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audio/wav" Extension="wav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60" r:id="rId5"/>
    <p:sldId id="258" r:id="rId6"/>
    <p:sldId id="274" r:id="rId7"/>
    <p:sldId id="273" r:id="rId8"/>
    <p:sldId id="276" r:id="rId9"/>
    <p:sldId id="257" r:id="rId10"/>
    <p:sldId id="261" r:id="rId11"/>
    <p:sldId id="262" r:id="rId12"/>
    <p:sldId id="269" r:id="rId13"/>
    <p:sldId id="271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886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7" autoAdjust="0"/>
    <p:restoredTop sz="94072" autoAdjust="0"/>
  </p:normalViewPr>
  <p:slideViewPr>
    <p:cSldViewPr>
      <p:cViewPr varScale="1">
        <p:scale>
          <a:sx n="109" d="100"/>
          <a:sy n="109" d="100"/>
        </p:scale>
        <p:origin x="1068" y="90"/>
      </p:cViewPr>
      <p:guideLst>
        <p:guide orient="horz" pos="2160"/>
        <p:guide orient="horz" pos="288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01B2-9B66-4B90-A6AA-F7325BCB5B6B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C273-1E81-45B0-AA04-B6B7D89D71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278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652905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000246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770921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013444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332420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008858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250977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230503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519338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932730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08121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Tm="1000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2016/4/23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1000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3" descr="E:\xiazaiku\10016-1109230R3192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2471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">
    <p:push dir="u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08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media/image10.emf" Type="http://schemas.openxmlformats.org/officeDocument/2006/relationships/image"/><Relationship Id="rId11" Target="../media/image11.emf" Type="http://schemas.openxmlformats.org/officeDocument/2006/relationships/image"/><Relationship Id="rId12" Target="../media/image12.png" Type="http://schemas.openxmlformats.org/officeDocument/2006/relationships/image"/><Relationship Id="rId13" Target="../media/media1.mp3" Type="http://schemas.openxmlformats.org/officeDocument/2006/relationships/audio"/><Relationship Id="rId14" Target="../media/media1.mp3" Type="http://schemas.microsoft.com/office/2007/relationships/media"/><Relationship Id="rId15" Target="../media/audio12.wav" Type="http://schemas.openxmlformats.org/officeDocument/2006/relationships/audio"/><Relationship Id="rId2" Target="../media/image2.emf" Type="http://schemas.openxmlformats.org/officeDocument/2006/relationships/image"/><Relationship Id="rId3" Target="../media/image3.emf" Type="http://schemas.openxmlformats.org/officeDocument/2006/relationships/image"/><Relationship Id="rId4" Target="../media/image4.emf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emf" Type="http://schemas.openxmlformats.org/officeDocument/2006/relationships/image"/><Relationship Id="rId8" Target="../media/image8.emf" Type="http://schemas.openxmlformats.org/officeDocument/2006/relationships/image"/><Relationship Id="rId9" Target="../media/image9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emf" Type="http://schemas.openxmlformats.org/officeDocument/2006/relationships/image"/><Relationship Id="rId3" Target="../media/image13.emf" Type="http://schemas.openxmlformats.org/officeDocument/2006/relationships/image"/><Relationship Id="rId4" Target="../media/image14.png" Type="http://schemas.openxmlformats.org/officeDocument/2006/relationships/image"/><Relationship Id="rId5" Target="../media/image15.wdp" Type="http://schemas.microsoft.com/office/2007/relationships/hdphoto"/><Relationship Id="rId6" Target="../media/image16.png" Type="http://schemas.openxmlformats.org/officeDocument/2006/relationships/image"/><Relationship Id="rId7" Target="../media/image17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emf" Type="http://schemas.openxmlformats.org/officeDocument/2006/relationships/image"/><Relationship Id="rId3" Target="../media/image8.emf" Type="http://schemas.openxmlformats.org/officeDocument/2006/relationships/image"/><Relationship Id="rId4" Target="../media/image18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emf" Type="http://schemas.openxmlformats.org/officeDocument/2006/relationships/image"/><Relationship Id="rId3" Target="../media/image20.emf" Type="http://schemas.openxmlformats.org/officeDocument/2006/relationships/image"/><Relationship Id="rId4" Target="../media/image2.emf" Type="http://schemas.openxmlformats.org/officeDocument/2006/relationships/image"/><Relationship Id="rId5" Target="../media/image3.emf" Type="http://schemas.openxmlformats.org/officeDocument/2006/relationships/image"/><Relationship Id="rId6" Target="../media/image8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emf" Type="http://schemas.openxmlformats.org/officeDocument/2006/relationships/image"/><Relationship Id="rId3" Target="../media/image20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emf" Type="http://schemas.openxmlformats.org/officeDocument/2006/relationships/image"/><Relationship Id="rId3" Target="../media/image20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emf" Type="http://schemas.openxmlformats.org/officeDocument/2006/relationships/image"/><Relationship Id="rId3" Target="../media/image18.emf" Type="http://schemas.openxmlformats.org/officeDocument/2006/relationships/image"/><Relationship Id="rId4" Target="../media/image4.emf" Type="http://schemas.openxmlformats.org/officeDocument/2006/relationships/image"/><Relationship Id="rId5" Target="../media/image8.emf" Type="http://schemas.openxmlformats.org/officeDocument/2006/relationships/image"/><Relationship Id="rId6" Target="../media/image23.emf" Type="http://schemas.openxmlformats.org/officeDocument/2006/relationships/image"/><Relationship Id="rId7" Target="../media/image24.emf" Type="http://schemas.openxmlformats.org/officeDocument/2006/relationships/image"/><Relationship Id="rId8" Target="../media/image25.emf" Type="http://schemas.openxmlformats.org/officeDocument/2006/relationships/image"/><Relationship Id="rId9" Target="../media/image26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emf" Type="http://schemas.openxmlformats.org/officeDocument/2006/relationships/image"/><Relationship Id="rId3" Target="../media/image19.emf" Type="http://schemas.openxmlformats.org/officeDocument/2006/relationships/image"/><Relationship Id="rId4" Target="../media/image20.emf" Type="http://schemas.openxmlformats.org/officeDocument/2006/relationships/image"/><Relationship Id="rId5" Target="../media/image2.emf" Type="http://schemas.openxmlformats.org/officeDocument/2006/relationships/image"/><Relationship Id="rId6" Target="../media/image3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7" name="组合 76"/>
          <p:cNvGrpSpPr/>
          <p:nvPr/>
        </p:nvGrpSpPr>
        <p:grpSpPr>
          <a:xfrm>
            <a:off x="5815713" y="1140957"/>
            <a:ext cx="1219926" cy="2214109"/>
            <a:chOff x="3851920" y="-1899592"/>
            <a:chExt cx="1698625" cy="3082925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pic>
          <p:nvPicPr>
            <p:cNvPr id="78" name="Picture 5"/>
            <p:cNvPicPr>
              <a:picLocks noChangeArrowheads="1"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51920" y="-1899592"/>
              <a:ext cx="1698625" cy="308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89672" y="-257135"/>
              <a:ext cx="594981" cy="345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5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15625"/>
          <a:stretch>
            <a:fillRect/>
          </a:stretch>
        </p:blipFill>
        <p:spPr bwMode="auto">
          <a:xfrm>
            <a:off x="3860878" y="4534849"/>
            <a:ext cx="333122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1372370">
            <a:off x="4598324" y="1114365"/>
            <a:ext cx="2165848" cy="224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3" name="组合 1032"/>
          <p:cNvGrpSpPr/>
          <p:nvPr/>
        </p:nvGrpSpPr>
        <p:grpSpPr>
          <a:xfrm>
            <a:off x="2408099" y="-43565"/>
            <a:ext cx="7138988" cy="4627563"/>
            <a:chOff x="781010" y="-43565"/>
            <a:chExt cx="7138988" cy="4627563"/>
          </a:xfrm>
        </p:grpSpPr>
        <p:pic>
          <p:nvPicPr>
            <p:cNvPr descr="C:\Documents and Settings\CD(DS)7\桌面\6.png" id="4" name="Picture 3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81010" y="-43565"/>
              <a:ext cx="7138988" cy="46275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Picture 6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2365" y="80158"/>
              <a:ext cx="260248" cy="260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88088" y="4064698"/>
            <a:ext cx="2232248" cy="1069534"/>
          </a:xfrm>
          <a:prstGeom prst="rect">
            <a:avLst/>
          </a:prstGeom>
          <a:noFill/>
          <a:ln>
            <a:noFill/>
          </a:ln>
          <a:effectLst>
            <a:outerShdw algn="l" dir="600000" dist="63500" rotWithShape="0">
              <a:prstClr val="black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CD(DS)7\桌面\5.png" id="1032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59843" y="2469586"/>
            <a:ext cx="4635500" cy="163036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067" name="组合 1066"/>
          <p:cNvGrpSpPr/>
          <p:nvPr/>
        </p:nvGrpSpPr>
        <p:grpSpPr>
          <a:xfrm rot="21155604">
            <a:off x="5819775" y="3694267"/>
            <a:ext cx="2986088" cy="619125"/>
            <a:chOff x="4295775" y="3658641"/>
            <a:chExt cx="2986088" cy="619125"/>
          </a:xfrm>
        </p:grpSpPr>
        <p:sp>
          <p:nvSpPr>
            <p:cNvPr id="17" name="Freeform 21"/>
            <p:cNvSpPr/>
            <p:nvPr/>
          </p:nvSpPr>
          <p:spPr bwMode="auto">
            <a:xfrm>
              <a:off x="4859338" y="3975100"/>
              <a:ext cx="3175" cy="11113"/>
            </a:xfrm>
            <a:custGeom>
              <a:gdLst>
                <a:gd fmla="*/ 3 w 5" name="T0"/>
                <a:gd fmla="*/ 4 h 14" name="T1"/>
                <a:gd fmla="*/ 1 w 5" name="T2"/>
                <a:gd fmla="*/ 8 h 14" name="T3"/>
                <a:gd fmla="*/ 3 w 5" name="T4"/>
                <a:gd fmla="*/ 4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5">
                  <a:moveTo>
                    <a:pt x="3" y="4"/>
                  </a:moveTo>
                  <a:cubicBezTo>
                    <a:pt x="0" y="7"/>
                    <a:pt x="5" y="14"/>
                    <a:pt x="1" y="8"/>
                  </a:cubicBezTo>
                  <a:cubicBezTo>
                    <a:pt x="1" y="4"/>
                    <a:pt x="2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4864100" y="3978275"/>
              <a:ext cx="1588" cy="14288"/>
            </a:xfrm>
            <a:custGeom>
              <a:gdLst>
                <a:gd fmla="*/ 1 w 3" name="T0"/>
                <a:gd fmla="*/ 0 h 18" name="T1"/>
                <a:gd fmla="*/ 2 w 3" name="T2"/>
                <a:gd fmla="*/ 18 h 18" name="T3"/>
                <a:gd fmla="*/ 1 w 3" name="T4"/>
                <a:gd fmla="*/ 0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3">
                  <a:moveTo>
                    <a:pt x="1" y="0"/>
                  </a:moveTo>
                  <a:cubicBezTo>
                    <a:pt x="1" y="6"/>
                    <a:pt x="3" y="10"/>
                    <a:pt x="2" y="18"/>
                  </a:cubicBezTo>
                  <a:cubicBezTo>
                    <a:pt x="1" y="12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4908550" y="4030663"/>
              <a:ext cx="1588" cy="7938"/>
            </a:xfrm>
            <a:custGeom>
              <a:gdLst>
                <a:gd fmla="*/ 1 w 2" name="T0"/>
                <a:gd fmla="*/ 2 h 11" name="T1"/>
                <a:gd fmla="*/ 2 w 2" name="T2"/>
                <a:gd fmla="*/ 5 h 11" name="T3"/>
                <a:gd fmla="*/ 0 w 2" name="T4"/>
                <a:gd fmla="*/ 8 h 11" name="T5"/>
                <a:gd fmla="*/ 1 w 2" name="T6"/>
                <a:gd fmla="*/ 2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2">
                  <a:moveTo>
                    <a:pt x="1" y="2"/>
                  </a:moveTo>
                  <a:cubicBezTo>
                    <a:pt x="1" y="0"/>
                    <a:pt x="1" y="4"/>
                    <a:pt x="2" y="5"/>
                  </a:cubicBezTo>
                  <a:cubicBezTo>
                    <a:pt x="1" y="6"/>
                    <a:pt x="0" y="11"/>
                    <a:pt x="0" y="8"/>
                  </a:cubicBezTo>
                  <a:cubicBezTo>
                    <a:pt x="0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4918075" y="4035425"/>
              <a:ext cx="3175" cy="7938"/>
            </a:xfrm>
            <a:custGeom>
              <a:gdLst>
                <a:gd fmla="*/ 5 w 5" name="T0"/>
                <a:gd fmla="*/ 0 h 10" name="T1"/>
                <a:gd fmla="*/ 0 w 5" name="T2"/>
                <a:gd fmla="*/ 10 h 10" name="T3"/>
                <a:gd fmla="*/ 5 w 5" name="T4"/>
                <a:gd fmla="*/ 0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5">
                  <a:moveTo>
                    <a:pt x="5" y="0"/>
                  </a:moveTo>
                  <a:cubicBezTo>
                    <a:pt x="4" y="5"/>
                    <a:pt x="1" y="10"/>
                    <a:pt x="0" y="1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4932363" y="4054475"/>
              <a:ext cx="1588" cy="4763"/>
            </a:xfrm>
            <a:custGeom>
              <a:gdLst>
                <a:gd fmla="*/ 1 w 2" name="T0"/>
                <a:gd fmla="*/ 0 h 7" name="T1"/>
                <a:gd fmla="*/ 0 w 2" name="T2"/>
                <a:gd fmla="*/ 7 h 7" name="T3"/>
                <a:gd fmla="*/ 1 w 2" name="T4"/>
                <a:gd fmla="*/ 0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2">
                  <a:moveTo>
                    <a:pt x="1" y="0"/>
                  </a:moveTo>
                  <a:cubicBezTo>
                    <a:pt x="2" y="5"/>
                    <a:pt x="1" y="7"/>
                    <a:pt x="0" y="7"/>
                  </a:cubicBezTo>
                  <a:cubicBezTo>
                    <a:pt x="0" y="4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4932363" y="4043363"/>
              <a:ext cx="3175" cy="7938"/>
            </a:xfrm>
            <a:custGeom>
              <a:gdLst>
                <a:gd fmla="*/ 1 w 3" name="T0"/>
                <a:gd fmla="*/ 0 h 9" name="T1"/>
                <a:gd fmla="*/ 3 w 3" name="T2"/>
                <a:gd fmla="*/ 6 h 9" name="T3"/>
                <a:gd fmla="*/ 1 w 3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3">
                  <a:moveTo>
                    <a:pt x="1" y="0"/>
                  </a:moveTo>
                  <a:cubicBezTo>
                    <a:pt x="2" y="0"/>
                    <a:pt x="2" y="3"/>
                    <a:pt x="3" y="6"/>
                  </a:cubicBezTo>
                  <a:cubicBezTo>
                    <a:pt x="3" y="2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4956175" y="4052888"/>
              <a:ext cx="3175" cy="11113"/>
            </a:xfrm>
            <a:custGeom>
              <a:gdLst>
                <a:gd fmla="*/ 1 w 4" name="T0"/>
                <a:gd fmla="*/ 5 h 13" name="T1"/>
                <a:gd fmla="*/ 4 w 4" name="T2"/>
                <a:gd fmla="*/ 6 h 13" name="T3"/>
                <a:gd fmla="*/ 1 w 4" name="T4"/>
                <a:gd fmla="*/ 5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4">
                  <a:moveTo>
                    <a:pt x="1" y="5"/>
                  </a:moveTo>
                  <a:cubicBezTo>
                    <a:pt x="2" y="4"/>
                    <a:pt x="3" y="0"/>
                    <a:pt x="4" y="6"/>
                  </a:cubicBezTo>
                  <a:cubicBezTo>
                    <a:pt x="3" y="1"/>
                    <a:pt x="0" y="13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4967288" y="4049713"/>
              <a:ext cx="1588" cy="6350"/>
            </a:xfrm>
            <a:custGeom>
              <a:gdLst>
                <a:gd fmla="*/ 0 w 2" name="T0"/>
                <a:gd fmla="*/ 0 h 7" name="T1"/>
                <a:gd fmla="*/ 1 w 2" name="T2"/>
                <a:gd fmla="*/ 0 h 7" name="T3"/>
                <a:gd fmla="*/ 1 w 2" name="T4"/>
                <a:gd fmla="*/ 7 h 7" name="T5"/>
                <a:gd fmla="*/ 0 w 2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2">
                  <a:moveTo>
                    <a:pt x="0" y="0"/>
                  </a:moveTo>
                  <a:cubicBezTo>
                    <a:pt x="1" y="1"/>
                    <a:pt x="1" y="2"/>
                    <a:pt x="1" y="0"/>
                  </a:cubicBezTo>
                  <a:cubicBezTo>
                    <a:pt x="2" y="3"/>
                    <a:pt x="1" y="7"/>
                    <a:pt x="1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30"/>
            <p:cNvSpPr/>
            <p:nvPr/>
          </p:nvSpPr>
          <p:spPr bwMode="auto">
            <a:xfrm flipH="1">
              <a:off x="5167313" y="4032250"/>
              <a:ext cx="0" cy="3175"/>
            </a:xfrm>
            <a:custGeom>
              <a:gdLst>
                <a:gd fmla="*/ 1 h 2" name="T0"/>
                <a:gd fmla="*/ 2 h 2" name="T1"/>
                <a:gd fmla="*/ 0 h 2" name="T2"/>
                <a:gd fmla="*/ 1 h 2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2">
                  <a:moveTo>
                    <a:pt x="0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5256213" y="4032250"/>
              <a:ext cx="1588" cy="7938"/>
            </a:xfrm>
            <a:custGeom>
              <a:gdLst>
                <a:gd fmla="*/ 0 w 2" name="T0"/>
                <a:gd fmla="*/ 3 h 10" name="T1"/>
                <a:gd fmla="*/ 2 w 2" name="T2"/>
                <a:gd fmla="*/ 9 h 10" name="T3"/>
                <a:gd fmla="*/ 0 w 2" name="T4"/>
                <a:gd fmla="*/ 3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2">
                  <a:moveTo>
                    <a:pt x="0" y="3"/>
                  </a:moveTo>
                  <a:cubicBezTo>
                    <a:pt x="2" y="0"/>
                    <a:pt x="1" y="8"/>
                    <a:pt x="2" y="9"/>
                  </a:cubicBezTo>
                  <a:cubicBezTo>
                    <a:pt x="0" y="10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32"/>
            <p:cNvSpPr/>
            <p:nvPr/>
          </p:nvSpPr>
          <p:spPr bwMode="auto">
            <a:xfrm flipH="1">
              <a:off x="5303838" y="4002088"/>
              <a:ext cx="0" cy="9525"/>
            </a:xfrm>
            <a:custGeom>
              <a:gdLst>
                <a:gd fmla="*/ 6 h 6" name="T0"/>
                <a:gd fmla="*/ 6 h 6" name="T1"/>
                <a:gd fmla="*/ 0 h 6" name="T2"/>
                <a:gd fmla="*/ 6 h 6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6457950" y="3836988"/>
              <a:ext cx="3175" cy="11113"/>
            </a:xfrm>
            <a:custGeom>
              <a:gdLst>
                <a:gd fmla="*/ 3 w 5" name="T0"/>
                <a:gd fmla="*/ 4 h 14" name="T1"/>
                <a:gd fmla="*/ 1 w 5" name="T2"/>
                <a:gd fmla="*/ 8 h 14" name="T3"/>
                <a:gd fmla="*/ 3 w 5" name="T4"/>
                <a:gd fmla="*/ 4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5">
                  <a:moveTo>
                    <a:pt x="3" y="4"/>
                  </a:moveTo>
                  <a:cubicBezTo>
                    <a:pt x="0" y="7"/>
                    <a:pt x="5" y="14"/>
                    <a:pt x="1" y="8"/>
                  </a:cubicBezTo>
                  <a:cubicBezTo>
                    <a:pt x="1" y="4"/>
                    <a:pt x="2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6462713" y="3838575"/>
              <a:ext cx="1588" cy="14288"/>
            </a:xfrm>
            <a:custGeom>
              <a:gdLst>
                <a:gd fmla="*/ 1 w 3" name="T0"/>
                <a:gd fmla="*/ 0 h 18" name="T1"/>
                <a:gd fmla="*/ 2 w 3" name="T2"/>
                <a:gd fmla="*/ 18 h 18" name="T3"/>
                <a:gd fmla="*/ 1 w 3" name="T4"/>
                <a:gd fmla="*/ 0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3">
                  <a:moveTo>
                    <a:pt x="1" y="0"/>
                  </a:moveTo>
                  <a:cubicBezTo>
                    <a:pt x="1" y="6"/>
                    <a:pt x="3" y="10"/>
                    <a:pt x="2" y="18"/>
                  </a:cubicBezTo>
                  <a:cubicBezTo>
                    <a:pt x="1" y="12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4" name="Freeform 36"/>
            <p:cNvSpPr/>
            <p:nvPr/>
          </p:nvSpPr>
          <p:spPr bwMode="auto">
            <a:xfrm>
              <a:off x="6508750" y="3890963"/>
              <a:ext cx="1588" cy="9525"/>
            </a:xfrm>
            <a:custGeom>
              <a:gdLst>
                <a:gd fmla="*/ 1 w 2" name="T0"/>
                <a:gd fmla="*/ 2 h 11" name="T1"/>
                <a:gd fmla="*/ 2 w 2" name="T2"/>
                <a:gd fmla="*/ 5 h 11" name="T3"/>
                <a:gd fmla="*/ 0 w 2" name="T4"/>
                <a:gd fmla="*/ 8 h 11" name="T5"/>
                <a:gd fmla="*/ 1 w 2" name="T6"/>
                <a:gd fmla="*/ 2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2">
                  <a:moveTo>
                    <a:pt x="1" y="2"/>
                  </a:moveTo>
                  <a:cubicBezTo>
                    <a:pt x="1" y="0"/>
                    <a:pt x="1" y="4"/>
                    <a:pt x="2" y="5"/>
                  </a:cubicBezTo>
                  <a:cubicBezTo>
                    <a:pt x="1" y="6"/>
                    <a:pt x="0" y="11"/>
                    <a:pt x="0" y="8"/>
                  </a:cubicBezTo>
                  <a:cubicBezTo>
                    <a:pt x="0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5" name="Freeform 37"/>
            <p:cNvSpPr/>
            <p:nvPr/>
          </p:nvSpPr>
          <p:spPr bwMode="auto">
            <a:xfrm>
              <a:off x="6516688" y="3895725"/>
              <a:ext cx="3175" cy="7938"/>
            </a:xfrm>
            <a:custGeom>
              <a:gdLst>
                <a:gd fmla="*/ 5 w 5" name="T0"/>
                <a:gd fmla="*/ 0 h 10" name="T1"/>
                <a:gd fmla="*/ 0 w 5" name="T2"/>
                <a:gd fmla="*/ 10 h 10" name="T3"/>
                <a:gd fmla="*/ 5 w 5" name="T4"/>
                <a:gd fmla="*/ 0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5">
                  <a:moveTo>
                    <a:pt x="5" y="0"/>
                  </a:moveTo>
                  <a:cubicBezTo>
                    <a:pt x="4" y="5"/>
                    <a:pt x="1" y="10"/>
                    <a:pt x="0" y="1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0" name="Freeform 38"/>
            <p:cNvSpPr/>
            <p:nvPr/>
          </p:nvSpPr>
          <p:spPr bwMode="auto">
            <a:xfrm>
              <a:off x="6530975" y="3914775"/>
              <a:ext cx="1588" cy="6350"/>
            </a:xfrm>
            <a:custGeom>
              <a:gdLst>
                <a:gd fmla="*/ 1 w 2" name="T0"/>
                <a:gd fmla="*/ 0 h 7" name="T1"/>
                <a:gd fmla="*/ 0 w 2" name="T2"/>
                <a:gd fmla="*/ 7 h 7" name="T3"/>
                <a:gd fmla="*/ 1 w 2" name="T4"/>
                <a:gd fmla="*/ 0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2">
                  <a:moveTo>
                    <a:pt x="1" y="0"/>
                  </a:moveTo>
                  <a:cubicBezTo>
                    <a:pt x="2" y="5"/>
                    <a:pt x="1" y="7"/>
                    <a:pt x="0" y="7"/>
                  </a:cubicBezTo>
                  <a:cubicBezTo>
                    <a:pt x="0" y="4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1" name="Freeform 39"/>
            <p:cNvSpPr/>
            <p:nvPr/>
          </p:nvSpPr>
          <p:spPr bwMode="auto">
            <a:xfrm>
              <a:off x="6530975" y="3903663"/>
              <a:ext cx="3175" cy="7938"/>
            </a:xfrm>
            <a:custGeom>
              <a:gdLst>
                <a:gd fmla="*/ 1 w 3" name="T0"/>
                <a:gd fmla="*/ 0 h 9" name="T1"/>
                <a:gd fmla="*/ 3 w 3" name="T2"/>
                <a:gd fmla="*/ 6 h 9" name="T3"/>
                <a:gd fmla="*/ 1 w 3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3">
                  <a:moveTo>
                    <a:pt x="1" y="0"/>
                  </a:moveTo>
                  <a:cubicBezTo>
                    <a:pt x="2" y="0"/>
                    <a:pt x="2" y="3"/>
                    <a:pt x="3" y="6"/>
                  </a:cubicBezTo>
                  <a:cubicBezTo>
                    <a:pt x="3" y="2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5" name="Freeform 40"/>
            <p:cNvSpPr/>
            <p:nvPr/>
          </p:nvSpPr>
          <p:spPr bwMode="auto">
            <a:xfrm>
              <a:off x="6554788" y="3914775"/>
              <a:ext cx="3175" cy="9525"/>
            </a:xfrm>
            <a:custGeom>
              <a:gdLst>
                <a:gd fmla="*/ 1 w 4" name="T0"/>
                <a:gd fmla="*/ 5 h 13" name="T1"/>
                <a:gd fmla="*/ 4 w 4" name="T2"/>
                <a:gd fmla="*/ 6 h 13" name="T3"/>
                <a:gd fmla="*/ 1 w 4" name="T4"/>
                <a:gd fmla="*/ 5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4">
                  <a:moveTo>
                    <a:pt x="1" y="5"/>
                  </a:moveTo>
                  <a:cubicBezTo>
                    <a:pt x="2" y="4"/>
                    <a:pt x="3" y="0"/>
                    <a:pt x="4" y="6"/>
                  </a:cubicBezTo>
                  <a:cubicBezTo>
                    <a:pt x="3" y="1"/>
                    <a:pt x="0" y="13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6" name="Freeform 41"/>
            <p:cNvSpPr/>
            <p:nvPr/>
          </p:nvSpPr>
          <p:spPr bwMode="auto">
            <a:xfrm>
              <a:off x="6565900" y="3910013"/>
              <a:ext cx="1588" cy="6350"/>
            </a:xfrm>
            <a:custGeom>
              <a:gdLst>
                <a:gd fmla="*/ 0 w 2" name="T0"/>
                <a:gd fmla="*/ 0 h 7" name="T1"/>
                <a:gd fmla="*/ 1 w 2" name="T2"/>
                <a:gd fmla="*/ 0 h 7" name="T3"/>
                <a:gd fmla="*/ 1 w 2" name="T4"/>
                <a:gd fmla="*/ 7 h 7" name="T5"/>
                <a:gd fmla="*/ 0 w 2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2">
                  <a:moveTo>
                    <a:pt x="0" y="0"/>
                  </a:moveTo>
                  <a:cubicBezTo>
                    <a:pt x="1" y="1"/>
                    <a:pt x="1" y="2"/>
                    <a:pt x="1" y="0"/>
                  </a:cubicBezTo>
                  <a:cubicBezTo>
                    <a:pt x="2" y="3"/>
                    <a:pt x="1" y="7"/>
                    <a:pt x="1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7" name="Freeform 42"/>
            <p:cNvSpPr/>
            <p:nvPr/>
          </p:nvSpPr>
          <p:spPr bwMode="auto">
            <a:xfrm flipH="1">
              <a:off x="6765925" y="3892550"/>
              <a:ext cx="0" cy="4763"/>
            </a:xfrm>
            <a:custGeom>
              <a:gdLst>
                <a:gd fmla="*/ 2 h 3" name="T0"/>
                <a:gd fmla="*/ 3 h 3" name="T1"/>
                <a:gd fmla="*/ 0 h 3" name="T2"/>
                <a:gd fmla="*/ 2 h 3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3">
                  <a:moveTo>
                    <a:pt x="0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8" name="Freeform 43"/>
            <p:cNvSpPr/>
            <p:nvPr/>
          </p:nvSpPr>
          <p:spPr bwMode="auto">
            <a:xfrm>
              <a:off x="6854825" y="3892550"/>
              <a:ext cx="1588" cy="7938"/>
            </a:xfrm>
            <a:custGeom>
              <a:gdLst>
                <a:gd fmla="*/ 0 w 2" name="T0"/>
                <a:gd fmla="*/ 3 h 10" name="T1"/>
                <a:gd fmla="*/ 2 w 2" name="T2"/>
                <a:gd fmla="*/ 9 h 10" name="T3"/>
                <a:gd fmla="*/ 0 w 2" name="T4"/>
                <a:gd fmla="*/ 3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2">
                  <a:moveTo>
                    <a:pt x="0" y="3"/>
                  </a:moveTo>
                  <a:cubicBezTo>
                    <a:pt x="2" y="0"/>
                    <a:pt x="1" y="8"/>
                    <a:pt x="2" y="9"/>
                  </a:cubicBezTo>
                  <a:cubicBezTo>
                    <a:pt x="0" y="10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9" name="Freeform 44"/>
            <p:cNvSpPr/>
            <p:nvPr/>
          </p:nvSpPr>
          <p:spPr bwMode="auto">
            <a:xfrm flipH="1">
              <a:off x="6902450" y="3862388"/>
              <a:ext cx="0" cy="9525"/>
            </a:xfrm>
            <a:custGeom>
              <a:gdLst>
                <a:gd fmla="*/ 6 h 6" name="T0"/>
                <a:gd fmla="*/ 6 h 6" name="T1"/>
                <a:gd fmla="*/ 0 h 6" name="T2"/>
                <a:gd fmla="*/ 6 h 6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0" name="Freeform 45"/>
            <p:cNvSpPr/>
            <p:nvPr/>
          </p:nvSpPr>
          <p:spPr bwMode="auto">
            <a:xfrm>
              <a:off x="4295775" y="4129088"/>
              <a:ext cx="19050" cy="7938"/>
            </a:xfrm>
            <a:custGeom>
              <a:gdLst>
                <a:gd fmla="*/ 12 w 23" name="T0"/>
                <a:gd fmla="*/ 1 h 10" name="T1"/>
                <a:gd fmla="*/ 5 w 23" name="T2"/>
                <a:gd fmla="*/ 9 h 10" name="T3"/>
                <a:gd fmla="*/ 12 w 23" name="T4"/>
                <a:gd fmla="*/ 1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23">
                  <a:moveTo>
                    <a:pt x="12" y="1"/>
                  </a:moveTo>
                  <a:cubicBezTo>
                    <a:pt x="0" y="10"/>
                    <a:pt x="23" y="7"/>
                    <a:pt x="5" y="9"/>
                  </a:cubicBezTo>
                  <a:cubicBezTo>
                    <a:pt x="5" y="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065" name="组合 1064"/>
            <p:cNvGrpSpPr/>
            <p:nvPr/>
          </p:nvGrpSpPr>
          <p:grpSpPr>
            <a:xfrm>
              <a:off x="4335463" y="3776663"/>
              <a:ext cx="2946400" cy="374650"/>
              <a:chOff x="4335463" y="3776663"/>
              <a:chExt cx="2946400" cy="374650"/>
            </a:xfrm>
          </p:grpSpPr>
          <p:sp>
            <p:nvSpPr>
              <p:cNvPr id="18" name="Freeform 22"/>
              <p:cNvSpPr/>
              <p:nvPr/>
            </p:nvSpPr>
            <p:spPr bwMode="auto">
              <a:xfrm>
                <a:off x="4865688" y="3921125"/>
                <a:ext cx="660400" cy="144463"/>
              </a:xfrm>
              <a:custGeom>
                <a:gdLst>
                  <a:gd fmla="*/ 708 w 795" name="T0"/>
                  <a:gd fmla="*/ 81 h 175" name="T1"/>
                  <a:gd fmla="*/ 684 w 795" name="T2"/>
                  <a:gd fmla="*/ 84 h 175" name="T3"/>
                  <a:gd fmla="*/ 637 w 795" name="T4"/>
                  <a:gd fmla="*/ 113 h 175" name="T5"/>
                  <a:gd fmla="*/ 620 w 795" name="T6"/>
                  <a:gd fmla="*/ 112 h 175" name="T7"/>
                  <a:gd fmla="*/ 569 w 795" name="T8"/>
                  <a:gd fmla="*/ 103 h 175" name="T9"/>
                  <a:gd fmla="*/ 552 w 795" name="T10"/>
                  <a:gd fmla="*/ 102 h 175" name="T11"/>
                  <a:gd fmla="*/ 523 w 795" name="T12"/>
                  <a:gd fmla="*/ 115 h 175" name="T13"/>
                  <a:gd fmla="*/ 499 w 795" name="T14"/>
                  <a:gd fmla="*/ 110 h 175" name="T15"/>
                  <a:gd fmla="*/ 485 w 795" name="T16"/>
                  <a:gd fmla="*/ 103 h 175" name="T17"/>
                  <a:gd fmla="*/ 473 w 795" name="T18"/>
                  <a:gd fmla="*/ 116 h 175" name="T19"/>
                  <a:gd fmla="*/ 445 w 795" name="T20"/>
                  <a:gd fmla="*/ 130 h 175" name="T21"/>
                  <a:gd fmla="*/ 429 w 795" name="T22"/>
                  <a:gd fmla="*/ 129 h 175" name="T23"/>
                  <a:gd fmla="*/ 412 w 795" name="T24"/>
                  <a:gd fmla="*/ 140 h 175" name="T25"/>
                  <a:gd fmla="*/ 391 w 795" name="T26"/>
                  <a:gd fmla="*/ 132 h 175" name="T27"/>
                  <a:gd fmla="*/ 367 w 795" name="T28"/>
                  <a:gd fmla="*/ 135 h 175" name="T29"/>
                  <a:gd fmla="*/ 338 w 795" name="T30"/>
                  <a:gd fmla="*/ 126 h 175" name="T31"/>
                  <a:gd fmla="*/ 326 w 795" name="T32"/>
                  <a:gd fmla="*/ 134 h 175" name="T33"/>
                  <a:gd fmla="*/ 314 w 795" name="T34"/>
                  <a:gd fmla="*/ 123 h 175" name="T35"/>
                  <a:gd fmla="*/ 304 w 795" name="T36"/>
                  <a:gd fmla="*/ 134 h 175" name="T37"/>
                  <a:gd fmla="*/ 299 w 795" name="T38"/>
                  <a:gd fmla="*/ 135 h 175" name="T39"/>
                  <a:gd fmla="*/ 285 w 795" name="T40"/>
                  <a:gd fmla="*/ 138 h 175" name="T41"/>
                  <a:gd fmla="*/ 245 w 795" name="T42"/>
                  <a:gd fmla="*/ 139 h 175" name="T43"/>
                  <a:gd fmla="*/ 229 w 795" name="T44"/>
                  <a:gd fmla="*/ 140 h 175" name="T45"/>
                  <a:gd fmla="*/ 216 w 795" name="T46"/>
                  <a:gd fmla="*/ 140 h 175" name="T47"/>
                  <a:gd fmla="*/ 182 w 795" name="T48"/>
                  <a:gd fmla="*/ 138 h 175" name="T49"/>
                  <a:gd fmla="*/ 175 w 795" name="T50"/>
                  <a:gd fmla="*/ 109 h 175" name="T51"/>
                  <a:gd fmla="*/ 163 w 795" name="T52"/>
                  <a:gd fmla="*/ 137 h 175" name="T53"/>
                  <a:gd fmla="*/ 153 w 795" name="T54"/>
                  <a:gd fmla="*/ 165 h 175" name="T55"/>
                  <a:gd fmla="*/ 137 w 795" name="T56"/>
                  <a:gd fmla="*/ 155 h 175" name="T57"/>
                  <a:gd fmla="*/ 132 w 795" name="T58"/>
                  <a:gd fmla="*/ 169 h 175" name="T59"/>
                  <a:gd fmla="*/ 126 w 795" name="T60"/>
                  <a:gd fmla="*/ 158 h 175" name="T61"/>
                  <a:gd fmla="*/ 114 w 795" name="T62"/>
                  <a:gd fmla="*/ 132 h 175" name="T63"/>
                  <a:gd fmla="*/ 101 w 795" name="T64"/>
                  <a:gd fmla="*/ 157 h 175" name="T65"/>
                  <a:gd fmla="*/ 95 w 795" name="T66"/>
                  <a:gd fmla="*/ 145 h 175" name="T67"/>
                  <a:gd fmla="*/ 84 w 795" name="T68"/>
                  <a:gd fmla="*/ 161 h 175" name="T69"/>
                  <a:gd fmla="*/ 72 w 795" name="T70"/>
                  <a:gd fmla="*/ 160 h 175" name="T71"/>
                  <a:gd fmla="*/ 78 w 795" name="T72"/>
                  <a:gd fmla="*/ 125 h 175" name="T73"/>
                  <a:gd fmla="*/ 57 w 795" name="T74"/>
                  <a:gd fmla="*/ 148 h 175" name="T75"/>
                  <a:gd fmla="*/ 28 w 795" name="T76"/>
                  <a:gd fmla="*/ 101 h 175" name="T77"/>
                  <a:gd fmla="*/ 20 w 795" name="T78"/>
                  <a:gd fmla="*/ 94 h 175" name="T79"/>
                  <a:gd fmla="*/ 0 w 795" name="T80"/>
                  <a:gd fmla="*/ 96 h 175" name="T81"/>
                  <a:gd fmla="*/ 8 w 795" name="T82"/>
                  <a:gd fmla="*/ 76 h 175" name="T83"/>
                  <a:gd fmla="*/ 26 w 795" name="T84"/>
                  <a:gd fmla="*/ 93 h 175" name="T85"/>
                  <a:gd fmla="*/ 60 w 795" name="T86"/>
                  <a:gd fmla="*/ 62 h 175" name="T87"/>
                  <a:gd fmla="*/ 117 w 795" name="T88"/>
                  <a:gd fmla="*/ 48 h 175" name="T89"/>
                  <a:gd fmla="*/ 180 w 795" name="T90"/>
                  <a:gd fmla="*/ 38 h 175" name="T91"/>
                  <a:gd fmla="*/ 230 w 795" name="T92"/>
                  <a:gd fmla="*/ 32 h 175" name="T93"/>
                  <a:gd fmla="*/ 267 w 795" name="T94"/>
                  <a:gd fmla="*/ 26 h 175" name="T95"/>
                  <a:gd fmla="*/ 344 w 795" name="T96"/>
                  <a:gd fmla="*/ 33 h 175" name="T97"/>
                  <a:gd fmla="*/ 384 w 795" name="T98"/>
                  <a:gd fmla="*/ 45 h 175" name="T99"/>
                  <a:gd fmla="*/ 436 w 795" name="T100"/>
                  <a:gd fmla="*/ 55 h 175" name="T101"/>
                  <a:gd fmla="*/ 608 w 795" name="T102"/>
                  <a:gd fmla="*/ 18 h 175" name="T103"/>
                  <a:gd fmla="*/ 653 w 795" name="T104"/>
                  <a:gd fmla="*/ 20 h 175" name="T105"/>
                  <a:gd fmla="*/ 787 w 795" name="T106"/>
                  <a:gd fmla="*/ 75 h 17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75" w="795">
                    <a:moveTo>
                      <a:pt x="787" y="75"/>
                    </a:moveTo>
                    <a:cubicBezTo>
                      <a:pt x="779" y="104"/>
                      <a:pt x="765" y="75"/>
                      <a:pt x="756" y="94"/>
                    </a:cubicBezTo>
                    <a:cubicBezTo>
                      <a:pt x="755" y="96"/>
                      <a:pt x="755" y="78"/>
                      <a:pt x="753" y="82"/>
                    </a:cubicBezTo>
                    <a:cubicBezTo>
                      <a:pt x="744" y="105"/>
                      <a:pt x="727" y="92"/>
                      <a:pt x="714" y="75"/>
                    </a:cubicBezTo>
                    <a:cubicBezTo>
                      <a:pt x="715" y="71"/>
                      <a:pt x="715" y="71"/>
                      <a:pt x="715" y="71"/>
                    </a:cubicBezTo>
                    <a:cubicBezTo>
                      <a:pt x="712" y="68"/>
                      <a:pt x="710" y="83"/>
                      <a:pt x="708" y="81"/>
                    </a:cubicBezTo>
                    <a:cubicBezTo>
                      <a:pt x="707" y="78"/>
                      <a:pt x="708" y="76"/>
                      <a:pt x="708" y="72"/>
                    </a:cubicBezTo>
                    <a:cubicBezTo>
                      <a:pt x="707" y="81"/>
                      <a:pt x="703" y="77"/>
                      <a:pt x="702" y="84"/>
                    </a:cubicBezTo>
                    <a:cubicBezTo>
                      <a:pt x="701" y="80"/>
                      <a:pt x="701" y="73"/>
                      <a:pt x="700" y="69"/>
                    </a:cubicBezTo>
                    <a:cubicBezTo>
                      <a:pt x="699" y="79"/>
                      <a:pt x="699" y="79"/>
                      <a:pt x="699" y="79"/>
                    </a:cubicBezTo>
                    <a:cubicBezTo>
                      <a:pt x="695" y="104"/>
                      <a:pt x="689" y="78"/>
                      <a:pt x="684" y="91"/>
                    </a:cubicBezTo>
                    <a:cubicBezTo>
                      <a:pt x="684" y="88"/>
                      <a:pt x="685" y="86"/>
                      <a:pt x="684" y="84"/>
                    </a:cubicBezTo>
                    <a:cubicBezTo>
                      <a:pt x="676" y="99"/>
                      <a:pt x="665" y="97"/>
                      <a:pt x="655" y="102"/>
                    </a:cubicBezTo>
                    <a:cubicBezTo>
                      <a:pt x="656" y="99"/>
                      <a:pt x="656" y="92"/>
                      <a:pt x="655" y="88"/>
                    </a:cubicBezTo>
                    <a:cubicBezTo>
                      <a:pt x="655" y="99"/>
                      <a:pt x="652" y="101"/>
                      <a:pt x="650" y="104"/>
                    </a:cubicBezTo>
                    <a:cubicBezTo>
                      <a:pt x="648" y="93"/>
                      <a:pt x="645" y="114"/>
                      <a:pt x="642" y="108"/>
                    </a:cubicBezTo>
                    <a:cubicBezTo>
                      <a:pt x="642" y="105"/>
                      <a:pt x="642" y="105"/>
                      <a:pt x="642" y="105"/>
                    </a:cubicBezTo>
                    <a:cubicBezTo>
                      <a:pt x="640" y="117"/>
                      <a:pt x="639" y="99"/>
                      <a:pt x="637" y="113"/>
                    </a:cubicBezTo>
                    <a:cubicBezTo>
                      <a:pt x="636" y="104"/>
                      <a:pt x="636" y="104"/>
                      <a:pt x="636" y="104"/>
                    </a:cubicBezTo>
                    <a:cubicBezTo>
                      <a:pt x="635" y="120"/>
                      <a:pt x="632" y="96"/>
                      <a:pt x="631" y="104"/>
                    </a:cubicBezTo>
                    <a:cubicBezTo>
                      <a:pt x="631" y="107"/>
                      <a:pt x="631" y="107"/>
                      <a:pt x="631" y="107"/>
                    </a:cubicBezTo>
                    <a:cubicBezTo>
                      <a:pt x="629" y="111"/>
                      <a:pt x="628" y="103"/>
                      <a:pt x="626" y="106"/>
                    </a:cubicBezTo>
                    <a:cubicBezTo>
                      <a:pt x="626" y="104"/>
                      <a:pt x="626" y="104"/>
                      <a:pt x="626" y="104"/>
                    </a:cubicBezTo>
                    <a:cubicBezTo>
                      <a:pt x="622" y="108"/>
                      <a:pt x="620" y="100"/>
                      <a:pt x="620" y="112"/>
                    </a:cubicBezTo>
                    <a:cubicBezTo>
                      <a:pt x="619" y="102"/>
                      <a:pt x="624" y="107"/>
                      <a:pt x="622" y="93"/>
                    </a:cubicBezTo>
                    <a:cubicBezTo>
                      <a:pt x="609" y="106"/>
                      <a:pt x="596" y="104"/>
                      <a:pt x="584" y="104"/>
                    </a:cubicBezTo>
                    <a:cubicBezTo>
                      <a:pt x="582" y="99"/>
                      <a:pt x="581" y="98"/>
                      <a:pt x="581" y="93"/>
                    </a:cubicBezTo>
                    <a:cubicBezTo>
                      <a:pt x="580" y="95"/>
                      <a:pt x="576" y="95"/>
                      <a:pt x="575" y="102"/>
                    </a:cubicBezTo>
                    <a:cubicBezTo>
                      <a:pt x="576" y="101"/>
                      <a:pt x="574" y="95"/>
                      <a:pt x="574" y="95"/>
                    </a:cubicBezTo>
                    <a:cubicBezTo>
                      <a:pt x="571" y="90"/>
                      <a:pt x="571" y="108"/>
                      <a:pt x="569" y="103"/>
                    </a:cubicBezTo>
                    <a:cubicBezTo>
                      <a:pt x="570" y="99"/>
                      <a:pt x="570" y="95"/>
                      <a:pt x="569" y="91"/>
                    </a:cubicBezTo>
                    <a:cubicBezTo>
                      <a:pt x="567" y="100"/>
                      <a:pt x="565" y="99"/>
                      <a:pt x="562" y="102"/>
                    </a:cubicBezTo>
                    <a:cubicBezTo>
                      <a:pt x="562" y="100"/>
                      <a:pt x="563" y="99"/>
                      <a:pt x="563" y="95"/>
                    </a:cubicBezTo>
                    <a:cubicBezTo>
                      <a:pt x="560" y="106"/>
                      <a:pt x="558" y="93"/>
                      <a:pt x="555" y="99"/>
                    </a:cubicBezTo>
                    <a:cubicBezTo>
                      <a:pt x="556" y="92"/>
                      <a:pt x="556" y="92"/>
                      <a:pt x="556" y="92"/>
                    </a:cubicBezTo>
                    <a:cubicBezTo>
                      <a:pt x="552" y="84"/>
                      <a:pt x="555" y="107"/>
                      <a:pt x="552" y="102"/>
                    </a:cubicBezTo>
                    <a:cubicBezTo>
                      <a:pt x="553" y="100"/>
                      <a:pt x="552" y="97"/>
                      <a:pt x="552" y="94"/>
                    </a:cubicBezTo>
                    <a:cubicBezTo>
                      <a:pt x="549" y="107"/>
                      <a:pt x="544" y="103"/>
                      <a:pt x="541" y="107"/>
                    </a:cubicBezTo>
                    <a:cubicBezTo>
                      <a:pt x="541" y="106"/>
                      <a:pt x="541" y="104"/>
                      <a:pt x="541" y="104"/>
                    </a:cubicBezTo>
                    <a:cubicBezTo>
                      <a:pt x="538" y="106"/>
                      <a:pt x="534" y="102"/>
                      <a:pt x="530" y="108"/>
                    </a:cubicBezTo>
                    <a:cubicBezTo>
                      <a:pt x="529" y="105"/>
                      <a:pt x="531" y="90"/>
                      <a:pt x="527" y="93"/>
                    </a:cubicBezTo>
                    <a:cubicBezTo>
                      <a:pt x="527" y="107"/>
                      <a:pt x="521" y="99"/>
                      <a:pt x="523" y="115"/>
                    </a:cubicBezTo>
                    <a:cubicBezTo>
                      <a:pt x="520" y="113"/>
                      <a:pt x="515" y="107"/>
                      <a:pt x="513" y="112"/>
                    </a:cubicBezTo>
                    <a:cubicBezTo>
                      <a:pt x="514" y="107"/>
                      <a:pt x="511" y="95"/>
                      <a:pt x="514" y="94"/>
                    </a:cubicBezTo>
                    <a:cubicBezTo>
                      <a:pt x="512" y="85"/>
                      <a:pt x="512" y="85"/>
                      <a:pt x="512" y="85"/>
                    </a:cubicBezTo>
                    <a:cubicBezTo>
                      <a:pt x="512" y="79"/>
                      <a:pt x="514" y="87"/>
                      <a:pt x="513" y="80"/>
                    </a:cubicBezTo>
                    <a:cubicBezTo>
                      <a:pt x="512" y="80"/>
                      <a:pt x="508" y="86"/>
                      <a:pt x="507" y="84"/>
                    </a:cubicBezTo>
                    <a:cubicBezTo>
                      <a:pt x="505" y="92"/>
                      <a:pt x="503" y="109"/>
                      <a:pt x="499" y="110"/>
                    </a:cubicBezTo>
                    <a:cubicBezTo>
                      <a:pt x="501" y="105"/>
                      <a:pt x="498" y="95"/>
                      <a:pt x="499" y="92"/>
                    </a:cubicBezTo>
                    <a:cubicBezTo>
                      <a:pt x="494" y="120"/>
                      <a:pt x="494" y="120"/>
                      <a:pt x="494" y="120"/>
                    </a:cubicBezTo>
                    <a:cubicBezTo>
                      <a:pt x="492" y="120"/>
                      <a:pt x="493" y="108"/>
                      <a:pt x="491" y="112"/>
                    </a:cubicBezTo>
                    <a:cubicBezTo>
                      <a:pt x="491" y="116"/>
                      <a:pt x="491" y="118"/>
                      <a:pt x="490" y="121"/>
                    </a:cubicBezTo>
                    <a:cubicBezTo>
                      <a:pt x="490" y="120"/>
                      <a:pt x="485" y="125"/>
                      <a:pt x="484" y="111"/>
                    </a:cubicBezTo>
                    <a:cubicBezTo>
                      <a:pt x="484" y="105"/>
                      <a:pt x="486" y="108"/>
                      <a:pt x="485" y="103"/>
                    </a:cubicBezTo>
                    <a:cubicBezTo>
                      <a:pt x="482" y="103"/>
                      <a:pt x="482" y="108"/>
                      <a:pt x="480" y="108"/>
                    </a:cubicBezTo>
                    <a:cubicBezTo>
                      <a:pt x="480" y="106"/>
                      <a:pt x="480" y="106"/>
                      <a:pt x="480" y="106"/>
                    </a:cubicBezTo>
                    <a:cubicBezTo>
                      <a:pt x="478" y="104"/>
                      <a:pt x="475" y="112"/>
                      <a:pt x="477" y="120"/>
                    </a:cubicBezTo>
                    <a:cubicBezTo>
                      <a:pt x="478" y="120"/>
                      <a:pt x="477" y="111"/>
                      <a:pt x="478" y="115"/>
                    </a:cubicBezTo>
                    <a:cubicBezTo>
                      <a:pt x="477" y="124"/>
                      <a:pt x="474" y="126"/>
                      <a:pt x="472" y="126"/>
                    </a:cubicBezTo>
                    <a:cubicBezTo>
                      <a:pt x="473" y="124"/>
                      <a:pt x="473" y="120"/>
                      <a:pt x="473" y="116"/>
                    </a:cubicBezTo>
                    <a:cubicBezTo>
                      <a:pt x="470" y="127"/>
                      <a:pt x="466" y="130"/>
                      <a:pt x="463" y="135"/>
                    </a:cubicBezTo>
                    <a:cubicBezTo>
                      <a:pt x="463" y="142"/>
                      <a:pt x="464" y="123"/>
                      <a:pt x="465" y="126"/>
                    </a:cubicBezTo>
                    <a:cubicBezTo>
                      <a:pt x="460" y="117"/>
                      <a:pt x="455" y="140"/>
                      <a:pt x="451" y="126"/>
                    </a:cubicBezTo>
                    <a:cubicBezTo>
                      <a:pt x="452" y="125"/>
                      <a:pt x="452" y="135"/>
                      <a:pt x="452" y="134"/>
                    </a:cubicBezTo>
                    <a:cubicBezTo>
                      <a:pt x="449" y="133"/>
                      <a:pt x="449" y="123"/>
                      <a:pt x="448" y="127"/>
                    </a:cubicBezTo>
                    <a:cubicBezTo>
                      <a:pt x="448" y="121"/>
                      <a:pt x="446" y="128"/>
                      <a:pt x="445" y="130"/>
                    </a:cubicBezTo>
                    <a:cubicBezTo>
                      <a:pt x="444" y="134"/>
                      <a:pt x="444" y="127"/>
                      <a:pt x="446" y="127"/>
                    </a:cubicBezTo>
                    <a:cubicBezTo>
                      <a:pt x="443" y="132"/>
                      <a:pt x="435" y="140"/>
                      <a:pt x="430" y="132"/>
                    </a:cubicBezTo>
                    <a:cubicBezTo>
                      <a:pt x="430" y="136"/>
                      <a:pt x="427" y="146"/>
                      <a:pt x="426" y="145"/>
                    </a:cubicBezTo>
                    <a:cubicBezTo>
                      <a:pt x="427" y="137"/>
                      <a:pt x="427" y="137"/>
                      <a:pt x="427" y="137"/>
                    </a:cubicBezTo>
                    <a:cubicBezTo>
                      <a:pt x="426" y="131"/>
                      <a:pt x="423" y="137"/>
                      <a:pt x="423" y="130"/>
                    </a:cubicBezTo>
                    <a:cubicBezTo>
                      <a:pt x="421" y="140"/>
                      <a:pt x="432" y="121"/>
                      <a:pt x="429" y="129"/>
                    </a:cubicBezTo>
                    <a:cubicBezTo>
                      <a:pt x="428" y="122"/>
                      <a:pt x="424" y="143"/>
                      <a:pt x="425" y="131"/>
                    </a:cubicBezTo>
                    <a:cubicBezTo>
                      <a:pt x="423" y="131"/>
                      <a:pt x="421" y="141"/>
                      <a:pt x="419" y="133"/>
                    </a:cubicBezTo>
                    <a:cubicBezTo>
                      <a:pt x="419" y="134"/>
                      <a:pt x="420" y="121"/>
                      <a:pt x="419" y="121"/>
                    </a:cubicBezTo>
                    <a:cubicBezTo>
                      <a:pt x="416" y="123"/>
                      <a:pt x="418" y="126"/>
                      <a:pt x="415" y="128"/>
                    </a:cubicBezTo>
                    <a:cubicBezTo>
                      <a:pt x="414" y="132"/>
                      <a:pt x="414" y="132"/>
                      <a:pt x="414" y="132"/>
                    </a:cubicBezTo>
                    <a:cubicBezTo>
                      <a:pt x="413" y="141"/>
                      <a:pt x="411" y="131"/>
                      <a:pt x="412" y="140"/>
                    </a:cubicBezTo>
                    <a:cubicBezTo>
                      <a:pt x="412" y="133"/>
                      <a:pt x="407" y="145"/>
                      <a:pt x="408" y="131"/>
                    </a:cubicBezTo>
                    <a:cubicBezTo>
                      <a:pt x="408" y="119"/>
                      <a:pt x="408" y="119"/>
                      <a:pt x="408" y="119"/>
                    </a:cubicBezTo>
                    <a:cubicBezTo>
                      <a:pt x="407" y="120"/>
                      <a:pt x="406" y="131"/>
                      <a:pt x="405" y="136"/>
                    </a:cubicBezTo>
                    <a:cubicBezTo>
                      <a:pt x="405" y="135"/>
                      <a:pt x="404" y="133"/>
                      <a:pt x="404" y="131"/>
                    </a:cubicBezTo>
                    <a:cubicBezTo>
                      <a:pt x="404" y="148"/>
                      <a:pt x="401" y="130"/>
                      <a:pt x="399" y="143"/>
                    </a:cubicBezTo>
                    <a:cubicBezTo>
                      <a:pt x="397" y="137"/>
                      <a:pt x="392" y="142"/>
                      <a:pt x="391" y="132"/>
                    </a:cubicBezTo>
                    <a:cubicBezTo>
                      <a:pt x="389" y="137"/>
                      <a:pt x="387" y="143"/>
                      <a:pt x="384" y="139"/>
                    </a:cubicBezTo>
                    <a:cubicBezTo>
                      <a:pt x="385" y="138"/>
                      <a:pt x="385" y="137"/>
                      <a:pt x="386" y="133"/>
                    </a:cubicBezTo>
                    <a:cubicBezTo>
                      <a:pt x="384" y="128"/>
                      <a:pt x="384" y="133"/>
                      <a:pt x="382" y="136"/>
                    </a:cubicBezTo>
                    <a:cubicBezTo>
                      <a:pt x="382" y="133"/>
                      <a:pt x="379" y="126"/>
                      <a:pt x="377" y="119"/>
                    </a:cubicBezTo>
                    <a:cubicBezTo>
                      <a:pt x="375" y="125"/>
                      <a:pt x="376" y="134"/>
                      <a:pt x="376" y="139"/>
                    </a:cubicBezTo>
                    <a:cubicBezTo>
                      <a:pt x="374" y="122"/>
                      <a:pt x="369" y="150"/>
                      <a:pt x="367" y="135"/>
                    </a:cubicBezTo>
                    <a:cubicBezTo>
                      <a:pt x="368" y="133"/>
                      <a:pt x="370" y="127"/>
                      <a:pt x="368" y="122"/>
                    </a:cubicBezTo>
                    <a:cubicBezTo>
                      <a:pt x="367" y="106"/>
                      <a:pt x="364" y="135"/>
                      <a:pt x="361" y="127"/>
                    </a:cubicBezTo>
                    <a:cubicBezTo>
                      <a:pt x="362" y="141"/>
                      <a:pt x="362" y="141"/>
                      <a:pt x="362" y="141"/>
                    </a:cubicBezTo>
                    <a:cubicBezTo>
                      <a:pt x="360" y="132"/>
                      <a:pt x="357" y="149"/>
                      <a:pt x="358" y="134"/>
                    </a:cubicBezTo>
                    <a:cubicBezTo>
                      <a:pt x="356" y="139"/>
                      <a:pt x="354" y="130"/>
                      <a:pt x="354" y="143"/>
                    </a:cubicBezTo>
                    <a:cubicBezTo>
                      <a:pt x="349" y="132"/>
                      <a:pt x="341" y="150"/>
                      <a:pt x="338" y="126"/>
                    </a:cubicBezTo>
                    <a:cubicBezTo>
                      <a:pt x="337" y="128"/>
                      <a:pt x="336" y="126"/>
                      <a:pt x="336" y="133"/>
                    </a:cubicBezTo>
                    <a:cubicBezTo>
                      <a:pt x="337" y="140"/>
                      <a:pt x="338" y="127"/>
                      <a:pt x="338" y="132"/>
                    </a:cubicBezTo>
                    <a:cubicBezTo>
                      <a:pt x="337" y="133"/>
                      <a:pt x="337" y="137"/>
                      <a:pt x="337" y="138"/>
                    </a:cubicBezTo>
                    <a:cubicBezTo>
                      <a:pt x="335" y="135"/>
                      <a:pt x="334" y="134"/>
                      <a:pt x="336" y="123"/>
                    </a:cubicBezTo>
                    <a:cubicBezTo>
                      <a:pt x="332" y="115"/>
                      <a:pt x="332" y="146"/>
                      <a:pt x="327" y="141"/>
                    </a:cubicBezTo>
                    <a:cubicBezTo>
                      <a:pt x="328" y="135"/>
                      <a:pt x="327" y="133"/>
                      <a:pt x="326" y="134"/>
                    </a:cubicBezTo>
                    <a:cubicBezTo>
                      <a:pt x="323" y="144"/>
                      <a:pt x="323" y="144"/>
                      <a:pt x="323" y="144"/>
                    </a:cubicBezTo>
                    <a:cubicBezTo>
                      <a:pt x="320" y="141"/>
                      <a:pt x="322" y="131"/>
                      <a:pt x="322" y="121"/>
                    </a:cubicBezTo>
                    <a:cubicBezTo>
                      <a:pt x="320" y="123"/>
                      <a:pt x="318" y="122"/>
                      <a:pt x="317" y="129"/>
                    </a:cubicBezTo>
                    <a:cubicBezTo>
                      <a:pt x="315" y="117"/>
                      <a:pt x="315" y="117"/>
                      <a:pt x="315" y="117"/>
                    </a:cubicBezTo>
                    <a:cubicBezTo>
                      <a:pt x="317" y="126"/>
                      <a:pt x="314" y="123"/>
                      <a:pt x="313" y="125"/>
                    </a:cubicBezTo>
                    <a:cubicBezTo>
                      <a:pt x="314" y="123"/>
                      <a:pt x="314" y="123"/>
                      <a:pt x="314" y="123"/>
                    </a:cubicBezTo>
                    <a:cubicBezTo>
                      <a:pt x="314" y="119"/>
                      <a:pt x="312" y="122"/>
                      <a:pt x="311" y="123"/>
                    </a:cubicBezTo>
                    <a:cubicBezTo>
                      <a:pt x="311" y="129"/>
                      <a:pt x="313" y="131"/>
                      <a:pt x="314" y="133"/>
                    </a:cubicBezTo>
                    <a:cubicBezTo>
                      <a:pt x="313" y="137"/>
                      <a:pt x="312" y="136"/>
                      <a:pt x="311" y="141"/>
                    </a:cubicBezTo>
                    <a:cubicBezTo>
                      <a:pt x="311" y="132"/>
                      <a:pt x="308" y="134"/>
                      <a:pt x="307" y="133"/>
                    </a:cubicBezTo>
                    <a:cubicBezTo>
                      <a:pt x="306" y="131"/>
                      <a:pt x="305" y="142"/>
                      <a:pt x="305" y="141"/>
                    </a:cubicBezTo>
                    <a:cubicBezTo>
                      <a:pt x="305" y="136"/>
                      <a:pt x="302" y="140"/>
                      <a:pt x="304" y="134"/>
                    </a:cubicBezTo>
                    <a:cubicBezTo>
                      <a:pt x="304" y="132"/>
                      <a:pt x="305" y="138"/>
                      <a:pt x="306" y="134"/>
                    </a:cubicBezTo>
                    <a:cubicBezTo>
                      <a:pt x="305" y="130"/>
                      <a:pt x="305" y="122"/>
                      <a:pt x="303" y="128"/>
                    </a:cubicBezTo>
                    <a:cubicBezTo>
                      <a:pt x="301" y="133"/>
                      <a:pt x="303" y="147"/>
                      <a:pt x="300" y="141"/>
                    </a:cubicBezTo>
                    <a:cubicBezTo>
                      <a:pt x="301" y="138"/>
                      <a:pt x="301" y="135"/>
                      <a:pt x="302" y="131"/>
                    </a:cubicBezTo>
                    <a:cubicBezTo>
                      <a:pt x="299" y="126"/>
                      <a:pt x="299" y="126"/>
                      <a:pt x="299" y="126"/>
                    </a:cubicBezTo>
                    <a:cubicBezTo>
                      <a:pt x="299" y="135"/>
                      <a:pt x="299" y="135"/>
                      <a:pt x="299" y="135"/>
                    </a:cubicBezTo>
                    <a:cubicBezTo>
                      <a:pt x="299" y="133"/>
                      <a:pt x="299" y="132"/>
                      <a:pt x="299" y="131"/>
                    </a:cubicBezTo>
                    <a:cubicBezTo>
                      <a:pt x="298" y="140"/>
                      <a:pt x="295" y="134"/>
                      <a:pt x="294" y="144"/>
                    </a:cubicBezTo>
                    <a:cubicBezTo>
                      <a:pt x="293" y="145"/>
                      <a:pt x="291" y="138"/>
                      <a:pt x="290" y="137"/>
                    </a:cubicBezTo>
                    <a:cubicBezTo>
                      <a:pt x="290" y="136"/>
                      <a:pt x="290" y="136"/>
                      <a:pt x="290" y="136"/>
                    </a:cubicBezTo>
                    <a:cubicBezTo>
                      <a:pt x="289" y="131"/>
                      <a:pt x="286" y="134"/>
                      <a:pt x="285" y="140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4" y="137"/>
                      <a:pt x="282" y="139"/>
                      <a:pt x="281" y="144"/>
                    </a:cubicBezTo>
                    <a:cubicBezTo>
                      <a:pt x="279" y="137"/>
                      <a:pt x="281" y="111"/>
                      <a:pt x="278" y="122"/>
                    </a:cubicBezTo>
                    <a:cubicBezTo>
                      <a:pt x="276" y="123"/>
                      <a:pt x="275" y="138"/>
                      <a:pt x="275" y="143"/>
                    </a:cubicBezTo>
                    <a:cubicBezTo>
                      <a:pt x="272" y="138"/>
                      <a:pt x="267" y="151"/>
                      <a:pt x="263" y="138"/>
                    </a:cubicBezTo>
                    <a:cubicBezTo>
                      <a:pt x="263" y="142"/>
                      <a:pt x="263" y="144"/>
                      <a:pt x="262" y="146"/>
                    </a:cubicBezTo>
                    <a:cubicBezTo>
                      <a:pt x="256" y="142"/>
                      <a:pt x="250" y="156"/>
                      <a:pt x="245" y="139"/>
                    </a:cubicBezTo>
                    <a:cubicBezTo>
                      <a:pt x="247" y="135"/>
                      <a:pt x="245" y="130"/>
                      <a:pt x="245" y="125"/>
                    </a:cubicBezTo>
                    <a:cubicBezTo>
                      <a:pt x="244" y="133"/>
                      <a:pt x="244" y="117"/>
                      <a:pt x="243" y="131"/>
                    </a:cubicBezTo>
                    <a:cubicBezTo>
                      <a:pt x="243" y="138"/>
                      <a:pt x="243" y="142"/>
                      <a:pt x="245" y="145"/>
                    </a:cubicBezTo>
                    <a:cubicBezTo>
                      <a:pt x="241" y="149"/>
                      <a:pt x="236" y="149"/>
                      <a:pt x="234" y="142"/>
                    </a:cubicBezTo>
                    <a:cubicBezTo>
                      <a:pt x="235" y="146"/>
                      <a:pt x="234" y="148"/>
                      <a:pt x="233" y="150"/>
                    </a:cubicBezTo>
                    <a:cubicBezTo>
                      <a:pt x="234" y="138"/>
                      <a:pt x="231" y="136"/>
                      <a:pt x="229" y="140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28" y="140"/>
                      <a:pt x="228" y="140"/>
                      <a:pt x="228" y="140"/>
                    </a:cubicBezTo>
                    <a:cubicBezTo>
                      <a:pt x="227" y="142"/>
                      <a:pt x="227" y="156"/>
                      <a:pt x="225" y="149"/>
                    </a:cubicBezTo>
                    <a:cubicBezTo>
                      <a:pt x="225" y="146"/>
                      <a:pt x="225" y="143"/>
                      <a:pt x="224" y="141"/>
                    </a:cubicBezTo>
                    <a:cubicBezTo>
                      <a:pt x="222" y="147"/>
                      <a:pt x="219" y="157"/>
                      <a:pt x="217" y="151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5" y="141"/>
                      <a:pt x="213" y="147"/>
                      <a:pt x="215" y="151"/>
                    </a:cubicBezTo>
                    <a:cubicBezTo>
                      <a:pt x="211" y="144"/>
                      <a:pt x="209" y="143"/>
                      <a:pt x="208" y="134"/>
                    </a:cubicBezTo>
                    <a:cubicBezTo>
                      <a:pt x="201" y="157"/>
                      <a:pt x="192" y="157"/>
                      <a:pt x="184" y="156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3" y="145"/>
                      <a:pt x="183" y="160"/>
                      <a:pt x="182" y="156"/>
                    </a:cubicBezTo>
                    <a:cubicBezTo>
                      <a:pt x="183" y="151"/>
                      <a:pt x="181" y="144"/>
                      <a:pt x="182" y="138"/>
                    </a:cubicBezTo>
                    <a:cubicBezTo>
                      <a:pt x="180" y="132"/>
                      <a:pt x="179" y="148"/>
                      <a:pt x="177" y="150"/>
                    </a:cubicBezTo>
                    <a:cubicBezTo>
                      <a:pt x="176" y="157"/>
                      <a:pt x="178" y="145"/>
                      <a:pt x="178" y="155"/>
                    </a:cubicBezTo>
                    <a:cubicBezTo>
                      <a:pt x="177" y="157"/>
                      <a:pt x="174" y="149"/>
                      <a:pt x="173" y="160"/>
                    </a:cubicBezTo>
                    <a:cubicBezTo>
                      <a:pt x="173" y="156"/>
                      <a:pt x="173" y="147"/>
                      <a:pt x="174" y="143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0" y="135"/>
                      <a:pt x="177" y="125"/>
                      <a:pt x="175" y="109"/>
                    </a:cubicBezTo>
                    <a:cubicBezTo>
                      <a:pt x="173" y="111"/>
                      <a:pt x="173" y="111"/>
                      <a:pt x="173" y="111"/>
                    </a:cubicBezTo>
                    <a:cubicBezTo>
                      <a:pt x="172" y="99"/>
                      <a:pt x="178" y="98"/>
                      <a:pt x="174" y="93"/>
                    </a:cubicBezTo>
                    <a:cubicBezTo>
                      <a:pt x="172" y="99"/>
                      <a:pt x="170" y="115"/>
                      <a:pt x="172" y="120"/>
                    </a:cubicBezTo>
                    <a:cubicBezTo>
                      <a:pt x="168" y="123"/>
                      <a:pt x="170" y="147"/>
                      <a:pt x="166" y="146"/>
                    </a:cubicBezTo>
                    <a:cubicBezTo>
                      <a:pt x="165" y="139"/>
                      <a:pt x="169" y="144"/>
                      <a:pt x="168" y="135"/>
                    </a:cubicBezTo>
                    <a:cubicBezTo>
                      <a:pt x="167" y="126"/>
                      <a:pt x="165" y="140"/>
                      <a:pt x="163" y="137"/>
                    </a:cubicBezTo>
                    <a:cubicBezTo>
                      <a:pt x="165" y="141"/>
                      <a:pt x="163" y="152"/>
                      <a:pt x="162" y="154"/>
                    </a:cubicBezTo>
                    <a:cubicBezTo>
                      <a:pt x="160" y="149"/>
                      <a:pt x="163" y="144"/>
                      <a:pt x="161" y="143"/>
                    </a:cubicBezTo>
                    <a:cubicBezTo>
                      <a:pt x="160" y="149"/>
                      <a:pt x="157" y="154"/>
                      <a:pt x="160" y="158"/>
                    </a:cubicBezTo>
                    <a:cubicBezTo>
                      <a:pt x="158" y="173"/>
                      <a:pt x="157" y="154"/>
                      <a:pt x="155" y="166"/>
                    </a:cubicBezTo>
                    <a:cubicBezTo>
                      <a:pt x="154" y="155"/>
                      <a:pt x="158" y="142"/>
                      <a:pt x="155" y="137"/>
                    </a:cubicBezTo>
                    <a:cubicBezTo>
                      <a:pt x="156" y="147"/>
                      <a:pt x="151" y="150"/>
                      <a:pt x="153" y="165"/>
                    </a:cubicBezTo>
                    <a:cubicBezTo>
                      <a:pt x="152" y="162"/>
                      <a:pt x="152" y="154"/>
                      <a:pt x="152" y="148"/>
                    </a:cubicBezTo>
                    <a:cubicBezTo>
                      <a:pt x="151" y="142"/>
                      <a:pt x="148" y="166"/>
                      <a:pt x="148" y="146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47" y="153"/>
                      <a:pt x="146" y="151"/>
                      <a:pt x="145" y="145"/>
                    </a:cubicBezTo>
                    <a:cubicBezTo>
                      <a:pt x="143" y="145"/>
                      <a:pt x="140" y="159"/>
                      <a:pt x="140" y="144"/>
                    </a:cubicBezTo>
                    <a:cubicBezTo>
                      <a:pt x="140" y="145"/>
                      <a:pt x="136" y="145"/>
                      <a:pt x="137" y="155"/>
                    </a:cubicBezTo>
                    <a:cubicBezTo>
                      <a:pt x="140" y="162"/>
                      <a:pt x="140" y="147"/>
                      <a:pt x="141" y="162"/>
                    </a:cubicBezTo>
                    <a:cubicBezTo>
                      <a:pt x="140" y="150"/>
                      <a:pt x="138" y="163"/>
                      <a:pt x="137" y="167"/>
                    </a:cubicBezTo>
                    <a:cubicBezTo>
                      <a:pt x="136" y="161"/>
                      <a:pt x="136" y="161"/>
                      <a:pt x="136" y="161"/>
                    </a:cubicBezTo>
                    <a:cubicBezTo>
                      <a:pt x="136" y="164"/>
                      <a:pt x="134" y="162"/>
                      <a:pt x="133" y="169"/>
                    </a:cubicBezTo>
                    <a:cubicBezTo>
                      <a:pt x="134" y="165"/>
                      <a:pt x="134" y="161"/>
                      <a:pt x="133" y="160"/>
                    </a:cubicBezTo>
                    <a:cubicBezTo>
                      <a:pt x="132" y="169"/>
                      <a:pt x="132" y="169"/>
                      <a:pt x="132" y="169"/>
                    </a:cubicBezTo>
                    <a:cubicBezTo>
                      <a:pt x="129" y="173"/>
                      <a:pt x="132" y="153"/>
                      <a:pt x="129" y="156"/>
                    </a:cubicBezTo>
                    <a:cubicBezTo>
                      <a:pt x="131" y="149"/>
                      <a:pt x="131" y="149"/>
                      <a:pt x="131" y="149"/>
                    </a:cubicBezTo>
                    <a:cubicBezTo>
                      <a:pt x="131" y="150"/>
                      <a:pt x="130" y="142"/>
                      <a:pt x="128" y="144"/>
                    </a:cubicBezTo>
                    <a:cubicBezTo>
                      <a:pt x="128" y="153"/>
                      <a:pt x="127" y="162"/>
                      <a:pt x="126" y="169"/>
                    </a:cubicBezTo>
                    <a:cubicBezTo>
                      <a:pt x="124" y="172"/>
                      <a:pt x="125" y="160"/>
                      <a:pt x="124" y="168"/>
                    </a:cubicBezTo>
                    <a:cubicBezTo>
                      <a:pt x="126" y="158"/>
                      <a:pt x="126" y="158"/>
                      <a:pt x="126" y="158"/>
                    </a:cubicBezTo>
                    <a:cubicBezTo>
                      <a:pt x="126" y="155"/>
                      <a:pt x="125" y="145"/>
                      <a:pt x="122" y="145"/>
                    </a:cubicBezTo>
                    <a:cubicBezTo>
                      <a:pt x="121" y="148"/>
                      <a:pt x="119" y="159"/>
                      <a:pt x="121" y="164"/>
                    </a:cubicBezTo>
                    <a:cubicBezTo>
                      <a:pt x="120" y="164"/>
                      <a:pt x="118" y="159"/>
                      <a:pt x="119" y="153"/>
                    </a:cubicBezTo>
                    <a:cubicBezTo>
                      <a:pt x="117" y="156"/>
                      <a:pt x="119" y="162"/>
                      <a:pt x="117" y="167"/>
                    </a:cubicBezTo>
                    <a:cubicBezTo>
                      <a:pt x="116" y="161"/>
                      <a:pt x="114" y="154"/>
                      <a:pt x="112" y="146"/>
                    </a:cubicBezTo>
                    <a:cubicBezTo>
                      <a:pt x="114" y="132"/>
                      <a:pt x="114" y="132"/>
                      <a:pt x="114" y="132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5" y="121"/>
                      <a:pt x="112" y="123"/>
                      <a:pt x="113" y="112"/>
                    </a:cubicBezTo>
                    <a:cubicBezTo>
                      <a:pt x="112" y="110"/>
                      <a:pt x="111" y="114"/>
                      <a:pt x="110" y="117"/>
                    </a:cubicBezTo>
                    <a:cubicBezTo>
                      <a:pt x="113" y="136"/>
                      <a:pt x="106" y="142"/>
                      <a:pt x="107" y="159"/>
                    </a:cubicBezTo>
                    <a:cubicBezTo>
                      <a:pt x="103" y="164"/>
                      <a:pt x="105" y="118"/>
                      <a:pt x="100" y="144"/>
                    </a:cubicBezTo>
                    <a:cubicBezTo>
                      <a:pt x="101" y="149"/>
                      <a:pt x="99" y="162"/>
                      <a:pt x="101" y="157"/>
                    </a:cubicBezTo>
                    <a:cubicBezTo>
                      <a:pt x="99" y="155"/>
                      <a:pt x="100" y="174"/>
                      <a:pt x="97" y="167"/>
                    </a:cubicBezTo>
                    <a:cubicBezTo>
                      <a:pt x="99" y="160"/>
                      <a:pt x="94" y="150"/>
                      <a:pt x="98" y="140"/>
                    </a:cubicBezTo>
                    <a:cubicBezTo>
                      <a:pt x="97" y="145"/>
                      <a:pt x="99" y="144"/>
                      <a:pt x="100" y="142"/>
                    </a:cubicBezTo>
                    <a:cubicBezTo>
                      <a:pt x="99" y="136"/>
                      <a:pt x="100" y="125"/>
                      <a:pt x="98" y="125"/>
                    </a:cubicBezTo>
                    <a:cubicBezTo>
                      <a:pt x="96" y="127"/>
                      <a:pt x="94" y="127"/>
                      <a:pt x="94" y="136"/>
                    </a:cubicBezTo>
                    <a:cubicBezTo>
                      <a:pt x="94" y="146"/>
                      <a:pt x="97" y="135"/>
                      <a:pt x="95" y="145"/>
                    </a:cubicBezTo>
                    <a:cubicBezTo>
                      <a:pt x="92" y="148"/>
                      <a:pt x="92" y="133"/>
                      <a:pt x="90" y="151"/>
                    </a:cubicBezTo>
                    <a:cubicBezTo>
                      <a:pt x="92" y="149"/>
                      <a:pt x="93" y="159"/>
                      <a:pt x="93" y="166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87" y="159"/>
                      <a:pt x="90" y="175"/>
                      <a:pt x="86" y="17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5" y="150"/>
                      <a:pt x="90" y="166"/>
                      <a:pt x="89" y="148"/>
                    </a:cubicBezTo>
                    <a:cubicBezTo>
                      <a:pt x="87" y="147"/>
                      <a:pt x="86" y="156"/>
                      <a:pt x="84" y="151"/>
                    </a:cubicBezTo>
                    <a:cubicBezTo>
                      <a:pt x="84" y="150"/>
                      <a:pt x="85" y="149"/>
                      <a:pt x="85" y="148"/>
                    </a:cubicBezTo>
                    <a:cubicBezTo>
                      <a:pt x="85" y="147"/>
                      <a:pt x="84" y="123"/>
                      <a:pt x="80" y="137"/>
                    </a:cubicBezTo>
                    <a:cubicBezTo>
                      <a:pt x="79" y="143"/>
                      <a:pt x="80" y="144"/>
                      <a:pt x="80" y="150"/>
                    </a:cubicBezTo>
                    <a:cubicBezTo>
                      <a:pt x="76" y="152"/>
                      <a:pt x="75" y="159"/>
                      <a:pt x="72" y="160"/>
                    </a:cubicBezTo>
                    <a:cubicBezTo>
                      <a:pt x="73" y="147"/>
                      <a:pt x="68" y="159"/>
                      <a:pt x="71" y="146"/>
                    </a:cubicBezTo>
                    <a:cubicBezTo>
                      <a:pt x="72" y="153"/>
                      <a:pt x="78" y="153"/>
                      <a:pt x="79" y="140"/>
                    </a:cubicBezTo>
                    <a:cubicBezTo>
                      <a:pt x="78" y="125"/>
                      <a:pt x="82" y="142"/>
                      <a:pt x="83" y="127"/>
                    </a:cubicBezTo>
                    <a:cubicBezTo>
                      <a:pt x="80" y="126"/>
                      <a:pt x="80" y="111"/>
                      <a:pt x="80" y="101"/>
                    </a:cubicBezTo>
                    <a:cubicBezTo>
                      <a:pt x="79" y="100"/>
                      <a:pt x="78" y="105"/>
                      <a:pt x="77" y="106"/>
                    </a:cubicBezTo>
                    <a:cubicBezTo>
                      <a:pt x="77" y="116"/>
                      <a:pt x="78" y="115"/>
                      <a:pt x="78" y="125"/>
                    </a:cubicBezTo>
                    <a:cubicBezTo>
                      <a:pt x="75" y="122"/>
                      <a:pt x="71" y="128"/>
                      <a:pt x="70" y="137"/>
                    </a:cubicBezTo>
                    <a:cubicBezTo>
                      <a:pt x="68" y="132"/>
                      <a:pt x="69" y="123"/>
                      <a:pt x="70" y="122"/>
                    </a:cubicBezTo>
                    <a:cubicBezTo>
                      <a:pt x="66" y="125"/>
                      <a:pt x="62" y="123"/>
                      <a:pt x="58" y="121"/>
                    </a:cubicBezTo>
                    <a:cubicBezTo>
                      <a:pt x="60" y="136"/>
                      <a:pt x="54" y="124"/>
                      <a:pt x="55" y="137"/>
                    </a:cubicBezTo>
                    <a:cubicBezTo>
                      <a:pt x="57" y="140"/>
                      <a:pt x="59" y="151"/>
                      <a:pt x="58" y="158"/>
                    </a:cubicBezTo>
                    <a:cubicBezTo>
                      <a:pt x="57" y="157"/>
                      <a:pt x="58" y="151"/>
                      <a:pt x="57" y="148"/>
                    </a:cubicBezTo>
                    <a:cubicBezTo>
                      <a:pt x="56" y="156"/>
                      <a:pt x="55" y="135"/>
                      <a:pt x="53" y="148"/>
                    </a:cubicBezTo>
                    <a:cubicBezTo>
                      <a:pt x="57" y="143"/>
                      <a:pt x="54" y="129"/>
                      <a:pt x="55" y="117"/>
                    </a:cubicBezTo>
                    <a:cubicBezTo>
                      <a:pt x="52" y="124"/>
                      <a:pt x="55" y="109"/>
                      <a:pt x="52" y="109"/>
                    </a:cubicBezTo>
                    <a:cubicBezTo>
                      <a:pt x="50" y="115"/>
                      <a:pt x="46" y="121"/>
                      <a:pt x="43" y="123"/>
                    </a:cubicBezTo>
                    <a:cubicBezTo>
                      <a:pt x="40" y="112"/>
                      <a:pt x="34" y="123"/>
                      <a:pt x="31" y="123"/>
                    </a:cubicBezTo>
                    <a:cubicBezTo>
                      <a:pt x="29" y="117"/>
                      <a:pt x="30" y="104"/>
                      <a:pt x="28" y="101"/>
                    </a:cubicBezTo>
                    <a:cubicBezTo>
                      <a:pt x="26" y="102"/>
                      <a:pt x="30" y="116"/>
                      <a:pt x="27" y="110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6" y="110"/>
                      <a:pt x="21" y="98"/>
                      <a:pt x="20" y="117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0" y="101"/>
                      <a:pt x="20" y="105"/>
                      <a:pt x="19" y="106"/>
                    </a:cubicBezTo>
                    <a:cubicBezTo>
                      <a:pt x="19" y="101"/>
                      <a:pt x="19" y="97"/>
                      <a:pt x="20" y="94"/>
                    </a:cubicBezTo>
                    <a:cubicBezTo>
                      <a:pt x="18" y="84"/>
                      <a:pt x="15" y="95"/>
                      <a:pt x="13" y="96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1" y="111"/>
                      <a:pt x="8" y="103"/>
                      <a:pt x="5" y="106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94"/>
                      <a:pt x="1" y="89"/>
                      <a:pt x="0" y="96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7" y="80"/>
                      <a:pt x="4" y="85"/>
                      <a:pt x="5" y="93"/>
                    </a:cubicBezTo>
                    <a:cubicBezTo>
                      <a:pt x="6" y="101"/>
                      <a:pt x="9" y="99"/>
                      <a:pt x="10" y="90"/>
                    </a:cubicBezTo>
                    <a:cubicBezTo>
                      <a:pt x="8" y="89"/>
                      <a:pt x="8" y="91"/>
                      <a:pt x="7" y="94"/>
                    </a:cubicBezTo>
                    <a:cubicBezTo>
                      <a:pt x="7" y="82"/>
                      <a:pt x="9" y="83"/>
                      <a:pt x="10" y="75"/>
                    </a:cubicBezTo>
                    <a:cubicBezTo>
                      <a:pt x="9" y="76"/>
                      <a:pt x="8" y="72"/>
                      <a:pt x="8" y="76"/>
                    </a:cubicBezTo>
                    <a:cubicBezTo>
                      <a:pt x="9" y="70"/>
                      <a:pt x="11" y="69"/>
                      <a:pt x="13" y="69"/>
                    </a:cubicBezTo>
                    <a:cubicBezTo>
                      <a:pt x="11" y="73"/>
                      <a:pt x="14" y="76"/>
                      <a:pt x="13" y="79"/>
                    </a:cubicBezTo>
                    <a:cubicBezTo>
                      <a:pt x="13" y="69"/>
                      <a:pt x="16" y="66"/>
                      <a:pt x="18" y="69"/>
                    </a:cubicBezTo>
                    <a:cubicBezTo>
                      <a:pt x="20" y="81"/>
                      <a:pt x="23" y="61"/>
                      <a:pt x="27" y="64"/>
                    </a:cubicBezTo>
                    <a:cubicBezTo>
                      <a:pt x="25" y="75"/>
                      <a:pt x="24" y="83"/>
                      <a:pt x="22" y="88"/>
                    </a:cubicBezTo>
                    <a:cubicBezTo>
                      <a:pt x="24" y="93"/>
                      <a:pt x="24" y="87"/>
                      <a:pt x="26" y="93"/>
                    </a:cubicBezTo>
                    <a:cubicBezTo>
                      <a:pt x="27" y="85"/>
                      <a:pt x="28" y="73"/>
                      <a:pt x="30" y="6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3" y="72"/>
                      <a:pt x="33" y="60"/>
                      <a:pt x="36" y="62"/>
                    </a:cubicBezTo>
                    <a:cubicBezTo>
                      <a:pt x="41" y="66"/>
                      <a:pt x="46" y="66"/>
                      <a:pt x="50" y="67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2" y="58"/>
                      <a:pt x="57" y="69"/>
                      <a:pt x="60" y="62"/>
                    </a:cubicBezTo>
                    <a:cubicBezTo>
                      <a:pt x="65" y="69"/>
                      <a:pt x="71" y="54"/>
                      <a:pt x="74" y="68"/>
                    </a:cubicBezTo>
                    <a:cubicBezTo>
                      <a:pt x="83" y="62"/>
                      <a:pt x="90" y="56"/>
                      <a:pt x="99" y="59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0" y="62"/>
                      <a:pt x="99" y="77"/>
                      <a:pt x="100" y="75"/>
                    </a:cubicBezTo>
                    <a:cubicBezTo>
                      <a:pt x="99" y="66"/>
                      <a:pt x="103" y="63"/>
                      <a:pt x="104" y="56"/>
                    </a:cubicBezTo>
                    <a:cubicBezTo>
                      <a:pt x="108" y="65"/>
                      <a:pt x="113" y="56"/>
                      <a:pt x="117" y="48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21" y="41"/>
                      <a:pt x="125" y="54"/>
                      <a:pt x="130" y="56"/>
                    </a:cubicBezTo>
                    <a:cubicBezTo>
                      <a:pt x="130" y="60"/>
                      <a:pt x="131" y="67"/>
                      <a:pt x="132" y="66"/>
                    </a:cubicBezTo>
                    <a:cubicBezTo>
                      <a:pt x="135" y="53"/>
                      <a:pt x="136" y="54"/>
                      <a:pt x="140" y="46"/>
                    </a:cubicBezTo>
                    <a:cubicBezTo>
                      <a:pt x="142" y="47"/>
                      <a:pt x="147" y="50"/>
                      <a:pt x="149" y="55"/>
                    </a:cubicBezTo>
                    <a:cubicBezTo>
                      <a:pt x="159" y="37"/>
                      <a:pt x="169" y="48"/>
                      <a:pt x="180" y="3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91" y="28"/>
                      <a:pt x="203" y="46"/>
                      <a:pt x="211" y="36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13" y="56"/>
                      <a:pt x="216" y="47"/>
                      <a:pt x="216" y="36"/>
                    </a:cubicBezTo>
                    <a:cubicBezTo>
                      <a:pt x="219" y="41"/>
                      <a:pt x="223" y="29"/>
                      <a:pt x="224" y="42"/>
                    </a:cubicBezTo>
                    <a:cubicBezTo>
                      <a:pt x="227" y="44"/>
                      <a:pt x="228" y="34"/>
                      <a:pt x="230" y="32"/>
                    </a:cubicBezTo>
                    <a:cubicBezTo>
                      <a:pt x="235" y="38"/>
                      <a:pt x="237" y="37"/>
                      <a:pt x="243" y="34"/>
                    </a:cubicBezTo>
                    <a:cubicBezTo>
                      <a:pt x="241" y="33"/>
                      <a:pt x="241" y="33"/>
                      <a:pt x="241" y="33"/>
                    </a:cubicBezTo>
                    <a:cubicBezTo>
                      <a:pt x="241" y="37"/>
                      <a:pt x="241" y="43"/>
                      <a:pt x="242" y="44"/>
                    </a:cubicBezTo>
                    <a:cubicBezTo>
                      <a:pt x="244" y="40"/>
                      <a:pt x="249" y="48"/>
                      <a:pt x="247" y="30"/>
                    </a:cubicBezTo>
                    <a:cubicBezTo>
                      <a:pt x="253" y="41"/>
                      <a:pt x="260" y="21"/>
                      <a:pt x="265" y="36"/>
                    </a:cubicBezTo>
                    <a:cubicBezTo>
                      <a:pt x="265" y="31"/>
                      <a:pt x="266" y="30"/>
                      <a:pt x="267" y="26"/>
                    </a:cubicBezTo>
                    <a:cubicBezTo>
                      <a:pt x="272" y="26"/>
                      <a:pt x="277" y="37"/>
                      <a:pt x="281" y="28"/>
                    </a:cubicBezTo>
                    <a:cubicBezTo>
                      <a:pt x="281" y="31"/>
                      <a:pt x="279" y="37"/>
                      <a:pt x="281" y="37"/>
                    </a:cubicBezTo>
                    <a:cubicBezTo>
                      <a:pt x="283" y="35"/>
                      <a:pt x="281" y="31"/>
                      <a:pt x="283" y="28"/>
                    </a:cubicBezTo>
                    <a:cubicBezTo>
                      <a:pt x="291" y="18"/>
                      <a:pt x="299" y="38"/>
                      <a:pt x="306" y="35"/>
                    </a:cubicBezTo>
                    <a:cubicBezTo>
                      <a:pt x="319" y="26"/>
                      <a:pt x="332" y="31"/>
                      <a:pt x="344" y="29"/>
                    </a:cubicBezTo>
                    <a:cubicBezTo>
                      <a:pt x="344" y="33"/>
                      <a:pt x="344" y="33"/>
                      <a:pt x="344" y="33"/>
                    </a:cubicBezTo>
                    <a:cubicBezTo>
                      <a:pt x="348" y="19"/>
                      <a:pt x="353" y="48"/>
                      <a:pt x="356" y="26"/>
                    </a:cubicBezTo>
                    <a:cubicBezTo>
                      <a:pt x="357" y="30"/>
                      <a:pt x="360" y="28"/>
                      <a:pt x="359" y="35"/>
                    </a:cubicBezTo>
                    <a:cubicBezTo>
                      <a:pt x="363" y="25"/>
                      <a:pt x="368" y="45"/>
                      <a:pt x="373" y="32"/>
                    </a:cubicBezTo>
                    <a:cubicBezTo>
                      <a:pt x="373" y="32"/>
                      <a:pt x="372" y="32"/>
                      <a:pt x="372" y="34"/>
                    </a:cubicBezTo>
                    <a:cubicBezTo>
                      <a:pt x="376" y="42"/>
                      <a:pt x="381" y="31"/>
                      <a:pt x="386" y="39"/>
                    </a:cubicBezTo>
                    <a:cubicBezTo>
                      <a:pt x="385" y="40"/>
                      <a:pt x="384" y="41"/>
                      <a:pt x="384" y="45"/>
                    </a:cubicBezTo>
                    <a:cubicBezTo>
                      <a:pt x="386" y="52"/>
                      <a:pt x="389" y="29"/>
                      <a:pt x="390" y="47"/>
                    </a:cubicBezTo>
                    <a:cubicBezTo>
                      <a:pt x="391" y="47"/>
                      <a:pt x="390" y="38"/>
                      <a:pt x="390" y="39"/>
                    </a:cubicBezTo>
                    <a:cubicBezTo>
                      <a:pt x="401" y="46"/>
                      <a:pt x="412" y="35"/>
                      <a:pt x="424" y="30"/>
                    </a:cubicBezTo>
                    <a:cubicBezTo>
                      <a:pt x="432" y="41"/>
                      <a:pt x="424" y="61"/>
                      <a:pt x="430" y="47"/>
                    </a:cubicBezTo>
                    <a:cubicBezTo>
                      <a:pt x="431" y="51"/>
                      <a:pt x="431" y="41"/>
                      <a:pt x="431" y="44"/>
                    </a:cubicBezTo>
                    <a:cubicBezTo>
                      <a:pt x="433" y="39"/>
                      <a:pt x="435" y="64"/>
                      <a:pt x="436" y="55"/>
                    </a:cubicBezTo>
                    <a:cubicBezTo>
                      <a:pt x="436" y="44"/>
                      <a:pt x="438" y="49"/>
                      <a:pt x="438" y="42"/>
                    </a:cubicBezTo>
                    <a:cubicBezTo>
                      <a:pt x="443" y="49"/>
                      <a:pt x="444" y="59"/>
                      <a:pt x="447" y="51"/>
                    </a:cubicBezTo>
                    <a:cubicBezTo>
                      <a:pt x="447" y="57"/>
                      <a:pt x="447" y="57"/>
                      <a:pt x="447" y="57"/>
                    </a:cubicBezTo>
                    <a:cubicBezTo>
                      <a:pt x="452" y="40"/>
                      <a:pt x="457" y="49"/>
                      <a:pt x="461" y="30"/>
                    </a:cubicBezTo>
                    <a:cubicBezTo>
                      <a:pt x="486" y="27"/>
                      <a:pt x="510" y="16"/>
                      <a:pt x="535" y="14"/>
                    </a:cubicBezTo>
                    <a:cubicBezTo>
                      <a:pt x="559" y="17"/>
                      <a:pt x="583" y="9"/>
                      <a:pt x="608" y="18"/>
                    </a:cubicBezTo>
                    <a:cubicBezTo>
                      <a:pt x="614" y="34"/>
                      <a:pt x="614" y="33"/>
                      <a:pt x="620" y="27"/>
                    </a:cubicBezTo>
                    <a:cubicBezTo>
                      <a:pt x="620" y="29"/>
                      <a:pt x="620" y="30"/>
                      <a:pt x="620" y="32"/>
                    </a:cubicBezTo>
                    <a:cubicBezTo>
                      <a:pt x="620" y="20"/>
                      <a:pt x="625" y="31"/>
                      <a:pt x="625" y="19"/>
                    </a:cubicBezTo>
                    <a:cubicBezTo>
                      <a:pt x="634" y="21"/>
                      <a:pt x="642" y="17"/>
                      <a:pt x="652" y="17"/>
                    </a:cubicBezTo>
                    <a:cubicBezTo>
                      <a:pt x="650" y="19"/>
                      <a:pt x="650" y="29"/>
                      <a:pt x="651" y="28"/>
                    </a:cubicBezTo>
                    <a:cubicBezTo>
                      <a:pt x="653" y="20"/>
                      <a:pt x="653" y="20"/>
                      <a:pt x="653" y="20"/>
                    </a:cubicBezTo>
                    <a:cubicBezTo>
                      <a:pt x="653" y="23"/>
                      <a:pt x="653" y="23"/>
                      <a:pt x="653" y="23"/>
                    </a:cubicBezTo>
                    <a:cubicBezTo>
                      <a:pt x="655" y="22"/>
                      <a:pt x="656" y="15"/>
                      <a:pt x="654" y="11"/>
                    </a:cubicBezTo>
                    <a:cubicBezTo>
                      <a:pt x="678" y="0"/>
                      <a:pt x="701" y="25"/>
                      <a:pt x="724" y="21"/>
                    </a:cubicBezTo>
                    <a:cubicBezTo>
                      <a:pt x="730" y="26"/>
                      <a:pt x="737" y="21"/>
                      <a:pt x="743" y="18"/>
                    </a:cubicBezTo>
                    <a:cubicBezTo>
                      <a:pt x="761" y="34"/>
                      <a:pt x="778" y="47"/>
                      <a:pt x="795" y="34"/>
                    </a:cubicBezTo>
                    <a:cubicBezTo>
                      <a:pt x="795" y="34"/>
                      <a:pt x="794" y="67"/>
                      <a:pt x="78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34"/>
              <p:cNvSpPr/>
              <p:nvPr/>
            </p:nvSpPr>
            <p:spPr bwMode="auto">
              <a:xfrm>
                <a:off x="6464300" y="3781425"/>
                <a:ext cx="660400" cy="144463"/>
              </a:xfrm>
              <a:custGeom>
                <a:gdLst>
                  <a:gd fmla="*/ 708 w 795" name="T0"/>
                  <a:gd fmla="*/ 81 h 175" name="T1"/>
                  <a:gd fmla="*/ 684 w 795" name="T2"/>
                  <a:gd fmla="*/ 84 h 175" name="T3"/>
                  <a:gd fmla="*/ 637 w 795" name="T4"/>
                  <a:gd fmla="*/ 113 h 175" name="T5"/>
                  <a:gd fmla="*/ 620 w 795" name="T6"/>
                  <a:gd fmla="*/ 112 h 175" name="T7"/>
                  <a:gd fmla="*/ 569 w 795" name="T8"/>
                  <a:gd fmla="*/ 103 h 175" name="T9"/>
                  <a:gd fmla="*/ 552 w 795" name="T10"/>
                  <a:gd fmla="*/ 102 h 175" name="T11"/>
                  <a:gd fmla="*/ 523 w 795" name="T12"/>
                  <a:gd fmla="*/ 115 h 175" name="T13"/>
                  <a:gd fmla="*/ 499 w 795" name="T14"/>
                  <a:gd fmla="*/ 110 h 175" name="T15"/>
                  <a:gd fmla="*/ 485 w 795" name="T16"/>
                  <a:gd fmla="*/ 103 h 175" name="T17"/>
                  <a:gd fmla="*/ 473 w 795" name="T18"/>
                  <a:gd fmla="*/ 116 h 175" name="T19"/>
                  <a:gd fmla="*/ 445 w 795" name="T20"/>
                  <a:gd fmla="*/ 130 h 175" name="T21"/>
                  <a:gd fmla="*/ 429 w 795" name="T22"/>
                  <a:gd fmla="*/ 129 h 175" name="T23"/>
                  <a:gd fmla="*/ 412 w 795" name="T24"/>
                  <a:gd fmla="*/ 140 h 175" name="T25"/>
                  <a:gd fmla="*/ 391 w 795" name="T26"/>
                  <a:gd fmla="*/ 132 h 175" name="T27"/>
                  <a:gd fmla="*/ 367 w 795" name="T28"/>
                  <a:gd fmla="*/ 135 h 175" name="T29"/>
                  <a:gd fmla="*/ 338 w 795" name="T30"/>
                  <a:gd fmla="*/ 126 h 175" name="T31"/>
                  <a:gd fmla="*/ 326 w 795" name="T32"/>
                  <a:gd fmla="*/ 134 h 175" name="T33"/>
                  <a:gd fmla="*/ 314 w 795" name="T34"/>
                  <a:gd fmla="*/ 123 h 175" name="T35"/>
                  <a:gd fmla="*/ 304 w 795" name="T36"/>
                  <a:gd fmla="*/ 134 h 175" name="T37"/>
                  <a:gd fmla="*/ 299 w 795" name="T38"/>
                  <a:gd fmla="*/ 135 h 175" name="T39"/>
                  <a:gd fmla="*/ 285 w 795" name="T40"/>
                  <a:gd fmla="*/ 138 h 175" name="T41"/>
                  <a:gd fmla="*/ 245 w 795" name="T42"/>
                  <a:gd fmla="*/ 139 h 175" name="T43"/>
                  <a:gd fmla="*/ 229 w 795" name="T44"/>
                  <a:gd fmla="*/ 140 h 175" name="T45"/>
                  <a:gd fmla="*/ 216 w 795" name="T46"/>
                  <a:gd fmla="*/ 140 h 175" name="T47"/>
                  <a:gd fmla="*/ 182 w 795" name="T48"/>
                  <a:gd fmla="*/ 138 h 175" name="T49"/>
                  <a:gd fmla="*/ 175 w 795" name="T50"/>
                  <a:gd fmla="*/ 109 h 175" name="T51"/>
                  <a:gd fmla="*/ 163 w 795" name="T52"/>
                  <a:gd fmla="*/ 137 h 175" name="T53"/>
                  <a:gd fmla="*/ 153 w 795" name="T54"/>
                  <a:gd fmla="*/ 165 h 175" name="T55"/>
                  <a:gd fmla="*/ 137 w 795" name="T56"/>
                  <a:gd fmla="*/ 155 h 175" name="T57"/>
                  <a:gd fmla="*/ 132 w 795" name="T58"/>
                  <a:gd fmla="*/ 169 h 175" name="T59"/>
                  <a:gd fmla="*/ 126 w 795" name="T60"/>
                  <a:gd fmla="*/ 158 h 175" name="T61"/>
                  <a:gd fmla="*/ 114 w 795" name="T62"/>
                  <a:gd fmla="*/ 132 h 175" name="T63"/>
                  <a:gd fmla="*/ 101 w 795" name="T64"/>
                  <a:gd fmla="*/ 157 h 175" name="T65"/>
                  <a:gd fmla="*/ 95 w 795" name="T66"/>
                  <a:gd fmla="*/ 145 h 175" name="T67"/>
                  <a:gd fmla="*/ 84 w 795" name="T68"/>
                  <a:gd fmla="*/ 161 h 175" name="T69"/>
                  <a:gd fmla="*/ 72 w 795" name="T70"/>
                  <a:gd fmla="*/ 160 h 175" name="T71"/>
                  <a:gd fmla="*/ 78 w 795" name="T72"/>
                  <a:gd fmla="*/ 125 h 175" name="T73"/>
                  <a:gd fmla="*/ 57 w 795" name="T74"/>
                  <a:gd fmla="*/ 148 h 175" name="T75"/>
                  <a:gd fmla="*/ 28 w 795" name="T76"/>
                  <a:gd fmla="*/ 101 h 175" name="T77"/>
                  <a:gd fmla="*/ 20 w 795" name="T78"/>
                  <a:gd fmla="*/ 94 h 175" name="T79"/>
                  <a:gd fmla="*/ 0 w 795" name="T80"/>
                  <a:gd fmla="*/ 96 h 175" name="T81"/>
                  <a:gd fmla="*/ 8 w 795" name="T82"/>
                  <a:gd fmla="*/ 76 h 175" name="T83"/>
                  <a:gd fmla="*/ 26 w 795" name="T84"/>
                  <a:gd fmla="*/ 93 h 175" name="T85"/>
                  <a:gd fmla="*/ 60 w 795" name="T86"/>
                  <a:gd fmla="*/ 62 h 175" name="T87"/>
                  <a:gd fmla="*/ 117 w 795" name="T88"/>
                  <a:gd fmla="*/ 48 h 175" name="T89"/>
                  <a:gd fmla="*/ 180 w 795" name="T90"/>
                  <a:gd fmla="*/ 38 h 175" name="T91"/>
                  <a:gd fmla="*/ 230 w 795" name="T92"/>
                  <a:gd fmla="*/ 32 h 175" name="T93"/>
                  <a:gd fmla="*/ 267 w 795" name="T94"/>
                  <a:gd fmla="*/ 26 h 175" name="T95"/>
                  <a:gd fmla="*/ 344 w 795" name="T96"/>
                  <a:gd fmla="*/ 33 h 175" name="T97"/>
                  <a:gd fmla="*/ 384 w 795" name="T98"/>
                  <a:gd fmla="*/ 45 h 175" name="T99"/>
                  <a:gd fmla="*/ 436 w 795" name="T100"/>
                  <a:gd fmla="*/ 55 h 175" name="T101"/>
                  <a:gd fmla="*/ 608 w 795" name="T102"/>
                  <a:gd fmla="*/ 18 h 175" name="T103"/>
                  <a:gd fmla="*/ 653 w 795" name="T104"/>
                  <a:gd fmla="*/ 20 h 175" name="T105"/>
                  <a:gd fmla="*/ 787 w 795" name="T106"/>
                  <a:gd fmla="*/ 75 h 17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75" w="795">
                    <a:moveTo>
                      <a:pt x="787" y="75"/>
                    </a:moveTo>
                    <a:cubicBezTo>
                      <a:pt x="779" y="104"/>
                      <a:pt x="765" y="75"/>
                      <a:pt x="756" y="94"/>
                    </a:cubicBezTo>
                    <a:cubicBezTo>
                      <a:pt x="755" y="96"/>
                      <a:pt x="755" y="78"/>
                      <a:pt x="753" y="82"/>
                    </a:cubicBezTo>
                    <a:cubicBezTo>
                      <a:pt x="744" y="105"/>
                      <a:pt x="727" y="92"/>
                      <a:pt x="714" y="75"/>
                    </a:cubicBezTo>
                    <a:cubicBezTo>
                      <a:pt x="715" y="71"/>
                      <a:pt x="715" y="71"/>
                      <a:pt x="715" y="71"/>
                    </a:cubicBezTo>
                    <a:cubicBezTo>
                      <a:pt x="712" y="68"/>
                      <a:pt x="710" y="83"/>
                      <a:pt x="708" y="81"/>
                    </a:cubicBezTo>
                    <a:cubicBezTo>
                      <a:pt x="707" y="78"/>
                      <a:pt x="708" y="76"/>
                      <a:pt x="708" y="72"/>
                    </a:cubicBezTo>
                    <a:cubicBezTo>
                      <a:pt x="707" y="81"/>
                      <a:pt x="703" y="77"/>
                      <a:pt x="702" y="84"/>
                    </a:cubicBezTo>
                    <a:cubicBezTo>
                      <a:pt x="701" y="80"/>
                      <a:pt x="701" y="73"/>
                      <a:pt x="700" y="69"/>
                    </a:cubicBezTo>
                    <a:cubicBezTo>
                      <a:pt x="699" y="79"/>
                      <a:pt x="699" y="79"/>
                      <a:pt x="699" y="79"/>
                    </a:cubicBezTo>
                    <a:cubicBezTo>
                      <a:pt x="695" y="104"/>
                      <a:pt x="689" y="78"/>
                      <a:pt x="684" y="91"/>
                    </a:cubicBezTo>
                    <a:cubicBezTo>
                      <a:pt x="684" y="88"/>
                      <a:pt x="685" y="86"/>
                      <a:pt x="684" y="84"/>
                    </a:cubicBezTo>
                    <a:cubicBezTo>
                      <a:pt x="676" y="99"/>
                      <a:pt x="665" y="97"/>
                      <a:pt x="655" y="102"/>
                    </a:cubicBezTo>
                    <a:cubicBezTo>
                      <a:pt x="656" y="99"/>
                      <a:pt x="656" y="92"/>
                      <a:pt x="655" y="88"/>
                    </a:cubicBezTo>
                    <a:cubicBezTo>
                      <a:pt x="655" y="99"/>
                      <a:pt x="652" y="101"/>
                      <a:pt x="650" y="104"/>
                    </a:cubicBezTo>
                    <a:cubicBezTo>
                      <a:pt x="648" y="93"/>
                      <a:pt x="645" y="114"/>
                      <a:pt x="642" y="108"/>
                    </a:cubicBezTo>
                    <a:cubicBezTo>
                      <a:pt x="642" y="105"/>
                      <a:pt x="642" y="105"/>
                      <a:pt x="642" y="105"/>
                    </a:cubicBezTo>
                    <a:cubicBezTo>
                      <a:pt x="640" y="117"/>
                      <a:pt x="639" y="99"/>
                      <a:pt x="637" y="113"/>
                    </a:cubicBezTo>
                    <a:cubicBezTo>
                      <a:pt x="636" y="104"/>
                      <a:pt x="636" y="104"/>
                      <a:pt x="636" y="104"/>
                    </a:cubicBezTo>
                    <a:cubicBezTo>
                      <a:pt x="635" y="120"/>
                      <a:pt x="632" y="96"/>
                      <a:pt x="631" y="104"/>
                    </a:cubicBezTo>
                    <a:cubicBezTo>
                      <a:pt x="631" y="107"/>
                      <a:pt x="631" y="107"/>
                      <a:pt x="631" y="107"/>
                    </a:cubicBezTo>
                    <a:cubicBezTo>
                      <a:pt x="629" y="111"/>
                      <a:pt x="628" y="103"/>
                      <a:pt x="626" y="106"/>
                    </a:cubicBezTo>
                    <a:cubicBezTo>
                      <a:pt x="626" y="104"/>
                      <a:pt x="626" y="104"/>
                      <a:pt x="626" y="104"/>
                    </a:cubicBezTo>
                    <a:cubicBezTo>
                      <a:pt x="622" y="108"/>
                      <a:pt x="620" y="100"/>
                      <a:pt x="620" y="112"/>
                    </a:cubicBezTo>
                    <a:cubicBezTo>
                      <a:pt x="619" y="102"/>
                      <a:pt x="624" y="107"/>
                      <a:pt x="622" y="93"/>
                    </a:cubicBezTo>
                    <a:cubicBezTo>
                      <a:pt x="609" y="106"/>
                      <a:pt x="596" y="104"/>
                      <a:pt x="584" y="104"/>
                    </a:cubicBezTo>
                    <a:cubicBezTo>
                      <a:pt x="582" y="99"/>
                      <a:pt x="581" y="98"/>
                      <a:pt x="581" y="93"/>
                    </a:cubicBezTo>
                    <a:cubicBezTo>
                      <a:pt x="580" y="95"/>
                      <a:pt x="576" y="95"/>
                      <a:pt x="575" y="102"/>
                    </a:cubicBezTo>
                    <a:cubicBezTo>
                      <a:pt x="576" y="101"/>
                      <a:pt x="574" y="95"/>
                      <a:pt x="574" y="95"/>
                    </a:cubicBezTo>
                    <a:cubicBezTo>
                      <a:pt x="571" y="90"/>
                      <a:pt x="571" y="108"/>
                      <a:pt x="569" y="103"/>
                    </a:cubicBezTo>
                    <a:cubicBezTo>
                      <a:pt x="570" y="99"/>
                      <a:pt x="570" y="95"/>
                      <a:pt x="569" y="91"/>
                    </a:cubicBezTo>
                    <a:cubicBezTo>
                      <a:pt x="567" y="100"/>
                      <a:pt x="565" y="99"/>
                      <a:pt x="562" y="102"/>
                    </a:cubicBezTo>
                    <a:cubicBezTo>
                      <a:pt x="562" y="100"/>
                      <a:pt x="563" y="99"/>
                      <a:pt x="563" y="95"/>
                    </a:cubicBezTo>
                    <a:cubicBezTo>
                      <a:pt x="560" y="106"/>
                      <a:pt x="558" y="93"/>
                      <a:pt x="555" y="99"/>
                    </a:cubicBezTo>
                    <a:cubicBezTo>
                      <a:pt x="556" y="92"/>
                      <a:pt x="556" y="92"/>
                      <a:pt x="556" y="92"/>
                    </a:cubicBezTo>
                    <a:cubicBezTo>
                      <a:pt x="552" y="84"/>
                      <a:pt x="555" y="107"/>
                      <a:pt x="552" y="102"/>
                    </a:cubicBezTo>
                    <a:cubicBezTo>
                      <a:pt x="553" y="100"/>
                      <a:pt x="552" y="97"/>
                      <a:pt x="552" y="94"/>
                    </a:cubicBezTo>
                    <a:cubicBezTo>
                      <a:pt x="549" y="107"/>
                      <a:pt x="544" y="103"/>
                      <a:pt x="541" y="107"/>
                    </a:cubicBezTo>
                    <a:cubicBezTo>
                      <a:pt x="541" y="106"/>
                      <a:pt x="541" y="104"/>
                      <a:pt x="541" y="104"/>
                    </a:cubicBezTo>
                    <a:cubicBezTo>
                      <a:pt x="538" y="106"/>
                      <a:pt x="534" y="102"/>
                      <a:pt x="530" y="108"/>
                    </a:cubicBezTo>
                    <a:cubicBezTo>
                      <a:pt x="529" y="105"/>
                      <a:pt x="531" y="90"/>
                      <a:pt x="527" y="93"/>
                    </a:cubicBezTo>
                    <a:cubicBezTo>
                      <a:pt x="527" y="107"/>
                      <a:pt x="521" y="99"/>
                      <a:pt x="523" y="115"/>
                    </a:cubicBezTo>
                    <a:cubicBezTo>
                      <a:pt x="520" y="113"/>
                      <a:pt x="515" y="107"/>
                      <a:pt x="513" y="112"/>
                    </a:cubicBezTo>
                    <a:cubicBezTo>
                      <a:pt x="514" y="107"/>
                      <a:pt x="511" y="95"/>
                      <a:pt x="514" y="94"/>
                    </a:cubicBezTo>
                    <a:cubicBezTo>
                      <a:pt x="512" y="85"/>
                      <a:pt x="512" y="85"/>
                      <a:pt x="512" y="85"/>
                    </a:cubicBezTo>
                    <a:cubicBezTo>
                      <a:pt x="512" y="79"/>
                      <a:pt x="514" y="87"/>
                      <a:pt x="513" y="80"/>
                    </a:cubicBezTo>
                    <a:cubicBezTo>
                      <a:pt x="512" y="80"/>
                      <a:pt x="508" y="86"/>
                      <a:pt x="507" y="84"/>
                    </a:cubicBezTo>
                    <a:cubicBezTo>
                      <a:pt x="505" y="92"/>
                      <a:pt x="503" y="109"/>
                      <a:pt x="499" y="110"/>
                    </a:cubicBezTo>
                    <a:cubicBezTo>
                      <a:pt x="501" y="105"/>
                      <a:pt x="498" y="95"/>
                      <a:pt x="499" y="92"/>
                    </a:cubicBezTo>
                    <a:cubicBezTo>
                      <a:pt x="494" y="120"/>
                      <a:pt x="494" y="120"/>
                      <a:pt x="494" y="120"/>
                    </a:cubicBezTo>
                    <a:cubicBezTo>
                      <a:pt x="492" y="120"/>
                      <a:pt x="493" y="108"/>
                      <a:pt x="491" y="112"/>
                    </a:cubicBezTo>
                    <a:cubicBezTo>
                      <a:pt x="491" y="116"/>
                      <a:pt x="491" y="118"/>
                      <a:pt x="490" y="121"/>
                    </a:cubicBezTo>
                    <a:cubicBezTo>
                      <a:pt x="490" y="120"/>
                      <a:pt x="485" y="125"/>
                      <a:pt x="484" y="111"/>
                    </a:cubicBezTo>
                    <a:cubicBezTo>
                      <a:pt x="484" y="105"/>
                      <a:pt x="486" y="108"/>
                      <a:pt x="485" y="103"/>
                    </a:cubicBezTo>
                    <a:cubicBezTo>
                      <a:pt x="482" y="103"/>
                      <a:pt x="482" y="108"/>
                      <a:pt x="480" y="108"/>
                    </a:cubicBezTo>
                    <a:cubicBezTo>
                      <a:pt x="480" y="106"/>
                      <a:pt x="480" y="106"/>
                      <a:pt x="480" y="106"/>
                    </a:cubicBezTo>
                    <a:cubicBezTo>
                      <a:pt x="478" y="104"/>
                      <a:pt x="475" y="112"/>
                      <a:pt x="477" y="120"/>
                    </a:cubicBezTo>
                    <a:cubicBezTo>
                      <a:pt x="478" y="120"/>
                      <a:pt x="477" y="111"/>
                      <a:pt x="478" y="115"/>
                    </a:cubicBezTo>
                    <a:cubicBezTo>
                      <a:pt x="477" y="124"/>
                      <a:pt x="474" y="126"/>
                      <a:pt x="472" y="126"/>
                    </a:cubicBezTo>
                    <a:cubicBezTo>
                      <a:pt x="473" y="124"/>
                      <a:pt x="473" y="120"/>
                      <a:pt x="473" y="116"/>
                    </a:cubicBezTo>
                    <a:cubicBezTo>
                      <a:pt x="470" y="127"/>
                      <a:pt x="466" y="130"/>
                      <a:pt x="463" y="135"/>
                    </a:cubicBezTo>
                    <a:cubicBezTo>
                      <a:pt x="463" y="142"/>
                      <a:pt x="464" y="123"/>
                      <a:pt x="465" y="126"/>
                    </a:cubicBezTo>
                    <a:cubicBezTo>
                      <a:pt x="460" y="117"/>
                      <a:pt x="455" y="140"/>
                      <a:pt x="451" y="126"/>
                    </a:cubicBezTo>
                    <a:cubicBezTo>
                      <a:pt x="452" y="125"/>
                      <a:pt x="452" y="135"/>
                      <a:pt x="452" y="134"/>
                    </a:cubicBezTo>
                    <a:cubicBezTo>
                      <a:pt x="449" y="133"/>
                      <a:pt x="449" y="123"/>
                      <a:pt x="448" y="127"/>
                    </a:cubicBezTo>
                    <a:cubicBezTo>
                      <a:pt x="448" y="121"/>
                      <a:pt x="446" y="128"/>
                      <a:pt x="445" y="130"/>
                    </a:cubicBezTo>
                    <a:cubicBezTo>
                      <a:pt x="444" y="134"/>
                      <a:pt x="444" y="127"/>
                      <a:pt x="446" y="127"/>
                    </a:cubicBezTo>
                    <a:cubicBezTo>
                      <a:pt x="443" y="132"/>
                      <a:pt x="435" y="140"/>
                      <a:pt x="430" y="132"/>
                    </a:cubicBezTo>
                    <a:cubicBezTo>
                      <a:pt x="430" y="136"/>
                      <a:pt x="427" y="146"/>
                      <a:pt x="426" y="145"/>
                    </a:cubicBezTo>
                    <a:cubicBezTo>
                      <a:pt x="427" y="137"/>
                      <a:pt x="427" y="137"/>
                      <a:pt x="427" y="137"/>
                    </a:cubicBezTo>
                    <a:cubicBezTo>
                      <a:pt x="426" y="131"/>
                      <a:pt x="423" y="137"/>
                      <a:pt x="423" y="130"/>
                    </a:cubicBezTo>
                    <a:cubicBezTo>
                      <a:pt x="421" y="140"/>
                      <a:pt x="432" y="121"/>
                      <a:pt x="429" y="129"/>
                    </a:cubicBezTo>
                    <a:cubicBezTo>
                      <a:pt x="428" y="122"/>
                      <a:pt x="424" y="143"/>
                      <a:pt x="425" y="131"/>
                    </a:cubicBezTo>
                    <a:cubicBezTo>
                      <a:pt x="423" y="131"/>
                      <a:pt x="421" y="141"/>
                      <a:pt x="419" y="133"/>
                    </a:cubicBezTo>
                    <a:cubicBezTo>
                      <a:pt x="419" y="134"/>
                      <a:pt x="420" y="121"/>
                      <a:pt x="419" y="121"/>
                    </a:cubicBezTo>
                    <a:cubicBezTo>
                      <a:pt x="416" y="123"/>
                      <a:pt x="418" y="126"/>
                      <a:pt x="415" y="128"/>
                    </a:cubicBezTo>
                    <a:cubicBezTo>
                      <a:pt x="414" y="132"/>
                      <a:pt x="414" y="132"/>
                      <a:pt x="414" y="132"/>
                    </a:cubicBezTo>
                    <a:cubicBezTo>
                      <a:pt x="413" y="141"/>
                      <a:pt x="411" y="131"/>
                      <a:pt x="412" y="140"/>
                    </a:cubicBezTo>
                    <a:cubicBezTo>
                      <a:pt x="412" y="133"/>
                      <a:pt x="407" y="145"/>
                      <a:pt x="408" y="131"/>
                    </a:cubicBezTo>
                    <a:cubicBezTo>
                      <a:pt x="408" y="119"/>
                      <a:pt x="408" y="119"/>
                      <a:pt x="408" y="119"/>
                    </a:cubicBezTo>
                    <a:cubicBezTo>
                      <a:pt x="407" y="120"/>
                      <a:pt x="406" y="131"/>
                      <a:pt x="405" y="136"/>
                    </a:cubicBezTo>
                    <a:cubicBezTo>
                      <a:pt x="405" y="135"/>
                      <a:pt x="404" y="133"/>
                      <a:pt x="404" y="131"/>
                    </a:cubicBezTo>
                    <a:cubicBezTo>
                      <a:pt x="404" y="148"/>
                      <a:pt x="401" y="130"/>
                      <a:pt x="399" y="143"/>
                    </a:cubicBezTo>
                    <a:cubicBezTo>
                      <a:pt x="397" y="137"/>
                      <a:pt x="392" y="142"/>
                      <a:pt x="391" y="132"/>
                    </a:cubicBezTo>
                    <a:cubicBezTo>
                      <a:pt x="389" y="137"/>
                      <a:pt x="387" y="143"/>
                      <a:pt x="384" y="139"/>
                    </a:cubicBezTo>
                    <a:cubicBezTo>
                      <a:pt x="385" y="138"/>
                      <a:pt x="385" y="137"/>
                      <a:pt x="386" y="133"/>
                    </a:cubicBezTo>
                    <a:cubicBezTo>
                      <a:pt x="384" y="128"/>
                      <a:pt x="384" y="133"/>
                      <a:pt x="382" y="136"/>
                    </a:cubicBezTo>
                    <a:cubicBezTo>
                      <a:pt x="382" y="133"/>
                      <a:pt x="379" y="126"/>
                      <a:pt x="377" y="119"/>
                    </a:cubicBezTo>
                    <a:cubicBezTo>
                      <a:pt x="375" y="125"/>
                      <a:pt x="376" y="134"/>
                      <a:pt x="376" y="139"/>
                    </a:cubicBezTo>
                    <a:cubicBezTo>
                      <a:pt x="374" y="122"/>
                      <a:pt x="369" y="150"/>
                      <a:pt x="367" y="135"/>
                    </a:cubicBezTo>
                    <a:cubicBezTo>
                      <a:pt x="368" y="133"/>
                      <a:pt x="370" y="127"/>
                      <a:pt x="368" y="122"/>
                    </a:cubicBezTo>
                    <a:cubicBezTo>
                      <a:pt x="367" y="106"/>
                      <a:pt x="364" y="135"/>
                      <a:pt x="361" y="127"/>
                    </a:cubicBezTo>
                    <a:cubicBezTo>
                      <a:pt x="362" y="141"/>
                      <a:pt x="362" y="141"/>
                      <a:pt x="362" y="141"/>
                    </a:cubicBezTo>
                    <a:cubicBezTo>
                      <a:pt x="360" y="132"/>
                      <a:pt x="357" y="149"/>
                      <a:pt x="358" y="134"/>
                    </a:cubicBezTo>
                    <a:cubicBezTo>
                      <a:pt x="356" y="139"/>
                      <a:pt x="354" y="130"/>
                      <a:pt x="354" y="143"/>
                    </a:cubicBezTo>
                    <a:cubicBezTo>
                      <a:pt x="349" y="132"/>
                      <a:pt x="341" y="150"/>
                      <a:pt x="338" y="126"/>
                    </a:cubicBezTo>
                    <a:cubicBezTo>
                      <a:pt x="337" y="128"/>
                      <a:pt x="336" y="126"/>
                      <a:pt x="336" y="133"/>
                    </a:cubicBezTo>
                    <a:cubicBezTo>
                      <a:pt x="337" y="140"/>
                      <a:pt x="338" y="127"/>
                      <a:pt x="338" y="132"/>
                    </a:cubicBezTo>
                    <a:cubicBezTo>
                      <a:pt x="337" y="133"/>
                      <a:pt x="337" y="137"/>
                      <a:pt x="337" y="138"/>
                    </a:cubicBezTo>
                    <a:cubicBezTo>
                      <a:pt x="335" y="135"/>
                      <a:pt x="334" y="134"/>
                      <a:pt x="336" y="123"/>
                    </a:cubicBezTo>
                    <a:cubicBezTo>
                      <a:pt x="332" y="115"/>
                      <a:pt x="332" y="146"/>
                      <a:pt x="327" y="141"/>
                    </a:cubicBezTo>
                    <a:cubicBezTo>
                      <a:pt x="328" y="135"/>
                      <a:pt x="327" y="133"/>
                      <a:pt x="326" y="134"/>
                    </a:cubicBezTo>
                    <a:cubicBezTo>
                      <a:pt x="323" y="144"/>
                      <a:pt x="323" y="144"/>
                      <a:pt x="323" y="144"/>
                    </a:cubicBezTo>
                    <a:cubicBezTo>
                      <a:pt x="320" y="141"/>
                      <a:pt x="322" y="131"/>
                      <a:pt x="322" y="121"/>
                    </a:cubicBezTo>
                    <a:cubicBezTo>
                      <a:pt x="320" y="123"/>
                      <a:pt x="318" y="122"/>
                      <a:pt x="317" y="129"/>
                    </a:cubicBezTo>
                    <a:cubicBezTo>
                      <a:pt x="315" y="117"/>
                      <a:pt x="315" y="117"/>
                      <a:pt x="315" y="117"/>
                    </a:cubicBezTo>
                    <a:cubicBezTo>
                      <a:pt x="317" y="126"/>
                      <a:pt x="314" y="123"/>
                      <a:pt x="313" y="125"/>
                    </a:cubicBezTo>
                    <a:cubicBezTo>
                      <a:pt x="314" y="123"/>
                      <a:pt x="314" y="123"/>
                      <a:pt x="314" y="123"/>
                    </a:cubicBezTo>
                    <a:cubicBezTo>
                      <a:pt x="314" y="119"/>
                      <a:pt x="312" y="122"/>
                      <a:pt x="311" y="123"/>
                    </a:cubicBezTo>
                    <a:cubicBezTo>
                      <a:pt x="311" y="129"/>
                      <a:pt x="313" y="131"/>
                      <a:pt x="314" y="133"/>
                    </a:cubicBezTo>
                    <a:cubicBezTo>
                      <a:pt x="313" y="137"/>
                      <a:pt x="312" y="136"/>
                      <a:pt x="311" y="141"/>
                    </a:cubicBezTo>
                    <a:cubicBezTo>
                      <a:pt x="311" y="132"/>
                      <a:pt x="308" y="134"/>
                      <a:pt x="307" y="133"/>
                    </a:cubicBezTo>
                    <a:cubicBezTo>
                      <a:pt x="306" y="131"/>
                      <a:pt x="305" y="142"/>
                      <a:pt x="305" y="141"/>
                    </a:cubicBezTo>
                    <a:cubicBezTo>
                      <a:pt x="305" y="136"/>
                      <a:pt x="302" y="140"/>
                      <a:pt x="304" y="134"/>
                    </a:cubicBezTo>
                    <a:cubicBezTo>
                      <a:pt x="304" y="132"/>
                      <a:pt x="305" y="138"/>
                      <a:pt x="306" y="134"/>
                    </a:cubicBezTo>
                    <a:cubicBezTo>
                      <a:pt x="305" y="130"/>
                      <a:pt x="305" y="122"/>
                      <a:pt x="303" y="128"/>
                    </a:cubicBezTo>
                    <a:cubicBezTo>
                      <a:pt x="301" y="133"/>
                      <a:pt x="303" y="147"/>
                      <a:pt x="300" y="141"/>
                    </a:cubicBezTo>
                    <a:cubicBezTo>
                      <a:pt x="301" y="138"/>
                      <a:pt x="301" y="135"/>
                      <a:pt x="302" y="131"/>
                    </a:cubicBezTo>
                    <a:cubicBezTo>
                      <a:pt x="299" y="126"/>
                      <a:pt x="299" y="126"/>
                      <a:pt x="299" y="126"/>
                    </a:cubicBezTo>
                    <a:cubicBezTo>
                      <a:pt x="299" y="135"/>
                      <a:pt x="299" y="135"/>
                      <a:pt x="299" y="135"/>
                    </a:cubicBezTo>
                    <a:cubicBezTo>
                      <a:pt x="299" y="133"/>
                      <a:pt x="299" y="132"/>
                      <a:pt x="299" y="131"/>
                    </a:cubicBezTo>
                    <a:cubicBezTo>
                      <a:pt x="298" y="140"/>
                      <a:pt x="295" y="134"/>
                      <a:pt x="294" y="144"/>
                    </a:cubicBezTo>
                    <a:cubicBezTo>
                      <a:pt x="293" y="145"/>
                      <a:pt x="291" y="138"/>
                      <a:pt x="290" y="137"/>
                    </a:cubicBezTo>
                    <a:cubicBezTo>
                      <a:pt x="290" y="136"/>
                      <a:pt x="290" y="136"/>
                      <a:pt x="290" y="136"/>
                    </a:cubicBezTo>
                    <a:cubicBezTo>
                      <a:pt x="289" y="131"/>
                      <a:pt x="286" y="134"/>
                      <a:pt x="285" y="140"/>
                    </a:cubicBezTo>
                    <a:cubicBezTo>
                      <a:pt x="285" y="138"/>
                      <a:pt x="285" y="138"/>
                      <a:pt x="285" y="138"/>
                    </a:cubicBezTo>
                    <a:cubicBezTo>
                      <a:pt x="284" y="137"/>
                      <a:pt x="282" y="139"/>
                      <a:pt x="281" y="144"/>
                    </a:cubicBezTo>
                    <a:cubicBezTo>
                      <a:pt x="279" y="137"/>
                      <a:pt x="281" y="111"/>
                      <a:pt x="278" y="122"/>
                    </a:cubicBezTo>
                    <a:cubicBezTo>
                      <a:pt x="276" y="123"/>
                      <a:pt x="275" y="138"/>
                      <a:pt x="275" y="143"/>
                    </a:cubicBezTo>
                    <a:cubicBezTo>
                      <a:pt x="272" y="138"/>
                      <a:pt x="267" y="151"/>
                      <a:pt x="263" y="138"/>
                    </a:cubicBezTo>
                    <a:cubicBezTo>
                      <a:pt x="263" y="142"/>
                      <a:pt x="263" y="144"/>
                      <a:pt x="262" y="146"/>
                    </a:cubicBezTo>
                    <a:cubicBezTo>
                      <a:pt x="256" y="142"/>
                      <a:pt x="250" y="156"/>
                      <a:pt x="245" y="139"/>
                    </a:cubicBezTo>
                    <a:cubicBezTo>
                      <a:pt x="247" y="135"/>
                      <a:pt x="245" y="130"/>
                      <a:pt x="245" y="125"/>
                    </a:cubicBezTo>
                    <a:cubicBezTo>
                      <a:pt x="244" y="133"/>
                      <a:pt x="244" y="117"/>
                      <a:pt x="243" y="131"/>
                    </a:cubicBezTo>
                    <a:cubicBezTo>
                      <a:pt x="243" y="138"/>
                      <a:pt x="243" y="142"/>
                      <a:pt x="245" y="145"/>
                    </a:cubicBezTo>
                    <a:cubicBezTo>
                      <a:pt x="241" y="149"/>
                      <a:pt x="236" y="149"/>
                      <a:pt x="234" y="142"/>
                    </a:cubicBezTo>
                    <a:cubicBezTo>
                      <a:pt x="235" y="146"/>
                      <a:pt x="234" y="148"/>
                      <a:pt x="233" y="150"/>
                    </a:cubicBezTo>
                    <a:cubicBezTo>
                      <a:pt x="234" y="138"/>
                      <a:pt x="231" y="136"/>
                      <a:pt x="229" y="140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28" y="140"/>
                      <a:pt x="228" y="140"/>
                      <a:pt x="228" y="140"/>
                    </a:cubicBezTo>
                    <a:cubicBezTo>
                      <a:pt x="227" y="142"/>
                      <a:pt x="227" y="156"/>
                      <a:pt x="225" y="149"/>
                    </a:cubicBezTo>
                    <a:cubicBezTo>
                      <a:pt x="225" y="146"/>
                      <a:pt x="225" y="143"/>
                      <a:pt x="224" y="141"/>
                    </a:cubicBezTo>
                    <a:cubicBezTo>
                      <a:pt x="222" y="147"/>
                      <a:pt x="219" y="157"/>
                      <a:pt x="217" y="151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5" y="141"/>
                      <a:pt x="213" y="147"/>
                      <a:pt x="215" y="151"/>
                    </a:cubicBezTo>
                    <a:cubicBezTo>
                      <a:pt x="211" y="144"/>
                      <a:pt x="209" y="143"/>
                      <a:pt x="208" y="134"/>
                    </a:cubicBezTo>
                    <a:cubicBezTo>
                      <a:pt x="201" y="157"/>
                      <a:pt x="192" y="157"/>
                      <a:pt x="184" y="156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3" y="145"/>
                      <a:pt x="183" y="160"/>
                      <a:pt x="182" y="156"/>
                    </a:cubicBezTo>
                    <a:cubicBezTo>
                      <a:pt x="183" y="151"/>
                      <a:pt x="181" y="144"/>
                      <a:pt x="182" y="138"/>
                    </a:cubicBezTo>
                    <a:cubicBezTo>
                      <a:pt x="180" y="132"/>
                      <a:pt x="179" y="148"/>
                      <a:pt x="177" y="150"/>
                    </a:cubicBezTo>
                    <a:cubicBezTo>
                      <a:pt x="176" y="157"/>
                      <a:pt x="178" y="145"/>
                      <a:pt x="178" y="155"/>
                    </a:cubicBezTo>
                    <a:cubicBezTo>
                      <a:pt x="177" y="157"/>
                      <a:pt x="174" y="149"/>
                      <a:pt x="173" y="160"/>
                    </a:cubicBezTo>
                    <a:cubicBezTo>
                      <a:pt x="173" y="156"/>
                      <a:pt x="173" y="147"/>
                      <a:pt x="174" y="143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0" y="135"/>
                      <a:pt x="177" y="125"/>
                      <a:pt x="175" y="109"/>
                    </a:cubicBezTo>
                    <a:cubicBezTo>
                      <a:pt x="173" y="111"/>
                      <a:pt x="173" y="111"/>
                      <a:pt x="173" y="111"/>
                    </a:cubicBezTo>
                    <a:cubicBezTo>
                      <a:pt x="172" y="99"/>
                      <a:pt x="178" y="98"/>
                      <a:pt x="174" y="93"/>
                    </a:cubicBezTo>
                    <a:cubicBezTo>
                      <a:pt x="172" y="99"/>
                      <a:pt x="170" y="115"/>
                      <a:pt x="172" y="120"/>
                    </a:cubicBezTo>
                    <a:cubicBezTo>
                      <a:pt x="168" y="123"/>
                      <a:pt x="170" y="147"/>
                      <a:pt x="166" y="146"/>
                    </a:cubicBezTo>
                    <a:cubicBezTo>
                      <a:pt x="165" y="139"/>
                      <a:pt x="169" y="144"/>
                      <a:pt x="168" y="135"/>
                    </a:cubicBezTo>
                    <a:cubicBezTo>
                      <a:pt x="167" y="126"/>
                      <a:pt x="165" y="140"/>
                      <a:pt x="163" y="137"/>
                    </a:cubicBezTo>
                    <a:cubicBezTo>
                      <a:pt x="165" y="141"/>
                      <a:pt x="163" y="152"/>
                      <a:pt x="162" y="154"/>
                    </a:cubicBezTo>
                    <a:cubicBezTo>
                      <a:pt x="160" y="149"/>
                      <a:pt x="163" y="144"/>
                      <a:pt x="161" y="143"/>
                    </a:cubicBezTo>
                    <a:cubicBezTo>
                      <a:pt x="160" y="149"/>
                      <a:pt x="157" y="154"/>
                      <a:pt x="160" y="158"/>
                    </a:cubicBezTo>
                    <a:cubicBezTo>
                      <a:pt x="158" y="173"/>
                      <a:pt x="157" y="154"/>
                      <a:pt x="155" y="166"/>
                    </a:cubicBezTo>
                    <a:cubicBezTo>
                      <a:pt x="154" y="155"/>
                      <a:pt x="158" y="142"/>
                      <a:pt x="155" y="137"/>
                    </a:cubicBezTo>
                    <a:cubicBezTo>
                      <a:pt x="156" y="147"/>
                      <a:pt x="151" y="150"/>
                      <a:pt x="153" y="165"/>
                    </a:cubicBezTo>
                    <a:cubicBezTo>
                      <a:pt x="152" y="162"/>
                      <a:pt x="152" y="154"/>
                      <a:pt x="152" y="148"/>
                    </a:cubicBezTo>
                    <a:cubicBezTo>
                      <a:pt x="151" y="142"/>
                      <a:pt x="148" y="166"/>
                      <a:pt x="148" y="146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47" y="153"/>
                      <a:pt x="146" y="151"/>
                      <a:pt x="145" y="145"/>
                    </a:cubicBezTo>
                    <a:cubicBezTo>
                      <a:pt x="143" y="145"/>
                      <a:pt x="140" y="159"/>
                      <a:pt x="140" y="144"/>
                    </a:cubicBezTo>
                    <a:cubicBezTo>
                      <a:pt x="140" y="145"/>
                      <a:pt x="136" y="145"/>
                      <a:pt x="137" y="155"/>
                    </a:cubicBezTo>
                    <a:cubicBezTo>
                      <a:pt x="140" y="162"/>
                      <a:pt x="140" y="147"/>
                      <a:pt x="141" y="162"/>
                    </a:cubicBezTo>
                    <a:cubicBezTo>
                      <a:pt x="140" y="150"/>
                      <a:pt x="138" y="163"/>
                      <a:pt x="137" y="167"/>
                    </a:cubicBezTo>
                    <a:cubicBezTo>
                      <a:pt x="136" y="161"/>
                      <a:pt x="136" y="161"/>
                      <a:pt x="136" y="161"/>
                    </a:cubicBezTo>
                    <a:cubicBezTo>
                      <a:pt x="136" y="164"/>
                      <a:pt x="134" y="162"/>
                      <a:pt x="133" y="169"/>
                    </a:cubicBezTo>
                    <a:cubicBezTo>
                      <a:pt x="134" y="165"/>
                      <a:pt x="134" y="161"/>
                      <a:pt x="133" y="160"/>
                    </a:cubicBezTo>
                    <a:cubicBezTo>
                      <a:pt x="132" y="169"/>
                      <a:pt x="132" y="169"/>
                      <a:pt x="132" y="169"/>
                    </a:cubicBezTo>
                    <a:cubicBezTo>
                      <a:pt x="129" y="173"/>
                      <a:pt x="132" y="153"/>
                      <a:pt x="129" y="156"/>
                    </a:cubicBezTo>
                    <a:cubicBezTo>
                      <a:pt x="131" y="149"/>
                      <a:pt x="131" y="149"/>
                      <a:pt x="131" y="149"/>
                    </a:cubicBezTo>
                    <a:cubicBezTo>
                      <a:pt x="131" y="150"/>
                      <a:pt x="130" y="142"/>
                      <a:pt x="128" y="144"/>
                    </a:cubicBezTo>
                    <a:cubicBezTo>
                      <a:pt x="128" y="153"/>
                      <a:pt x="127" y="162"/>
                      <a:pt x="126" y="169"/>
                    </a:cubicBezTo>
                    <a:cubicBezTo>
                      <a:pt x="124" y="172"/>
                      <a:pt x="125" y="160"/>
                      <a:pt x="124" y="168"/>
                    </a:cubicBezTo>
                    <a:cubicBezTo>
                      <a:pt x="126" y="158"/>
                      <a:pt x="126" y="158"/>
                      <a:pt x="126" y="158"/>
                    </a:cubicBezTo>
                    <a:cubicBezTo>
                      <a:pt x="126" y="155"/>
                      <a:pt x="125" y="145"/>
                      <a:pt x="122" y="145"/>
                    </a:cubicBezTo>
                    <a:cubicBezTo>
                      <a:pt x="121" y="148"/>
                      <a:pt x="119" y="159"/>
                      <a:pt x="121" y="164"/>
                    </a:cubicBezTo>
                    <a:cubicBezTo>
                      <a:pt x="120" y="164"/>
                      <a:pt x="118" y="159"/>
                      <a:pt x="119" y="153"/>
                    </a:cubicBezTo>
                    <a:cubicBezTo>
                      <a:pt x="117" y="156"/>
                      <a:pt x="119" y="162"/>
                      <a:pt x="117" y="167"/>
                    </a:cubicBezTo>
                    <a:cubicBezTo>
                      <a:pt x="116" y="161"/>
                      <a:pt x="114" y="154"/>
                      <a:pt x="112" y="146"/>
                    </a:cubicBezTo>
                    <a:cubicBezTo>
                      <a:pt x="114" y="132"/>
                      <a:pt x="114" y="132"/>
                      <a:pt x="114" y="132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5" y="121"/>
                      <a:pt x="112" y="123"/>
                      <a:pt x="113" y="112"/>
                    </a:cubicBezTo>
                    <a:cubicBezTo>
                      <a:pt x="112" y="110"/>
                      <a:pt x="111" y="114"/>
                      <a:pt x="110" y="117"/>
                    </a:cubicBezTo>
                    <a:cubicBezTo>
                      <a:pt x="113" y="136"/>
                      <a:pt x="106" y="142"/>
                      <a:pt x="107" y="159"/>
                    </a:cubicBezTo>
                    <a:cubicBezTo>
                      <a:pt x="103" y="164"/>
                      <a:pt x="105" y="118"/>
                      <a:pt x="100" y="144"/>
                    </a:cubicBezTo>
                    <a:cubicBezTo>
                      <a:pt x="101" y="149"/>
                      <a:pt x="99" y="162"/>
                      <a:pt x="101" y="157"/>
                    </a:cubicBezTo>
                    <a:cubicBezTo>
                      <a:pt x="99" y="155"/>
                      <a:pt x="100" y="174"/>
                      <a:pt x="97" y="167"/>
                    </a:cubicBezTo>
                    <a:cubicBezTo>
                      <a:pt x="99" y="160"/>
                      <a:pt x="94" y="150"/>
                      <a:pt x="98" y="140"/>
                    </a:cubicBezTo>
                    <a:cubicBezTo>
                      <a:pt x="97" y="145"/>
                      <a:pt x="99" y="144"/>
                      <a:pt x="100" y="142"/>
                    </a:cubicBezTo>
                    <a:cubicBezTo>
                      <a:pt x="99" y="136"/>
                      <a:pt x="100" y="125"/>
                      <a:pt x="98" y="125"/>
                    </a:cubicBezTo>
                    <a:cubicBezTo>
                      <a:pt x="96" y="127"/>
                      <a:pt x="94" y="127"/>
                      <a:pt x="94" y="136"/>
                    </a:cubicBezTo>
                    <a:cubicBezTo>
                      <a:pt x="94" y="146"/>
                      <a:pt x="97" y="135"/>
                      <a:pt x="95" y="145"/>
                    </a:cubicBezTo>
                    <a:cubicBezTo>
                      <a:pt x="92" y="148"/>
                      <a:pt x="92" y="133"/>
                      <a:pt x="90" y="151"/>
                    </a:cubicBezTo>
                    <a:cubicBezTo>
                      <a:pt x="92" y="149"/>
                      <a:pt x="93" y="159"/>
                      <a:pt x="93" y="166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87" y="159"/>
                      <a:pt x="90" y="175"/>
                      <a:pt x="86" y="17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5" y="150"/>
                      <a:pt x="90" y="166"/>
                      <a:pt x="89" y="148"/>
                    </a:cubicBezTo>
                    <a:cubicBezTo>
                      <a:pt x="87" y="147"/>
                      <a:pt x="86" y="156"/>
                      <a:pt x="84" y="151"/>
                    </a:cubicBezTo>
                    <a:cubicBezTo>
                      <a:pt x="84" y="150"/>
                      <a:pt x="85" y="149"/>
                      <a:pt x="85" y="148"/>
                    </a:cubicBezTo>
                    <a:cubicBezTo>
                      <a:pt x="85" y="147"/>
                      <a:pt x="84" y="123"/>
                      <a:pt x="80" y="137"/>
                    </a:cubicBezTo>
                    <a:cubicBezTo>
                      <a:pt x="79" y="143"/>
                      <a:pt x="80" y="144"/>
                      <a:pt x="80" y="150"/>
                    </a:cubicBezTo>
                    <a:cubicBezTo>
                      <a:pt x="76" y="152"/>
                      <a:pt x="75" y="159"/>
                      <a:pt x="72" y="160"/>
                    </a:cubicBezTo>
                    <a:cubicBezTo>
                      <a:pt x="73" y="147"/>
                      <a:pt x="68" y="159"/>
                      <a:pt x="71" y="146"/>
                    </a:cubicBezTo>
                    <a:cubicBezTo>
                      <a:pt x="72" y="153"/>
                      <a:pt x="78" y="153"/>
                      <a:pt x="79" y="140"/>
                    </a:cubicBezTo>
                    <a:cubicBezTo>
                      <a:pt x="78" y="125"/>
                      <a:pt x="82" y="142"/>
                      <a:pt x="83" y="127"/>
                    </a:cubicBezTo>
                    <a:cubicBezTo>
                      <a:pt x="80" y="126"/>
                      <a:pt x="80" y="111"/>
                      <a:pt x="80" y="101"/>
                    </a:cubicBezTo>
                    <a:cubicBezTo>
                      <a:pt x="79" y="100"/>
                      <a:pt x="78" y="105"/>
                      <a:pt x="77" y="106"/>
                    </a:cubicBezTo>
                    <a:cubicBezTo>
                      <a:pt x="77" y="116"/>
                      <a:pt x="78" y="115"/>
                      <a:pt x="78" y="125"/>
                    </a:cubicBezTo>
                    <a:cubicBezTo>
                      <a:pt x="75" y="122"/>
                      <a:pt x="71" y="128"/>
                      <a:pt x="70" y="137"/>
                    </a:cubicBezTo>
                    <a:cubicBezTo>
                      <a:pt x="68" y="132"/>
                      <a:pt x="69" y="123"/>
                      <a:pt x="70" y="122"/>
                    </a:cubicBezTo>
                    <a:cubicBezTo>
                      <a:pt x="66" y="125"/>
                      <a:pt x="62" y="123"/>
                      <a:pt x="58" y="121"/>
                    </a:cubicBezTo>
                    <a:cubicBezTo>
                      <a:pt x="60" y="136"/>
                      <a:pt x="54" y="124"/>
                      <a:pt x="55" y="137"/>
                    </a:cubicBezTo>
                    <a:cubicBezTo>
                      <a:pt x="57" y="140"/>
                      <a:pt x="59" y="151"/>
                      <a:pt x="58" y="158"/>
                    </a:cubicBezTo>
                    <a:cubicBezTo>
                      <a:pt x="57" y="157"/>
                      <a:pt x="58" y="151"/>
                      <a:pt x="57" y="148"/>
                    </a:cubicBezTo>
                    <a:cubicBezTo>
                      <a:pt x="56" y="156"/>
                      <a:pt x="55" y="135"/>
                      <a:pt x="53" y="148"/>
                    </a:cubicBezTo>
                    <a:cubicBezTo>
                      <a:pt x="57" y="143"/>
                      <a:pt x="54" y="129"/>
                      <a:pt x="55" y="117"/>
                    </a:cubicBezTo>
                    <a:cubicBezTo>
                      <a:pt x="52" y="124"/>
                      <a:pt x="55" y="109"/>
                      <a:pt x="52" y="109"/>
                    </a:cubicBezTo>
                    <a:cubicBezTo>
                      <a:pt x="50" y="115"/>
                      <a:pt x="46" y="121"/>
                      <a:pt x="43" y="123"/>
                    </a:cubicBezTo>
                    <a:cubicBezTo>
                      <a:pt x="40" y="112"/>
                      <a:pt x="34" y="123"/>
                      <a:pt x="31" y="123"/>
                    </a:cubicBezTo>
                    <a:cubicBezTo>
                      <a:pt x="29" y="117"/>
                      <a:pt x="30" y="104"/>
                      <a:pt x="28" y="101"/>
                    </a:cubicBezTo>
                    <a:cubicBezTo>
                      <a:pt x="26" y="102"/>
                      <a:pt x="30" y="116"/>
                      <a:pt x="27" y="110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6" y="110"/>
                      <a:pt x="21" y="98"/>
                      <a:pt x="20" y="117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0" y="101"/>
                      <a:pt x="20" y="105"/>
                      <a:pt x="19" y="106"/>
                    </a:cubicBezTo>
                    <a:cubicBezTo>
                      <a:pt x="19" y="101"/>
                      <a:pt x="19" y="97"/>
                      <a:pt x="20" y="94"/>
                    </a:cubicBezTo>
                    <a:cubicBezTo>
                      <a:pt x="18" y="84"/>
                      <a:pt x="15" y="95"/>
                      <a:pt x="13" y="96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1" y="111"/>
                      <a:pt x="8" y="103"/>
                      <a:pt x="5" y="106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94"/>
                      <a:pt x="1" y="89"/>
                      <a:pt x="0" y="96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7" y="80"/>
                      <a:pt x="4" y="85"/>
                      <a:pt x="5" y="93"/>
                    </a:cubicBezTo>
                    <a:cubicBezTo>
                      <a:pt x="6" y="101"/>
                      <a:pt x="9" y="99"/>
                      <a:pt x="10" y="90"/>
                    </a:cubicBezTo>
                    <a:cubicBezTo>
                      <a:pt x="8" y="89"/>
                      <a:pt x="8" y="91"/>
                      <a:pt x="7" y="94"/>
                    </a:cubicBezTo>
                    <a:cubicBezTo>
                      <a:pt x="7" y="82"/>
                      <a:pt x="9" y="83"/>
                      <a:pt x="10" y="75"/>
                    </a:cubicBezTo>
                    <a:cubicBezTo>
                      <a:pt x="9" y="76"/>
                      <a:pt x="8" y="72"/>
                      <a:pt x="8" y="76"/>
                    </a:cubicBezTo>
                    <a:cubicBezTo>
                      <a:pt x="9" y="70"/>
                      <a:pt x="11" y="69"/>
                      <a:pt x="13" y="69"/>
                    </a:cubicBezTo>
                    <a:cubicBezTo>
                      <a:pt x="11" y="73"/>
                      <a:pt x="14" y="76"/>
                      <a:pt x="13" y="79"/>
                    </a:cubicBezTo>
                    <a:cubicBezTo>
                      <a:pt x="13" y="69"/>
                      <a:pt x="16" y="66"/>
                      <a:pt x="18" y="69"/>
                    </a:cubicBezTo>
                    <a:cubicBezTo>
                      <a:pt x="20" y="81"/>
                      <a:pt x="23" y="61"/>
                      <a:pt x="27" y="64"/>
                    </a:cubicBezTo>
                    <a:cubicBezTo>
                      <a:pt x="25" y="75"/>
                      <a:pt x="24" y="83"/>
                      <a:pt x="22" y="88"/>
                    </a:cubicBezTo>
                    <a:cubicBezTo>
                      <a:pt x="24" y="93"/>
                      <a:pt x="24" y="87"/>
                      <a:pt x="26" y="93"/>
                    </a:cubicBezTo>
                    <a:cubicBezTo>
                      <a:pt x="27" y="85"/>
                      <a:pt x="28" y="73"/>
                      <a:pt x="30" y="6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3" y="72"/>
                      <a:pt x="33" y="60"/>
                      <a:pt x="36" y="62"/>
                    </a:cubicBezTo>
                    <a:cubicBezTo>
                      <a:pt x="41" y="66"/>
                      <a:pt x="46" y="66"/>
                      <a:pt x="50" y="67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2" y="58"/>
                      <a:pt x="57" y="69"/>
                      <a:pt x="60" y="62"/>
                    </a:cubicBezTo>
                    <a:cubicBezTo>
                      <a:pt x="65" y="69"/>
                      <a:pt x="71" y="54"/>
                      <a:pt x="74" y="68"/>
                    </a:cubicBezTo>
                    <a:cubicBezTo>
                      <a:pt x="83" y="62"/>
                      <a:pt x="90" y="56"/>
                      <a:pt x="99" y="59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0" y="62"/>
                      <a:pt x="99" y="77"/>
                      <a:pt x="100" y="75"/>
                    </a:cubicBezTo>
                    <a:cubicBezTo>
                      <a:pt x="99" y="66"/>
                      <a:pt x="103" y="63"/>
                      <a:pt x="104" y="56"/>
                    </a:cubicBezTo>
                    <a:cubicBezTo>
                      <a:pt x="108" y="65"/>
                      <a:pt x="113" y="56"/>
                      <a:pt x="117" y="48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21" y="41"/>
                      <a:pt x="125" y="54"/>
                      <a:pt x="130" y="56"/>
                    </a:cubicBezTo>
                    <a:cubicBezTo>
                      <a:pt x="130" y="60"/>
                      <a:pt x="131" y="67"/>
                      <a:pt x="132" y="66"/>
                    </a:cubicBezTo>
                    <a:cubicBezTo>
                      <a:pt x="135" y="53"/>
                      <a:pt x="136" y="54"/>
                      <a:pt x="140" y="46"/>
                    </a:cubicBezTo>
                    <a:cubicBezTo>
                      <a:pt x="142" y="47"/>
                      <a:pt x="147" y="50"/>
                      <a:pt x="149" y="55"/>
                    </a:cubicBezTo>
                    <a:cubicBezTo>
                      <a:pt x="159" y="37"/>
                      <a:pt x="169" y="48"/>
                      <a:pt x="180" y="3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91" y="28"/>
                      <a:pt x="203" y="46"/>
                      <a:pt x="211" y="36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13" y="56"/>
                      <a:pt x="216" y="47"/>
                      <a:pt x="216" y="36"/>
                    </a:cubicBezTo>
                    <a:cubicBezTo>
                      <a:pt x="219" y="41"/>
                      <a:pt x="223" y="29"/>
                      <a:pt x="224" y="42"/>
                    </a:cubicBezTo>
                    <a:cubicBezTo>
                      <a:pt x="227" y="44"/>
                      <a:pt x="228" y="34"/>
                      <a:pt x="230" y="32"/>
                    </a:cubicBezTo>
                    <a:cubicBezTo>
                      <a:pt x="235" y="38"/>
                      <a:pt x="237" y="37"/>
                      <a:pt x="243" y="34"/>
                    </a:cubicBezTo>
                    <a:cubicBezTo>
                      <a:pt x="241" y="33"/>
                      <a:pt x="241" y="33"/>
                      <a:pt x="241" y="33"/>
                    </a:cubicBezTo>
                    <a:cubicBezTo>
                      <a:pt x="241" y="37"/>
                      <a:pt x="241" y="43"/>
                      <a:pt x="242" y="44"/>
                    </a:cubicBezTo>
                    <a:cubicBezTo>
                      <a:pt x="244" y="40"/>
                      <a:pt x="249" y="48"/>
                      <a:pt x="247" y="30"/>
                    </a:cubicBezTo>
                    <a:cubicBezTo>
                      <a:pt x="253" y="41"/>
                      <a:pt x="260" y="21"/>
                      <a:pt x="265" y="36"/>
                    </a:cubicBezTo>
                    <a:cubicBezTo>
                      <a:pt x="265" y="31"/>
                      <a:pt x="266" y="30"/>
                      <a:pt x="267" y="26"/>
                    </a:cubicBezTo>
                    <a:cubicBezTo>
                      <a:pt x="272" y="26"/>
                      <a:pt x="277" y="37"/>
                      <a:pt x="281" y="28"/>
                    </a:cubicBezTo>
                    <a:cubicBezTo>
                      <a:pt x="281" y="31"/>
                      <a:pt x="279" y="37"/>
                      <a:pt x="281" y="37"/>
                    </a:cubicBezTo>
                    <a:cubicBezTo>
                      <a:pt x="283" y="35"/>
                      <a:pt x="281" y="31"/>
                      <a:pt x="283" y="28"/>
                    </a:cubicBezTo>
                    <a:cubicBezTo>
                      <a:pt x="291" y="18"/>
                      <a:pt x="299" y="38"/>
                      <a:pt x="306" y="35"/>
                    </a:cubicBezTo>
                    <a:cubicBezTo>
                      <a:pt x="319" y="26"/>
                      <a:pt x="332" y="31"/>
                      <a:pt x="344" y="29"/>
                    </a:cubicBezTo>
                    <a:cubicBezTo>
                      <a:pt x="344" y="33"/>
                      <a:pt x="344" y="33"/>
                      <a:pt x="344" y="33"/>
                    </a:cubicBezTo>
                    <a:cubicBezTo>
                      <a:pt x="348" y="19"/>
                      <a:pt x="353" y="48"/>
                      <a:pt x="356" y="26"/>
                    </a:cubicBezTo>
                    <a:cubicBezTo>
                      <a:pt x="357" y="30"/>
                      <a:pt x="360" y="28"/>
                      <a:pt x="359" y="35"/>
                    </a:cubicBezTo>
                    <a:cubicBezTo>
                      <a:pt x="363" y="25"/>
                      <a:pt x="368" y="45"/>
                      <a:pt x="373" y="32"/>
                    </a:cubicBezTo>
                    <a:cubicBezTo>
                      <a:pt x="373" y="32"/>
                      <a:pt x="372" y="32"/>
                      <a:pt x="372" y="34"/>
                    </a:cubicBezTo>
                    <a:cubicBezTo>
                      <a:pt x="376" y="42"/>
                      <a:pt x="381" y="31"/>
                      <a:pt x="386" y="39"/>
                    </a:cubicBezTo>
                    <a:cubicBezTo>
                      <a:pt x="385" y="40"/>
                      <a:pt x="384" y="41"/>
                      <a:pt x="384" y="45"/>
                    </a:cubicBezTo>
                    <a:cubicBezTo>
                      <a:pt x="386" y="52"/>
                      <a:pt x="389" y="29"/>
                      <a:pt x="390" y="47"/>
                    </a:cubicBezTo>
                    <a:cubicBezTo>
                      <a:pt x="391" y="47"/>
                      <a:pt x="390" y="38"/>
                      <a:pt x="390" y="39"/>
                    </a:cubicBezTo>
                    <a:cubicBezTo>
                      <a:pt x="401" y="46"/>
                      <a:pt x="412" y="35"/>
                      <a:pt x="424" y="30"/>
                    </a:cubicBezTo>
                    <a:cubicBezTo>
                      <a:pt x="432" y="41"/>
                      <a:pt x="424" y="61"/>
                      <a:pt x="430" y="47"/>
                    </a:cubicBezTo>
                    <a:cubicBezTo>
                      <a:pt x="431" y="51"/>
                      <a:pt x="431" y="41"/>
                      <a:pt x="431" y="44"/>
                    </a:cubicBezTo>
                    <a:cubicBezTo>
                      <a:pt x="433" y="39"/>
                      <a:pt x="435" y="64"/>
                      <a:pt x="436" y="55"/>
                    </a:cubicBezTo>
                    <a:cubicBezTo>
                      <a:pt x="436" y="44"/>
                      <a:pt x="438" y="49"/>
                      <a:pt x="438" y="42"/>
                    </a:cubicBezTo>
                    <a:cubicBezTo>
                      <a:pt x="443" y="49"/>
                      <a:pt x="444" y="59"/>
                      <a:pt x="447" y="51"/>
                    </a:cubicBezTo>
                    <a:cubicBezTo>
                      <a:pt x="447" y="57"/>
                      <a:pt x="447" y="57"/>
                      <a:pt x="447" y="57"/>
                    </a:cubicBezTo>
                    <a:cubicBezTo>
                      <a:pt x="452" y="40"/>
                      <a:pt x="457" y="49"/>
                      <a:pt x="461" y="30"/>
                    </a:cubicBezTo>
                    <a:cubicBezTo>
                      <a:pt x="486" y="27"/>
                      <a:pt x="510" y="16"/>
                      <a:pt x="535" y="14"/>
                    </a:cubicBezTo>
                    <a:cubicBezTo>
                      <a:pt x="559" y="17"/>
                      <a:pt x="583" y="9"/>
                      <a:pt x="608" y="18"/>
                    </a:cubicBezTo>
                    <a:cubicBezTo>
                      <a:pt x="614" y="34"/>
                      <a:pt x="614" y="33"/>
                      <a:pt x="620" y="27"/>
                    </a:cubicBezTo>
                    <a:cubicBezTo>
                      <a:pt x="620" y="29"/>
                      <a:pt x="620" y="30"/>
                      <a:pt x="620" y="32"/>
                    </a:cubicBezTo>
                    <a:cubicBezTo>
                      <a:pt x="620" y="20"/>
                      <a:pt x="625" y="31"/>
                      <a:pt x="625" y="19"/>
                    </a:cubicBezTo>
                    <a:cubicBezTo>
                      <a:pt x="634" y="21"/>
                      <a:pt x="642" y="17"/>
                      <a:pt x="652" y="17"/>
                    </a:cubicBezTo>
                    <a:cubicBezTo>
                      <a:pt x="650" y="19"/>
                      <a:pt x="650" y="29"/>
                      <a:pt x="651" y="28"/>
                    </a:cubicBezTo>
                    <a:cubicBezTo>
                      <a:pt x="653" y="20"/>
                      <a:pt x="653" y="20"/>
                      <a:pt x="653" y="20"/>
                    </a:cubicBezTo>
                    <a:cubicBezTo>
                      <a:pt x="653" y="23"/>
                      <a:pt x="653" y="23"/>
                      <a:pt x="653" y="23"/>
                    </a:cubicBezTo>
                    <a:cubicBezTo>
                      <a:pt x="655" y="22"/>
                      <a:pt x="656" y="15"/>
                      <a:pt x="654" y="11"/>
                    </a:cubicBezTo>
                    <a:cubicBezTo>
                      <a:pt x="678" y="0"/>
                      <a:pt x="701" y="25"/>
                      <a:pt x="724" y="21"/>
                    </a:cubicBezTo>
                    <a:cubicBezTo>
                      <a:pt x="730" y="26"/>
                      <a:pt x="737" y="21"/>
                      <a:pt x="743" y="18"/>
                    </a:cubicBezTo>
                    <a:cubicBezTo>
                      <a:pt x="761" y="34"/>
                      <a:pt x="778" y="47"/>
                      <a:pt x="795" y="34"/>
                    </a:cubicBezTo>
                    <a:cubicBezTo>
                      <a:pt x="795" y="34"/>
                      <a:pt x="794" y="67"/>
                      <a:pt x="78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1" name="Freeform 46"/>
              <p:cNvSpPr/>
              <p:nvPr/>
            </p:nvSpPr>
            <p:spPr bwMode="auto">
              <a:xfrm>
                <a:off x="4335463" y="3776663"/>
                <a:ext cx="2946400" cy="374650"/>
              </a:xfrm>
              <a:custGeom>
                <a:gdLst>
                  <a:gd fmla="*/ 3153 w 3553" name="T0"/>
                  <a:gd fmla="*/ 74 h 452" name="T1"/>
                  <a:gd fmla="*/ 3048 w 3553" name="T2"/>
                  <a:gd fmla="*/ 85 h 452" name="T3"/>
                  <a:gd fmla="*/ 2838 w 3553" name="T4"/>
                  <a:gd fmla="*/ 130 h 452" name="T5"/>
                  <a:gd fmla="*/ 2762 w 3553" name="T6"/>
                  <a:gd fmla="*/ 135 h 452" name="T7"/>
                  <a:gd fmla="*/ 2531 w 3553" name="T8"/>
                  <a:gd fmla="*/ 144 h 452" name="T9"/>
                  <a:gd fmla="*/ 2456 w 3553" name="T10"/>
                  <a:gd fmla="*/ 150 h 452" name="T11"/>
                  <a:gd fmla="*/ 2329 w 3553" name="T12"/>
                  <a:gd fmla="*/ 174 h 452" name="T13"/>
                  <a:gd fmla="*/ 2220 w 3553" name="T14"/>
                  <a:gd fmla="*/ 178 h 452" name="T15"/>
                  <a:gd fmla="*/ 2157 w 3553" name="T16"/>
                  <a:gd fmla="*/ 177 h 452" name="T17"/>
                  <a:gd fmla="*/ 2105 w 3553" name="T18"/>
                  <a:gd fmla="*/ 195 h 452" name="T19"/>
                  <a:gd fmla="*/ 1981 w 3553" name="T20"/>
                  <a:gd fmla="*/ 221 h 452" name="T21"/>
                  <a:gd fmla="*/ 1910 w 3553" name="T22"/>
                  <a:gd fmla="*/ 226 h 452" name="T23"/>
                  <a:gd fmla="*/ 1836 w 3553" name="T24"/>
                  <a:gd fmla="*/ 245 h 452" name="T25"/>
                  <a:gd fmla="*/ 1742 w 3553" name="T26"/>
                  <a:gd fmla="*/ 246 h 452" name="T27"/>
                  <a:gd fmla="*/ 1636 w 3553" name="T28"/>
                  <a:gd fmla="*/ 260 h 452" name="T29"/>
                  <a:gd fmla="*/ 1506 w 3553" name="T30"/>
                  <a:gd fmla="*/ 265 h 452" name="T31"/>
                  <a:gd fmla="*/ 1453 w 3553" name="T32"/>
                  <a:gd fmla="*/ 279 h 452" name="T33"/>
                  <a:gd fmla="*/ 1398 w 3553" name="T34"/>
                  <a:gd fmla="*/ 274 h 452" name="T35"/>
                  <a:gd fmla="*/ 1354 w 3553" name="T36"/>
                  <a:gd fmla="*/ 289 h 452" name="T37"/>
                  <a:gd fmla="*/ 1333 w 3553" name="T38"/>
                  <a:gd fmla="*/ 293 h 452" name="T39"/>
                  <a:gd fmla="*/ 1272 w 3553" name="T40"/>
                  <a:gd fmla="*/ 303 h 452" name="T41"/>
                  <a:gd fmla="*/ 1094 w 3553" name="T42"/>
                  <a:gd fmla="*/ 324 h 452" name="T43"/>
                  <a:gd fmla="*/ 1024 w 3553" name="T44"/>
                  <a:gd fmla="*/ 334 h 452" name="T45"/>
                  <a:gd fmla="*/ 963 w 3553" name="T46"/>
                  <a:gd fmla="*/ 341 h 452" name="T47"/>
                  <a:gd fmla="*/ 814 w 3553" name="T48"/>
                  <a:gd fmla="*/ 357 h 452" name="T49"/>
                  <a:gd fmla="*/ 777 w 3553" name="T50"/>
                  <a:gd fmla="*/ 333 h 452" name="T51"/>
                  <a:gd fmla="*/ 729 w 3553" name="T52"/>
                  <a:gd fmla="*/ 367 h 452" name="T53"/>
                  <a:gd fmla="*/ 687 w 3553" name="T54"/>
                  <a:gd fmla="*/ 400 h 452" name="T55"/>
                  <a:gd fmla="*/ 617 w 3553" name="T56"/>
                  <a:gd fmla="*/ 399 h 452" name="T57"/>
                  <a:gd fmla="*/ 597 w 3553" name="T58"/>
                  <a:gd fmla="*/ 416 h 452" name="T59"/>
                  <a:gd fmla="*/ 567 w 3553" name="T60"/>
                  <a:gd fmla="*/ 409 h 452" name="T61"/>
                  <a:gd fmla="*/ 511 w 3553" name="T62"/>
                  <a:gd fmla="*/ 390 h 452" name="T63"/>
                  <a:gd fmla="*/ 458 w 3553" name="T64"/>
                  <a:gd fmla="*/ 423 h 452" name="T65"/>
                  <a:gd fmla="*/ 429 w 3553" name="T66"/>
                  <a:gd fmla="*/ 414 h 452" name="T67"/>
                  <a:gd fmla="*/ 383 w 3553" name="T68"/>
                  <a:gd fmla="*/ 437 h 452" name="T69"/>
                  <a:gd fmla="*/ 330 w 3553" name="T70"/>
                  <a:gd fmla="*/ 445 h 452" name="T71"/>
                  <a:gd fmla="*/ 349 w 3553" name="T72"/>
                  <a:gd fmla="*/ 406 h 452" name="T73"/>
                  <a:gd fmla="*/ 261 w 3553" name="T74"/>
                  <a:gd fmla="*/ 443 h 452" name="T75"/>
                  <a:gd fmla="*/ 124 w 3553" name="T76"/>
                  <a:gd fmla="*/ 418 h 452" name="T77"/>
                  <a:gd fmla="*/ 84 w 3553" name="T78"/>
                  <a:gd fmla="*/ 417 h 452" name="T79"/>
                  <a:gd fmla="*/ 0 w 3553" name="T80"/>
                  <a:gd fmla="*/ 438 h 452" name="T81"/>
                  <a:gd fmla="*/ 29 w 3553" name="T82"/>
                  <a:gd fmla="*/ 409 h 452" name="T83"/>
                  <a:gd fmla="*/ 111 w 3553" name="T84"/>
                  <a:gd fmla="*/ 411 h 452" name="T85"/>
                  <a:gd fmla="*/ 259 w 3553" name="T86"/>
                  <a:gd fmla="*/ 355 h 452" name="T87"/>
                  <a:gd fmla="*/ 508 w 3553" name="T88"/>
                  <a:gd fmla="*/ 306 h 452" name="T89"/>
                  <a:gd fmla="*/ 785 w 3553" name="T90"/>
                  <a:gd fmla="*/ 260 h 452" name="T91"/>
                  <a:gd fmla="*/ 1008 w 3553" name="T92"/>
                  <a:gd fmla="*/ 227 h 452" name="T93"/>
                  <a:gd fmla="*/ 1172 w 3553" name="T94"/>
                  <a:gd fmla="*/ 202 h 452" name="T95"/>
                  <a:gd fmla="*/ 1516 w 3553" name="T96"/>
                  <a:gd fmla="*/ 170 h 452" name="T97"/>
                  <a:gd fmla="*/ 1699 w 3553" name="T98"/>
                  <a:gd fmla="*/ 163 h 452" name="T99"/>
                  <a:gd fmla="*/ 1935 w 3553" name="T100"/>
                  <a:gd fmla="*/ 149 h 452" name="T101"/>
                  <a:gd fmla="*/ 2704 w 3553" name="T102"/>
                  <a:gd fmla="*/ 45 h 452" name="T103"/>
                  <a:gd fmla="*/ 2910 w 3553" name="T104"/>
                  <a:gd fmla="*/ 31 h 452" name="T105"/>
                  <a:gd fmla="*/ 3512 w 3553" name="T106"/>
                  <a:gd fmla="*/ 44 h 452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452" w="3553">
                    <a:moveTo>
                      <a:pt x="3512" y="44"/>
                    </a:moveTo>
                    <a:cubicBezTo>
                      <a:pt x="3472" y="77"/>
                      <a:pt x="3413" y="51"/>
                      <a:pt x="3368" y="74"/>
                    </a:cubicBezTo>
                    <a:cubicBezTo>
                      <a:pt x="3363" y="75"/>
                      <a:pt x="3368" y="57"/>
                      <a:pt x="3356" y="62"/>
                    </a:cubicBezTo>
                    <a:cubicBezTo>
                      <a:pt x="3313" y="88"/>
                      <a:pt x="3240" y="80"/>
                      <a:pt x="3184" y="67"/>
                    </a:cubicBezTo>
                    <a:cubicBezTo>
                      <a:pt x="3187" y="62"/>
                      <a:pt x="3187" y="62"/>
                      <a:pt x="3187" y="62"/>
                    </a:cubicBezTo>
                    <a:cubicBezTo>
                      <a:pt x="3176" y="60"/>
                      <a:pt x="3164" y="76"/>
                      <a:pt x="3153" y="74"/>
                    </a:cubicBezTo>
                    <a:cubicBezTo>
                      <a:pt x="3153" y="71"/>
                      <a:pt x="3156" y="70"/>
                      <a:pt x="3153" y="66"/>
                    </a:cubicBezTo>
                    <a:cubicBezTo>
                      <a:pt x="3151" y="75"/>
                      <a:pt x="3134" y="72"/>
                      <a:pt x="3129" y="79"/>
                    </a:cubicBezTo>
                    <a:cubicBezTo>
                      <a:pt x="3125" y="76"/>
                      <a:pt x="3125" y="68"/>
                      <a:pt x="3119" y="65"/>
                    </a:cubicBezTo>
                    <a:cubicBezTo>
                      <a:pt x="3113" y="76"/>
                      <a:pt x="3113" y="76"/>
                      <a:pt x="3113" y="76"/>
                    </a:cubicBezTo>
                    <a:cubicBezTo>
                      <a:pt x="3097" y="102"/>
                      <a:pt x="3070" y="77"/>
                      <a:pt x="3047" y="92"/>
                    </a:cubicBezTo>
                    <a:cubicBezTo>
                      <a:pt x="3048" y="89"/>
                      <a:pt x="3050" y="87"/>
                      <a:pt x="3048" y="85"/>
                    </a:cubicBezTo>
                    <a:cubicBezTo>
                      <a:pt x="3010" y="103"/>
                      <a:pt x="2962" y="104"/>
                      <a:pt x="2919" y="113"/>
                    </a:cubicBezTo>
                    <a:cubicBezTo>
                      <a:pt x="2920" y="109"/>
                      <a:pt x="2921" y="102"/>
                      <a:pt x="2918" y="98"/>
                    </a:cubicBezTo>
                    <a:cubicBezTo>
                      <a:pt x="2917" y="109"/>
                      <a:pt x="2904" y="113"/>
                      <a:pt x="2892" y="116"/>
                    </a:cubicBezTo>
                    <a:cubicBezTo>
                      <a:pt x="2886" y="106"/>
                      <a:pt x="2873" y="128"/>
                      <a:pt x="2859" y="123"/>
                    </a:cubicBezTo>
                    <a:cubicBezTo>
                      <a:pt x="2860" y="121"/>
                      <a:pt x="2860" y="121"/>
                      <a:pt x="2860" y="121"/>
                    </a:cubicBezTo>
                    <a:cubicBezTo>
                      <a:pt x="2851" y="133"/>
                      <a:pt x="2845" y="115"/>
                      <a:pt x="2838" y="130"/>
                    </a:cubicBezTo>
                    <a:cubicBezTo>
                      <a:pt x="2831" y="121"/>
                      <a:pt x="2831" y="121"/>
                      <a:pt x="2831" y="121"/>
                    </a:cubicBezTo>
                    <a:cubicBezTo>
                      <a:pt x="2827" y="138"/>
                      <a:pt x="2815" y="114"/>
                      <a:pt x="2808" y="123"/>
                    </a:cubicBezTo>
                    <a:cubicBezTo>
                      <a:pt x="2808" y="126"/>
                      <a:pt x="2808" y="126"/>
                      <a:pt x="2808" y="126"/>
                    </a:cubicBezTo>
                    <a:cubicBezTo>
                      <a:pt x="2801" y="131"/>
                      <a:pt x="2796" y="123"/>
                      <a:pt x="2789" y="127"/>
                    </a:cubicBezTo>
                    <a:cubicBezTo>
                      <a:pt x="2788" y="125"/>
                      <a:pt x="2788" y="125"/>
                      <a:pt x="2788" y="125"/>
                    </a:cubicBezTo>
                    <a:cubicBezTo>
                      <a:pt x="2771" y="130"/>
                      <a:pt x="2761" y="122"/>
                      <a:pt x="2762" y="135"/>
                    </a:cubicBezTo>
                    <a:cubicBezTo>
                      <a:pt x="2755" y="125"/>
                      <a:pt x="2778" y="129"/>
                      <a:pt x="2768" y="115"/>
                    </a:cubicBezTo>
                    <a:cubicBezTo>
                      <a:pt x="2713" y="132"/>
                      <a:pt x="2655" y="135"/>
                      <a:pt x="2598" y="140"/>
                    </a:cubicBezTo>
                    <a:cubicBezTo>
                      <a:pt x="2592" y="135"/>
                      <a:pt x="2587" y="134"/>
                      <a:pt x="2586" y="129"/>
                    </a:cubicBezTo>
                    <a:cubicBezTo>
                      <a:pt x="2580" y="132"/>
                      <a:pt x="2564" y="134"/>
                      <a:pt x="2560" y="140"/>
                    </a:cubicBezTo>
                    <a:cubicBezTo>
                      <a:pt x="2562" y="140"/>
                      <a:pt x="2556" y="134"/>
                      <a:pt x="2553" y="134"/>
                    </a:cubicBezTo>
                    <a:cubicBezTo>
                      <a:pt x="2542" y="130"/>
                      <a:pt x="2543" y="148"/>
                      <a:pt x="2531" y="144"/>
                    </a:cubicBezTo>
                    <a:cubicBezTo>
                      <a:pt x="2535" y="140"/>
                      <a:pt x="2536" y="136"/>
                      <a:pt x="2534" y="132"/>
                    </a:cubicBezTo>
                    <a:cubicBezTo>
                      <a:pt x="2526" y="142"/>
                      <a:pt x="2513" y="142"/>
                      <a:pt x="2502" y="146"/>
                    </a:cubicBezTo>
                    <a:cubicBezTo>
                      <a:pt x="2503" y="144"/>
                      <a:pt x="2506" y="142"/>
                      <a:pt x="2505" y="138"/>
                    </a:cubicBezTo>
                    <a:cubicBezTo>
                      <a:pt x="2494" y="150"/>
                      <a:pt x="2482" y="138"/>
                      <a:pt x="2472" y="146"/>
                    </a:cubicBezTo>
                    <a:cubicBezTo>
                      <a:pt x="2475" y="138"/>
                      <a:pt x="2475" y="138"/>
                      <a:pt x="2475" y="138"/>
                    </a:cubicBezTo>
                    <a:cubicBezTo>
                      <a:pt x="2457" y="131"/>
                      <a:pt x="2471" y="154"/>
                      <a:pt x="2456" y="150"/>
                    </a:cubicBezTo>
                    <a:cubicBezTo>
                      <a:pt x="2459" y="147"/>
                      <a:pt x="2458" y="145"/>
                      <a:pt x="2458" y="142"/>
                    </a:cubicBezTo>
                    <a:cubicBezTo>
                      <a:pt x="2445" y="156"/>
                      <a:pt x="2422" y="153"/>
                      <a:pt x="2408" y="159"/>
                    </a:cubicBezTo>
                    <a:cubicBezTo>
                      <a:pt x="2409" y="158"/>
                      <a:pt x="2409" y="156"/>
                      <a:pt x="2409" y="156"/>
                    </a:cubicBezTo>
                    <a:cubicBezTo>
                      <a:pt x="2393" y="159"/>
                      <a:pt x="2377" y="156"/>
                      <a:pt x="2360" y="163"/>
                    </a:cubicBezTo>
                    <a:cubicBezTo>
                      <a:pt x="2354" y="161"/>
                      <a:pt x="2361" y="146"/>
                      <a:pt x="2345" y="150"/>
                    </a:cubicBezTo>
                    <a:cubicBezTo>
                      <a:pt x="2347" y="164"/>
                      <a:pt x="2318" y="158"/>
                      <a:pt x="2329" y="174"/>
                    </a:cubicBezTo>
                    <a:cubicBezTo>
                      <a:pt x="2315" y="172"/>
                      <a:pt x="2292" y="169"/>
                      <a:pt x="2283" y="175"/>
                    </a:cubicBezTo>
                    <a:cubicBezTo>
                      <a:pt x="2289" y="169"/>
                      <a:pt x="2275" y="158"/>
                      <a:pt x="2287" y="156"/>
                    </a:cubicBezTo>
                    <a:cubicBezTo>
                      <a:pt x="2277" y="148"/>
                      <a:pt x="2277" y="148"/>
                      <a:pt x="2277" y="148"/>
                    </a:cubicBezTo>
                    <a:cubicBezTo>
                      <a:pt x="2278" y="142"/>
                      <a:pt x="2286" y="149"/>
                      <a:pt x="2283" y="142"/>
                    </a:cubicBezTo>
                    <a:cubicBezTo>
                      <a:pt x="2277" y="143"/>
                      <a:pt x="2261" y="150"/>
                      <a:pt x="2255" y="148"/>
                    </a:cubicBezTo>
                    <a:cubicBezTo>
                      <a:pt x="2245" y="158"/>
                      <a:pt x="2237" y="175"/>
                      <a:pt x="2220" y="178"/>
                    </a:cubicBezTo>
                    <a:cubicBezTo>
                      <a:pt x="2228" y="172"/>
                      <a:pt x="2214" y="163"/>
                      <a:pt x="2219" y="160"/>
                    </a:cubicBezTo>
                    <a:cubicBezTo>
                      <a:pt x="2197" y="190"/>
                      <a:pt x="2197" y="190"/>
                      <a:pt x="2197" y="190"/>
                    </a:cubicBezTo>
                    <a:cubicBezTo>
                      <a:pt x="2192" y="191"/>
                      <a:pt x="2195" y="179"/>
                      <a:pt x="2187" y="183"/>
                    </a:cubicBezTo>
                    <a:cubicBezTo>
                      <a:pt x="2188" y="187"/>
                      <a:pt x="2184" y="189"/>
                      <a:pt x="2182" y="193"/>
                    </a:cubicBezTo>
                    <a:cubicBezTo>
                      <a:pt x="2180" y="191"/>
                      <a:pt x="2159" y="199"/>
                      <a:pt x="2155" y="185"/>
                    </a:cubicBezTo>
                    <a:cubicBezTo>
                      <a:pt x="2152" y="180"/>
                      <a:pt x="2164" y="181"/>
                      <a:pt x="2157" y="177"/>
                    </a:cubicBezTo>
                    <a:cubicBezTo>
                      <a:pt x="2146" y="178"/>
                      <a:pt x="2146" y="183"/>
                      <a:pt x="2136" y="184"/>
                    </a:cubicBezTo>
                    <a:cubicBezTo>
                      <a:pt x="2135" y="182"/>
                      <a:pt x="2135" y="182"/>
                      <a:pt x="2135" y="182"/>
                    </a:cubicBezTo>
                    <a:cubicBezTo>
                      <a:pt x="2128" y="180"/>
                      <a:pt x="2115" y="190"/>
                      <a:pt x="2124" y="197"/>
                    </a:cubicBezTo>
                    <a:cubicBezTo>
                      <a:pt x="2128" y="197"/>
                      <a:pt x="2121" y="189"/>
                      <a:pt x="2129" y="192"/>
                    </a:cubicBezTo>
                    <a:cubicBezTo>
                      <a:pt x="2124" y="201"/>
                      <a:pt x="2112" y="204"/>
                      <a:pt x="2101" y="205"/>
                    </a:cubicBezTo>
                    <a:cubicBezTo>
                      <a:pt x="2105" y="202"/>
                      <a:pt x="2104" y="199"/>
                      <a:pt x="2105" y="195"/>
                    </a:cubicBezTo>
                    <a:cubicBezTo>
                      <a:pt x="2092" y="207"/>
                      <a:pt x="2077" y="212"/>
                      <a:pt x="2061" y="218"/>
                    </a:cubicBezTo>
                    <a:cubicBezTo>
                      <a:pt x="2062" y="225"/>
                      <a:pt x="2066" y="205"/>
                      <a:pt x="2069" y="209"/>
                    </a:cubicBezTo>
                    <a:cubicBezTo>
                      <a:pt x="2048" y="201"/>
                      <a:pt x="2028" y="226"/>
                      <a:pt x="2010" y="214"/>
                    </a:cubicBezTo>
                    <a:cubicBezTo>
                      <a:pt x="2012" y="212"/>
                      <a:pt x="2012" y="223"/>
                      <a:pt x="2012" y="221"/>
                    </a:cubicBezTo>
                    <a:cubicBezTo>
                      <a:pt x="2002" y="221"/>
                      <a:pt x="2001" y="212"/>
                      <a:pt x="1995" y="216"/>
                    </a:cubicBezTo>
                    <a:cubicBezTo>
                      <a:pt x="1994" y="210"/>
                      <a:pt x="1987" y="218"/>
                      <a:pt x="1981" y="221"/>
                    </a:cubicBezTo>
                    <a:cubicBezTo>
                      <a:pt x="1978" y="225"/>
                      <a:pt x="1979" y="218"/>
                      <a:pt x="1984" y="217"/>
                    </a:cubicBezTo>
                    <a:cubicBezTo>
                      <a:pt x="1976" y="223"/>
                      <a:pt x="1940" y="235"/>
                      <a:pt x="1917" y="228"/>
                    </a:cubicBezTo>
                    <a:cubicBezTo>
                      <a:pt x="1918" y="232"/>
                      <a:pt x="1906" y="243"/>
                      <a:pt x="1901" y="243"/>
                    </a:cubicBezTo>
                    <a:cubicBezTo>
                      <a:pt x="1902" y="235"/>
                      <a:pt x="1902" y="235"/>
                      <a:pt x="1902" y="235"/>
                    </a:cubicBezTo>
                    <a:cubicBezTo>
                      <a:pt x="1897" y="230"/>
                      <a:pt x="1886" y="237"/>
                      <a:pt x="1884" y="230"/>
                    </a:cubicBezTo>
                    <a:cubicBezTo>
                      <a:pt x="1875" y="241"/>
                      <a:pt x="1923" y="217"/>
                      <a:pt x="1910" y="226"/>
                    </a:cubicBezTo>
                    <a:cubicBezTo>
                      <a:pt x="1906" y="219"/>
                      <a:pt x="1892" y="242"/>
                      <a:pt x="1894" y="230"/>
                    </a:cubicBezTo>
                    <a:cubicBezTo>
                      <a:pt x="1884" y="231"/>
                      <a:pt x="1875" y="242"/>
                      <a:pt x="1865" y="235"/>
                    </a:cubicBezTo>
                    <a:cubicBezTo>
                      <a:pt x="1868" y="236"/>
                      <a:pt x="1872" y="222"/>
                      <a:pt x="1864" y="223"/>
                    </a:cubicBezTo>
                    <a:cubicBezTo>
                      <a:pt x="1850" y="226"/>
                      <a:pt x="1860" y="228"/>
                      <a:pt x="1849" y="232"/>
                    </a:cubicBezTo>
                    <a:cubicBezTo>
                      <a:pt x="1843" y="236"/>
                      <a:pt x="1843" y="236"/>
                      <a:pt x="1843" y="236"/>
                    </a:cubicBezTo>
                    <a:cubicBezTo>
                      <a:pt x="1843" y="245"/>
                      <a:pt x="1830" y="236"/>
                      <a:pt x="1836" y="245"/>
                    </a:cubicBezTo>
                    <a:cubicBezTo>
                      <a:pt x="1834" y="238"/>
                      <a:pt x="1816" y="251"/>
                      <a:pt x="1816" y="237"/>
                    </a:cubicBezTo>
                    <a:cubicBezTo>
                      <a:pt x="1817" y="226"/>
                      <a:pt x="1817" y="226"/>
                      <a:pt x="1817" y="226"/>
                    </a:cubicBezTo>
                    <a:cubicBezTo>
                      <a:pt x="1811" y="227"/>
                      <a:pt x="1808" y="239"/>
                      <a:pt x="1804" y="244"/>
                    </a:cubicBezTo>
                    <a:cubicBezTo>
                      <a:pt x="1803" y="243"/>
                      <a:pt x="1801" y="241"/>
                      <a:pt x="1801" y="239"/>
                    </a:cubicBezTo>
                    <a:cubicBezTo>
                      <a:pt x="1802" y="256"/>
                      <a:pt x="1787" y="239"/>
                      <a:pt x="1781" y="253"/>
                    </a:cubicBezTo>
                    <a:cubicBezTo>
                      <a:pt x="1768" y="248"/>
                      <a:pt x="1749" y="256"/>
                      <a:pt x="1742" y="246"/>
                    </a:cubicBezTo>
                    <a:cubicBezTo>
                      <a:pt x="1732" y="252"/>
                      <a:pt x="1724" y="259"/>
                      <a:pt x="1713" y="256"/>
                    </a:cubicBezTo>
                    <a:cubicBezTo>
                      <a:pt x="1715" y="254"/>
                      <a:pt x="1718" y="254"/>
                      <a:pt x="1718" y="250"/>
                    </a:cubicBezTo>
                    <a:cubicBezTo>
                      <a:pt x="1710" y="246"/>
                      <a:pt x="1709" y="250"/>
                      <a:pt x="1703" y="254"/>
                    </a:cubicBezTo>
                    <a:cubicBezTo>
                      <a:pt x="1704" y="251"/>
                      <a:pt x="1688" y="245"/>
                      <a:pt x="1680" y="240"/>
                    </a:cubicBezTo>
                    <a:cubicBezTo>
                      <a:pt x="1671" y="246"/>
                      <a:pt x="1675" y="255"/>
                      <a:pt x="1674" y="260"/>
                    </a:cubicBezTo>
                    <a:cubicBezTo>
                      <a:pt x="1664" y="244"/>
                      <a:pt x="1648" y="274"/>
                      <a:pt x="1636" y="260"/>
                    </a:cubicBezTo>
                    <a:cubicBezTo>
                      <a:pt x="1639" y="257"/>
                      <a:pt x="1649" y="250"/>
                      <a:pt x="1640" y="247"/>
                    </a:cubicBezTo>
                    <a:cubicBezTo>
                      <a:pt x="1630" y="231"/>
                      <a:pt x="1624" y="261"/>
                      <a:pt x="1609" y="254"/>
                    </a:cubicBezTo>
                    <a:cubicBezTo>
                      <a:pt x="1614" y="268"/>
                      <a:pt x="1614" y="268"/>
                      <a:pt x="1614" y="268"/>
                    </a:cubicBezTo>
                    <a:cubicBezTo>
                      <a:pt x="1606" y="260"/>
                      <a:pt x="1593" y="278"/>
                      <a:pt x="1593" y="264"/>
                    </a:cubicBezTo>
                    <a:cubicBezTo>
                      <a:pt x="1589" y="269"/>
                      <a:pt x="1576" y="261"/>
                      <a:pt x="1579" y="274"/>
                    </a:cubicBezTo>
                    <a:cubicBezTo>
                      <a:pt x="1555" y="265"/>
                      <a:pt x="1523" y="287"/>
                      <a:pt x="1506" y="265"/>
                    </a:cubicBezTo>
                    <a:cubicBezTo>
                      <a:pt x="1503" y="267"/>
                      <a:pt x="1494" y="266"/>
                      <a:pt x="1497" y="273"/>
                    </a:cubicBezTo>
                    <a:cubicBezTo>
                      <a:pt x="1503" y="279"/>
                      <a:pt x="1504" y="266"/>
                      <a:pt x="1507" y="271"/>
                    </a:cubicBezTo>
                    <a:cubicBezTo>
                      <a:pt x="1504" y="272"/>
                      <a:pt x="1503" y="276"/>
                      <a:pt x="1503" y="278"/>
                    </a:cubicBezTo>
                    <a:cubicBezTo>
                      <a:pt x="1496" y="275"/>
                      <a:pt x="1490" y="275"/>
                      <a:pt x="1495" y="263"/>
                    </a:cubicBezTo>
                    <a:cubicBezTo>
                      <a:pt x="1478" y="256"/>
                      <a:pt x="1481" y="288"/>
                      <a:pt x="1460" y="285"/>
                    </a:cubicBezTo>
                    <a:cubicBezTo>
                      <a:pt x="1460" y="279"/>
                      <a:pt x="1458" y="277"/>
                      <a:pt x="1453" y="279"/>
                    </a:cubicBezTo>
                    <a:cubicBezTo>
                      <a:pt x="1442" y="289"/>
                      <a:pt x="1442" y="289"/>
                      <a:pt x="1442" y="289"/>
                    </a:cubicBezTo>
                    <a:cubicBezTo>
                      <a:pt x="1429" y="289"/>
                      <a:pt x="1433" y="277"/>
                      <a:pt x="1432" y="268"/>
                    </a:cubicBezTo>
                    <a:cubicBezTo>
                      <a:pt x="1425" y="270"/>
                      <a:pt x="1416" y="271"/>
                      <a:pt x="1414" y="278"/>
                    </a:cubicBezTo>
                    <a:cubicBezTo>
                      <a:pt x="1404" y="267"/>
                      <a:pt x="1404" y="267"/>
                      <a:pt x="1404" y="267"/>
                    </a:cubicBezTo>
                    <a:cubicBezTo>
                      <a:pt x="1411" y="275"/>
                      <a:pt x="1398" y="274"/>
                      <a:pt x="1395" y="276"/>
                    </a:cubicBezTo>
                    <a:cubicBezTo>
                      <a:pt x="1398" y="274"/>
                      <a:pt x="1398" y="274"/>
                      <a:pt x="1398" y="274"/>
                    </a:cubicBezTo>
                    <a:cubicBezTo>
                      <a:pt x="1397" y="270"/>
                      <a:pt x="1389" y="273"/>
                      <a:pt x="1385" y="275"/>
                    </a:cubicBezTo>
                    <a:cubicBezTo>
                      <a:pt x="1386" y="281"/>
                      <a:pt x="1395" y="282"/>
                      <a:pt x="1400" y="283"/>
                    </a:cubicBezTo>
                    <a:cubicBezTo>
                      <a:pt x="1397" y="288"/>
                      <a:pt x="1391" y="287"/>
                      <a:pt x="1386" y="293"/>
                    </a:cubicBezTo>
                    <a:cubicBezTo>
                      <a:pt x="1387" y="283"/>
                      <a:pt x="1374" y="287"/>
                      <a:pt x="1368" y="287"/>
                    </a:cubicBezTo>
                    <a:cubicBezTo>
                      <a:pt x="1362" y="286"/>
                      <a:pt x="1362" y="296"/>
                      <a:pt x="1360" y="296"/>
                    </a:cubicBezTo>
                    <a:cubicBezTo>
                      <a:pt x="1359" y="291"/>
                      <a:pt x="1349" y="296"/>
                      <a:pt x="1354" y="289"/>
                    </a:cubicBezTo>
                    <a:cubicBezTo>
                      <a:pt x="1356" y="287"/>
                      <a:pt x="1359" y="293"/>
                      <a:pt x="1362" y="289"/>
                    </a:cubicBezTo>
                    <a:cubicBezTo>
                      <a:pt x="1358" y="285"/>
                      <a:pt x="1357" y="277"/>
                      <a:pt x="1349" y="284"/>
                    </a:cubicBezTo>
                    <a:cubicBezTo>
                      <a:pt x="1343" y="289"/>
                      <a:pt x="1353" y="302"/>
                      <a:pt x="1340" y="298"/>
                    </a:cubicBezTo>
                    <a:cubicBezTo>
                      <a:pt x="1343" y="295"/>
                      <a:pt x="1343" y="291"/>
                      <a:pt x="1345" y="288"/>
                    </a:cubicBezTo>
                    <a:cubicBezTo>
                      <a:pt x="1333" y="284"/>
                      <a:pt x="1333" y="284"/>
                      <a:pt x="1333" y="284"/>
                    </a:cubicBezTo>
                    <a:cubicBezTo>
                      <a:pt x="1333" y="293"/>
                      <a:pt x="1333" y="293"/>
                      <a:pt x="1333" y="293"/>
                    </a:cubicBezTo>
                    <a:cubicBezTo>
                      <a:pt x="1331" y="291"/>
                      <a:pt x="1332" y="290"/>
                      <a:pt x="1331" y="289"/>
                    </a:cubicBezTo>
                    <a:cubicBezTo>
                      <a:pt x="1329" y="298"/>
                      <a:pt x="1313" y="293"/>
                      <a:pt x="1312" y="304"/>
                    </a:cubicBezTo>
                    <a:cubicBezTo>
                      <a:pt x="1306" y="305"/>
                      <a:pt x="1299" y="299"/>
                      <a:pt x="1293" y="299"/>
                    </a:cubicBezTo>
                    <a:cubicBezTo>
                      <a:pt x="1294" y="298"/>
                      <a:pt x="1294" y="298"/>
                      <a:pt x="1294" y="298"/>
                    </a:cubicBezTo>
                    <a:cubicBezTo>
                      <a:pt x="1286" y="294"/>
                      <a:pt x="1277" y="298"/>
                      <a:pt x="1272" y="305"/>
                    </a:cubicBezTo>
                    <a:cubicBezTo>
                      <a:pt x="1272" y="303"/>
                      <a:pt x="1272" y="303"/>
                      <a:pt x="1272" y="303"/>
                    </a:cubicBezTo>
                    <a:cubicBezTo>
                      <a:pt x="1268" y="302"/>
                      <a:pt x="1259" y="305"/>
                      <a:pt x="1255" y="310"/>
                    </a:cubicBezTo>
                    <a:cubicBezTo>
                      <a:pt x="1245" y="305"/>
                      <a:pt x="1248" y="279"/>
                      <a:pt x="1239" y="291"/>
                    </a:cubicBezTo>
                    <a:cubicBezTo>
                      <a:pt x="1229" y="292"/>
                      <a:pt x="1225" y="308"/>
                      <a:pt x="1230" y="313"/>
                    </a:cubicBezTo>
                    <a:cubicBezTo>
                      <a:pt x="1212" y="309"/>
                      <a:pt x="1193" y="325"/>
                      <a:pt x="1175" y="314"/>
                    </a:cubicBezTo>
                    <a:cubicBezTo>
                      <a:pt x="1173" y="318"/>
                      <a:pt x="1175" y="320"/>
                      <a:pt x="1170" y="322"/>
                    </a:cubicBezTo>
                    <a:cubicBezTo>
                      <a:pt x="1144" y="322"/>
                      <a:pt x="1117" y="339"/>
                      <a:pt x="1094" y="324"/>
                    </a:cubicBezTo>
                    <a:cubicBezTo>
                      <a:pt x="1101" y="320"/>
                      <a:pt x="1094" y="316"/>
                      <a:pt x="1093" y="311"/>
                    </a:cubicBezTo>
                    <a:cubicBezTo>
                      <a:pt x="1088" y="319"/>
                      <a:pt x="1085" y="304"/>
                      <a:pt x="1084" y="317"/>
                    </a:cubicBezTo>
                    <a:cubicBezTo>
                      <a:pt x="1085" y="325"/>
                      <a:pt x="1085" y="329"/>
                      <a:pt x="1093" y="331"/>
                    </a:cubicBezTo>
                    <a:cubicBezTo>
                      <a:pt x="1078" y="337"/>
                      <a:pt x="1054" y="339"/>
                      <a:pt x="1045" y="333"/>
                    </a:cubicBezTo>
                    <a:cubicBezTo>
                      <a:pt x="1050" y="336"/>
                      <a:pt x="1047" y="339"/>
                      <a:pt x="1044" y="342"/>
                    </a:cubicBezTo>
                    <a:cubicBezTo>
                      <a:pt x="1043" y="329"/>
                      <a:pt x="1032" y="329"/>
                      <a:pt x="1024" y="334"/>
                    </a:cubicBezTo>
                    <a:cubicBezTo>
                      <a:pt x="1023" y="342"/>
                      <a:pt x="1023" y="342"/>
                      <a:pt x="1023" y="342"/>
                    </a:cubicBezTo>
                    <a:cubicBezTo>
                      <a:pt x="1017" y="335"/>
                      <a:pt x="1017" y="335"/>
                      <a:pt x="1017" y="335"/>
                    </a:cubicBezTo>
                    <a:cubicBezTo>
                      <a:pt x="1014" y="338"/>
                      <a:pt x="1015" y="351"/>
                      <a:pt x="1006" y="345"/>
                    </a:cubicBezTo>
                    <a:cubicBezTo>
                      <a:pt x="1005" y="342"/>
                      <a:pt x="1004" y="339"/>
                      <a:pt x="1002" y="337"/>
                    </a:cubicBezTo>
                    <a:cubicBezTo>
                      <a:pt x="994" y="344"/>
                      <a:pt x="983" y="356"/>
                      <a:pt x="972" y="351"/>
                    </a:cubicBezTo>
                    <a:cubicBezTo>
                      <a:pt x="963" y="341"/>
                      <a:pt x="963" y="341"/>
                      <a:pt x="963" y="341"/>
                    </a:cubicBezTo>
                    <a:cubicBezTo>
                      <a:pt x="959" y="342"/>
                      <a:pt x="953" y="350"/>
                      <a:pt x="961" y="352"/>
                    </a:cubicBezTo>
                    <a:cubicBezTo>
                      <a:pt x="943" y="347"/>
                      <a:pt x="933" y="348"/>
                      <a:pt x="926" y="339"/>
                    </a:cubicBezTo>
                    <a:cubicBezTo>
                      <a:pt x="901" y="365"/>
                      <a:pt x="859" y="371"/>
                      <a:pt x="826" y="374"/>
                    </a:cubicBezTo>
                    <a:cubicBezTo>
                      <a:pt x="827" y="368"/>
                      <a:pt x="827" y="368"/>
                      <a:pt x="827" y="368"/>
                    </a:cubicBezTo>
                    <a:cubicBezTo>
                      <a:pt x="817" y="364"/>
                      <a:pt x="823" y="378"/>
                      <a:pt x="816" y="375"/>
                    </a:cubicBezTo>
                    <a:cubicBezTo>
                      <a:pt x="819" y="369"/>
                      <a:pt x="808" y="364"/>
                      <a:pt x="814" y="357"/>
                    </a:cubicBezTo>
                    <a:cubicBezTo>
                      <a:pt x="801" y="353"/>
                      <a:pt x="799" y="369"/>
                      <a:pt x="791" y="372"/>
                    </a:cubicBezTo>
                    <a:cubicBezTo>
                      <a:pt x="791" y="380"/>
                      <a:pt x="797" y="367"/>
                      <a:pt x="797" y="376"/>
                    </a:cubicBezTo>
                    <a:cubicBezTo>
                      <a:pt x="796" y="379"/>
                      <a:pt x="779" y="373"/>
                      <a:pt x="778" y="384"/>
                    </a:cubicBezTo>
                    <a:cubicBezTo>
                      <a:pt x="774" y="380"/>
                      <a:pt x="776" y="371"/>
                      <a:pt x="777" y="367"/>
                    </a:cubicBezTo>
                    <a:cubicBezTo>
                      <a:pt x="770" y="373"/>
                      <a:pt x="770" y="373"/>
                      <a:pt x="770" y="373"/>
                    </a:cubicBezTo>
                    <a:cubicBezTo>
                      <a:pt x="759" y="361"/>
                      <a:pt x="789" y="347"/>
                      <a:pt x="777" y="333"/>
                    </a:cubicBezTo>
                    <a:cubicBezTo>
                      <a:pt x="770" y="335"/>
                      <a:pt x="770" y="335"/>
                      <a:pt x="770" y="335"/>
                    </a:cubicBezTo>
                    <a:cubicBezTo>
                      <a:pt x="762" y="324"/>
                      <a:pt x="787" y="320"/>
                      <a:pt x="769" y="318"/>
                    </a:cubicBezTo>
                    <a:cubicBezTo>
                      <a:pt x="762" y="324"/>
                      <a:pt x="757" y="341"/>
                      <a:pt x="765" y="345"/>
                    </a:cubicBezTo>
                    <a:cubicBezTo>
                      <a:pt x="749" y="350"/>
                      <a:pt x="760" y="373"/>
                      <a:pt x="743" y="374"/>
                    </a:cubicBezTo>
                    <a:cubicBezTo>
                      <a:pt x="737" y="368"/>
                      <a:pt x="756" y="371"/>
                      <a:pt x="752" y="362"/>
                    </a:cubicBezTo>
                    <a:cubicBezTo>
                      <a:pt x="743" y="354"/>
                      <a:pt x="736" y="369"/>
                      <a:pt x="729" y="367"/>
                    </a:cubicBezTo>
                    <a:cubicBezTo>
                      <a:pt x="737" y="370"/>
                      <a:pt x="732" y="382"/>
                      <a:pt x="727" y="385"/>
                    </a:cubicBezTo>
                    <a:cubicBezTo>
                      <a:pt x="717" y="380"/>
                      <a:pt x="731" y="373"/>
                      <a:pt x="718" y="374"/>
                    </a:cubicBezTo>
                    <a:cubicBezTo>
                      <a:pt x="717" y="380"/>
                      <a:pt x="706" y="387"/>
                      <a:pt x="717" y="390"/>
                    </a:cubicBezTo>
                    <a:cubicBezTo>
                      <a:pt x="714" y="405"/>
                      <a:pt x="703" y="388"/>
                      <a:pt x="698" y="400"/>
                    </a:cubicBezTo>
                    <a:cubicBezTo>
                      <a:pt x="693" y="390"/>
                      <a:pt x="708" y="374"/>
                      <a:pt x="693" y="371"/>
                    </a:cubicBezTo>
                    <a:cubicBezTo>
                      <a:pt x="697" y="381"/>
                      <a:pt x="678" y="386"/>
                      <a:pt x="687" y="400"/>
                    </a:cubicBezTo>
                    <a:cubicBezTo>
                      <a:pt x="681" y="398"/>
                      <a:pt x="680" y="390"/>
                      <a:pt x="683" y="384"/>
                    </a:cubicBezTo>
                    <a:cubicBezTo>
                      <a:pt x="675" y="379"/>
                      <a:pt x="667" y="404"/>
                      <a:pt x="662" y="385"/>
                    </a:cubicBezTo>
                    <a:cubicBezTo>
                      <a:pt x="660" y="395"/>
                      <a:pt x="660" y="395"/>
                      <a:pt x="660" y="395"/>
                    </a:cubicBezTo>
                    <a:cubicBezTo>
                      <a:pt x="657" y="392"/>
                      <a:pt x="654" y="390"/>
                      <a:pt x="649" y="385"/>
                    </a:cubicBezTo>
                    <a:cubicBezTo>
                      <a:pt x="642" y="386"/>
                      <a:pt x="629" y="402"/>
                      <a:pt x="628" y="386"/>
                    </a:cubicBezTo>
                    <a:cubicBezTo>
                      <a:pt x="626" y="388"/>
                      <a:pt x="610" y="390"/>
                      <a:pt x="617" y="399"/>
                    </a:cubicBezTo>
                    <a:cubicBezTo>
                      <a:pt x="628" y="405"/>
                      <a:pt x="628" y="390"/>
                      <a:pt x="635" y="404"/>
                    </a:cubicBezTo>
                    <a:cubicBezTo>
                      <a:pt x="626" y="393"/>
                      <a:pt x="621" y="407"/>
                      <a:pt x="616" y="412"/>
                    </a:cubicBezTo>
                    <a:cubicBezTo>
                      <a:pt x="614" y="406"/>
                      <a:pt x="614" y="406"/>
                      <a:pt x="614" y="406"/>
                    </a:cubicBezTo>
                    <a:cubicBezTo>
                      <a:pt x="611" y="409"/>
                      <a:pt x="603" y="408"/>
                      <a:pt x="602" y="415"/>
                    </a:cubicBezTo>
                    <a:cubicBezTo>
                      <a:pt x="604" y="411"/>
                      <a:pt x="602" y="407"/>
                      <a:pt x="600" y="406"/>
                    </a:cubicBezTo>
                    <a:cubicBezTo>
                      <a:pt x="597" y="416"/>
                      <a:pt x="597" y="416"/>
                      <a:pt x="597" y="416"/>
                    </a:cubicBezTo>
                    <a:cubicBezTo>
                      <a:pt x="585" y="422"/>
                      <a:pt x="592" y="400"/>
                      <a:pt x="579" y="405"/>
                    </a:cubicBezTo>
                    <a:cubicBezTo>
                      <a:pt x="588" y="397"/>
                      <a:pt x="588" y="397"/>
                      <a:pt x="588" y="397"/>
                    </a:cubicBezTo>
                    <a:cubicBezTo>
                      <a:pt x="586" y="398"/>
                      <a:pt x="581" y="390"/>
                      <a:pt x="575" y="394"/>
                    </a:cubicBezTo>
                    <a:cubicBezTo>
                      <a:pt x="574" y="403"/>
                      <a:pt x="570" y="413"/>
                      <a:pt x="569" y="420"/>
                    </a:cubicBezTo>
                    <a:cubicBezTo>
                      <a:pt x="562" y="424"/>
                      <a:pt x="565" y="411"/>
                      <a:pt x="558" y="420"/>
                    </a:cubicBezTo>
                    <a:cubicBezTo>
                      <a:pt x="567" y="409"/>
                      <a:pt x="567" y="409"/>
                      <a:pt x="567" y="409"/>
                    </a:cubicBezTo>
                    <a:cubicBezTo>
                      <a:pt x="568" y="406"/>
                      <a:pt x="558" y="396"/>
                      <a:pt x="549" y="398"/>
                    </a:cubicBezTo>
                    <a:cubicBezTo>
                      <a:pt x="543" y="402"/>
                      <a:pt x="535" y="415"/>
                      <a:pt x="545" y="418"/>
                    </a:cubicBezTo>
                    <a:cubicBezTo>
                      <a:pt x="540" y="419"/>
                      <a:pt x="533" y="414"/>
                      <a:pt x="536" y="408"/>
                    </a:cubicBezTo>
                    <a:cubicBezTo>
                      <a:pt x="525" y="412"/>
                      <a:pt x="538" y="417"/>
                      <a:pt x="529" y="423"/>
                    </a:cubicBezTo>
                    <a:cubicBezTo>
                      <a:pt x="525" y="418"/>
                      <a:pt x="511" y="412"/>
                      <a:pt x="503" y="405"/>
                    </a:cubicBezTo>
                    <a:cubicBezTo>
                      <a:pt x="511" y="390"/>
                      <a:pt x="511" y="390"/>
                      <a:pt x="511" y="390"/>
                    </a:cubicBezTo>
                    <a:cubicBezTo>
                      <a:pt x="504" y="391"/>
                      <a:pt x="504" y="391"/>
                      <a:pt x="504" y="391"/>
                    </a:cubicBezTo>
                    <a:cubicBezTo>
                      <a:pt x="512" y="379"/>
                      <a:pt x="499" y="383"/>
                      <a:pt x="502" y="371"/>
                    </a:cubicBezTo>
                    <a:cubicBezTo>
                      <a:pt x="497" y="370"/>
                      <a:pt x="492" y="374"/>
                      <a:pt x="488" y="378"/>
                    </a:cubicBezTo>
                    <a:cubicBezTo>
                      <a:pt x="504" y="395"/>
                      <a:pt x="477" y="405"/>
                      <a:pt x="483" y="422"/>
                    </a:cubicBezTo>
                    <a:cubicBezTo>
                      <a:pt x="465" y="429"/>
                      <a:pt x="466" y="382"/>
                      <a:pt x="450" y="411"/>
                    </a:cubicBezTo>
                    <a:cubicBezTo>
                      <a:pt x="454" y="415"/>
                      <a:pt x="447" y="429"/>
                      <a:pt x="458" y="423"/>
                    </a:cubicBezTo>
                    <a:cubicBezTo>
                      <a:pt x="446" y="422"/>
                      <a:pt x="452" y="441"/>
                      <a:pt x="438" y="435"/>
                    </a:cubicBezTo>
                    <a:cubicBezTo>
                      <a:pt x="447" y="427"/>
                      <a:pt x="425" y="420"/>
                      <a:pt x="438" y="408"/>
                    </a:cubicBezTo>
                    <a:cubicBezTo>
                      <a:pt x="438" y="414"/>
                      <a:pt x="447" y="411"/>
                      <a:pt x="448" y="409"/>
                    </a:cubicBezTo>
                    <a:cubicBezTo>
                      <a:pt x="443" y="403"/>
                      <a:pt x="447" y="392"/>
                      <a:pt x="435" y="394"/>
                    </a:cubicBezTo>
                    <a:cubicBezTo>
                      <a:pt x="429" y="396"/>
                      <a:pt x="419" y="398"/>
                      <a:pt x="422" y="407"/>
                    </a:cubicBezTo>
                    <a:cubicBezTo>
                      <a:pt x="423" y="416"/>
                      <a:pt x="432" y="404"/>
                      <a:pt x="429" y="414"/>
                    </a:cubicBezTo>
                    <a:cubicBezTo>
                      <a:pt x="415" y="420"/>
                      <a:pt x="411" y="405"/>
                      <a:pt x="407" y="423"/>
                    </a:cubicBezTo>
                    <a:cubicBezTo>
                      <a:pt x="416" y="421"/>
                      <a:pt x="420" y="430"/>
                      <a:pt x="421" y="437"/>
                    </a:cubicBezTo>
                    <a:cubicBezTo>
                      <a:pt x="411" y="442"/>
                      <a:pt x="411" y="442"/>
                      <a:pt x="411" y="442"/>
                    </a:cubicBezTo>
                    <a:cubicBezTo>
                      <a:pt x="412" y="436"/>
                      <a:pt x="412" y="436"/>
                      <a:pt x="412" y="436"/>
                    </a:cubicBezTo>
                    <a:cubicBezTo>
                      <a:pt x="395" y="434"/>
                      <a:pt x="409" y="448"/>
                      <a:pt x="392" y="449"/>
                    </a:cubicBezTo>
                    <a:cubicBezTo>
                      <a:pt x="383" y="437"/>
                      <a:pt x="383" y="437"/>
                      <a:pt x="383" y="437"/>
                    </a:cubicBezTo>
                    <a:cubicBezTo>
                      <a:pt x="385" y="426"/>
                      <a:pt x="407" y="439"/>
                      <a:pt x="402" y="421"/>
                    </a:cubicBezTo>
                    <a:cubicBezTo>
                      <a:pt x="391" y="422"/>
                      <a:pt x="389" y="432"/>
                      <a:pt x="378" y="428"/>
                    </a:cubicBezTo>
                    <a:cubicBezTo>
                      <a:pt x="380" y="427"/>
                      <a:pt x="383" y="426"/>
                      <a:pt x="385" y="424"/>
                    </a:cubicBezTo>
                    <a:cubicBezTo>
                      <a:pt x="381" y="424"/>
                      <a:pt x="374" y="401"/>
                      <a:pt x="361" y="417"/>
                    </a:cubicBezTo>
                    <a:cubicBezTo>
                      <a:pt x="354" y="423"/>
                      <a:pt x="360" y="423"/>
                      <a:pt x="361" y="430"/>
                    </a:cubicBezTo>
                    <a:cubicBezTo>
                      <a:pt x="344" y="434"/>
                      <a:pt x="340" y="442"/>
                      <a:pt x="330" y="445"/>
                    </a:cubicBezTo>
                    <a:cubicBezTo>
                      <a:pt x="330" y="431"/>
                      <a:pt x="310" y="446"/>
                      <a:pt x="320" y="431"/>
                    </a:cubicBezTo>
                    <a:cubicBezTo>
                      <a:pt x="327" y="438"/>
                      <a:pt x="351" y="433"/>
                      <a:pt x="355" y="420"/>
                    </a:cubicBezTo>
                    <a:cubicBezTo>
                      <a:pt x="347" y="406"/>
                      <a:pt x="369" y="421"/>
                      <a:pt x="370" y="405"/>
                    </a:cubicBezTo>
                    <a:cubicBezTo>
                      <a:pt x="357" y="406"/>
                      <a:pt x="355" y="391"/>
                      <a:pt x="351" y="381"/>
                    </a:cubicBezTo>
                    <a:cubicBezTo>
                      <a:pt x="348" y="381"/>
                      <a:pt x="345" y="386"/>
                      <a:pt x="343" y="388"/>
                    </a:cubicBezTo>
                    <a:cubicBezTo>
                      <a:pt x="342" y="397"/>
                      <a:pt x="347" y="396"/>
                      <a:pt x="349" y="406"/>
                    </a:cubicBezTo>
                    <a:cubicBezTo>
                      <a:pt x="333" y="406"/>
                      <a:pt x="320" y="413"/>
                      <a:pt x="313" y="423"/>
                    </a:cubicBezTo>
                    <a:cubicBezTo>
                      <a:pt x="307" y="420"/>
                      <a:pt x="307" y="410"/>
                      <a:pt x="313" y="408"/>
                    </a:cubicBezTo>
                    <a:cubicBezTo>
                      <a:pt x="295" y="414"/>
                      <a:pt x="276" y="415"/>
                      <a:pt x="259" y="415"/>
                    </a:cubicBezTo>
                    <a:cubicBezTo>
                      <a:pt x="272" y="429"/>
                      <a:pt x="240" y="422"/>
                      <a:pt x="250" y="433"/>
                    </a:cubicBezTo>
                    <a:cubicBezTo>
                      <a:pt x="259" y="435"/>
                      <a:pt x="269" y="445"/>
                      <a:pt x="265" y="452"/>
                    </a:cubicBezTo>
                    <a:cubicBezTo>
                      <a:pt x="259" y="452"/>
                      <a:pt x="264" y="445"/>
                      <a:pt x="261" y="443"/>
                    </a:cubicBezTo>
                    <a:cubicBezTo>
                      <a:pt x="255" y="452"/>
                      <a:pt x="248" y="431"/>
                      <a:pt x="243" y="445"/>
                    </a:cubicBezTo>
                    <a:cubicBezTo>
                      <a:pt x="258" y="438"/>
                      <a:pt x="243" y="426"/>
                      <a:pt x="244" y="414"/>
                    </a:cubicBezTo>
                    <a:cubicBezTo>
                      <a:pt x="233" y="423"/>
                      <a:pt x="243" y="405"/>
                      <a:pt x="232" y="407"/>
                    </a:cubicBezTo>
                    <a:cubicBezTo>
                      <a:pt x="221" y="416"/>
                      <a:pt x="207" y="423"/>
                      <a:pt x="195" y="428"/>
                    </a:cubicBezTo>
                    <a:cubicBezTo>
                      <a:pt x="177" y="420"/>
                      <a:pt x="152" y="434"/>
                      <a:pt x="139" y="438"/>
                    </a:cubicBezTo>
                    <a:cubicBezTo>
                      <a:pt x="130" y="433"/>
                      <a:pt x="133" y="419"/>
                      <a:pt x="124" y="418"/>
                    </a:cubicBezTo>
                    <a:cubicBezTo>
                      <a:pt x="114" y="420"/>
                      <a:pt x="134" y="431"/>
                      <a:pt x="118" y="428"/>
                    </a:cubicBezTo>
                    <a:cubicBezTo>
                      <a:pt x="119" y="425"/>
                      <a:pt x="119" y="425"/>
                      <a:pt x="119" y="425"/>
                    </a:cubicBezTo>
                    <a:cubicBezTo>
                      <a:pt x="115" y="429"/>
                      <a:pt x="91" y="420"/>
                      <a:pt x="90" y="440"/>
                    </a:cubicBezTo>
                    <a:cubicBezTo>
                      <a:pt x="92" y="425"/>
                      <a:pt x="92" y="425"/>
                      <a:pt x="92" y="425"/>
                    </a:cubicBezTo>
                    <a:cubicBezTo>
                      <a:pt x="89" y="424"/>
                      <a:pt x="87" y="428"/>
                      <a:pt x="85" y="429"/>
                    </a:cubicBezTo>
                    <a:cubicBezTo>
                      <a:pt x="84" y="425"/>
                      <a:pt x="80" y="421"/>
                      <a:pt x="84" y="417"/>
                    </a:cubicBezTo>
                    <a:cubicBezTo>
                      <a:pt x="74" y="409"/>
                      <a:pt x="66" y="422"/>
                      <a:pt x="56" y="424"/>
                    </a:cubicBezTo>
                    <a:cubicBezTo>
                      <a:pt x="64" y="432"/>
                      <a:pt x="64" y="432"/>
                      <a:pt x="64" y="432"/>
                    </a:cubicBezTo>
                    <a:cubicBezTo>
                      <a:pt x="49" y="441"/>
                      <a:pt x="36" y="435"/>
                      <a:pt x="22" y="442"/>
                    </a:cubicBezTo>
                    <a:cubicBezTo>
                      <a:pt x="20" y="434"/>
                      <a:pt x="20" y="434"/>
                      <a:pt x="20" y="434"/>
                    </a:cubicBezTo>
                    <a:cubicBezTo>
                      <a:pt x="12" y="441"/>
                      <a:pt x="12" y="441"/>
                      <a:pt x="12" y="441"/>
                    </a:cubicBezTo>
                    <a:cubicBezTo>
                      <a:pt x="12" y="432"/>
                      <a:pt x="2" y="430"/>
                      <a:pt x="0" y="438"/>
                    </a:cubicBezTo>
                    <a:cubicBezTo>
                      <a:pt x="5" y="429"/>
                      <a:pt x="11" y="420"/>
                      <a:pt x="18" y="411"/>
                    </a:cubicBezTo>
                    <a:cubicBezTo>
                      <a:pt x="26" y="414"/>
                      <a:pt x="13" y="423"/>
                      <a:pt x="20" y="430"/>
                    </a:cubicBezTo>
                    <a:cubicBezTo>
                      <a:pt x="25" y="436"/>
                      <a:pt x="39" y="430"/>
                      <a:pt x="40" y="422"/>
                    </a:cubicBezTo>
                    <a:cubicBezTo>
                      <a:pt x="34" y="422"/>
                      <a:pt x="34" y="424"/>
                      <a:pt x="30" y="428"/>
                    </a:cubicBezTo>
                    <a:cubicBezTo>
                      <a:pt x="26" y="417"/>
                      <a:pt x="34" y="415"/>
                      <a:pt x="37" y="407"/>
                    </a:cubicBezTo>
                    <a:cubicBezTo>
                      <a:pt x="34" y="408"/>
                      <a:pt x="29" y="405"/>
                      <a:pt x="29" y="409"/>
                    </a:cubicBezTo>
                    <a:cubicBezTo>
                      <a:pt x="34" y="402"/>
                      <a:pt x="40" y="400"/>
                      <a:pt x="50" y="398"/>
                    </a:cubicBezTo>
                    <a:cubicBezTo>
                      <a:pt x="44" y="403"/>
                      <a:pt x="55" y="404"/>
                      <a:pt x="53" y="408"/>
                    </a:cubicBezTo>
                    <a:cubicBezTo>
                      <a:pt x="52" y="398"/>
                      <a:pt x="61" y="393"/>
                      <a:pt x="74" y="393"/>
                    </a:cubicBezTo>
                    <a:cubicBezTo>
                      <a:pt x="84" y="404"/>
                      <a:pt x="95" y="382"/>
                      <a:pt x="110" y="383"/>
                    </a:cubicBezTo>
                    <a:cubicBezTo>
                      <a:pt x="106" y="394"/>
                      <a:pt x="100" y="404"/>
                      <a:pt x="92" y="410"/>
                    </a:cubicBezTo>
                    <a:cubicBezTo>
                      <a:pt x="102" y="413"/>
                      <a:pt x="102" y="408"/>
                      <a:pt x="111" y="411"/>
                    </a:cubicBezTo>
                    <a:cubicBezTo>
                      <a:pt x="114" y="403"/>
                      <a:pt x="116" y="391"/>
                      <a:pt x="126" y="384"/>
                    </a:cubicBezTo>
                    <a:cubicBezTo>
                      <a:pt x="128" y="391"/>
                      <a:pt x="128" y="391"/>
                      <a:pt x="128" y="391"/>
                    </a:cubicBezTo>
                    <a:cubicBezTo>
                      <a:pt x="136" y="386"/>
                      <a:pt x="136" y="374"/>
                      <a:pt x="149" y="374"/>
                    </a:cubicBezTo>
                    <a:cubicBezTo>
                      <a:pt x="173" y="374"/>
                      <a:pt x="196" y="370"/>
                      <a:pt x="214" y="368"/>
                    </a:cubicBezTo>
                    <a:cubicBezTo>
                      <a:pt x="216" y="376"/>
                      <a:pt x="216" y="376"/>
                      <a:pt x="216" y="376"/>
                    </a:cubicBezTo>
                    <a:cubicBezTo>
                      <a:pt x="223" y="358"/>
                      <a:pt x="247" y="365"/>
                      <a:pt x="259" y="355"/>
                    </a:cubicBezTo>
                    <a:cubicBezTo>
                      <a:pt x="282" y="360"/>
                      <a:pt x="306" y="341"/>
                      <a:pt x="319" y="352"/>
                    </a:cubicBezTo>
                    <a:cubicBezTo>
                      <a:pt x="357" y="341"/>
                      <a:pt x="391" y="330"/>
                      <a:pt x="432" y="327"/>
                    </a:cubicBezTo>
                    <a:cubicBezTo>
                      <a:pt x="427" y="339"/>
                      <a:pt x="427" y="339"/>
                      <a:pt x="427" y="339"/>
                    </a:cubicBezTo>
                    <a:cubicBezTo>
                      <a:pt x="433" y="330"/>
                      <a:pt x="432" y="345"/>
                      <a:pt x="439" y="342"/>
                    </a:cubicBezTo>
                    <a:cubicBezTo>
                      <a:pt x="430" y="335"/>
                      <a:pt x="447" y="329"/>
                      <a:pt x="451" y="322"/>
                    </a:cubicBezTo>
                    <a:cubicBezTo>
                      <a:pt x="471" y="328"/>
                      <a:pt x="493" y="316"/>
                      <a:pt x="508" y="306"/>
                    </a:cubicBezTo>
                    <a:cubicBezTo>
                      <a:pt x="509" y="313"/>
                      <a:pt x="509" y="313"/>
                      <a:pt x="509" y="313"/>
                    </a:cubicBezTo>
                    <a:cubicBezTo>
                      <a:pt x="524" y="297"/>
                      <a:pt x="545" y="307"/>
                      <a:pt x="565" y="307"/>
                    </a:cubicBezTo>
                    <a:cubicBezTo>
                      <a:pt x="568" y="309"/>
                      <a:pt x="572" y="316"/>
                      <a:pt x="578" y="315"/>
                    </a:cubicBezTo>
                    <a:cubicBezTo>
                      <a:pt x="588" y="301"/>
                      <a:pt x="594" y="301"/>
                      <a:pt x="609" y="291"/>
                    </a:cubicBezTo>
                    <a:cubicBezTo>
                      <a:pt x="620" y="289"/>
                      <a:pt x="640" y="290"/>
                      <a:pt x="652" y="293"/>
                    </a:cubicBezTo>
                    <a:cubicBezTo>
                      <a:pt x="694" y="270"/>
                      <a:pt x="741" y="276"/>
                      <a:pt x="785" y="260"/>
                    </a:cubicBezTo>
                    <a:cubicBezTo>
                      <a:pt x="790" y="269"/>
                      <a:pt x="790" y="269"/>
                      <a:pt x="790" y="269"/>
                    </a:cubicBezTo>
                    <a:cubicBezTo>
                      <a:pt x="832" y="244"/>
                      <a:pt x="889" y="255"/>
                      <a:pt x="926" y="240"/>
                    </a:cubicBezTo>
                    <a:cubicBezTo>
                      <a:pt x="924" y="256"/>
                      <a:pt x="924" y="256"/>
                      <a:pt x="924" y="256"/>
                    </a:cubicBezTo>
                    <a:cubicBezTo>
                      <a:pt x="936" y="260"/>
                      <a:pt x="950" y="249"/>
                      <a:pt x="946" y="238"/>
                    </a:cubicBezTo>
                    <a:cubicBezTo>
                      <a:pt x="959" y="242"/>
                      <a:pt x="975" y="227"/>
                      <a:pt x="984" y="239"/>
                    </a:cubicBezTo>
                    <a:cubicBezTo>
                      <a:pt x="997" y="241"/>
                      <a:pt x="998" y="230"/>
                      <a:pt x="1008" y="227"/>
                    </a:cubicBezTo>
                    <a:cubicBezTo>
                      <a:pt x="1033" y="230"/>
                      <a:pt x="1042" y="228"/>
                      <a:pt x="1065" y="222"/>
                    </a:cubicBezTo>
                    <a:cubicBezTo>
                      <a:pt x="1059" y="222"/>
                      <a:pt x="1059" y="222"/>
                      <a:pt x="1059" y="222"/>
                    </a:cubicBezTo>
                    <a:cubicBezTo>
                      <a:pt x="1057" y="226"/>
                      <a:pt x="1057" y="232"/>
                      <a:pt x="1063" y="233"/>
                    </a:cubicBezTo>
                    <a:cubicBezTo>
                      <a:pt x="1071" y="227"/>
                      <a:pt x="1095" y="233"/>
                      <a:pt x="1085" y="216"/>
                    </a:cubicBezTo>
                    <a:cubicBezTo>
                      <a:pt x="1110" y="224"/>
                      <a:pt x="1141" y="200"/>
                      <a:pt x="1167" y="212"/>
                    </a:cubicBezTo>
                    <a:cubicBezTo>
                      <a:pt x="1164" y="207"/>
                      <a:pt x="1170" y="206"/>
                      <a:pt x="1172" y="202"/>
                    </a:cubicBezTo>
                    <a:cubicBezTo>
                      <a:pt x="1194" y="199"/>
                      <a:pt x="1218" y="207"/>
                      <a:pt x="1234" y="196"/>
                    </a:cubicBezTo>
                    <a:cubicBezTo>
                      <a:pt x="1238" y="198"/>
                      <a:pt x="1229" y="205"/>
                      <a:pt x="1238" y="205"/>
                    </a:cubicBezTo>
                    <a:cubicBezTo>
                      <a:pt x="1243" y="202"/>
                      <a:pt x="1238" y="198"/>
                      <a:pt x="1244" y="195"/>
                    </a:cubicBezTo>
                    <a:cubicBezTo>
                      <a:pt x="1278" y="181"/>
                      <a:pt x="1316" y="197"/>
                      <a:pt x="1347" y="191"/>
                    </a:cubicBezTo>
                    <a:cubicBezTo>
                      <a:pt x="1403" y="175"/>
                      <a:pt x="1462" y="174"/>
                      <a:pt x="1516" y="166"/>
                    </a:cubicBezTo>
                    <a:cubicBezTo>
                      <a:pt x="1516" y="170"/>
                      <a:pt x="1516" y="170"/>
                      <a:pt x="1516" y="170"/>
                    </a:cubicBezTo>
                    <a:cubicBezTo>
                      <a:pt x="1533" y="154"/>
                      <a:pt x="1560" y="180"/>
                      <a:pt x="1573" y="157"/>
                    </a:cubicBezTo>
                    <a:cubicBezTo>
                      <a:pt x="1577" y="160"/>
                      <a:pt x="1589" y="157"/>
                      <a:pt x="1587" y="165"/>
                    </a:cubicBezTo>
                    <a:cubicBezTo>
                      <a:pt x="1600" y="153"/>
                      <a:pt x="1628" y="170"/>
                      <a:pt x="1648" y="155"/>
                    </a:cubicBezTo>
                    <a:cubicBezTo>
                      <a:pt x="1646" y="155"/>
                      <a:pt x="1645" y="156"/>
                      <a:pt x="1643" y="158"/>
                    </a:cubicBezTo>
                    <a:cubicBezTo>
                      <a:pt x="1665" y="164"/>
                      <a:pt x="1682" y="151"/>
                      <a:pt x="1705" y="156"/>
                    </a:cubicBezTo>
                    <a:cubicBezTo>
                      <a:pt x="1703" y="158"/>
                      <a:pt x="1699" y="159"/>
                      <a:pt x="1699" y="163"/>
                    </a:cubicBezTo>
                    <a:cubicBezTo>
                      <a:pt x="1708" y="169"/>
                      <a:pt x="1718" y="145"/>
                      <a:pt x="1724" y="163"/>
                    </a:cubicBezTo>
                    <a:cubicBezTo>
                      <a:pt x="1729" y="162"/>
                      <a:pt x="1727" y="154"/>
                      <a:pt x="1724" y="154"/>
                    </a:cubicBezTo>
                    <a:cubicBezTo>
                      <a:pt x="1773" y="156"/>
                      <a:pt x="1824" y="140"/>
                      <a:pt x="1875" y="131"/>
                    </a:cubicBezTo>
                    <a:cubicBezTo>
                      <a:pt x="1912" y="138"/>
                      <a:pt x="1880" y="161"/>
                      <a:pt x="1907" y="144"/>
                    </a:cubicBezTo>
                    <a:cubicBezTo>
                      <a:pt x="1910" y="148"/>
                      <a:pt x="1908" y="137"/>
                      <a:pt x="1909" y="141"/>
                    </a:cubicBezTo>
                    <a:cubicBezTo>
                      <a:pt x="1920" y="135"/>
                      <a:pt x="1928" y="160"/>
                      <a:pt x="1935" y="149"/>
                    </a:cubicBezTo>
                    <a:cubicBezTo>
                      <a:pt x="1931" y="139"/>
                      <a:pt x="1940" y="143"/>
                      <a:pt x="1939" y="136"/>
                    </a:cubicBezTo>
                    <a:cubicBezTo>
                      <a:pt x="1962" y="141"/>
                      <a:pt x="1968" y="151"/>
                      <a:pt x="1984" y="141"/>
                    </a:cubicBezTo>
                    <a:cubicBezTo>
                      <a:pt x="1984" y="147"/>
                      <a:pt x="1984" y="147"/>
                      <a:pt x="1984" y="147"/>
                    </a:cubicBezTo>
                    <a:cubicBezTo>
                      <a:pt x="2003" y="128"/>
                      <a:pt x="2027" y="135"/>
                      <a:pt x="2043" y="114"/>
                    </a:cubicBezTo>
                    <a:cubicBezTo>
                      <a:pt x="2156" y="100"/>
                      <a:pt x="2264" y="80"/>
                      <a:pt x="2375" y="68"/>
                    </a:cubicBezTo>
                    <a:cubicBezTo>
                      <a:pt x="2485" y="62"/>
                      <a:pt x="2592" y="44"/>
                      <a:pt x="2704" y="45"/>
                    </a:cubicBezTo>
                    <a:cubicBezTo>
                      <a:pt x="2731" y="59"/>
                      <a:pt x="2733" y="58"/>
                      <a:pt x="2761" y="49"/>
                    </a:cubicBezTo>
                    <a:cubicBezTo>
                      <a:pt x="2760" y="52"/>
                      <a:pt x="2758" y="53"/>
                      <a:pt x="2760" y="55"/>
                    </a:cubicBezTo>
                    <a:cubicBezTo>
                      <a:pt x="2761" y="42"/>
                      <a:pt x="2781" y="52"/>
                      <a:pt x="2782" y="40"/>
                    </a:cubicBezTo>
                    <a:cubicBezTo>
                      <a:pt x="2824" y="39"/>
                      <a:pt x="2861" y="32"/>
                      <a:pt x="2904" y="29"/>
                    </a:cubicBezTo>
                    <a:cubicBezTo>
                      <a:pt x="2897" y="31"/>
                      <a:pt x="2894" y="41"/>
                      <a:pt x="2902" y="40"/>
                    </a:cubicBezTo>
                    <a:cubicBezTo>
                      <a:pt x="2910" y="31"/>
                      <a:pt x="2910" y="31"/>
                      <a:pt x="2910" y="31"/>
                    </a:cubicBezTo>
                    <a:cubicBezTo>
                      <a:pt x="2912" y="34"/>
                      <a:pt x="2912" y="34"/>
                      <a:pt x="2912" y="34"/>
                    </a:cubicBezTo>
                    <a:cubicBezTo>
                      <a:pt x="2917" y="32"/>
                      <a:pt x="2922" y="25"/>
                      <a:pt x="2916" y="22"/>
                    </a:cubicBezTo>
                    <a:cubicBezTo>
                      <a:pt x="3022" y="3"/>
                      <a:pt x="3129" y="20"/>
                      <a:pt x="3233" y="9"/>
                    </a:cubicBezTo>
                    <a:cubicBezTo>
                      <a:pt x="3258" y="12"/>
                      <a:pt x="3293" y="5"/>
                      <a:pt x="3319" y="0"/>
                    </a:cubicBezTo>
                    <a:cubicBezTo>
                      <a:pt x="3400" y="11"/>
                      <a:pt x="3473" y="19"/>
                      <a:pt x="3553" y="1"/>
                    </a:cubicBezTo>
                    <a:cubicBezTo>
                      <a:pt x="3553" y="1"/>
                      <a:pt x="3545" y="34"/>
                      <a:pt x="3512" y="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042" name="Freeform 47"/>
            <p:cNvSpPr/>
            <p:nvPr/>
          </p:nvSpPr>
          <p:spPr bwMode="auto">
            <a:xfrm>
              <a:off x="4318000" y="4122738"/>
              <a:ext cx="12700" cy="12700"/>
            </a:xfrm>
            <a:custGeom>
              <a:gdLst>
                <a:gd fmla="*/ 0 w 16" name="T0"/>
                <a:gd fmla="*/ 0 h 15" name="T1"/>
                <a:gd fmla="*/ 12 w 16" name="T2"/>
                <a:gd fmla="*/ 15 h 15" name="T3"/>
                <a:gd fmla="*/ 0 w 16" name="T4"/>
                <a:gd fmla="*/ 0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16">
                  <a:moveTo>
                    <a:pt x="0" y="0"/>
                  </a:moveTo>
                  <a:cubicBezTo>
                    <a:pt x="6" y="5"/>
                    <a:pt x="16" y="5"/>
                    <a:pt x="12" y="15"/>
                  </a:cubicBezTo>
                  <a:cubicBezTo>
                    <a:pt x="9" y="10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3" name="Freeform 48"/>
            <p:cNvSpPr/>
            <p:nvPr/>
          </p:nvSpPr>
          <p:spPr bwMode="auto">
            <a:xfrm>
              <a:off x="4529138" y="4133850"/>
              <a:ext cx="6350" cy="9525"/>
            </a:xfrm>
            <a:custGeom>
              <a:gdLst>
                <a:gd fmla="*/ 3 w 8" name="T0"/>
                <a:gd fmla="*/ 2 h 11" name="T1"/>
                <a:gd fmla="*/ 8 w 8" name="T2"/>
                <a:gd fmla="*/ 5 h 11" name="T3"/>
                <a:gd fmla="*/ 0 w 8" name="T4"/>
                <a:gd fmla="*/ 9 h 11" name="T5"/>
                <a:gd fmla="*/ 3 w 8" name="T6"/>
                <a:gd fmla="*/ 2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8">
                  <a:moveTo>
                    <a:pt x="3" y="2"/>
                  </a:moveTo>
                  <a:cubicBezTo>
                    <a:pt x="3" y="0"/>
                    <a:pt x="7" y="4"/>
                    <a:pt x="8" y="5"/>
                  </a:cubicBezTo>
                  <a:cubicBezTo>
                    <a:pt x="5" y="6"/>
                    <a:pt x="3" y="11"/>
                    <a:pt x="0" y="9"/>
                  </a:cubicBezTo>
                  <a:cubicBezTo>
                    <a:pt x="3" y="8"/>
                    <a:pt x="2" y="5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4" name="Freeform 49"/>
            <p:cNvSpPr/>
            <p:nvPr/>
          </p:nvSpPr>
          <p:spPr bwMode="auto">
            <a:xfrm>
              <a:off x="4567238" y="4130675"/>
              <a:ext cx="17463" cy="11113"/>
            </a:xfrm>
            <a:custGeom>
              <a:gdLst>
                <a:gd fmla="*/ 21 w 21" name="T0"/>
                <a:gd fmla="*/ 0 h 14" name="T1"/>
                <a:gd fmla="*/ 0 w 21" name="T2"/>
                <a:gd fmla="*/ 14 h 14" name="T3"/>
                <a:gd fmla="*/ 21 w 21" name="T4"/>
                <a:gd fmla="*/ 0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21">
                  <a:moveTo>
                    <a:pt x="21" y="0"/>
                  </a:moveTo>
                  <a:cubicBezTo>
                    <a:pt x="21" y="6"/>
                    <a:pt x="8" y="12"/>
                    <a:pt x="0" y="1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5" name="Freeform 50"/>
            <p:cNvSpPr/>
            <p:nvPr/>
          </p:nvSpPr>
          <p:spPr bwMode="auto">
            <a:xfrm>
              <a:off x="4633913" y="4141788"/>
              <a:ext cx="6350" cy="6350"/>
            </a:xfrm>
            <a:custGeom>
              <a:gdLst>
                <a:gd fmla="*/ 3 w 8" name="T0"/>
                <a:gd fmla="*/ 0 h 8" name="T1"/>
                <a:gd fmla="*/ 0 w 8" name="T2"/>
                <a:gd fmla="*/ 8 h 8" name="T3"/>
                <a:gd fmla="*/ 3 w 8" name="T4"/>
                <a:gd fmla="*/ 0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8">
                  <a:moveTo>
                    <a:pt x="3" y="0"/>
                  </a:moveTo>
                  <a:cubicBezTo>
                    <a:pt x="8" y="4"/>
                    <a:pt x="7" y="7"/>
                    <a:pt x="0" y="8"/>
                  </a:cubicBezTo>
                  <a:cubicBezTo>
                    <a:pt x="0" y="5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6" name="Freeform 51"/>
            <p:cNvSpPr/>
            <p:nvPr/>
          </p:nvSpPr>
          <p:spPr bwMode="auto">
            <a:xfrm>
              <a:off x="4637088" y="4130675"/>
              <a:ext cx="7938" cy="7938"/>
            </a:xfrm>
            <a:custGeom>
              <a:gdLst>
                <a:gd fmla="*/ 0 w 10" name="T0"/>
                <a:gd fmla="*/ 1 h 11" name="T1"/>
                <a:gd fmla="*/ 10 w 10" name="T2"/>
                <a:gd fmla="*/ 6 h 11" name="T3"/>
                <a:gd fmla="*/ 0 w 10" name="T4"/>
                <a:gd fmla="*/ 1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10">
                  <a:moveTo>
                    <a:pt x="0" y="1"/>
                  </a:moveTo>
                  <a:cubicBezTo>
                    <a:pt x="5" y="0"/>
                    <a:pt x="8" y="3"/>
                    <a:pt x="10" y="6"/>
                  </a:cubicBezTo>
                  <a:cubicBezTo>
                    <a:pt x="9" y="1"/>
                    <a:pt x="0" y="1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7" name="Freeform 52"/>
            <p:cNvSpPr/>
            <p:nvPr/>
          </p:nvSpPr>
          <p:spPr bwMode="auto">
            <a:xfrm>
              <a:off x="4741863" y="4124325"/>
              <a:ext cx="12700" cy="12700"/>
            </a:xfrm>
            <a:custGeom>
              <a:gdLst>
                <a:gd fmla="*/ 1 w 14" name="T0"/>
                <a:gd fmla="*/ 7 h 15" name="T1"/>
                <a:gd fmla="*/ 14 w 14" name="T2"/>
                <a:gd fmla="*/ 6 h 15" name="T3"/>
                <a:gd fmla="*/ 1 w 14" name="T4"/>
                <a:gd fmla="*/ 7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14">
                  <a:moveTo>
                    <a:pt x="1" y="7"/>
                  </a:moveTo>
                  <a:cubicBezTo>
                    <a:pt x="4" y="6"/>
                    <a:pt x="10" y="0"/>
                    <a:pt x="14" y="6"/>
                  </a:cubicBezTo>
                  <a:cubicBezTo>
                    <a:pt x="10" y="2"/>
                    <a:pt x="0" y="15"/>
                    <a:pt x="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8" name="Freeform 53"/>
            <p:cNvSpPr/>
            <p:nvPr/>
          </p:nvSpPr>
          <p:spPr bwMode="auto">
            <a:xfrm>
              <a:off x="4791075" y="4116388"/>
              <a:ext cx="7938" cy="6350"/>
            </a:xfrm>
            <a:custGeom>
              <a:gdLst>
                <a:gd fmla="*/ 0 w 9" name="T0"/>
                <a:gd fmla="*/ 0 h 7" name="T1"/>
                <a:gd fmla="*/ 5 w 9" name="T2"/>
                <a:gd fmla="*/ 0 h 7" name="T3"/>
                <a:gd fmla="*/ 3 w 9" name="T4"/>
                <a:gd fmla="*/ 7 h 7" name="T5"/>
                <a:gd fmla="*/ 0 w 9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9">
                  <a:moveTo>
                    <a:pt x="0" y="0"/>
                  </a:moveTo>
                  <a:cubicBezTo>
                    <a:pt x="2" y="0"/>
                    <a:pt x="3" y="1"/>
                    <a:pt x="5" y="0"/>
                  </a:cubicBezTo>
                  <a:cubicBezTo>
                    <a:pt x="9" y="2"/>
                    <a:pt x="6" y="6"/>
                    <a:pt x="3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9" name="Freeform 54"/>
            <p:cNvSpPr/>
            <p:nvPr/>
          </p:nvSpPr>
          <p:spPr bwMode="auto">
            <a:xfrm>
              <a:off x="5676900" y="3994150"/>
              <a:ext cx="4763" cy="3175"/>
            </a:xfrm>
            <a:custGeom>
              <a:gdLst>
                <a:gd fmla="*/ 3 w 3" name="T0"/>
                <a:gd fmla="*/ 1 h 2" name="T1"/>
                <a:gd fmla="*/ 0 w 3" name="T2"/>
                <a:gd fmla="*/ 2 h 2" name="T3"/>
                <a:gd fmla="*/ 0 w 3" name="T4"/>
                <a:gd fmla="*/ 0 h 2" name="T5"/>
                <a:gd fmla="*/ 3 w 3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0" name="Freeform 55"/>
            <p:cNvSpPr/>
            <p:nvPr/>
          </p:nvSpPr>
          <p:spPr bwMode="auto">
            <a:xfrm>
              <a:off x="6073775" y="3954463"/>
              <a:ext cx="6350" cy="7938"/>
            </a:xfrm>
            <a:custGeom>
              <a:gdLst>
                <a:gd fmla="*/ 0 w 8" name="T0"/>
                <a:gd fmla="*/ 4 h 10" name="T1"/>
                <a:gd fmla="*/ 7 w 8" name="T2"/>
                <a:gd fmla="*/ 9 h 10" name="T3"/>
                <a:gd fmla="*/ 0 w 8" name="T4"/>
                <a:gd fmla="*/ 4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8">
                  <a:moveTo>
                    <a:pt x="0" y="4"/>
                  </a:moveTo>
                  <a:cubicBezTo>
                    <a:pt x="7" y="0"/>
                    <a:pt x="5" y="8"/>
                    <a:pt x="7" y="9"/>
                  </a:cubicBezTo>
                  <a:cubicBezTo>
                    <a:pt x="1" y="10"/>
                    <a:pt x="8" y="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1" name="Freeform 56"/>
            <p:cNvSpPr/>
            <p:nvPr/>
          </p:nvSpPr>
          <p:spPr bwMode="auto">
            <a:xfrm>
              <a:off x="6281738" y="3905250"/>
              <a:ext cx="1588" cy="9525"/>
            </a:xfrm>
            <a:custGeom>
              <a:gdLst>
                <a:gd fmla="*/ 1 w 1" name="T0"/>
                <a:gd fmla="*/ 6 h 6" name="T1"/>
                <a:gd fmla="*/ 0 w 1" name="T2"/>
                <a:gd fmla="*/ 6 h 6" name="T3"/>
                <a:gd fmla="*/ 0 w 1" name="T4"/>
                <a:gd fmla="*/ 0 h 6" name="T5"/>
                <a:gd fmla="*/ 1 w 1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">
                  <a:moveTo>
                    <a:pt x="1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028" name="Picture 4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333593">
              <a:off x="4300851" y="3658641"/>
              <a:ext cx="295910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66" name="组合 1065"/>
          <p:cNvGrpSpPr/>
          <p:nvPr/>
        </p:nvGrpSpPr>
        <p:grpSpPr>
          <a:xfrm rot="21308684">
            <a:off x="7478053" y="3538255"/>
            <a:ext cx="979488" cy="133657"/>
            <a:chOff x="5649913" y="3638243"/>
            <a:chExt cx="979488" cy="133657"/>
          </a:xfrm>
        </p:grpSpPr>
        <p:sp>
          <p:nvSpPr>
            <p:cNvPr id="5" name="Freeform 9"/>
            <p:cNvSpPr/>
            <p:nvPr/>
          </p:nvSpPr>
          <p:spPr bwMode="auto">
            <a:xfrm>
              <a:off x="5680075" y="3673475"/>
              <a:ext cx="3175" cy="12700"/>
            </a:xfrm>
            <a:custGeom>
              <a:gdLst>
                <a:gd fmla="*/ 3 w 4" name="T0"/>
                <a:gd fmla="*/ 4 h 14" name="T1"/>
                <a:gd fmla="*/ 1 w 4" name="T2"/>
                <a:gd fmla="*/ 8 h 14" name="T3"/>
                <a:gd fmla="*/ 3 w 4" name="T4"/>
                <a:gd fmla="*/ 4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4">
                  <a:moveTo>
                    <a:pt x="3" y="4"/>
                  </a:moveTo>
                  <a:cubicBezTo>
                    <a:pt x="0" y="6"/>
                    <a:pt x="4" y="14"/>
                    <a:pt x="1" y="8"/>
                  </a:cubicBezTo>
                  <a:cubicBezTo>
                    <a:pt x="2" y="4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5686425" y="3651250"/>
              <a:ext cx="660400" cy="120650"/>
            </a:xfrm>
            <a:custGeom>
              <a:gdLst>
                <a:gd fmla="*/ 706 w 797" name="T0"/>
                <a:gd fmla="*/ 92 h 145" name="T1"/>
                <a:gd fmla="*/ 683 w 797" name="T2"/>
                <a:gd fmla="*/ 93 h 145" name="T3"/>
                <a:gd fmla="*/ 634 w 797" name="T4"/>
                <a:gd fmla="*/ 119 h 145" name="T5"/>
                <a:gd fmla="*/ 617 w 797" name="T6"/>
                <a:gd fmla="*/ 117 h 145" name="T7"/>
                <a:gd fmla="*/ 566 w 797" name="T8"/>
                <a:gd fmla="*/ 104 h 145" name="T9"/>
                <a:gd fmla="*/ 550 w 797" name="T10"/>
                <a:gd fmla="*/ 102 h 145" name="T11"/>
                <a:gd fmla="*/ 520 w 797" name="T12"/>
                <a:gd fmla="*/ 113 h 145" name="T13"/>
                <a:gd fmla="*/ 496 w 797" name="T14"/>
                <a:gd fmla="*/ 107 h 145" name="T15"/>
                <a:gd fmla="*/ 483 w 797" name="T16"/>
                <a:gd fmla="*/ 98 h 145" name="T17"/>
                <a:gd fmla="*/ 470 w 797" name="T18"/>
                <a:gd fmla="*/ 110 h 145" name="T19"/>
                <a:gd fmla="*/ 441 w 797" name="T20"/>
                <a:gd fmla="*/ 123 h 145" name="T21"/>
                <a:gd fmla="*/ 425 w 797" name="T22"/>
                <a:gd fmla="*/ 120 h 145" name="T23"/>
                <a:gd fmla="*/ 407 w 797" name="T24"/>
                <a:gd fmla="*/ 130 h 145" name="T25"/>
                <a:gd fmla="*/ 387 w 797" name="T26"/>
                <a:gd fmla="*/ 120 h 145" name="T27"/>
                <a:gd fmla="*/ 363 w 797" name="T28"/>
                <a:gd fmla="*/ 122 h 145" name="T29"/>
                <a:gd fmla="*/ 335 w 797" name="T30"/>
                <a:gd fmla="*/ 111 h 145" name="T31"/>
                <a:gd fmla="*/ 322 w 797" name="T32"/>
                <a:gd fmla="*/ 118 h 145" name="T33"/>
                <a:gd fmla="*/ 311 w 797" name="T34"/>
                <a:gd fmla="*/ 106 h 145" name="T35"/>
                <a:gd fmla="*/ 300 w 797" name="T36"/>
                <a:gd fmla="*/ 116 h 145" name="T37"/>
                <a:gd fmla="*/ 295 w 797" name="T38"/>
                <a:gd fmla="*/ 117 h 145" name="T39"/>
                <a:gd fmla="*/ 281 w 797" name="T40"/>
                <a:gd fmla="*/ 119 h 145" name="T41"/>
                <a:gd fmla="*/ 241 w 797" name="T42"/>
                <a:gd fmla="*/ 117 h 145" name="T43"/>
                <a:gd fmla="*/ 225 w 797" name="T44"/>
                <a:gd fmla="*/ 118 h 145" name="T45"/>
                <a:gd fmla="*/ 212 w 797" name="T46"/>
                <a:gd fmla="*/ 116 h 145" name="T47"/>
                <a:gd fmla="*/ 179 w 797" name="T48"/>
                <a:gd fmla="*/ 112 h 145" name="T49"/>
                <a:gd fmla="*/ 173 w 797" name="T50"/>
                <a:gd fmla="*/ 82 h 145" name="T51"/>
                <a:gd fmla="*/ 159 w 797" name="T52"/>
                <a:gd fmla="*/ 109 h 145" name="T53"/>
                <a:gd fmla="*/ 147 w 797" name="T54"/>
                <a:gd fmla="*/ 137 h 145" name="T55"/>
                <a:gd fmla="*/ 132 w 797" name="T56"/>
                <a:gd fmla="*/ 126 h 145" name="T57"/>
                <a:gd fmla="*/ 126 w 797" name="T58"/>
                <a:gd fmla="*/ 139 h 145" name="T59"/>
                <a:gd fmla="*/ 121 w 797" name="T60"/>
                <a:gd fmla="*/ 128 h 145" name="T61"/>
                <a:gd fmla="*/ 111 w 797" name="T62"/>
                <a:gd fmla="*/ 101 h 145" name="T63"/>
                <a:gd fmla="*/ 96 w 797" name="T64"/>
                <a:gd fmla="*/ 125 h 145" name="T65"/>
                <a:gd fmla="*/ 91 w 797" name="T66"/>
                <a:gd fmla="*/ 113 h 145" name="T67"/>
                <a:gd fmla="*/ 79 w 797" name="T68"/>
                <a:gd fmla="*/ 128 h 145" name="T69"/>
                <a:gd fmla="*/ 67 w 797" name="T70"/>
                <a:gd fmla="*/ 126 h 145" name="T71"/>
                <a:gd fmla="*/ 75 w 797" name="T72"/>
                <a:gd fmla="*/ 92 h 145" name="T73"/>
                <a:gd fmla="*/ 53 w 797" name="T74"/>
                <a:gd fmla="*/ 113 h 145" name="T75"/>
                <a:gd fmla="*/ 27 w 797" name="T76"/>
                <a:gd fmla="*/ 64 h 145" name="T77"/>
                <a:gd fmla="*/ 19 w 797" name="T78"/>
                <a:gd fmla="*/ 56 h 145" name="T79"/>
                <a:gd fmla="*/ 0 w 797" name="T80"/>
                <a:gd fmla="*/ 57 h 145" name="T81"/>
                <a:gd fmla="*/ 9 w 797" name="T82"/>
                <a:gd fmla="*/ 37 h 145" name="T83"/>
                <a:gd fmla="*/ 26 w 797" name="T84"/>
                <a:gd fmla="*/ 56 h 145" name="T85"/>
                <a:gd fmla="*/ 62 w 797" name="T86"/>
                <a:gd fmla="*/ 27 h 145" name="T87"/>
                <a:gd fmla="*/ 120 w 797" name="T88"/>
                <a:gd fmla="*/ 17 h 145" name="T89"/>
                <a:gd fmla="*/ 183 w 797" name="T90"/>
                <a:gd fmla="*/ 12 h 145" name="T91"/>
                <a:gd fmla="*/ 233 w 797" name="T92"/>
                <a:gd fmla="*/ 10 h 145" name="T93"/>
                <a:gd fmla="*/ 271 w 797" name="T94"/>
                <a:gd fmla="*/ 6 h 145" name="T95"/>
                <a:gd fmla="*/ 347 w 797" name="T96"/>
                <a:gd fmla="*/ 19 h 145" name="T97"/>
                <a:gd fmla="*/ 386 w 797" name="T98"/>
                <a:gd fmla="*/ 33 h 145" name="T99"/>
                <a:gd fmla="*/ 438 w 797" name="T100"/>
                <a:gd fmla="*/ 47 h 145" name="T101"/>
                <a:gd fmla="*/ 611 w 797" name="T102"/>
                <a:gd fmla="*/ 23 h 145" name="T103"/>
                <a:gd fmla="*/ 656 w 797" name="T104"/>
                <a:gd fmla="*/ 27 h 145" name="T105"/>
                <a:gd fmla="*/ 786 w 797" name="T106"/>
                <a:gd fmla="*/ 91 h 14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5" w="797">
                  <a:moveTo>
                    <a:pt x="786" y="91"/>
                  </a:moveTo>
                  <a:cubicBezTo>
                    <a:pt x="776" y="120"/>
                    <a:pt x="765" y="90"/>
                    <a:pt x="754" y="109"/>
                  </a:cubicBezTo>
                  <a:cubicBezTo>
                    <a:pt x="752" y="110"/>
                    <a:pt x="754" y="93"/>
                    <a:pt x="752" y="96"/>
                  </a:cubicBezTo>
                  <a:cubicBezTo>
                    <a:pt x="741" y="119"/>
                    <a:pt x="725" y="105"/>
                    <a:pt x="714" y="87"/>
                  </a:cubicBezTo>
                  <a:cubicBezTo>
                    <a:pt x="714" y="82"/>
                    <a:pt x="714" y="82"/>
                    <a:pt x="714" y="82"/>
                  </a:cubicBezTo>
                  <a:cubicBezTo>
                    <a:pt x="712" y="79"/>
                    <a:pt x="709" y="94"/>
                    <a:pt x="706" y="92"/>
                  </a:cubicBezTo>
                  <a:cubicBezTo>
                    <a:pt x="707" y="89"/>
                    <a:pt x="707" y="87"/>
                    <a:pt x="707" y="83"/>
                  </a:cubicBezTo>
                  <a:cubicBezTo>
                    <a:pt x="706" y="92"/>
                    <a:pt x="702" y="87"/>
                    <a:pt x="701" y="94"/>
                  </a:cubicBezTo>
                  <a:cubicBezTo>
                    <a:pt x="700" y="91"/>
                    <a:pt x="701" y="83"/>
                    <a:pt x="699" y="79"/>
                  </a:cubicBezTo>
                  <a:cubicBezTo>
                    <a:pt x="698" y="90"/>
                    <a:pt x="698" y="90"/>
                    <a:pt x="698" y="90"/>
                  </a:cubicBezTo>
                  <a:cubicBezTo>
                    <a:pt x="693" y="114"/>
                    <a:pt x="688" y="87"/>
                    <a:pt x="682" y="100"/>
                  </a:cubicBezTo>
                  <a:cubicBezTo>
                    <a:pt x="683" y="98"/>
                    <a:pt x="683" y="96"/>
                    <a:pt x="683" y="93"/>
                  </a:cubicBezTo>
                  <a:cubicBezTo>
                    <a:pt x="674" y="108"/>
                    <a:pt x="663" y="104"/>
                    <a:pt x="653" y="109"/>
                  </a:cubicBezTo>
                  <a:cubicBezTo>
                    <a:pt x="653" y="106"/>
                    <a:pt x="654" y="99"/>
                    <a:pt x="654" y="95"/>
                  </a:cubicBezTo>
                  <a:cubicBezTo>
                    <a:pt x="653" y="106"/>
                    <a:pt x="650" y="109"/>
                    <a:pt x="647" y="111"/>
                  </a:cubicBezTo>
                  <a:cubicBezTo>
                    <a:pt x="646" y="99"/>
                    <a:pt x="642" y="120"/>
                    <a:pt x="639" y="114"/>
                  </a:cubicBezTo>
                  <a:cubicBezTo>
                    <a:pt x="640" y="112"/>
                    <a:pt x="640" y="112"/>
                    <a:pt x="640" y="112"/>
                  </a:cubicBezTo>
                  <a:cubicBezTo>
                    <a:pt x="637" y="123"/>
                    <a:pt x="637" y="105"/>
                    <a:pt x="634" y="119"/>
                  </a:cubicBezTo>
                  <a:cubicBezTo>
                    <a:pt x="633" y="110"/>
                    <a:pt x="633" y="110"/>
                    <a:pt x="633" y="110"/>
                  </a:cubicBezTo>
                  <a:cubicBezTo>
                    <a:pt x="631" y="126"/>
                    <a:pt x="630" y="102"/>
                    <a:pt x="628" y="110"/>
                  </a:cubicBezTo>
                  <a:cubicBezTo>
                    <a:pt x="628" y="113"/>
                    <a:pt x="628" y="113"/>
                    <a:pt x="628" y="113"/>
                  </a:cubicBezTo>
                  <a:cubicBezTo>
                    <a:pt x="626" y="116"/>
                    <a:pt x="625" y="109"/>
                    <a:pt x="624" y="111"/>
                  </a:cubicBezTo>
                  <a:cubicBezTo>
                    <a:pt x="624" y="109"/>
                    <a:pt x="624" y="109"/>
                    <a:pt x="624" y="109"/>
                  </a:cubicBezTo>
                  <a:cubicBezTo>
                    <a:pt x="620" y="113"/>
                    <a:pt x="618" y="104"/>
                    <a:pt x="617" y="117"/>
                  </a:cubicBezTo>
                  <a:cubicBezTo>
                    <a:pt x="616" y="107"/>
                    <a:pt x="621" y="112"/>
                    <a:pt x="620" y="98"/>
                  </a:cubicBezTo>
                  <a:cubicBezTo>
                    <a:pt x="607" y="110"/>
                    <a:pt x="594" y="107"/>
                    <a:pt x="581" y="106"/>
                  </a:cubicBezTo>
                  <a:cubicBezTo>
                    <a:pt x="580" y="101"/>
                    <a:pt x="579" y="100"/>
                    <a:pt x="579" y="95"/>
                  </a:cubicBezTo>
                  <a:cubicBezTo>
                    <a:pt x="578" y="97"/>
                    <a:pt x="574" y="97"/>
                    <a:pt x="573" y="103"/>
                  </a:cubicBezTo>
                  <a:cubicBezTo>
                    <a:pt x="573" y="103"/>
                    <a:pt x="572" y="97"/>
                    <a:pt x="572" y="96"/>
                  </a:cubicBezTo>
                  <a:cubicBezTo>
                    <a:pt x="570" y="91"/>
                    <a:pt x="568" y="109"/>
                    <a:pt x="566" y="104"/>
                  </a:cubicBezTo>
                  <a:cubicBezTo>
                    <a:pt x="567" y="101"/>
                    <a:pt x="568" y="97"/>
                    <a:pt x="568" y="92"/>
                  </a:cubicBezTo>
                  <a:cubicBezTo>
                    <a:pt x="565" y="102"/>
                    <a:pt x="562" y="100"/>
                    <a:pt x="560" y="103"/>
                  </a:cubicBezTo>
                  <a:cubicBezTo>
                    <a:pt x="560" y="101"/>
                    <a:pt x="561" y="100"/>
                    <a:pt x="561" y="96"/>
                  </a:cubicBezTo>
                  <a:cubicBezTo>
                    <a:pt x="558" y="106"/>
                    <a:pt x="556" y="93"/>
                    <a:pt x="553" y="100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1" y="84"/>
                    <a:pt x="553" y="107"/>
                    <a:pt x="550" y="102"/>
                  </a:cubicBezTo>
                  <a:cubicBezTo>
                    <a:pt x="550" y="100"/>
                    <a:pt x="550" y="97"/>
                    <a:pt x="551" y="94"/>
                  </a:cubicBezTo>
                  <a:cubicBezTo>
                    <a:pt x="547" y="107"/>
                    <a:pt x="542" y="102"/>
                    <a:pt x="538" y="107"/>
                  </a:cubicBezTo>
                  <a:cubicBezTo>
                    <a:pt x="539" y="106"/>
                    <a:pt x="539" y="104"/>
                    <a:pt x="539" y="104"/>
                  </a:cubicBezTo>
                  <a:cubicBezTo>
                    <a:pt x="535" y="105"/>
                    <a:pt x="532" y="101"/>
                    <a:pt x="528" y="106"/>
                  </a:cubicBezTo>
                  <a:cubicBezTo>
                    <a:pt x="527" y="103"/>
                    <a:pt x="529" y="89"/>
                    <a:pt x="526" y="91"/>
                  </a:cubicBezTo>
                  <a:cubicBezTo>
                    <a:pt x="525" y="106"/>
                    <a:pt x="519" y="97"/>
                    <a:pt x="520" y="113"/>
                  </a:cubicBezTo>
                  <a:cubicBezTo>
                    <a:pt x="517" y="110"/>
                    <a:pt x="513" y="105"/>
                    <a:pt x="510" y="109"/>
                  </a:cubicBezTo>
                  <a:cubicBezTo>
                    <a:pt x="512" y="104"/>
                    <a:pt x="510" y="92"/>
                    <a:pt x="512" y="91"/>
                  </a:cubicBezTo>
                  <a:cubicBezTo>
                    <a:pt x="511" y="82"/>
                    <a:pt x="511" y="82"/>
                    <a:pt x="511" y="82"/>
                  </a:cubicBezTo>
                  <a:cubicBezTo>
                    <a:pt x="512" y="76"/>
                    <a:pt x="513" y="84"/>
                    <a:pt x="513" y="77"/>
                  </a:cubicBezTo>
                  <a:cubicBezTo>
                    <a:pt x="512" y="77"/>
                    <a:pt x="507" y="83"/>
                    <a:pt x="506" y="80"/>
                  </a:cubicBezTo>
                  <a:cubicBezTo>
                    <a:pt x="503" y="89"/>
                    <a:pt x="500" y="105"/>
                    <a:pt x="496" y="107"/>
                  </a:cubicBezTo>
                  <a:cubicBezTo>
                    <a:pt x="498" y="101"/>
                    <a:pt x="496" y="91"/>
                    <a:pt x="498" y="89"/>
                  </a:cubicBezTo>
                  <a:cubicBezTo>
                    <a:pt x="490" y="115"/>
                    <a:pt x="490" y="115"/>
                    <a:pt x="490" y="115"/>
                  </a:cubicBezTo>
                  <a:cubicBezTo>
                    <a:pt x="489" y="116"/>
                    <a:pt x="491" y="104"/>
                    <a:pt x="489" y="108"/>
                  </a:cubicBezTo>
                  <a:cubicBezTo>
                    <a:pt x="488" y="112"/>
                    <a:pt x="487" y="114"/>
                    <a:pt x="487" y="117"/>
                  </a:cubicBezTo>
                  <a:cubicBezTo>
                    <a:pt x="486" y="115"/>
                    <a:pt x="481" y="120"/>
                    <a:pt x="481" y="106"/>
                  </a:cubicBezTo>
                  <a:cubicBezTo>
                    <a:pt x="481" y="100"/>
                    <a:pt x="484" y="103"/>
                    <a:pt x="483" y="98"/>
                  </a:cubicBezTo>
                  <a:cubicBezTo>
                    <a:pt x="480" y="98"/>
                    <a:pt x="480" y="103"/>
                    <a:pt x="477" y="103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76" y="99"/>
                    <a:pt x="472" y="107"/>
                    <a:pt x="474" y="114"/>
                  </a:cubicBezTo>
                  <a:cubicBezTo>
                    <a:pt x="475" y="115"/>
                    <a:pt x="474" y="106"/>
                    <a:pt x="475" y="110"/>
                  </a:cubicBezTo>
                  <a:cubicBezTo>
                    <a:pt x="473" y="118"/>
                    <a:pt x="471" y="120"/>
                    <a:pt x="468" y="120"/>
                  </a:cubicBezTo>
                  <a:cubicBezTo>
                    <a:pt x="469" y="118"/>
                    <a:pt x="469" y="114"/>
                    <a:pt x="470" y="110"/>
                  </a:cubicBezTo>
                  <a:cubicBezTo>
                    <a:pt x="466" y="121"/>
                    <a:pt x="462" y="124"/>
                    <a:pt x="458" y="129"/>
                  </a:cubicBezTo>
                  <a:cubicBezTo>
                    <a:pt x="458" y="135"/>
                    <a:pt x="461" y="117"/>
                    <a:pt x="461" y="120"/>
                  </a:cubicBezTo>
                  <a:cubicBezTo>
                    <a:pt x="457" y="111"/>
                    <a:pt x="450" y="133"/>
                    <a:pt x="448" y="119"/>
                  </a:cubicBezTo>
                  <a:cubicBezTo>
                    <a:pt x="448" y="118"/>
                    <a:pt x="447" y="128"/>
                    <a:pt x="447" y="126"/>
                  </a:cubicBezTo>
                  <a:cubicBezTo>
                    <a:pt x="445" y="125"/>
                    <a:pt x="446" y="116"/>
                    <a:pt x="444" y="119"/>
                  </a:cubicBezTo>
                  <a:cubicBezTo>
                    <a:pt x="445" y="114"/>
                    <a:pt x="442" y="121"/>
                    <a:pt x="441" y="123"/>
                  </a:cubicBezTo>
                  <a:cubicBezTo>
                    <a:pt x="440" y="127"/>
                    <a:pt x="441" y="120"/>
                    <a:pt x="442" y="119"/>
                  </a:cubicBezTo>
                  <a:cubicBezTo>
                    <a:pt x="439" y="124"/>
                    <a:pt x="430" y="132"/>
                    <a:pt x="426" y="123"/>
                  </a:cubicBezTo>
                  <a:cubicBezTo>
                    <a:pt x="426" y="127"/>
                    <a:pt x="422" y="137"/>
                    <a:pt x="421" y="136"/>
                  </a:cubicBezTo>
                  <a:cubicBezTo>
                    <a:pt x="422" y="128"/>
                    <a:pt x="422" y="128"/>
                    <a:pt x="422" y="128"/>
                  </a:cubicBezTo>
                  <a:cubicBezTo>
                    <a:pt x="422" y="122"/>
                    <a:pt x="419" y="128"/>
                    <a:pt x="419" y="121"/>
                  </a:cubicBezTo>
                  <a:cubicBezTo>
                    <a:pt x="416" y="131"/>
                    <a:pt x="429" y="112"/>
                    <a:pt x="425" y="120"/>
                  </a:cubicBezTo>
                  <a:cubicBezTo>
                    <a:pt x="425" y="113"/>
                    <a:pt x="419" y="134"/>
                    <a:pt x="421" y="122"/>
                  </a:cubicBezTo>
                  <a:cubicBezTo>
                    <a:pt x="419" y="122"/>
                    <a:pt x="416" y="132"/>
                    <a:pt x="414" y="123"/>
                  </a:cubicBezTo>
                  <a:cubicBezTo>
                    <a:pt x="415" y="125"/>
                    <a:pt x="417" y="111"/>
                    <a:pt x="415" y="112"/>
                  </a:cubicBezTo>
                  <a:cubicBezTo>
                    <a:pt x="412" y="113"/>
                    <a:pt x="414" y="116"/>
                    <a:pt x="411" y="119"/>
                  </a:cubicBezTo>
                  <a:cubicBezTo>
                    <a:pt x="410" y="122"/>
                    <a:pt x="410" y="122"/>
                    <a:pt x="410" y="122"/>
                  </a:cubicBezTo>
                  <a:cubicBezTo>
                    <a:pt x="409" y="131"/>
                    <a:pt x="407" y="121"/>
                    <a:pt x="407" y="130"/>
                  </a:cubicBezTo>
                  <a:cubicBezTo>
                    <a:pt x="407" y="123"/>
                    <a:pt x="402" y="134"/>
                    <a:pt x="404" y="120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4" y="110"/>
                    <a:pt x="402" y="121"/>
                    <a:pt x="400" y="126"/>
                  </a:cubicBezTo>
                  <a:cubicBezTo>
                    <a:pt x="400" y="125"/>
                    <a:pt x="400" y="122"/>
                    <a:pt x="400" y="121"/>
                  </a:cubicBezTo>
                  <a:cubicBezTo>
                    <a:pt x="399" y="138"/>
                    <a:pt x="397" y="119"/>
                    <a:pt x="395" y="132"/>
                  </a:cubicBezTo>
                  <a:cubicBezTo>
                    <a:pt x="392" y="126"/>
                    <a:pt x="387" y="131"/>
                    <a:pt x="387" y="120"/>
                  </a:cubicBezTo>
                  <a:cubicBezTo>
                    <a:pt x="384" y="125"/>
                    <a:pt x="382" y="131"/>
                    <a:pt x="380" y="127"/>
                  </a:cubicBezTo>
                  <a:cubicBezTo>
                    <a:pt x="380" y="126"/>
                    <a:pt x="381" y="125"/>
                    <a:pt x="381" y="122"/>
                  </a:cubicBezTo>
                  <a:cubicBezTo>
                    <a:pt x="380" y="116"/>
                    <a:pt x="380" y="121"/>
                    <a:pt x="378" y="124"/>
                  </a:cubicBezTo>
                  <a:cubicBezTo>
                    <a:pt x="378" y="121"/>
                    <a:pt x="376" y="113"/>
                    <a:pt x="374" y="107"/>
                  </a:cubicBezTo>
                  <a:cubicBezTo>
                    <a:pt x="372" y="112"/>
                    <a:pt x="372" y="121"/>
                    <a:pt x="371" y="127"/>
                  </a:cubicBezTo>
                  <a:cubicBezTo>
                    <a:pt x="370" y="110"/>
                    <a:pt x="364" y="137"/>
                    <a:pt x="363" y="122"/>
                  </a:cubicBezTo>
                  <a:cubicBezTo>
                    <a:pt x="364" y="120"/>
                    <a:pt x="367" y="114"/>
                    <a:pt x="365" y="109"/>
                  </a:cubicBezTo>
                  <a:cubicBezTo>
                    <a:pt x="365" y="92"/>
                    <a:pt x="360" y="121"/>
                    <a:pt x="358" y="113"/>
                  </a:cubicBezTo>
                  <a:cubicBezTo>
                    <a:pt x="357" y="127"/>
                    <a:pt x="357" y="127"/>
                    <a:pt x="357" y="127"/>
                  </a:cubicBezTo>
                  <a:cubicBezTo>
                    <a:pt x="357" y="118"/>
                    <a:pt x="352" y="135"/>
                    <a:pt x="353" y="121"/>
                  </a:cubicBezTo>
                  <a:cubicBezTo>
                    <a:pt x="352" y="126"/>
                    <a:pt x="350" y="116"/>
                    <a:pt x="349" y="129"/>
                  </a:cubicBezTo>
                  <a:cubicBezTo>
                    <a:pt x="345" y="117"/>
                    <a:pt x="336" y="135"/>
                    <a:pt x="335" y="111"/>
                  </a:cubicBezTo>
                  <a:cubicBezTo>
                    <a:pt x="334" y="113"/>
                    <a:pt x="332" y="110"/>
                    <a:pt x="332" y="117"/>
                  </a:cubicBezTo>
                  <a:cubicBezTo>
                    <a:pt x="333" y="125"/>
                    <a:pt x="334" y="112"/>
                    <a:pt x="334" y="117"/>
                  </a:cubicBezTo>
                  <a:cubicBezTo>
                    <a:pt x="333" y="118"/>
                    <a:pt x="333" y="121"/>
                    <a:pt x="333" y="123"/>
                  </a:cubicBezTo>
                  <a:cubicBezTo>
                    <a:pt x="331" y="120"/>
                    <a:pt x="330" y="119"/>
                    <a:pt x="333" y="108"/>
                  </a:cubicBezTo>
                  <a:cubicBezTo>
                    <a:pt x="330" y="99"/>
                    <a:pt x="327" y="131"/>
                    <a:pt x="323" y="125"/>
                  </a:cubicBezTo>
                  <a:cubicBezTo>
                    <a:pt x="324" y="119"/>
                    <a:pt x="323" y="117"/>
                    <a:pt x="322" y="11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16" y="125"/>
                    <a:pt x="318" y="114"/>
                    <a:pt x="319" y="105"/>
                  </a:cubicBezTo>
                  <a:cubicBezTo>
                    <a:pt x="317" y="106"/>
                    <a:pt x="315" y="106"/>
                    <a:pt x="314" y="113"/>
                  </a:cubicBezTo>
                  <a:cubicBezTo>
                    <a:pt x="313" y="101"/>
                    <a:pt x="313" y="101"/>
                    <a:pt x="313" y="101"/>
                  </a:cubicBezTo>
                  <a:cubicBezTo>
                    <a:pt x="313" y="109"/>
                    <a:pt x="311" y="106"/>
                    <a:pt x="310" y="109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311" y="102"/>
                    <a:pt x="309" y="105"/>
                    <a:pt x="308" y="106"/>
                  </a:cubicBezTo>
                  <a:cubicBezTo>
                    <a:pt x="308" y="112"/>
                    <a:pt x="309" y="114"/>
                    <a:pt x="310" y="116"/>
                  </a:cubicBezTo>
                  <a:cubicBezTo>
                    <a:pt x="309" y="120"/>
                    <a:pt x="308" y="119"/>
                    <a:pt x="306" y="124"/>
                  </a:cubicBezTo>
                  <a:cubicBezTo>
                    <a:pt x="307" y="115"/>
                    <a:pt x="304" y="117"/>
                    <a:pt x="303" y="116"/>
                  </a:cubicBezTo>
                  <a:cubicBezTo>
                    <a:pt x="302" y="114"/>
                    <a:pt x="301" y="124"/>
                    <a:pt x="300" y="124"/>
                  </a:cubicBezTo>
                  <a:cubicBezTo>
                    <a:pt x="301" y="119"/>
                    <a:pt x="298" y="123"/>
                    <a:pt x="300" y="116"/>
                  </a:cubicBezTo>
                  <a:cubicBezTo>
                    <a:pt x="300" y="115"/>
                    <a:pt x="301" y="121"/>
                    <a:pt x="302" y="117"/>
                  </a:cubicBezTo>
                  <a:cubicBezTo>
                    <a:pt x="301" y="113"/>
                    <a:pt x="302" y="105"/>
                    <a:pt x="299" y="111"/>
                  </a:cubicBezTo>
                  <a:cubicBezTo>
                    <a:pt x="297" y="115"/>
                    <a:pt x="298" y="129"/>
                    <a:pt x="296" y="123"/>
                  </a:cubicBezTo>
                  <a:cubicBezTo>
                    <a:pt x="297" y="121"/>
                    <a:pt x="297" y="117"/>
                    <a:pt x="298" y="114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295" y="117"/>
                    <a:pt x="295" y="117"/>
                    <a:pt x="295" y="117"/>
                  </a:cubicBezTo>
                  <a:cubicBezTo>
                    <a:pt x="295" y="115"/>
                    <a:pt x="295" y="114"/>
                    <a:pt x="295" y="113"/>
                  </a:cubicBezTo>
                  <a:cubicBezTo>
                    <a:pt x="294" y="122"/>
                    <a:pt x="291" y="115"/>
                    <a:pt x="289" y="125"/>
                  </a:cubicBezTo>
                  <a:cubicBezTo>
                    <a:pt x="288" y="126"/>
                    <a:pt x="287" y="119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2"/>
                    <a:pt x="283" y="116"/>
                    <a:pt x="281" y="121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78" y="120"/>
                    <a:pt x="277" y="125"/>
                  </a:cubicBezTo>
                  <a:cubicBezTo>
                    <a:pt x="275" y="118"/>
                    <a:pt x="279" y="92"/>
                    <a:pt x="275" y="103"/>
                  </a:cubicBezTo>
                  <a:cubicBezTo>
                    <a:pt x="273" y="103"/>
                    <a:pt x="271" y="118"/>
                    <a:pt x="271" y="124"/>
                  </a:cubicBezTo>
                  <a:cubicBezTo>
                    <a:pt x="268" y="118"/>
                    <a:pt x="262" y="131"/>
                    <a:pt x="259" y="118"/>
                  </a:cubicBezTo>
                  <a:cubicBezTo>
                    <a:pt x="258" y="121"/>
                    <a:pt x="259" y="123"/>
                    <a:pt x="257" y="125"/>
                  </a:cubicBezTo>
                  <a:cubicBezTo>
                    <a:pt x="252" y="121"/>
                    <a:pt x="244" y="134"/>
                    <a:pt x="241" y="117"/>
                  </a:cubicBezTo>
                  <a:cubicBezTo>
                    <a:pt x="243" y="114"/>
                    <a:pt x="242" y="109"/>
                    <a:pt x="242" y="104"/>
                  </a:cubicBezTo>
                  <a:cubicBezTo>
                    <a:pt x="240" y="111"/>
                    <a:pt x="241" y="96"/>
                    <a:pt x="240" y="109"/>
                  </a:cubicBezTo>
                  <a:cubicBezTo>
                    <a:pt x="239" y="116"/>
                    <a:pt x="239" y="120"/>
                    <a:pt x="240" y="123"/>
                  </a:cubicBezTo>
                  <a:cubicBezTo>
                    <a:pt x="236" y="127"/>
                    <a:pt x="231" y="127"/>
                    <a:pt x="230" y="120"/>
                  </a:cubicBezTo>
                  <a:cubicBezTo>
                    <a:pt x="230" y="123"/>
                    <a:pt x="229" y="125"/>
                    <a:pt x="228" y="128"/>
                  </a:cubicBezTo>
                  <a:cubicBezTo>
                    <a:pt x="230" y="115"/>
                    <a:pt x="227" y="113"/>
                    <a:pt x="225" y="118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3" y="120"/>
                    <a:pt x="221" y="133"/>
                    <a:pt x="220" y="126"/>
                  </a:cubicBezTo>
                  <a:cubicBezTo>
                    <a:pt x="220" y="123"/>
                    <a:pt x="220" y="120"/>
                    <a:pt x="220" y="117"/>
                  </a:cubicBezTo>
                  <a:cubicBezTo>
                    <a:pt x="218" y="123"/>
                    <a:pt x="214" y="134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1" y="117"/>
                    <a:pt x="208" y="124"/>
                    <a:pt x="210" y="127"/>
                  </a:cubicBezTo>
                  <a:cubicBezTo>
                    <a:pt x="207" y="120"/>
                    <a:pt x="204" y="119"/>
                    <a:pt x="204" y="109"/>
                  </a:cubicBezTo>
                  <a:cubicBezTo>
                    <a:pt x="196" y="132"/>
                    <a:pt x="186" y="132"/>
                    <a:pt x="179" y="130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78" y="119"/>
                    <a:pt x="178" y="134"/>
                    <a:pt x="177" y="130"/>
                  </a:cubicBezTo>
                  <a:cubicBezTo>
                    <a:pt x="178" y="125"/>
                    <a:pt x="176" y="118"/>
                    <a:pt x="179" y="112"/>
                  </a:cubicBezTo>
                  <a:cubicBezTo>
                    <a:pt x="176" y="106"/>
                    <a:pt x="174" y="121"/>
                    <a:pt x="172" y="124"/>
                  </a:cubicBezTo>
                  <a:cubicBezTo>
                    <a:pt x="171" y="131"/>
                    <a:pt x="174" y="119"/>
                    <a:pt x="173" y="128"/>
                  </a:cubicBezTo>
                  <a:cubicBezTo>
                    <a:pt x="172" y="131"/>
                    <a:pt x="169" y="122"/>
                    <a:pt x="168" y="133"/>
                  </a:cubicBezTo>
                  <a:cubicBezTo>
                    <a:pt x="168" y="129"/>
                    <a:pt x="169" y="121"/>
                    <a:pt x="170" y="116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6" y="108"/>
                    <a:pt x="174" y="99"/>
                    <a:pt x="173" y="82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72"/>
                    <a:pt x="177" y="71"/>
                    <a:pt x="173" y="67"/>
                  </a:cubicBezTo>
                  <a:cubicBezTo>
                    <a:pt x="171" y="72"/>
                    <a:pt x="168" y="88"/>
                    <a:pt x="169" y="93"/>
                  </a:cubicBezTo>
                  <a:cubicBezTo>
                    <a:pt x="165" y="96"/>
                    <a:pt x="165" y="120"/>
                    <a:pt x="162" y="119"/>
                  </a:cubicBezTo>
                  <a:cubicBezTo>
                    <a:pt x="161" y="112"/>
                    <a:pt x="165" y="117"/>
                    <a:pt x="165" y="108"/>
                  </a:cubicBezTo>
                  <a:cubicBezTo>
                    <a:pt x="164" y="99"/>
                    <a:pt x="161" y="113"/>
                    <a:pt x="159" y="109"/>
                  </a:cubicBezTo>
                  <a:cubicBezTo>
                    <a:pt x="161" y="114"/>
                    <a:pt x="158" y="125"/>
                    <a:pt x="157" y="127"/>
                  </a:cubicBezTo>
                  <a:cubicBezTo>
                    <a:pt x="156" y="121"/>
                    <a:pt x="159" y="116"/>
                    <a:pt x="156" y="115"/>
                  </a:cubicBezTo>
                  <a:cubicBezTo>
                    <a:pt x="156" y="121"/>
                    <a:pt x="153" y="126"/>
                    <a:pt x="154" y="131"/>
                  </a:cubicBezTo>
                  <a:cubicBezTo>
                    <a:pt x="152" y="145"/>
                    <a:pt x="152" y="126"/>
                    <a:pt x="149" y="138"/>
                  </a:cubicBezTo>
                  <a:cubicBezTo>
                    <a:pt x="149" y="127"/>
                    <a:pt x="154" y="114"/>
                    <a:pt x="152" y="109"/>
                  </a:cubicBezTo>
                  <a:cubicBezTo>
                    <a:pt x="151" y="119"/>
                    <a:pt x="147" y="122"/>
                    <a:pt x="147" y="137"/>
                  </a:cubicBezTo>
                  <a:cubicBezTo>
                    <a:pt x="146" y="134"/>
                    <a:pt x="147" y="126"/>
                    <a:pt x="148" y="120"/>
                  </a:cubicBezTo>
                  <a:cubicBezTo>
                    <a:pt x="147" y="114"/>
                    <a:pt x="142" y="138"/>
                    <a:pt x="143" y="11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5"/>
                    <a:pt x="141" y="122"/>
                    <a:pt x="141" y="117"/>
                  </a:cubicBezTo>
                  <a:cubicBezTo>
                    <a:pt x="139" y="116"/>
                    <a:pt x="135" y="130"/>
                    <a:pt x="136" y="115"/>
                  </a:cubicBezTo>
                  <a:cubicBezTo>
                    <a:pt x="135" y="116"/>
                    <a:pt x="132" y="115"/>
                    <a:pt x="132" y="126"/>
                  </a:cubicBezTo>
                  <a:cubicBezTo>
                    <a:pt x="134" y="132"/>
                    <a:pt x="136" y="118"/>
                    <a:pt x="136" y="133"/>
                  </a:cubicBezTo>
                  <a:cubicBezTo>
                    <a:pt x="135" y="121"/>
                    <a:pt x="132" y="134"/>
                    <a:pt x="131" y="138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30" y="134"/>
                    <a:pt x="129" y="133"/>
                    <a:pt x="128" y="139"/>
                  </a:cubicBezTo>
                  <a:cubicBezTo>
                    <a:pt x="128" y="136"/>
                    <a:pt x="128" y="132"/>
                    <a:pt x="128" y="130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43"/>
                    <a:pt x="127" y="123"/>
                    <a:pt x="124" y="126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6" y="120"/>
                    <a:pt x="126" y="112"/>
                    <a:pt x="124" y="115"/>
                  </a:cubicBezTo>
                  <a:cubicBezTo>
                    <a:pt x="123" y="123"/>
                    <a:pt x="121" y="132"/>
                    <a:pt x="120" y="139"/>
                  </a:cubicBezTo>
                  <a:cubicBezTo>
                    <a:pt x="118" y="142"/>
                    <a:pt x="120" y="129"/>
                    <a:pt x="118" y="13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5"/>
                    <a:pt x="120" y="114"/>
                    <a:pt x="118" y="114"/>
                  </a:cubicBezTo>
                  <a:cubicBezTo>
                    <a:pt x="117" y="117"/>
                    <a:pt x="113" y="129"/>
                    <a:pt x="115" y="133"/>
                  </a:cubicBezTo>
                  <a:cubicBezTo>
                    <a:pt x="114" y="133"/>
                    <a:pt x="113" y="128"/>
                    <a:pt x="114" y="122"/>
                  </a:cubicBezTo>
                  <a:cubicBezTo>
                    <a:pt x="112" y="125"/>
                    <a:pt x="114" y="131"/>
                    <a:pt x="111" y="136"/>
                  </a:cubicBezTo>
                  <a:cubicBezTo>
                    <a:pt x="111" y="131"/>
                    <a:pt x="109" y="123"/>
                    <a:pt x="108" y="11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2" y="90"/>
                    <a:pt x="109" y="92"/>
                    <a:pt x="111" y="81"/>
                  </a:cubicBezTo>
                  <a:cubicBezTo>
                    <a:pt x="110" y="79"/>
                    <a:pt x="109" y="83"/>
                    <a:pt x="108" y="86"/>
                  </a:cubicBezTo>
                  <a:cubicBezTo>
                    <a:pt x="109" y="105"/>
                    <a:pt x="102" y="111"/>
                    <a:pt x="102" y="128"/>
                  </a:cubicBezTo>
                  <a:cubicBezTo>
                    <a:pt x="97" y="132"/>
                    <a:pt x="103" y="86"/>
                    <a:pt x="96" y="113"/>
                  </a:cubicBezTo>
                  <a:cubicBezTo>
                    <a:pt x="96" y="117"/>
                    <a:pt x="93" y="130"/>
                    <a:pt x="96" y="125"/>
                  </a:cubicBezTo>
                  <a:cubicBezTo>
                    <a:pt x="94" y="123"/>
                    <a:pt x="93" y="142"/>
                    <a:pt x="91" y="135"/>
                  </a:cubicBezTo>
                  <a:cubicBezTo>
                    <a:pt x="94" y="128"/>
                    <a:pt x="90" y="117"/>
                    <a:pt x="94" y="108"/>
                  </a:cubicBezTo>
                  <a:cubicBezTo>
                    <a:pt x="93" y="113"/>
                    <a:pt x="95" y="112"/>
                    <a:pt x="96" y="110"/>
                  </a:cubicBezTo>
                  <a:cubicBezTo>
                    <a:pt x="95" y="104"/>
                    <a:pt x="98" y="93"/>
                    <a:pt x="95" y="93"/>
                  </a:cubicBezTo>
                  <a:cubicBezTo>
                    <a:pt x="93" y="95"/>
                    <a:pt x="91" y="95"/>
                    <a:pt x="91" y="104"/>
                  </a:cubicBezTo>
                  <a:cubicBezTo>
                    <a:pt x="90" y="113"/>
                    <a:pt x="93" y="103"/>
                    <a:pt x="91" y="113"/>
                  </a:cubicBezTo>
                  <a:cubicBezTo>
                    <a:pt x="88" y="116"/>
                    <a:pt x="88" y="101"/>
                    <a:pt x="86" y="118"/>
                  </a:cubicBezTo>
                  <a:cubicBezTo>
                    <a:pt x="88" y="117"/>
                    <a:pt x="88" y="127"/>
                    <a:pt x="87" y="133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2" y="126"/>
                    <a:pt x="83" y="142"/>
                    <a:pt x="80" y="140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81" y="117"/>
                    <a:pt x="84" y="133"/>
                    <a:pt x="85" y="115"/>
                  </a:cubicBezTo>
                  <a:cubicBezTo>
                    <a:pt x="83" y="114"/>
                    <a:pt x="81" y="123"/>
                    <a:pt x="79" y="118"/>
                  </a:cubicBezTo>
                  <a:cubicBezTo>
                    <a:pt x="80" y="117"/>
                    <a:pt x="81" y="116"/>
                    <a:pt x="81" y="115"/>
                  </a:cubicBezTo>
                  <a:cubicBezTo>
                    <a:pt x="80" y="114"/>
                    <a:pt x="81" y="91"/>
                    <a:pt x="77" y="104"/>
                  </a:cubicBezTo>
                  <a:cubicBezTo>
                    <a:pt x="75" y="109"/>
                    <a:pt x="76" y="110"/>
                    <a:pt x="75" y="117"/>
                  </a:cubicBezTo>
                  <a:cubicBezTo>
                    <a:pt x="71" y="119"/>
                    <a:pt x="70" y="126"/>
                    <a:pt x="67" y="126"/>
                  </a:cubicBezTo>
                  <a:cubicBezTo>
                    <a:pt x="69" y="113"/>
                    <a:pt x="63" y="125"/>
                    <a:pt x="67" y="112"/>
                  </a:cubicBezTo>
                  <a:cubicBezTo>
                    <a:pt x="67" y="119"/>
                    <a:pt x="73" y="119"/>
                    <a:pt x="75" y="107"/>
                  </a:cubicBezTo>
                  <a:cubicBezTo>
                    <a:pt x="75" y="91"/>
                    <a:pt x="78" y="109"/>
                    <a:pt x="80" y="94"/>
                  </a:cubicBezTo>
                  <a:cubicBezTo>
                    <a:pt x="77" y="93"/>
                    <a:pt x="78" y="78"/>
                    <a:pt x="79" y="68"/>
                  </a:cubicBezTo>
                  <a:cubicBezTo>
                    <a:pt x="78" y="67"/>
                    <a:pt x="77" y="71"/>
                    <a:pt x="76" y="73"/>
                  </a:cubicBezTo>
                  <a:cubicBezTo>
                    <a:pt x="75" y="82"/>
                    <a:pt x="76" y="82"/>
                    <a:pt x="75" y="92"/>
                  </a:cubicBezTo>
                  <a:cubicBezTo>
                    <a:pt x="72" y="89"/>
                    <a:pt x="69" y="94"/>
                    <a:pt x="66" y="103"/>
                  </a:cubicBezTo>
                  <a:cubicBezTo>
                    <a:pt x="65" y="98"/>
                    <a:pt x="66" y="89"/>
                    <a:pt x="68" y="88"/>
                  </a:cubicBezTo>
                  <a:cubicBezTo>
                    <a:pt x="63" y="90"/>
                    <a:pt x="59" y="89"/>
                    <a:pt x="56" y="86"/>
                  </a:cubicBezTo>
                  <a:cubicBezTo>
                    <a:pt x="57" y="101"/>
                    <a:pt x="51" y="89"/>
                    <a:pt x="52" y="102"/>
                  </a:cubicBezTo>
                  <a:cubicBezTo>
                    <a:pt x="54" y="105"/>
                    <a:pt x="55" y="116"/>
                    <a:pt x="53" y="123"/>
                  </a:cubicBezTo>
                  <a:cubicBezTo>
                    <a:pt x="52" y="122"/>
                    <a:pt x="53" y="117"/>
                    <a:pt x="53" y="113"/>
                  </a:cubicBezTo>
                  <a:cubicBezTo>
                    <a:pt x="51" y="121"/>
                    <a:pt x="52" y="100"/>
                    <a:pt x="49" y="113"/>
                  </a:cubicBezTo>
                  <a:cubicBezTo>
                    <a:pt x="53" y="108"/>
                    <a:pt x="51" y="94"/>
                    <a:pt x="53" y="82"/>
                  </a:cubicBezTo>
                  <a:cubicBezTo>
                    <a:pt x="50" y="89"/>
                    <a:pt x="54" y="74"/>
                    <a:pt x="51" y="74"/>
                  </a:cubicBezTo>
                  <a:cubicBezTo>
                    <a:pt x="48" y="80"/>
                    <a:pt x="44" y="85"/>
                    <a:pt x="41" y="87"/>
                  </a:cubicBezTo>
                  <a:cubicBezTo>
                    <a:pt x="38" y="76"/>
                    <a:pt x="32" y="86"/>
                    <a:pt x="28" y="87"/>
                  </a:cubicBezTo>
                  <a:cubicBezTo>
                    <a:pt x="27" y="80"/>
                    <a:pt x="29" y="67"/>
                    <a:pt x="27" y="64"/>
                  </a:cubicBezTo>
                  <a:cubicBezTo>
                    <a:pt x="25" y="65"/>
                    <a:pt x="28" y="79"/>
                    <a:pt x="25" y="73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4" y="73"/>
                    <a:pt x="20" y="60"/>
                    <a:pt x="18" y="80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4"/>
                    <a:pt x="19" y="67"/>
                    <a:pt x="18" y="69"/>
                  </a:cubicBezTo>
                  <a:cubicBezTo>
                    <a:pt x="18" y="64"/>
                    <a:pt x="18" y="60"/>
                    <a:pt x="19" y="56"/>
                  </a:cubicBezTo>
                  <a:cubicBezTo>
                    <a:pt x="18" y="46"/>
                    <a:pt x="15" y="58"/>
                    <a:pt x="13" y="58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9" y="73"/>
                    <a:pt x="7" y="65"/>
                    <a:pt x="4" y="67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3" y="56"/>
                    <a:pt x="1" y="50"/>
                    <a:pt x="0" y="5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42"/>
                    <a:pt x="4" y="47"/>
                    <a:pt x="5" y="55"/>
                  </a:cubicBezTo>
                  <a:cubicBezTo>
                    <a:pt x="5" y="62"/>
                    <a:pt x="8" y="60"/>
                    <a:pt x="10" y="52"/>
                  </a:cubicBezTo>
                  <a:cubicBezTo>
                    <a:pt x="8" y="51"/>
                    <a:pt x="8" y="53"/>
                    <a:pt x="7" y="56"/>
                  </a:cubicBezTo>
                  <a:cubicBezTo>
                    <a:pt x="7" y="44"/>
                    <a:pt x="9" y="45"/>
                    <a:pt x="11" y="37"/>
                  </a:cubicBezTo>
                  <a:cubicBezTo>
                    <a:pt x="10" y="37"/>
                    <a:pt x="9" y="34"/>
                    <a:pt x="9" y="37"/>
                  </a:cubicBezTo>
                  <a:cubicBezTo>
                    <a:pt x="11" y="32"/>
                    <a:pt x="12" y="31"/>
                    <a:pt x="14" y="31"/>
                  </a:cubicBezTo>
                  <a:cubicBezTo>
                    <a:pt x="13" y="35"/>
                    <a:pt x="15" y="38"/>
                    <a:pt x="14" y="42"/>
                  </a:cubicBezTo>
                  <a:cubicBezTo>
                    <a:pt x="15" y="31"/>
                    <a:pt x="17" y="28"/>
                    <a:pt x="20" y="31"/>
                  </a:cubicBezTo>
                  <a:cubicBezTo>
                    <a:pt x="21" y="43"/>
                    <a:pt x="25" y="24"/>
                    <a:pt x="28" y="28"/>
                  </a:cubicBezTo>
                  <a:cubicBezTo>
                    <a:pt x="26" y="38"/>
                    <a:pt x="24" y="46"/>
                    <a:pt x="22" y="50"/>
                  </a:cubicBezTo>
                  <a:cubicBezTo>
                    <a:pt x="23" y="56"/>
                    <a:pt x="24" y="50"/>
                    <a:pt x="26" y="56"/>
                  </a:cubicBezTo>
                  <a:cubicBezTo>
                    <a:pt x="27" y="48"/>
                    <a:pt x="29" y="36"/>
                    <a:pt x="32" y="31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4" y="35"/>
                    <a:pt x="35" y="24"/>
                    <a:pt x="38" y="26"/>
                  </a:cubicBezTo>
                  <a:cubicBezTo>
                    <a:pt x="42" y="30"/>
                    <a:pt x="48" y="31"/>
                    <a:pt x="51" y="32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4" y="23"/>
                    <a:pt x="59" y="34"/>
                    <a:pt x="62" y="27"/>
                  </a:cubicBezTo>
                  <a:cubicBezTo>
                    <a:pt x="67" y="35"/>
                    <a:pt x="74" y="21"/>
                    <a:pt x="75" y="34"/>
                  </a:cubicBezTo>
                  <a:cubicBezTo>
                    <a:pt x="84" y="29"/>
                    <a:pt x="93" y="24"/>
                    <a:pt x="101" y="27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1" y="30"/>
                    <a:pt x="100" y="45"/>
                    <a:pt x="101" y="43"/>
                  </a:cubicBezTo>
                  <a:cubicBezTo>
                    <a:pt x="100" y="34"/>
                    <a:pt x="104" y="32"/>
                    <a:pt x="106" y="25"/>
                  </a:cubicBezTo>
                  <a:cubicBezTo>
                    <a:pt x="109" y="34"/>
                    <a:pt x="115" y="25"/>
                    <a:pt x="120" y="17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4" y="11"/>
                    <a:pt x="127" y="24"/>
                    <a:pt x="132" y="27"/>
                  </a:cubicBezTo>
                  <a:cubicBezTo>
                    <a:pt x="132" y="30"/>
                    <a:pt x="132" y="37"/>
                    <a:pt x="133" y="37"/>
                  </a:cubicBezTo>
                  <a:cubicBezTo>
                    <a:pt x="137" y="24"/>
                    <a:pt x="138" y="25"/>
                    <a:pt x="142" y="18"/>
                  </a:cubicBezTo>
                  <a:cubicBezTo>
                    <a:pt x="145" y="18"/>
                    <a:pt x="149" y="21"/>
                    <a:pt x="151" y="26"/>
                  </a:cubicBezTo>
                  <a:cubicBezTo>
                    <a:pt x="163" y="10"/>
                    <a:pt x="172" y="22"/>
                    <a:pt x="183" y="1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95" y="2"/>
                    <a:pt x="205" y="21"/>
                    <a:pt x="215" y="12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5" y="32"/>
                    <a:pt x="219" y="24"/>
                    <a:pt x="219" y="13"/>
                  </a:cubicBezTo>
                  <a:cubicBezTo>
                    <a:pt x="221" y="18"/>
                    <a:pt x="226" y="6"/>
                    <a:pt x="227" y="19"/>
                  </a:cubicBezTo>
                  <a:cubicBezTo>
                    <a:pt x="230" y="22"/>
                    <a:pt x="231" y="12"/>
                    <a:pt x="233" y="10"/>
                  </a:cubicBezTo>
                  <a:cubicBezTo>
                    <a:pt x="238" y="16"/>
                    <a:pt x="240" y="15"/>
                    <a:pt x="246" y="13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4" y="15"/>
                    <a:pt x="243" y="21"/>
                    <a:pt x="244" y="23"/>
                  </a:cubicBezTo>
                  <a:cubicBezTo>
                    <a:pt x="247" y="18"/>
                    <a:pt x="251" y="27"/>
                    <a:pt x="251" y="9"/>
                  </a:cubicBezTo>
                  <a:cubicBezTo>
                    <a:pt x="255" y="20"/>
                    <a:pt x="264" y="1"/>
                    <a:pt x="268" y="16"/>
                  </a:cubicBezTo>
                  <a:cubicBezTo>
                    <a:pt x="268" y="11"/>
                    <a:pt x="270" y="10"/>
                    <a:pt x="271" y="6"/>
                  </a:cubicBezTo>
                  <a:cubicBezTo>
                    <a:pt x="276" y="7"/>
                    <a:pt x="280" y="17"/>
                    <a:pt x="284" y="9"/>
                  </a:cubicBezTo>
                  <a:cubicBezTo>
                    <a:pt x="285" y="12"/>
                    <a:pt x="282" y="18"/>
                    <a:pt x="284" y="18"/>
                  </a:cubicBezTo>
                  <a:cubicBezTo>
                    <a:pt x="286" y="17"/>
                    <a:pt x="285" y="12"/>
                    <a:pt x="287" y="9"/>
                  </a:cubicBezTo>
                  <a:cubicBezTo>
                    <a:pt x="295" y="0"/>
                    <a:pt x="302" y="20"/>
                    <a:pt x="309" y="18"/>
                  </a:cubicBezTo>
                  <a:cubicBezTo>
                    <a:pt x="322" y="9"/>
                    <a:pt x="335" y="15"/>
                    <a:pt x="347" y="15"/>
                  </a:cubicBezTo>
                  <a:cubicBezTo>
                    <a:pt x="347" y="19"/>
                    <a:pt x="347" y="19"/>
                    <a:pt x="347" y="19"/>
                  </a:cubicBezTo>
                  <a:cubicBezTo>
                    <a:pt x="352" y="5"/>
                    <a:pt x="355" y="34"/>
                    <a:pt x="360" y="13"/>
                  </a:cubicBezTo>
                  <a:cubicBezTo>
                    <a:pt x="361" y="16"/>
                    <a:pt x="363" y="15"/>
                    <a:pt x="362" y="22"/>
                  </a:cubicBezTo>
                  <a:cubicBezTo>
                    <a:pt x="366" y="12"/>
                    <a:pt x="370" y="32"/>
                    <a:pt x="376" y="20"/>
                  </a:cubicBezTo>
                  <a:cubicBezTo>
                    <a:pt x="376" y="19"/>
                    <a:pt x="375" y="20"/>
                    <a:pt x="375" y="22"/>
                  </a:cubicBezTo>
                  <a:cubicBezTo>
                    <a:pt x="379" y="30"/>
                    <a:pt x="384" y="19"/>
                    <a:pt x="388" y="27"/>
                  </a:cubicBezTo>
                  <a:cubicBezTo>
                    <a:pt x="388" y="29"/>
                    <a:pt x="387" y="30"/>
                    <a:pt x="386" y="33"/>
                  </a:cubicBezTo>
                  <a:cubicBezTo>
                    <a:pt x="388" y="41"/>
                    <a:pt x="392" y="18"/>
                    <a:pt x="392" y="36"/>
                  </a:cubicBezTo>
                  <a:cubicBezTo>
                    <a:pt x="393" y="36"/>
                    <a:pt x="393" y="27"/>
                    <a:pt x="392" y="28"/>
                  </a:cubicBezTo>
                  <a:cubicBezTo>
                    <a:pt x="403" y="36"/>
                    <a:pt x="415" y="25"/>
                    <a:pt x="427" y="22"/>
                  </a:cubicBezTo>
                  <a:cubicBezTo>
                    <a:pt x="434" y="33"/>
                    <a:pt x="425" y="52"/>
                    <a:pt x="432" y="39"/>
                  </a:cubicBezTo>
                  <a:cubicBezTo>
                    <a:pt x="433" y="43"/>
                    <a:pt x="433" y="32"/>
                    <a:pt x="433" y="36"/>
                  </a:cubicBezTo>
                  <a:cubicBezTo>
                    <a:pt x="436" y="31"/>
                    <a:pt x="435" y="56"/>
                    <a:pt x="438" y="47"/>
                  </a:cubicBezTo>
                  <a:cubicBezTo>
                    <a:pt x="438" y="36"/>
                    <a:pt x="439" y="41"/>
                    <a:pt x="440" y="34"/>
                  </a:cubicBezTo>
                  <a:cubicBezTo>
                    <a:pt x="444" y="42"/>
                    <a:pt x="445" y="52"/>
                    <a:pt x="449" y="44"/>
                  </a:cubicBezTo>
                  <a:cubicBezTo>
                    <a:pt x="448" y="49"/>
                    <a:pt x="448" y="49"/>
                    <a:pt x="448" y="49"/>
                  </a:cubicBezTo>
                  <a:cubicBezTo>
                    <a:pt x="454" y="33"/>
                    <a:pt x="459" y="43"/>
                    <a:pt x="464" y="24"/>
                  </a:cubicBezTo>
                  <a:cubicBezTo>
                    <a:pt x="490" y="22"/>
                    <a:pt x="514" y="14"/>
                    <a:pt x="539" y="13"/>
                  </a:cubicBezTo>
                  <a:cubicBezTo>
                    <a:pt x="563" y="18"/>
                    <a:pt x="587" y="11"/>
                    <a:pt x="611" y="23"/>
                  </a:cubicBezTo>
                  <a:cubicBezTo>
                    <a:pt x="616" y="38"/>
                    <a:pt x="616" y="38"/>
                    <a:pt x="623" y="32"/>
                  </a:cubicBezTo>
                  <a:cubicBezTo>
                    <a:pt x="623" y="34"/>
                    <a:pt x="622" y="35"/>
                    <a:pt x="623" y="37"/>
                  </a:cubicBezTo>
                  <a:cubicBezTo>
                    <a:pt x="624" y="25"/>
                    <a:pt x="627" y="36"/>
                    <a:pt x="628" y="24"/>
                  </a:cubicBezTo>
                  <a:cubicBezTo>
                    <a:pt x="637" y="27"/>
                    <a:pt x="646" y="24"/>
                    <a:pt x="655" y="24"/>
                  </a:cubicBezTo>
                  <a:cubicBezTo>
                    <a:pt x="654" y="26"/>
                    <a:pt x="652" y="36"/>
                    <a:pt x="654" y="35"/>
                  </a:cubicBezTo>
                  <a:cubicBezTo>
                    <a:pt x="656" y="27"/>
                    <a:pt x="656" y="27"/>
                    <a:pt x="656" y="27"/>
                  </a:cubicBezTo>
                  <a:cubicBezTo>
                    <a:pt x="656" y="31"/>
                    <a:pt x="656" y="31"/>
                    <a:pt x="656" y="31"/>
                  </a:cubicBezTo>
                  <a:cubicBezTo>
                    <a:pt x="658" y="29"/>
                    <a:pt x="659" y="23"/>
                    <a:pt x="658" y="19"/>
                  </a:cubicBezTo>
                  <a:cubicBezTo>
                    <a:pt x="682" y="9"/>
                    <a:pt x="704" y="35"/>
                    <a:pt x="727" y="33"/>
                  </a:cubicBezTo>
                  <a:cubicBezTo>
                    <a:pt x="732" y="38"/>
                    <a:pt x="740" y="34"/>
                    <a:pt x="746" y="31"/>
                  </a:cubicBezTo>
                  <a:cubicBezTo>
                    <a:pt x="763" y="49"/>
                    <a:pt x="779" y="63"/>
                    <a:pt x="797" y="52"/>
                  </a:cubicBezTo>
                  <a:cubicBezTo>
                    <a:pt x="797" y="52"/>
                    <a:pt x="794" y="84"/>
                    <a:pt x="786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5684838" y="3676650"/>
              <a:ext cx="1588" cy="14288"/>
            </a:xfrm>
            <a:custGeom>
              <a:gdLst>
                <a:gd fmla="*/ 1 w 3" name="T0"/>
                <a:gd fmla="*/ 0 h 18" name="T1"/>
                <a:gd fmla="*/ 1 w 3" name="T2"/>
                <a:gd fmla="*/ 18 h 18" name="T3"/>
                <a:gd fmla="*/ 1 w 3" name="T4"/>
                <a:gd fmla="*/ 0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3">
                  <a:moveTo>
                    <a:pt x="1" y="0"/>
                  </a:moveTo>
                  <a:cubicBezTo>
                    <a:pt x="1" y="6"/>
                    <a:pt x="3" y="10"/>
                    <a:pt x="1" y="18"/>
                  </a:cubicBezTo>
                  <a:cubicBezTo>
                    <a:pt x="1" y="12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5726113" y="3732213"/>
              <a:ext cx="1588" cy="7938"/>
            </a:xfrm>
            <a:custGeom>
              <a:gdLst>
                <a:gd fmla="*/ 1 w 2" name="T0"/>
                <a:gd fmla="*/ 2 h 11" name="T1"/>
                <a:gd fmla="*/ 2 w 2" name="T2"/>
                <a:gd fmla="*/ 5 h 11" name="T3"/>
                <a:gd fmla="*/ 0 w 2" name="T4"/>
                <a:gd fmla="*/ 8 h 11" name="T5"/>
                <a:gd fmla="*/ 1 w 2" name="T6"/>
                <a:gd fmla="*/ 2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2">
                  <a:moveTo>
                    <a:pt x="1" y="2"/>
                  </a:moveTo>
                  <a:cubicBezTo>
                    <a:pt x="2" y="0"/>
                    <a:pt x="2" y="4"/>
                    <a:pt x="2" y="5"/>
                  </a:cubicBezTo>
                  <a:cubicBezTo>
                    <a:pt x="1" y="6"/>
                    <a:pt x="0" y="11"/>
                    <a:pt x="0" y="8"/>
                  </a:cubicBezTo>
                  <a:cubicBezTo>
                    <a:pt x="1" y="7"/>
                    <a:pt x="1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5734050" y="3736975"/>
              <a:ext cx="4763" cy="9525"/>
            </a:xfrm>
            <a:custGeom>
              <a:gdLst>
                <a:gd fmla="*/ 6 w 6" name="T0"/>
                <a:gd fmla="*/ 0 h 11" name="T1"/>
                <a:gd fmla="*/ 0 w 6" name="T2"/>
                <a:gd fmla="*/ 11 h 11" name="T3"/>
                <a:gd fmla="*/ 6 w 6" name="T4"/>
                <a:gd fmla="*/ 0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6">
                  <a:moveTo>
                    <a:pt x="6" y="0"/>
                  </a:moveTo>
                  <a:cubicBezTo>
                    <a:pt x="5" y="6"/>
                    <a:pt x="2" y="10"/>
                    <a:pt x="0" y="1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5746750" y="3756025"/>
              <a:ext cx="1588" cy="7938"/>
            </a:xfrm>
            <a:custGeom>
              <a:gdLst>
                <a:gd fmla="*/ 1 w 2" name="T0"/>
                <a:gd fmla="*/ 0 h 8" name="T1"/>
                <a:gd fmla="*/ 0 w 2" name="T2"/>
                <a:gd fmla="*/ 8 h 8" name="T3"/>
                <a:gd fmla="*/ 1 w 2" name="T4"/>
                <a:gd fmla="*/ 0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2">
                  <a:moveTo>
                    <a:pt x="1" y="0"/>
                  </a:moveTo>
                  <a:cubicBezTo>
                    <a:pt x="2" y="5"/>
                    <a:pt x="2" y="8"/>
                    <a:pt x="0" y="8"/>
                  </a:cubicBezTo>
                  <a:cubicBezTo>
                    <a:pt x="0" y="5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5748338" y="3746500"/>
              <a:ext cx="3175" cy="7938"/>
            </a:xfrm>
            <a:custGeom>
              <a:gdLst>
                <a:gd fmla="*/ 1 w 3" name="T0"/>
                <a:gd fmla="*/ 0 h 9" name="T1"/>
                <a:gd fmla="*/ 3 w 3" name="T2"/>
                <a:gd fmla="*/ 6 h 9" name="T3"/>
                <a:gd fmla="*/ 1 w 3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3">
                  <a:moveTo>
                    <a:pt x="1" y="0"/>
                  </a:moveTo>
                  <a:cubicBezTo>
                    <a:pt x="2" y="0"/>
                    <a:pt x="3" y="3"/>
                    <a:pt x="3" y="6"/>
                  </a:cubicBezTo>
                  <a:cubicBezTo>
                    <a:pt x="3" y="2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5770563" y="3757613"/>
              <a:ext cx="3175" cy="11113"/>
            </a:xfrm>
            <a:custGeom>
              <a:gdLst>
                <a:gd fmla="*/ 1 w 4" name="T0"/>
                <a:gd fmla="*/ 5 h 13" name="T1"/>
                <a:gd fmla="*/ 4 w 4" name="T2"/>
                <a:gd fmla="*/ 7 h 13" name="T3"/>
                <a:gd fmla="*/ 1 w 4" name="T4"/>
                <a:gd fmla="*/ 5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4">
                  <a:moveTo>
                    <a:pt x="1" y="5"/>
                  </a:moveTo>
                  <a:cubicBezTo>
                    <a:pt x="2" y="5"/>
                    <a:pt x="4" y="0"/>
                    <a:pt x="4" y="7"/>
                  </a:cubicBezTo>
                  <a:cubicBezTo>
                    <a:pt x="4" y="2"/>
                    <a:pt x="0" y="13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783263" y="3756025"/>
              <a:ext cx="1588" cy="6350"/>
            </a:xfrm>
            <a:custGeom>
              <a:gdLst>
                <a:gd fmla="*/ 0 w 2" name="T0"/>
                <a:gd fmla="*/ 0 h 7" name="T1"/>
                <a:gd fmla="*/ 1 w 2" name="T2"/>
                <a:gd fmla="*/ 0 h 7" name="T3"/>
                <a:gd fmla="*/ 0 w 2" name="T4"/>
                <a:gd fmla="*/ 7 h 7" name="T5"/>
                <a:gd fmla="*/ 0 w 2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2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2" y="2"/>
                    <a:pt x="1" y="6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5983288" y="3751263"/>
              <a:ext cx="1588" cy="4763"/>
            </a:xfrm>
            <a:custGeom>
              <a:gdLst>
                <a:gd fmla="*/ 1 w 1" name="T0"/>
                <a:gd fmla="*/ 1 h 3" name="T1"/>
                <a:gd fmla="*/ 0 w 1" name="T2"/>
                <a:gd fmla="*/ 3 h 3" name="T3"/>
                <a:gd fmla="*/ 0 w 1" name="T4"/>
                <a:gd fmla="*/ 0 h 3" name="T5"/>
                <a:gd fmla="*/ 1 w 1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1">
                  <a:moveTo>
                    <a:pt x="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6072188" y="3757613"/>
              <a:ext cx="1588" cy="7938"/>
            </a:xfrm>
            <a:custGeom>
              <a:gdLst>
                <a:gd fmla="*/ 1 w 3" name="T0"/>
                <a:gd fmla="*/ 3 h 10" name="T1"/>
                <a:gd fmla="*/ 2 w 3" name="T2"/>
                <a:gd fmla="*/ 9 h 10" name="T3"/>
                <a:gd fmla="*/ 1 w 3" name="T4"/>
                <a:gd fmla="*/ 3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3">
                  <a:moveTo>
                    <a:pt x="1" y="3"/>
                  </a:moveTo>
                  <a:cubicBezTo>
                    <a:pt x="3" y="0"/>
                    <a:pt x="2" y="9"/>
                    <a:pt x="2" y="9"/>
                  </a:cubicBezTo>
                  <a:cubicBezTo>
                    <a:pt x="0" y="10"/>
                    <a:pt x="3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6121400" y="3730625"/>
              <a:ext cx="1588" cy="9525"/>
            </a:xfrm>
            <a:custGeom>
              <a:gdLst>
                <a:gd fmla="*/ 0 w 1" name="T0"/>
                <a:gd fmla="*/ 6 h 6" name="T1"/>
                <a:gd fmla="*/ 0 w 1" name="T2"/>
                <a:gd fmla="*/ 6 h 6" name="T3"/>
                <a:gd fmla="*/ 1 w 1" name="T4"/>
                <a:gd fmla="*/ 0 h 6" name="T5"/>
                <a:gd fmla="*/ 0 w 1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">
                  <a:moveTo>
                    <a:pt x="0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2" name="Freeform 57"/>
            <p:cNvSpPr/>
            <p:nvPr/>
          </p:nvSpPr>
          <p:spPr bwMode="auto">
            <a:xfrm>
              <a:off x="5649913" y="3654425"/>
              <a:ext cx="4763" cy="11113"/>
            </a:xfrm>
            <a:custGeom>
              <a:gdLst>
                <a:gd fmla="*/ 4 w 6" name="T0"/>
                <a:gd fmla="*/ 4 h 14" name="T1"/>
                <a:gd fmla="*/ 1 w 6" name="T2"/>
                <a:gd fmla="*/ 8 h 14" name="T3"/>
                <a:gd fmla="*/ 4 w 6" name="T4"/>
                <a:gd fmla="*/ 4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6">
                  <a:moveTo>
                    <a:pt x="4" y="4"/>
                  </a:moveTo>
                  <a:cubicBezTo>
                    <a:pt x="0" y="6"/>
                    <a:pt x="6" y="14"/>
                    <a:pt x="1" y="8"/>
                  </a:cubicBezTo>
                  <a:cubicBezTo>
                    <a:pt x="2" y="4"/>
                    <a:pt x="3" y="0"/>
                    <a:pt x="4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3" name="Freeform 58"/>
            <p:cNvSpPr/>
            <p:nvPr/>
          </p:nvSpPr>
          <p:spPr bwMode="auto">
            <a:xfrm>
              <a:off x="5659438" y="3640138"/>
              <a:ext cx="969963" cy="117475"/>
            </a:xfrm>
            <a:custGeom>
              <a:gdLst>
                <a:gd fmla="*/ 1037 w 1170" name="T0"/>
                <a:gd fmla="*/ 106 h 143" name="T1"/>
                <a:gd fmla="*/ 1003 w 1170" name="T2"/>
                <a:gd fmla="*/ 107 h 143" name="T3"/>
                <a:gd fmla="*/ 932 w 1170" name="T4"/>
                <a:gd fmla="*/ 131 h 143" name="T5"/>
                <a:gd fmla="*/ 907 w 1170" name="T6"/>
                <a:gd fmla="*/ 129 h 143" name="T7"/>
                <a:gd fmla="*/ 832 w 1170" name="T8"/>
                <a:gd fmla="*/ 115 h 143" name="T9"/>
                <a:gd fmla="*/ 807 w 1170" name="T10"/>
                <a:gd fmla="*/ 113 h 143" name="T11"/>
                <a:gd fmla="*/ 765 w 1170" name="T12"/>
                <a:gd fmla="*/ 122 h 143" name="T13"/>
                <a:gd fmla="*/ 729 w 1170" name="T14"/>
                <a:gd fmla="*/ 115 h 143" name="T15"/>
                <a:gd fmla="*/ 709 w 1170" name="T16"/>
                <a:gd fmla="*/ 106 h 143" name="T17"/>
                <a:gd fmla="*/ 691 w 1170" name="T18"/>
                <a:gd fmla="*/ 118 h 143" name="T19"/>
                <a:gd fmla="*/ 649 w 1170" name="T20"/>
                <a:gd fmla="*/ 129 h 143" name="T21"/>
                <a:gd fmla="*/ 626 w 1170" name="T22"/>
                <a:gd fmla="*/ 127 h 143" name="T23"/>
                <a:gd fmla="*/ 600 w 1170" name="T24"/>
                <a:gd fmla="*/ 136 h 143" name="T25"/>
                <a:gd fmla="*/ 570 w 1170" name="T26"/>
                <a:gd fmla="*/ 125 h 143" name="T27"/>
                <a:gd fmla="*/ 535 w 1170" name="T28"/>
                <a:gd fmla="*/ 126 h 143" name="T29"/>
                <a:gd fmla="*/ 493 w 1170" name="T30"/>
                <a:gd fmla="*/ 114 h 143" name="T31"/>
                <a:gd fmla="*/ 475 w 1170" name="T32"/>
                <a:gd fmla="*/ 120 h 143" name="T33"/>
                <a:gd fmla="*/ 458 w 1170" name="T34"/>
                <a:gd fmla="*/ 108 h 143" name="T35"/>
                <a:gd fmla="*/ 442 w 1170" name="T36"/>
                <a:gd fmla="*/ 118 h 143" name="T37"/>
                <a:gd fmla="*/ 435 w 1170" name="T38"/>
                <a:gd fmla="*/ 119 h 143" name="T39"/>
                <a:gd fmla="*/ 415 w 1170" name="T40"/>
                <a:gd fmla="*/ 120 h 143" name="T41"/>
                <a:gd fmla="*/ 356 w 1170" name="T42"/>
                <a:gd fmla="*/ 117 h 143" name="T43"/>
                <a:gd fmla="*/ 333 w 1170" name="T44"/>
                <a:gd fmla="*/ 116 h 143" name="T45"/>
                <a:gd fmla="*/ 313 w 1170" name="T46"/>
                <a:gd fmla="*/ 114 h 143" name="T47"/>
                <a:gd fmla="*/ 264 w 1170" name="T48"/>
                <a:gd fmla="*/ 109 h 143" name="T49"/>
                <a:gd fmla="*/ 256 w 1170" name="T50"/>
                <a:gd fmla="*/ 79 h 143" name="T51"/>
                <a:gd fmla="*/ 236 w 1170" name="T52"/>
                <a:gd fmla="*/ 106 h 143" name="T53"/>
                <a:gd fmla="*/ 219 w 1170" name="T54"/>
                <a:gd fmla="*/ 132 h 143" name="T55"/>
                <a:gd fmla="*/ 198 w 1170" name="T56"/>
                <a:gd fmla="*/ 121 h 143" name="T57"/>
                <a:gd fmla="*/ 189 w 1170" name="T58"/>
                <a:gd fmla="*/ 134 h 143" name="T59"/>
                <a:gd fmla="*/ 180 w 1170" name="T60"/>
                <a:gd fmla="*/ 123 h 143" name="T61"/>
                <a:gd fmla="*/ 165 w 1170" name="T62"/>
                <a:gd fmla="*/ 95 h 143" name="T63"/>
                <a:gd fmla="*/ 145 w 1170" name="T64"/>
                <a:gd fmla="*/ 119 h 143" name="T65"/>
                <a:gd fmla="*/ 137 w 1170" name="T66"/>
                <a:gd fmla="*/ 106 h 143" name="T67"/>
                <a:gd fmla="*/ 119 w 1170" name="T68"/>
                <a:gd fmla="*/ 121 h 143" name="T69"/>
                <a:gd fmla="*/ 102 w 1170" name="T70"/>
                <a:gd fmla="*/ 119 h 143" name="T71"/>
                <a:gd fmla="*/ 113 w 1170" name="T72"/>
                <a:gd fmla="*/ 85 h 143" name="T73"/>
                <a:gd fmla="*/ 81 w 1170" name="T74"/>
                <a:gd fmla="*/ 106 h 143" name="T75"/>
                <a:gd fmla="*/ 41 w 1170" name="T76"/>
                <a:gd fmla="*/ 56 h 143" name="T77"/>
                <a:gd fmla="*/ 29 w 1170" name="T78"/>
                <a:gd fmla="*/ 47 h 143" name="T79"/>
                <a:gd fmla="*/ 0 w 1170" name="T80"/>
                <a:gd fmla="*/ 47 h 143" name="T81"/>
                <a:gd fmla="*/ 13 w 1170" name="T82"/>
                <a:gd fmla="*/ 28 h 143" name="T83"/>
                <a:gd fmla="*/ 38 w 1170" name="T84"/>
                <a:gd fmla="*/ 47 h 143" name="T85"/>
                <a:gd fmla="*/ 91 w 1170" name="T86"/>
                <a:gd fmla="*/ 20 h 143" name="T87"/>
                <a:gd fmla="*/ 175 w 1170" name="T88"/>
                <a:gd fmla="*/ 12 h 143" name="T89"/>
                <a:gd fmla="*/ 267 w 1170" name="T90"/>
                <a:gd fmla="*/ 9 h 143" name="T91"/>
                <a:gd fmla="*/ 341 w 1170" name="T92"/>
                <a:gd fmla="*/ 9 h 143" name="T93"/>
                <a:gd fmla="*/ 395 w 1170" name="T94"/>
                <a:gd fmla="*/ 7 h 143" name="T95"/>
                <a:gd fmla="*/ 507 w 1170" name="T96"/>
                <a:gd fmla="*/ 22 h 143" name="T97"/>
                <a:gd fmla="*/ 566 w 1170" name="T98"/>
                <a:gd fmla="*/ 38 h 143" name="T99"/>
                <a:gd fmla="*/ 642 w 1170" name="T100"/>
                <a:gd fmla="*/ 54 h 143" name="T101"/>
                <a:gd fmla="*/ 896 w 1170" name="T102"/>
                <a:gd fmla="*/ 35 h 143" name="T103"/>
                <a:gd fmla="*/ 962 w 1170" name="T104"/>
                <a:gd fmla="*/ 40 h 143" name="T105"/>
                <a:gd fmla="*/ 1155 w 1170" name="T106"/>
                <a:gd fmla="*/ 107 h 14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3" w="1170">
                  <a:moveTo>
                    <a:pt x="1155" y="107"/>
                  </a:moveTo>
                  <a:cubicBezTo>
                    <a:pt x="1140" y="135"/>
                    <a:pt x="1123" y="105"/>
                    <a:pt x="1107" y="124"/>
                  </a:cubicBezTo>
                  <a:cubicBezTo>
                    <a:pt x="1105" y="125"/>
                    <a:pt x="1108" y="108"/>
                    <a:pt x="1104" y="111"/>
                  </a:cubicBezTo>
                  <a:cubicBezTo>
                    <a:pt x="1088" y="134"/>
                    <a:pt x="1065" y="119"/>
                    <a:pt x="1048" y="101"/>
                  </a:cubicBezTo>
                  <a:cubicBezTo>
                    <a:pt x="1049" y="97"/>
                    <a:pt x="1049" y="97"/>
                    <a:pt x="1049" y="97"/>
                  </a:cubicBezTo>
                  <a:cubicBezTo>
                    <a:pt x="1046" y="93"/>
                    <a:pt x="1041" y="108"/>
                    <a:pt x="1037" y="106"/>
                  </a:cubicBezTo>
                  <a:cubicBezTo>
                    <a:pt x="1037" y="103"/>
                    <a:pt x="1039" y="102"/>
                    <a:pt x="1038" y="98"/>
                  </a:cubicBezTo>
                  <a:cubicBezTo>
                    <a:pt x="1037" y="107"/>
                    <a:pt x="1031" y="102"/>
                    <a:pt x="1029" y="108"/>
                  </a:cubicBezTo>
                  <a:cubicBezTo>
                    <a:pt x="1028" y="105"/>
                    <a:pt x="1029" y="97"/>
                    <a:pt x="1027" y="93"/>
                  </a:cubicBezTo>
                  <a:cubicBezTo>
                    <a:pt x="1024" y="104"/>
                    <a:pt x="1024" y="104"/>
                    <a:pt x="1024" y="104"/>
                  </a:cubicBezTo>
                  <a:cubicBezTo>
                    <a:pt x="1018" y="128"/>
                    <a:pt x="1010" y="101"/>
                    <a:pt x="1002" y="114"/>
                  </a:cubicBezTo>
                  <a:cubicBezTo>
                    <a:pt x="1002" y="111"/>
                    <a:pt x="1003" y="109"/>
                    <a:pt x="1003" y="107"/>
                  </a:cubicBezTo>
                  <a:cubicBezTo>
                    <a:pt x="989" y="121"/>
                    <a:pt x="974" y="118"/>
                    <a:pt x="959" y="123"/>
                  </a:cubicBezTo>
                  <a:cubicBezTo>
                    <a:pt x="960" y="119"/>
                    <a:pt x="961" y="112"/>
                    <a:pt x="960" y="108"/>
                  </a:cubicBezTo>
                  <a:cubicBezTo>
                    <a:pt x="959" y="119"/>
                    <a:pt x="954" y="122"/>
                    <a:pt x="950" y="123"/>
                  </a:cubicBezTo>
                  <a:cubicBezTo>
                    <a:pt x="949" y="112"/>
                    <a:pt x="943" y="133"/>
                    <a:pt x="939" y="127"/>
                  </a:cubicBezTo>
                  <a:cubicBezTo>
                    <a:pt x="940" y="124"/>
                    <a:pt x="940" y="124"/>
                    <a:pt x="940" y="124"/>
                  </a:cubicBezTo>
                  <a:cubicBezTo>
                    <a:pt x="936" y="136"/>
                    <a:pt x="935" y="118"/>
                    <a:pt x="932" y="131"/>
                  </a:cubicBezTo>
                  <a:cubicBezTo>
                    <a:pt x="930" y="123"/>
                    <a:pt x="930" y="123"/>
                    <a:pt x="930" y="123"/>
                  </a:cubicBezTo>
                  <a:cubicBezTo>
                    <a:pt x="928" y="138"/>
                    <a:pt x="926" y="114"/>
                    <a:pt x="923" y="122"/>
                  </a:cubicBezTo>
                  <a:cubicBezTo>
                    <a:pt x="923" y="125"/>
                    <a:pt x="923" y="125"/>
                    <a:pt x="923" y="125"/>
                  </a:cubicBezTo>
                  <a:cubicBezTo>
                    <a:pt x="920" y="129"/>
                    <a:pt x="919" y="121"/>
                    <a:pt x="916" y="123"/>
                  </a:cubicBezTo>
                  <a:cubicBezTo>
                    <a:pt x="916" y="122"/>
                    <a:pt x="916" y="122"/>
                    <a:pt x="916" y="122"/>
                  </a:cubicBezTo>
                  <a:cubicBezTo>
                    <a:pt x="910" y="126"/>
                    <a:pt x="908" y="117"/>
                    <a:pt x="907" y="129"/>
                  </a:cubicBezTo>
                  <a:cubicBezTo>
                    <a:pt x="906" y="119"/>
                    <a:pt x="913" y="125"/>
                    <a:pt x="910" y="110"/>
                  </a:cubicBezTo>
                  <a:cubicBezTo>
                    <a:pt x="891" y="122"/>
                    <a:pt x="872" y="119"/>
                    <a:pt x="854" y="118"/>
                  </a:cubicBezTo>
                  <a:cubicBezTo>
                    <a:pt x="852" y="112"/>
                    <a:pt x="851" y="111"/>
                    <a:pt x="851" y="106"/>
                  </a:cubicBezTo>
                  <a:cubicBezTo>
                    <a:pt x="849" y="109"/>
                    <a:pt x="844" y="108"/>
                    <a:pt x="842" y="114"/>
                  </a:cubicBezTo>
                  <a:cubicBezTo>
                    <a:pt x="842" y="114"/>
                    <a:pt x="841" y="108"/>
                    <a:pt x="840" y="107"/>
                  </a:cubicBezTo>
                  <a:cubicBezTo>
                    <a:pt x="837" y="102"/>
                    <a:pt x="835" y="120"/>
                    <a:pt x="832" y="115"/>
                  </a:cubicBezTo>
                  <a:cubicBezTo>
                    <a:pt x="834" y="111"/>
                    <a:pt x="834" y="108"/>
                    <a:pt x="834" y="103"/>
                  </a:cubicBezTo>
                  <a:cubicBezTo>
                    <a:pt x="830" y="112"/>
                    <a:pt x="826" y="111"/>
                    <a:pt x="822" y="113"/>
                  </a:cubicBezTo>
                  <a:cubicBezTo>
                    <a:pt x="823" y="111"/>
                    <a:pt x="824" y="110"/>
                    <a:pt x="824" y="106"/>
                  </a:cubicBezTo>
                  <a:cubicBezTo>
                    <a:pt x="819" y="117"/>
                    <a:pt x="817" y="104"/>
                    <a:pt x="813" y="110"/>
                  </a:cubicBezTo>
                  <a:cubicBezTo>
                    <a:pt x="815" y="103"/>
                    <a:pt x="815" y="103"/>
                    <a:pt x="815" y="103"/>
                  </a:cubicBezTo>
                  <a:cubicBezTo>
                    <a:pt x="810" y="94"/>
                    <a:pt x="812" y="118"/>
                    <a:pt x="807" y="113"/>
                  </a:cubicBezTo>
                  <a:cubicBezTo>
                    <a:pt x="809" y="110"/>
                    <a:pt x="809" y="108"/>
                    <a:pt x="809" y="105"/>
                  </a:cubicBezTo>
                  <a:cubicBezTo>
                    <a:pt x="803" y="117"/>
                    <a:pt x="796" y="112"/>
                    <a:pt x="791" y="117"/>
                  </a:cubicBezTo>
                  <a:cubicBezTo>
                    <a:pt x="792" y="116"/>
                    <a:pt x="792" y="114"/>
                    <a:pt x="792" y="114"/>
                  </a:cubicBezTo>
                  <a:cubicBezTo>
                    <a:pt x="787" y="115"/>
                    <a:pt x="782" y="111"/>
                    <a:pt x="776" y="116"/>
                  </a:cubicBezTo>
                  <a:cubicBezTo>
                    <a:pt x="774" y="113"/>
                    <a:pt x="777" y="99"/>
                    <a:pt x="772" y="101"/>
                  </a:cubicBezTo>
                  <a:cubicBezTo>
                    <a:pt x="771" y="115"/>
                    <a:pt x="763" y="106"/>
                    <a:pt x="765" y="122"/>
                  </a:cubicBezTo>
                  <a:cubicBezTo>
                    <a:pt x="760" y="120"/>
                    <a:pt x="753" y="114"/>
                    <a:pt x="750" y="119"/>
                  </a:cubicBezTo>
                  <a:cubicBezTo>
                    <a:pt x="752" y="113"/>
                    <a:pt x="749" y="101"/>
                    <a:pt x="753" y="100"/>
                  </a:cubicBezTo>
                  <a:cubicBezTo>
                    <a:pt x="751" y="91"/>
                    <a:pt x="751" y="91"/>
                    <a:pt x="751" y="91"/>
                  </a:cubicBezTo>
                  <a:cubicBezTo>
                    <a:pt x="751" y="86"/>
                    <a:pt x="753" y="94"/>
                    <a:pt x="753" y="86"/>
                  </a:cubicBezTo>
                  <a:cubicBezTo>
                    <a:pt x="751" y="87"/>
                    <a:pt x="745" y="92"/>
                    <a:pt x="744" y="89"/>
                  </a:cubicBezTo>
                  <a:cubicBezTo>
                    <a:pt x="739" y="98"/>
                    <a:pt x="735" y="114"/>
                    <a:pt x="729" y="115"/>
                  </a:cubicBezTo>
                  <a:cubicBezTo>
                    <a:pt x="732" y="110"/>
                    <a:pt x="729" y="100"/>
                    <a:pt x="731" y="97"/>
                  </a:cubicBezTo>
                  <a:cubicBezTo>
                    <a:pt x="721" y="124"/>
                    <a:pt x="721" y="124"/>
                    <a:pt x="721" y="124"/>
                  </a:cubicBezTo>
                  <a:cubicBezTo>
                    <a:pt x="719" y="125"/>
                    <a:pt x="721" y="113"/>
                    <a:pt x="718" y="116"/>
                  </a:cubicBezTo>
                  <a:cubicBezTo>
                    <a:pt x="718" y="120"/>
                    <a:pt x="717" y="122"/>
                    <a:pt x="716" y="125"/>
                  </a:cubicBezTo>
                  <a:cubicBezTo>
                    <a:pt x="715" y="124"/>
                    <a:pt x="708" y="128"/>
                    <a:pt x="708" y="114"/>
                  </a:cubicBezTo>
                  <a:cubicBezTo>
                    <a:pt x="707" y="109"/>
                    <a:pt x="711" y="111"/>
                    <a:pt x="709" y="106"/>
                  </a:cubicBezTo>
                  <a:cubicBezTo>
                    <a:pt x="706" y="106"/>
                    <a:pt x="705" y="111"/>
                    <a:pt x="702" y="111"/>
                  </a:cubicBezTo>
                  <a:cubicBezTo>
                    <a:pt x="702" y="109"/>
                    <a:pt x="702" y="109"/>
                    <a:pt x="702" y="109"/>
                  </a:cubicBezTo>
                  <a:cubicBezTo>
                    <a:pt x="700" y="107"/>
                    <a:pt x="695" y="114"/>
                    <a:pt x="697" y="122"/>
                  </a:cubicBezTo>
                  <a:cubicBezTo>
                    <a:pt x="698" y="123"/>
                    <a:pt x="697" y="114"/>
                    <a:pt x="699" y="118"/>
                  </a:cubicBezTo>
                  <a:cubicBezTo>
                    <a:pt x="697" y="126"/>
                    <a:pt x="692" y="128"/>
                    <a:pt x="689" y="128"/>
                  </a:cubicBezTo>
                  <a:cubicBezTo>
                    <a:pt x="690" y="126"/>
                    <a:pt x="690" y="122"/>
                    <a:pt x="691" y="118"/>
                  </a:cubicBezTo>
                  <a:cubicBezTo>
                    <a:pt x="686" y="129"/>
                    <a:pt x="680" y="132"/>
                    <a:pt x="675" y="136"/>
                  </a:cubicBezTo>
                  <a:cubicBezTo>
                    <a:pt x="674" y="143"/>
                    <a:pt x="678" y="124"/>
                    <a:pt x="678" y="128"/>
                  </a:cubicBezTo>
                  <a:cubicBezTo>
                    <a:pt x="672" y="118"/>
                    <a:pt x="663" y="140"/>
                    <a:pt x="659" y="126"/>
                  </a:cubicBezTo>
                  <a:cubicBezTo>
                    <a:pt x="660" y="125"/>
                    <a:pt x="658" y="135"/>
                    <a:pt x="659" y="134"/>
                  </a:cubicBezTo>
                  <a:cubicBezTo>
                    <a:pt x="655" y="132"/>
                    <a:pt x="656" y="123"/>
                    <a:pt x="654" y="126"/>
                  </a:cubicBezTo>
                  <a:cubicBezTo>
                    <a:pt x="654" y="121"/>
                    <a:pt x="651" y="128"/>
                    <a:pt x="649" y="129"/>
                  </a:cubicBezTo>
                  <a:cubicBezTo>
                    <a:pt x="647" y="133"/>
                    <a:pt x="648" y="127"/>
                    <a:pt x="650" y="126"/>
                  </a:cubicBezTo>
                  <a:cubicBezTo>
                    <a:pt x="647" y="131"/>
                    <a:pt x="634" y="138"/>
                    <a:pt x="628" y="130"/>
                  </a:cubicBezTo>
                  <a:cubicBezTo>
                    <a:pt x="628" y="133"/>
                    <a:pt x="622" y="143"/>
                    <a:pt x="621" y="143"/>
                  </a:cubicBezTo>
                  <a:cubicBezTo>
                    <a:pt x="622" y="134"/>
                    <a:pt x="622" y="134"/>
                    <a:pt x="622" y="134"/>
                  </a:cubicBezTo>
                  <a:cubicBezTo>
                    <a:pt x="621" y="129"/>
                    <a:pt x="617" y="134"/>
                    <a:pt x="617" y="127"/>
                  </a:cubicBezTo>
                  <a:cubicBezTo>
                    <a:pt x="613" y="137"/>
                    <a:pt x="631" y="119"/>
                    <a:pt x="626" y="127"/>
                  </a:cubicBezTo>
                  <a:cubicBezTo>
                    <a:pt x="625" y="119"/>
                    <a:pt x="618" y="140"/>
                    <a:pt x="620" y="128"/>
                  </a:cubicBezTo>
                  <a:cubicBezTo>
                    <a:pt x="617" y="128"/>
                    <a:pt x="613" y="138"/>
                    <a:pt x="610" y="129"/>
                  </a:cubicBezTo>
                  <a:cubicBezTo>
                    <a:pt x="611" y="131"/>
                    <a:pt x="614" y="117"/>
                    <a:pt x="611" y="118"/>
                  </a:cubicBezTo>
                  <a:cubicBezTo>
                    <a:pt x="607" y="119"/>
                    <a:pt x="610" y="122"/>
                    <a:pt x="606" y="125"/>
                  </a:cubicBezTo>
                  <a:cubicBezTo>
                    <a:pt x="603" y="128"/>
                    <a:pt x="603" y="128"/>
                    <a:pt x="603" y="128"/>
                  </a:cubicBezTo>
                  <a:cubicBezTo>
                    <a:pt x="602" y="137"/>
                    <a:pt x="599" y="127"/>
                    <a:pt x="600" y="136"/>
                  </a:cubicBezTo>
                  <a:cubicBezTo>
                    <a:pt x="600" y="129"/>
                    <a:pt x="593" y="140"/>
                    <a:pt x="595" y="126"/>
                  </a:cubicBezTo>
                  <a:cubicBezTo>
                    <a:pt x="596" y="115"/>
                    <a:pt x="596" y="115"/>
                    <a:pt x="596" y="115"/>
                  </a:cubicBezTo>
                  <a:cubicBezTo>
                    <a:pt x="594" y="116"/>
                    <a:pt x="592" y="126"/>
                    <a:pt x="590" y="131"/>
                  </a:cubicBezTo>
                  <a:cubicBezTo>
                    <a:pt x="590" y="130"/>
                    <a:pt x="589" y="128"/>
                    <a:pt x="590" y="126"/>
                  </a:cubicBezTo>
                  <a:cubicBezTo>
                    <a:pt x="588" y="143"/>
                    <a:pt x="585" y="124"/>
                    <a:pt x="582" y="137"/>
                  </a:cubicBezTo>
                  <a:cubicBezTo>
                    <a:pt x="578" y="131"/>
                    <a:pt x="571" y="136"/>
                    <a:pt x="570" y="125"/>
                  </a:cubicBezTo>
                  <a:cubicBezTo>
                    <a:pt x="566" y="130"/>
                    <a:pt x="563" y="136"/>
                    <a:pt x="560" y="132"/>
                  </a:cubicBezTo>
                  <a:cubicBezTo>
                    <a:pt x="561" y="130"/>
                    <a:pt x="562" y="130"/>
                    <a:pt x="562" y="126"/>
                  </a:cubicBezTo>
                  <a:cubicBezTo>
                    <a:pt x="560" y="121"/>
                    <a:pt x="559" y="126"/>
                    <a:pt x="557" y="128"/>
                  </a:cubicBezTo>
                  <a:cubicBezTo>
                    <a:pt x="558" y="126"/>
                    <a:pt x="553" y="118"/>
                    <a:pt x="551" y="112"/>
                  </a:cubicBezTo>
                  <a:cubicBezTo>
                    <a:pt x="547" y="116"/>
                    <a:pt x="548" y="126"/>
                    <a:pt x="547" y="131"/>
                  </a:cubicBezTo>
                  <a:cubicBezTo>
                    <a:pt x="546" y="114"/>
                    <a:pt x="537" y="141"/>
                    <a:pt x="535" y="126"/>
                  </a:cubicBezTo>
                  <a:cubicBezTo>
                    <a:pt x="536" y="124"/>
                    <a:pt x="540" y="118"/>
                    <a:pt x="538" y="114"/>
                  </a:cubicBezTo>
                  <a:cubicBezTo>
                    <a:pt x="536" y="97"/>
                    <a:pt x="531" y="125"/>
                    <a:pt x="527" y="117"/>
                  </a:cubicBezTo>
                  <a:cubicBezTo>
                    <a:pt x="527" y="131"/>
                    <a:pt x="527" y="131"/>
                    <a:pt x="527" y="131"/>
                  </a:cubicBezTo>
                  <a:cubicBezTo>
                    <a:pt x="526" y="122"/>
                    <a:pt x="519" y="139"/>
                    <a:pt x="521" y="124"/>
                  </a:cubicBezTo>
                  <a:cubicBezTo>
                    <a:pt x="519" y="129"/>
                    <a:pt x="516" y="119"/>
                    <a:pt x="515" y="133"/>
                  </a:cubicBezTo>
                  <a:cubicBezTo>
                    <a:pt x="509" y="121"/>
                    <a:pt x="496" y="138"/>
                    <a:pt x="493" y="114"/>
                  </a:cubicBezTo>
                  <a:cubicBezTo>
                    <a:pt x="492" y="116"/>
                    <a:pt x="489" y="113"/>
                    <a:pt x="489" y="120"/>
                  </a:cubicBezTo>
                  <a:cubicBezTo>
                    <a:pt x="491" y="128"/>
                    <a:pt x="492" y="115"/>
                    <a:pt x="493" y="120"/>
                  </a:cubicBezTo>
                  <a:cubicBezTo>
                    <a:pt x="492" y="121"/>
                    <a:pt x="491" y="124"/>
                    <a:pt x="491" y="126"/>
                  </a:cubicBezTo>
                  <a:cubicBezTo>
                    <a:pt x="489" y="123"/>
                    <a:pt x="487" y="122"/>
                    <a:pt x="490" y="111"/>
                  </a:cubicBezTo>
                  <a:cubicBezTo>
                    <a:pt x="485" y="102"/>
                    <a:pt x="483" y="133"/>
                    <a:pt x="476" y="127"/>
                  </a:cubicBezTo>
                  <a:cubicBezTo>
                    <a:pt x="477" y="122"/>
                    <a:pt x="477" y="120"/>
                    <a:pt x="475" y="120"/>
                  </a:cubicBezTo>
                  <a:cubicBezTo>
                    <a:pt x="470" y="130"/>
                    <a:pt x="470" y="130"/>
                    <a:pt x="470" y="130"/>
                  </a:cubicBezTo>
                  <a:cubicBezTo>
                    <a:pt x="466" y="127"/>
                    <a:pt x="469" y="117"/>
                    <a:pt x="469" y="107"/>
                  </a:cubicBezTo>
                  <a:cubicBezTo>
                    <a:pt x="467" y="109"/>
                    <a:pt x="464" y="108"/>
                    <a:pt x="462" y="115"/>
                  </a:cubicBezTo>
                  <a:cubicBezTo>
                    <a:pt x="461" y="103"/>
                    <a:pt x="461" y="103"/>
                    <a:pt x="461" y="103"/>
                  </a:cubicBezTo>
                  <a:cubicBezTo>
                    <a:pt x="462" y="112"/>
                    <a:pt x="458" y="108"/>
                    <a:pt x="457" y="111"/>
                  </a:cubicBezTo>
                  <a:cubicBezTo>
                    <a:pt x="458" y="108"/>
                    <a:pt x="458" y="108"/>
                    <a:pt x="458" y="108"/>
                  </a:cubicBezTo>
                  <a:cubicBezTo>
                    <a:pt x="458" y="104"/>
                    <a:pt x="455" y="107"/>
                    <a:pt x="454" y="108"/>
                  </a:cubicBezTo>
                  <a:cubicBezTo>
                    <a:pt x="454" y="114"/>
                    <a:pt x="456" y="116"/>
                    <a:pt x="457" y="118"/>
                  </a:cubicBezTo>
                  <a:cubicBezTo>
                    <a:pt x="456" y="122"/>
                    <a:pt x="454" y="121"/>
                    <a:pt x="452" y="126"/>
                  </a:cubicBezTo>
                  <a:cubicBezTo>
                    <a:pt x="453" y="117"/>
                    <a:pt x="449" y="119"/>
                    <a:pt x="447" y="118"/>
                  </a:cubicBezTo>
                  <a:cubicBezTo>
                    <a:pt x="445" y="116"/>
                    <a:pt x="444" y="126"/>
                    <a:pt x="443" y="126"/>
                  </a:cubicBezTo>
                  <a:cubicBezTo>
                    <a:pt x="444" y="121"/>
                    <a:pt x="440" y="124"/>
                    <a:pt x="442" y="118"/>
                  </a:cubicBezTo>
                  <a:cubicBezTo>
                    <a:pt x="443" y="116"/>
                    <a:pt x="444" y="123"/>
                    <a:pt x="445" y="118"/>
                  </a:cubicBezTo>
                  <a:cubicBezTo>
                    <a:pt x="444" y="115"/>
                    <a:pt x="445" y="106"/>
                    <a:pt x="441" y="112"/>
                  </a:cubicBezTo>
                  <a:cubicBezTo>
                    <a:pt x="439" y="117"/>
                    <a:pt x="440" y="131"/>
                    <a:pt x="437" y="124"/>
                  </a:cubicBezTo>
                  <a:cubicBezTo>
                    <a:pt x="438" y="122"/>
                    <a:pt x="439" y="119"/>
                    <a:pt x="440" y="115"/>
                  </a:cubicBezTo>
                  <a:cubicBezTo>
                    <a:pt x="436" y="110"/>
                    <a:pt x="436" y="110"/>
                    <a:pt x="436" y="110"/>
                  </a:cubicBezTo>
                  <a:cubicBezTo>
                    <a:pt x="435" y="119"/>
                    <a:pt x="435" y="119"/>
                    <a:pt x="435" y="119"/>
                  </a:cubicBezTo>
                  <a:cubicBezTo>
                    <a:pt x="435" y="116"/>
                    <a:pt x="435" y="116"/>
                    <a:pt x="435" y="115"/>
                  </a:cubicBezTo>
                  <a:cubicBezTo>
                    <a:pt x="433" y="123"/>
                    <a:pt x="429" y="117"/>
                    <a:pt x="427" y="127"/>
                  </a:cubicBezTo>
                  <a:cubicBezTo>
                    <a:pt x="425" y="128"/>
                    <a:pt x="424" y="121"/>
                    <a:pt x="422" y="119"/>
                  </a:cubicBezTo>
                  <a:cubicBezTo>
                    <a:pt x="422" y="119"/>
                    <a:pt x="422" y="119"/>
                    <a:pt x="422" y="119"/>
                  </a:cubicBezTo>
                  <a:cubicBezTo>
                    <a:pt x="420" y="113"/>
                    <a:pt x="417" y="117"/>
                    <a:pt x="415" y="122"/>
                  </a:cubicBezTo>
                  <a:cubicBezTo>
                    <a:pt x="415" y="120"/>
                    <a:pt x="415" y="120"/>
                    <a:pt x="415" y="120"/>
                  </a:cubicBezTo>
                  <a:cubicBezTo>
                    <a:pt x="414" y="119"/>
                    <a:pt x="411" y="121"/>
                    <a:pt x="409" y="125"/>
                  </a:cubicBezTo>
                  <a:cubicBezTo>
                    <a:pt x="406" y="119"/>
                    <a:pt x="410" y="93"/>
                    <a:pt x="406" y="104"/>
                  </a:cubicBezTo>
                  <a:cubicBezTo>
                    <a:pt x="403" y="104"/>
                    <a:pt x="400" y="119"/>
                    <a:pt x="400" y="124"/>
                  </a:cubicBezTo>
                  <a:cubicBezTo>
                    <a:pt x="395" y="118"/>
                    <a:pt x="387" y="132"/>
                    <a:pt x="383" y="118"/>
                  </a:cubicBezTo>
                  <a:cubicBezTo>
                    <a:pt x="382" y="121"/>
                    <a:pt x="382" y="123"/>
                    <a:pt x="380" y="125"/>
                  </a:cubicBezTo>
                  <a:cubicBezTo>
                    <a:pt x="372" y="121"/>
                    <a:pt x="362" y="134"/>
                    <a:pt x="356" y="117"/>
                  </a:cubicBezTo>
                  <a:cubicBezTo>
                    <a:pt x="359" y="113"/>
                    <a:pt x="357" y="108"/>
                    <a:pt x="358" y="103"/>
                  </a:cubicBezTo>
                  <a:cubicBezTo>
                    <a:pt x="355" y="111"/>
                    <a:pt x="356" y="95"/>
                    <a:pt x="354" y="108"/>
                  </a:cubicBezTo>
                  <a:cubicBezTo>
                    <a:pt x="353" y="116"/>
                    <a:pt x="353" y="120"/>
                    <a:pt x="355" y="123"/>
                  </a:cubicBezTo>
                  <a:cubicBezTo>
                    <a:pt x="350" y="127"/>
                    <a:pt x="342" y="126"/>
                    <a:pt x="340" y="118"/>
                  </a:cubicBezTo>
                  <a:cubicBezTo>
                    <a:pt x="341" y="122"/>
                    <a:pt x="340" y="124"/>
                    <a:pt x="338" y="127"/>
                  </a:cubicBezTo>
                  <a:cubicBezTo>
                    <a:pt x="340" y="114"/>
                    <a:pt x="336" y="112"/>
                    <a:pt x="333" y="116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29" y="118"/>
                    <a:pt x="328" y="132"/>
                    <a:pt x="326" y="124"/>
                  </a:cubicBezTo>
                  <a:cubicBezTo>
                    <a:pt x="326" y="121"/>
                    <a:pt x="326" y="118"/>
                    <a:pt x="326" y="116"/>
                  </a:cubicBezTo>
                  <a:cubicBezTo>
                    <a:pt x="322" y="122"/>
                    <a:pt x="317" y="132"/>
                    <a:pt x="315" y="125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2" y="115"/>
                    <a:pt x="309" y="122"/>
                    <a:pt x="311" y="125"/>
                  </a:cubicBezTo>
                  <a:cubicBezTo>
                    <a:pt x="306" y="118"/>
                    <a:pt x="303" y="117"/>
                    <a:pt x="302" y="107"/>
                  </a:cubicBezTo>
                  <a:cubicBezTo>
                    <a:pt x="290" y="130"/>
                    <a:pt x="277" y="129"/>
                    <a:pt x="266" y="127"/>
                  </a:cubicBezTo>
                  <a:cubicBezTo>
                    <a:pt x="267" y="121"/>
                    <a:pt x="267" y="121"/>
                    <a:pt x="267" y="121"/>
                  </a:cubicBezTo>
                  <a:cubicBezTo>
                    <a:pt x="264" y="116"/>
                    <a:pt x="265" y="131"/>
                    <a:pt x="263" y="127"/>
                  </a:cubicBezTo>
                  <a:cubicBezTo>
                    <a:pt x="264" y="122"/>
                    <a:pt x="262" y="115"/>
                    <a:pt x="264" y="109"/>
                  </a:cubicBezTo>
                  <a:cubicBezTo>
                    <a:pt x="261" y="102"/>
                    <a:pt x="258" y="118"/>
                    <a:pt x="255" y="120"/>
                  </a:cubicBezTo>
                  <a:cubicBezTo>
                    <a:pt x="254" y="128"/>
                    <a:pt x="258" y="116"/>
                    <a:pt x="257" y="125"/>
                  </a:cubicBezTo>
                  <a:cubicBezTo>
                    <a:pt x="256" y="128"/>
                    <a:pt x="251" y="119"/>
                    <a:pt x="250" y="130"/>
                  </a:cubicBezTo>
                  <a:cubicBezTo>
                    <a:pt x="249" y="125"/>
                    <a:pt x="251" y="117"/>
                    <a:pt x="252" y="113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47" y="105"/>
                    <a:pt x="258" y="95"/>
                    <a:pt x="256" y="79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69"/>
                    <a:pt x="260" y="68"/>
                    <a:pt x="255" y="64"/>
                  </a:cubicBezTo>
                  <a:cubicBezTo>
                    <a:pt x="252" y="69"/>
                    <a:pt x="248" y="85"/>
                    <a:pt x="250" y="90"/>
                  </a:cubicBezTo>
                  <a:cubicBezTo>
                    <a:pt x="245" y="93"/>
                    <a:pt x="246" y="116"/>
                    <a:pt x="240" y="115"/>
                  </a:cubicBezTo>
                  <a:cubicBezTo>
                    <a:pt x="239" y="108"/>
                    <a:pt x="245" y="114"/>
                    <a:pt x="244" y="104"/>
                  </a:cubicBezTo>
                  <a:cubicBezTo>
                    <a:pt x="242" y="95"/>
                    <a:pt x="239" y="109"/>
                    <a:pt x="236" y="106"/>
                  </a:cubicBezTo>
                  <a:cubicBezTo>
                    <a:pt x="239" y="110"/>
                    <a:pt x="236" y="121"/>
                    <a:pt x="234" y="123"/>
                  </a:cubicBezTo>
                  <a:cubicBezTo>
                    <a:pt x="231" y="118"/>
                    <a:pt x="236" y="113"/>
                    <a:pt x="232" y="111"/>
                  </a:cubicBezTo>
                  <a:cubicBezTo>
                    <a:pt x="231" y="118"/>
                    <a:pt x="227" y="122"/>
                    <a:pt x="230" y="127"/>
                  </a:cubicBezTo>
                  <a:cubicBezTo>
                    <a:pt x="227" y="141"/>
                    <a:pt x="226" y="122"/>
                    <a:pt x="223" y="134"/>
                  </a:cubicBezTo>
                  <a:cubicBezTo>
                    <a:pt x="222" y="123"/>
                    <a:pt x="229" y="110"/>
                    <a:pt x="225" y="105"/>
                  </a:cubicBezTo>
                  <a:cubicBezTo>
                    <a:pt x="225" y="115"/>
                    <a:pt x="218" y="118"/>
                    <a:pt x="219" y="132"/>
                  </a:cubicBezTo>
                  <a:cubicBezTo>
                    <a:pt x="218" y="129"/>
                    <a:pt x="218" y="122"/>
                    <a:pt x="220" y="116"/>
                  </a:cubicBezTo>
                  <a:cubicBezTo>
                    <a:pt x="218" y="109"/>
                    <a:pt x="212" y="133"/>
                    <a:pt x="213" y="11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1" y="120"/>
                    <a:pt x="210" y="118"/>
                    <a:pt x="209" y="112"/>
                  </a:cubicBezTo>
                  <a:cubicBezTo>
                    <a:pt x="207" y="112"/>
                    <a:pt x="201" y="125"/>
                    <a:pt x="202" y="110"/>
                  </a:cubicBezTo>
                  <a:cubicBezTo>
                    <a:pt x="201" y="112"/>
                    <a:pt x="196" y="110"/>
                    <a:pt x="198" y="121"/>
                  </a:cubicBezTo>
                  <a:cubicBezTo>
                    <a:pt x="200" y="128"/>
                    <a:pt x="202" y="114"/>
                    <a:pt x="202" y="128"/>
                  </a:cubicBezTo>
                  <a:cubicBezTo>
                    <a:pt x="201" y="116"/>
                    <a:pt x="198" y="129"/>
                    <a:pt x="196" y="133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9"/>
                    <a:pt x="192" y="128"/>
                    <a:pt x="191" y="134"/>
                  </a:cubicBezTo>
                  <a:cubicBezTo>
                    <a:pt x="192" y="131"/>
                    <a:pt x="192" y="127"/>
                    <a:pt x="191" y="125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5" y="138"/>
                    <a:pt x="190" y="118"/>
                    <a:pt x="185" y="121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88" y="115"/>
                    <a:pt x="187" y="107"/>
                    <a:pt x="185" y="109"/>
                  </a:cubicBezTo>
                  <a:cubicBezTo>
                    <a:pt x="183" y="118"/>
                    <a:pt x="181" y="127"/>
                    <a:pt x="180" y="134"/>
                  </a:cubicBezTo>
                  <a:cubicBezTo>
                    <a:pt x="177" y="137"/>
                    <a:pt x="180" y="124"/>
                    <a:pt x="177" y="132"/>
                  </a:cubicBezTo>
                  <a:cubicBezTo>
                    <a:pt x="180" y="123"/>
                    <a:pt x="180" y="123"/>
                    <a:pt x="180" y="123"/>
                  </a:cubicBezTo>
                  <a:cubicBezTo>
                    <a:pt x="181" y="120"/>
                    <a:pt x="179" y="109"/>
                    <a:pt x="176" y="109"/>
                  </a:cubicBezTo>
                  <a:cubicBezTo>
                    <a:pt x="174" y="112"/>
                    <a:pt x="170" y="123"/>
                    <a:pt x="173" y="128"/>
                  </a:cubicBezTo>
                  <a:cubicBezTo>
                    <a:pt x="171" y="128"/>
                    <a:pt x="169" y="123"/>
                    <a:pt x="171" y="117"/>
                  </a:cubicBezTo>
                  <a:cubicBezTo>
                    <a:pt x="167" y="120"/>
                    <a:pt x="171" y="126"/>
                    <a:pt x="167" y="131"/>
                  </a:cubicBezTo>
                  <a:cubicBezTo>
                    <a:pt x="166" y="125"/>
                    <a:pt x="163" y="117"/>
                    <a:pt x="161" y="109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3" y="95"/>
                    <a:pt x="163" y="95"/>
                    <a:pt x="163" y="95"/>
                  </a:cubicBezTo>
                  <a:cubicBezTo>
                    <a:pt x="167" y="84"/>
                    <a:pt x="162" y="87"/>
                    <a:pt x="165" y="75"/>
                  </a:cubicBezTo>
                  <a:cubicBezTo>
                    <a:pt x="164" y="73"/>
                    <a:pt x="161" y="77"/>
                    <a:pt x="160" y="80"/>
                  </a:cubicBezTo>
                  <a:cubicBezTo>
                    <a:pt x="163" y="99"/>
                    <a:pt x="153" y="105"/>
                    <a:pt x="153" y="122"/>
                  </a:cubicBezTo>
                  <a:cubicBezTo>
                    <a:pt x="146" y="126"/>
                    <a:pt x="152" y="80"/>
                    <a:pt x="144" y="106"/>
                  </a:cubicBezTo>
                  <a:cubicBezTo>
                    <a:pt x="144" y="111"/>
                    <a:pt x="141" y="124"/>
                    <a:pt x="145" y="119"/>
                  </a:cubicBezTo>
                  <a:cubicBezTo>
                    <a:pt x="141" y="117"/>
                    <a:pt x="141" y="136"/>
                    <a:pt x="137" y="128"/>
                  </a:cubicBezTo>
                  <a:cubicBezTo>
                    <a:pt x="141" y="122"/>
                    <a:pt x="135" y="111"/>
                    <a:pt x="140" y="101"/>
                  </a:cubicBezTo>
                  <a:cubicBezTo>
                    <a:pt x="140" y="107"/>
                    <a:pt x="143" y="106"/>
                    <a:pt x="143" y="104"/>
                  </a:cubicBezTo>
                  <a:cubicBezTo>
                    <a:pt x="142" y="98"/>
                    <a:pt x="145" y="87"/>
                    <a:pt x="141" y="87"/>
                  </a:cubicBezTo>
                  <a:cubicBezTo>
                    <a:pt x="139" y="88"/>
                    <a:pt x="136" y="88"/>
                    <a:pt x="135" y="97"/>
                  </a:cubicBezTo>
                  <a:cubicBezTo>
                    <a:pt x="135" y="107"/>
                    <a:pt x="139" y="96"/>
                    <a:pt x="137" y="106"/>
                  </a:cubicBezTo>
                  <a:cubicBezTo>
                    <a:pt x="132" y="109"/>
                    <a:pt x="132" y="94"/>
                    <a:pt x="129" y="111"/>
                  </a:cubicBezTo>
                  <a:cubicBezTo>
                    <a:pt x="132" y="110"/>
                    <a:pt x="132" y="120"/>
                    <a:pt x="131" y="127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4" y="119"/>
                    <a:pt x="126" y="136"/>
                    <a:pt x="121" y="134"/>
                  </a:cubicBezTo>
                  <a:cubicBezTo>
                    <a:pt x="119" y="121"/>
                    <a:pt x="119" y="121"/>
                    <a:pt x="119" y="121"/>
                  </a:cubicBezTo>
                  <a:cubicBezTo>
                    <a:pt x="122" y="110"/>
                    <a:pt x="127" y="126"/>
                    <a:pt x="127" y="108"/>
                  </a:cubicBezTo>
                  <a:cubicBezTo>
                    <a:pt x="124" y="107"/>
                    <a:pt x="122" y="116"/>
                    <a:pt x="119" y="112"/>
                  </a:cubicBezTo>
                  <a:cubicBezTo>
                    <a:pt x="120" y="110"/>
                    <a:pt x="121" y="110"/>
                    <a:pt x="122" y="108"/>
                  </a:cubicBezTo>
                  <a:cubicBezTo>
                    <a:pt x="121" y="107"/>
                    <a:pt x="121" y="84"/>
                    <a:pt x="115" y="97"/>
                  </a:cubicBezTo>
                  <a:cubicBezTo>
                    <a:pt x="112" y="102"/>
                    <a:pt x="114" y="104"/>
                    <a:pt x="114" y="110"/>
                  </a:cubicBezTo>
                  <a:cubicBezTo>
                    <a:pt x="108" y="112"/>
                    <a:pt x="106" y="118"/>
                    <a:pt x="102" y="119"/>
                  </a:cubicBezTo>
                  <a:cubicBezTo>
                    <a:pt x="104" y="106"/>
                    <a:pt x="96" y="117"/>
                    <a:pt x="101" y="104"/>
                  </a:cubicBezTo>
                  <a:cubicBezTo>
                    <a:pt x="102" y="112"/>
                    <a:pt x="110" y="112"/>
                    <a:pt x="113" y="100"/>
                  </a:cubicBezTo>
                  <a:cubicBezTo>
                    <a:pt x="112" y="84"/>
                    <a:pt x="117" y="102"/>
                    <a:pt x="120" y="87"/>
                  </a:cubicBezTo>
                  <a:cubicBezTo>
                    <a:pt x="115" y="86"/>
                    <a:pt x="117" y="71"/>
                    <a:pt x="117" y="61"/>
                  </a:cubicBezTo>
                  <a:cubicBezTo>
                    <a:pt x="115" y="60"/>
                    <a:pt x="114" y="64"/>
                    <a:pt x="113" y="66"/>
                  </a:cubicBezTo>
                  <a:cubicBezTo>
                    <a:pt x="112" y="75"/>
                    <a:pt x="113" y="75"/>
                    <a:pt x="113" y="85"/>
                  </a:cubicBezTo>
                  <a:cubicBezTo>
                    <a:pt x="108" y="82"/>
                    <a:pt x="103" y="87"/>
                    <a:pt x="99" y="96"/>
                  </a:cubicBezTo>
                  <a:cubicBezTo>
                    <a:pt x="98" y="91"/>
                    <a:pt x="99" y="82"/>
                    <a:pt x="101" y="81"/>
                  </a:cubicBezTo>
                  <a:cubicBezTo>
                    <a:pt x="95" y="83"/>
                    <a:pt x="89" y="81"/>
                    <a:pt x="83" y="78"/>
                  </a:cubicBezTo>
                  <a:cubicBezTo>
                    <a:pt x="86" y="94"/>
                    <a:pt x="77" y="81"/>
                    <a:pt x="78" y="94"/>
                  </a:cubicBezTo>
                  <a:cubicBezTo>
                    <a:pt x="81" y="98"/>
                    <a:pt x="83" y="109"/>
                    <a:pt x="81" y="116"/>
                  </a:cubicBezTo>
                  <a:cubicBezTo>
                    <a:pt x="79" y="114"/>
                    <a:pt x="81" y="109"/>
                    <a:pt x="81" y="106"/>
                  </a:cubicBezTo>
                  <a:cubicBezTo>
                    <a:pt x="78" y="114"/>
                    <a:pt x="78" y="92"/>
                    <a:pt x="75" y="105"/>
                  </a:cubicBezTo>
                  <a:cubicBezTo>
                    <a:pt x="81" y="100"/>
                    <a:pt x="77" y="86"/>
                    <a:pt x="79" y="74"/>
                  </a:cubicBezTo>
                  <a:cubicBezTo>
                    <a:pt x="75" y="81"/>
                    <a:pt x="80" y="66"/>
                    <a:pt x="76" y="66"/>
                  </a:cubicBezTo>
                  <a:cubicBezTo>
                    <a:pt x="72" y="72"/>
                    <a:pt x="66" y="77"/>
                    <a:pt x="62" y="79"/>
                  </a:cubicBezTo>
                  <a:cubicBezTo>
                    <a:pt x="57" y="67"/>
                    <a:pt x="48" y="78"/>
                    <a:pt x="43" y="78"/>
                  </a:cubicBezTo>
                  <a:cubicBezTo>
                    <a:pt x="41" y="72"/>
                    <a:pt x="44" y="58"/>
                    <a:pt x="41" y="56"/>
                  </a:cubicBezTo>
                  <a:cubicBezTo>
                    <a:pt x="38" y="56"/>
                    <a:pt x="43" y="71"/>
                    <a:pt x="38" y="64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7" y="64"/>
                    <a:pt x="31" y="51"/>
                    <a:pt x="28" y="7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0" y="55"/>
                    <a:pt x="29" y="58"/>
                    <a:pt x="28" y="60"/>
                  </a:cubicBezTo>
                  <a:cubicBezTo>
                    <a:pt x="28" y="55"/>
                    <a:pt x="27" y="50"/>
                    <a:pt x="29" y="47"/>
                  </a:cubicBezTo>
                  <a:cubicBezTo>
                    <a:pt x="27" y="37"/>
                    <a:pt x="23" y="49"/>
                    <a:pt x="20" y="49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5" y="64"/>
                    <a:pt x="12" y="55"/>
                    <a:pt x="6" y="5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46"/>
                    <a:pt x="2" y="40"/>
                    <a:pt x="0" y="4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2" y="32"/>
                    <a:pt x="7" y="37"/>
                    <a:pt x="8" y="46"/>
                  </a:cubicBezTo>
                  <a:cubicBezTo>
                    <a:pt x="8" y="53"/>
                    <a:pt x="13" y="51"/>
                    <a:pt x="15" y="43"/>
                  </a:cubicBezTo>
                  <a:cubicBezTo>
                    <a:pt x="13" y="42"/>
                    <a:pt x="13" y="44"/>
                    <a:pt x="11" y="47"/>
                  </a:cubicBezTo>
                  <a:cubicBezTo>
                    <a:pt x="11" y="35"/>
                    <a:pt x="14" y="35"/>
                    <a:pt x="16" y="28"/>
                  </a:cubicBezTo>
                  <a:cubicBezTo>
                    <a:pt x="15" y="28"/>
                    <a:pt x="14" y="24"/>
                    <a:pt x="13" y="28"/>
                  </a:cubicBezTo>
                  <a:cubicBezTo>
                    <a:pt x="16" y="22"/>
                    <a:pt x="18" y="22"/>
                    <a:pt x="21" y="22"/>
                  </a:cubicBezTo>
                  <a:cubicBezTo>
                    <a:pt x="19" y="26"/>
                    <a:pt x="22" y="29"/>
                    <a:pt x="21" y="32"/>
                  </a:cubicBezTo>
                  <a:cubicBezTo>
                    <a:pt x="22" y="22"/>
                    <a:pt x="25" y="19"/>
                    <a:pt x="29" y="22"/>
                  </a:cubicBezTo>
                  <a:cubicBezTo>
                    <a:pt x="31" y="34"/>
                    <a:pt x="37" y="15"/>
                    <a:pt x="41" y="19"/>
                  </a:cubicBezTo>
                  <a:cubicBezTo>
                    <a:pt x="39" y="29"/>
                    <a:pt x="36" y="37"/>
                    <a:pt x="33" y="41"/>
                  </a:cubicBezTo>
                  <a:cubicBezTo>
                    <a:pt x="35" y="47"/>
                    <a:pt x="36" y="41"/>
                    <a:pt x="38" y="47"/>
                  </a:cubicBezTo>
                  <a:cubicBezTo>
                    <a:pt x="40" y="39"/>
                    <a:pt x="42" y="27"/>
                    <a:pt x="46" y="23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0" y="27"/>
                    <a:pt x="51" y="15"/>
                    <a:pt x="55" y="18"/>
                  </a:cubicBezTo>
                  <a:cubicBezTo>
                    <a:pt x="62" y="22"/>
                    <a:pt x="70" y="23"/>
                    <a:pt x="75" y="24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9" y="16"/>
                    <a:pt x="86" y="27"/>
                    <a:pt x="91" y="20"/>
                  </a:cubicBezTo>
                  <a:cubicBezTo>
                    <a:pt x="98" y="28"/>
                    <a:pt x="107" y="13"/>
                    <a:pt x="110" y="27"/>
                  </a:cubicBezTo>
                  <a:cubicBezTo>
                    <a:pt x="123" y="22"/>
                    <a:pt x="135" y="17"/>
                    <a:pt x="148" y="21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8" y="24"/>
                    <a:pt x="146" y="39"/>
                    <a:pt x="149" y="37"/>
                  </a:cubicBezTo>
                  <a:cubicBezTo>
                    <a:pt x="147" y="28"/>
                    <a:pt x="153" y="26"/>
                    <a:pt x="155" y="19"/>
                  </a:cubicBezTo>
                  <a:cubicBezTo>
                    <a:pt x="160" y="28"/>
                    <a:pt x="169" y="19"/>
                    <a:pt x="175" y="12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81" y="5"/>
                    <a:pt x="186" y="19"/>
                    <a:pt x="192" y="22"/>
                  </a:cubicBezTo>
                  <a:cubicBezTo>
                    <a:pt x="193" y="25"/>
                    <a:pt x="194" y="32"/>
                    <a:pt x="196" y="32"/>
                  </a:cubicBezTo>
                  <a:cubicBezTo>
                    <a:pt x="200" y="19"/>
                    <a:pt x="202" y="20"/>
                    <a:pt x="208" y="13"/>
                  </a:cubicBezTo>
                  <a:cubicBezTo>
                    <a:pt x="212" y="13"/>
                    <a:pt x="218" y="17"/>
                    <a:pt x="221" y="22"/>
                  </a:cubicBezTo>
                  <a:cubicBezTo>
                    <a:pt x="237" y="6"/>
                    <a:pt x="251" y="18"/>
                    <a:pt x="267" y="9"/>
                  </a:cubicBezTo>
                  <a:cubicBezTo>
                    <a:pt x="267" y="18"/>
                    <a:pt x="267" y="18"/>
                    <a:pt x="267" y="18"/>
                  </a:cubicBezTo>
                  <a:cubicBezTo>
                    <a:pt x="284" y="0"/>
                    <a:pt x="300" y="19"/>
                    <a:pt x="313" y="1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4" y="30"/>
                    <a:pt x="320" y="22"/>
                    <a:pt x="320" y="11"/>
                  </a:cubicBezTo>
                  <a:cubicBezTo>
                    <a:pt x="324" y="16"/>
                    <a:pt x="331" y="4"/>
                    <a:pt x="332" y="17"/>
                  </a:cubicBezTo>
                  <a:cubicBezTo>
                    <a:pt x="336" y="20"/>
                    <a:pt x="337" y="10"/>
                    <a:pt x="341" y="9"/>
                  </a:cubicBezTo>
                  <a:cubicBezTo>
                    <a:pt x="348" y="15"/>
                    <a:pt x="352" y="14"/>
                    <a:pt x="359" y="12"/>
                  </a:cubicBezTo>
                  <a:cubicBezTo>
                    <a:pt x="358" y="11"/>
                    <a:pt x="358" y="11"/>
                    <a:pt x="358" y="11"/>
                  </a:cubicBezTo>
                  <a:cubicBezTo>
                    <a:pt x="356" y="14"/>
                    <a:pt x="356" y="21"/>
                    <a:pt x="358" y="22"/>
                  </a:cubicBezTo>
                  <a:cubicBezTo>
                    <a:pt x="361" y="18"/>
                    <a:pt x="368" y="27"/>
                    <a:pt x="366" y="8"/>
                  </a:cubicBezTo>
                  <a:cubicBezTo>
                    <a:pt x="374" y="19"/>
                    <a:pt x="386" y="1"/>
                    <a:pt x="393" y="16"/>
                  </a:cubicBezTo>
                  <a:cubicBezTo>
                    <a:pt x="392" y="11"/>
                    <a:pt x="394" y="10"/>
                    <a:pt x="395" y="7"/>
                  </a:cubicBezTo>
                  <a:cubicBezTo>
                    <a:pt x="403" y="7"/>
                    <a:pt x="409" y="18"/>
                    <a:pt x="415" y="10"/>
                  </a:cubicBezTo>
                  <a:cubicBezTo>
                    <a:pt x="416" y="12"/>
                    <a:pt x="413" y="18"/>
                    <a:pt x="416" y="19"/>
                  </a:cubicBezTo>
                  <a:cubicBezTo>
                    <a:pt x="418" y="17"/>
                    <a:pt x="416" y="12"/>
                    <a:pt x="419" y="10"/>
                  </a:cubicBezTo>
                  <a:cubicBezTo>
                    <a:pt x="431" y="1"/>
                    <a:pt x="441" y="22"/>
                    <a:pt x="452" y="20"/>
                  </a:cubicBezTo>
                  <a:cubicBezTo>
                    <a:pt x="471" y="12"/>
                    <a:pt x="490" y="18"/>
                    <a:pt x="508" y="18"/>
                  </a:cubicBezTo>
                  <a:cubicBezTo>
                    <a:pt x="507" y="22"/>
                    <a:pt x="507" y="22"/>
                    <a:pt x="507" y="22"/>
                  </a:cubicBezTo>
                  <a:cubicBezTo>
                    <a:pt x="514" y="8"/>
                    <a:pt x="520" y="37"/>
                    <a:pt x="526" y="16"/>
                  </a:cubicBezTo>
                  <a:cubicBezTo>
                    <a:pt x="528" y="20"/>
                    <a:pt x="532" y="18"/>
                    <a:pt x="530" y="26"/>
                  </a:cubicBezTo>
                  <a:cubicBezTo>
                    <a:pt x="536" y="16"/>
                    <a:pt x="543" y="36"/>
                    <a:pt x="550" y="24"/>
                  </a:cubicBezTo>
                  <a:cubicBezTo>
                    <a:pt x="550" y="23"/>
                    <a:pt x="549" y="24"/>
                    <a:pt x="549" y="26"/>
                  </a:cubicBezTo>
                  <a:cubicBezTo>
                    <a:pt x="555" y="35"/>
                    <a:pt x="562" y="24"/>
                    <a:pt x="568" y="32"/>
                  </a:cubicBezTo>
                  <a:cubicBezTo>
                    <a:pt x="568" y="33"/>
                    <a:pt x="566" y="34"/>
                    <a:pt x="566" y="38"/>
                  </a:cubicBezTo>
                  <a:cubicBezTo>
                    <a:pt x="568" y="46"/>
                    <a:pt x="574" y="23"/>
                    <a:pt x="574" y="41"/>
                  </a:cubicBezTo>
                  <a:cubicBezTo>
                    <a:pt x="575" y="41"/>
                    <a:pt x="576" y="32"/>
                    <a:pt x="575" y="33"/>
                  </a:cubicBezTo>
                  <a:cubicBezTo>
                    <a:pt x="590" y="41"/>
                    <a:pt x="608" y="31"/>
                    <a:pt x="625" y="28"/>
                  </a:cubicBezTo>
                  <a:cubicBezTo>
                    <a:pt x="636" y="39"/>
                    <a:pt x="623" y="58"/>
                    <a:pt x="634" y="45"/>
                  </a:cubicBezTo>
                  <a:cubicBezTo>
                    <a:pt x="634" y="49"/>
                    <a:pt x="635" y="39"/>
                    <a:pt x="634" y="42"/>
                  </a:cubicBezTo>
                  <a:cubicBezTo>
                    <a:pt x="638" y="38"/>
                    <a:pt x="639" y="63"/>
                    <a:pt x="642" y="54"/>
                  </a:cubicBezTo>
                  <a:cubicBezTo>
                    <a:pt x="642" y="42"/>
                    <a:pt x="644" y="48"/>
                    <a:pt x="645" y="41"/>
                  </a:cubicBezTo>
                  <a:cubicBezTo>
                    <a:pt x="651" y="49"/>
                    <a:pt x="652" y="59"/>
                    <a:pt x="658" y="51"/>
                  </a:cubicBezTo>
                  <a:cubicBezTo>
                    <a:pt x="657" y="56"/>
                    <a:pt x="657" y="56"/>
                    <a:pt x="657" y="56"/>
                  </a:cubicBezTo>
                  <a:cubicBezTo>
                    <a:pt x="665" y="40"/>
                    <a:pt x="673" y="50"/>
                    <a:pt x="680" y="31"/>
                  </a:cubicBezTo>
                  <a:cubicBezTo>
                    <a:pt x="717" y="31"/>
                    <a:pt x="753" y="23"/>
                    <a:pt x="789" y="23"/>
                  </a:cubicBezTo>
                  <a:cubicBezTo>
                    <a:pt x="825" y="28"/>
                    <a:pt x="860" y="23"/>
                    <a:pt x="896" y="35"/>
                  </a:cubicBezTo>
                  <a:cubicBezTo>
                    <a:pt x="903" y="50"/>
                    <a:pt x="904" y="50"/>
                    <a:pt x="914" y="44"/>
                  </a:cubicBezTo>
                  <a:cubicBezTo>
                    <a:pt x="913" y="47"/>
                    <a:pt x="912" y="47"/>
                    <a:pt x="913" y="49"/>
                  </a:cubicBezTo>
                  <a:cubicBezTo>
                    <a:pt x="914" y="37"/>
                    <a:pt x="920" y="49"/>
                    <a:pt x="921" y="37"/>
                  </a:cubicBezTo>
                  <a:cubicBezTo>
                    <a:pt x="934" y="40"/>
                    <a:pt x="947" y="37"/>
                    <a:pt x="960" y="37"/>
                  </a:cubicBezTo>
                  <a:cubicBezTo>
                    <a:pt x="958" y="39"/>
                    <a:pt x="957" y="49"/>
                    <a:pt x="959" y="48"/>
                  </a:cubicBezTo>
                  <a:cubicBezTo>
                    <a:pt x="962" y="40"/>
                    <a:pt x="962" y="40"/>
                    <a:pt x="962" y="40"/>
                  </a:cubicBezTo>
                  <a:cubicBezTo>
                    <a:pt x="963" y="44"/>
                    <a:pt x="963" y="44"/>
                    <a:pt x="963" y="44"/>
                  </a:cubicBezTo>
                  <a:cubicBezTo>
                    <a:pt x="965" y="42"/>
                    <a:pt x="967" y="36"/>
                    <a:pt x="965" y="32"/>
                  </a:cubicBezTo>
                  <a:cubicBezTo>
                    <a:pt x="1000" y="23"/>
                    <a:pt x="1033" y="50"/>
                    <a:pt x="1067" y="47"/>
                  </a:cubicBezTo>
                  <a:cubicBezTo>
                    <a:pt x="1075" y="53"/>
                    <a:pt x="1086" y="48"/>
                    <a:pt x="1095" y="46"/>
                  </a:cubicBezTo>
                  <a:cubicBezTo>
                    <a:pt x="1120" y="64"/>
                    <a:pt x="1144" y="78"/>
                    <a:pt x="1170" y="67"/>
                  </a:cubicBezTo>
                  <a:cubicBezTo>
                    <a:pt x="1170" y="67"/>
                    <a:pt x="1166" y="99"/>
                    <a:pt x="1155" y="10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4" name="Freeform 59"/>
            <p:cNvSpPr/>
            <p:nvPr/>
          </p:nvSpPr>
          <p:spPr bwMode="auto">
            <a:xfrm>
              <a:off x="5657850" y="3656013"/>
              <a:ext cx="3175" cy="15875"/>
            </a:xfrm>
            <a:custGeom>
              <a:gdLst>
                <a:gd fmla="*/ 1 w 4" name="T0"/>
                <a:gd fmla="*/ 0 h 18" name="T1"/>
                <a:gd fmla="*/ 1 w 4" name="T2"/>
                <a:gd fmla="*/ 18 h 18" name="T3"/>
                <a:gd fmla="*/ 1 w 4" name="T4"/>
                <a:gd fmla="*/ 0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4">
                  <a:moveTo>
                    <a:pt x="1" y="0"/>
                  </a:moveTo>
                  <a:cubicBezTo>
                    <a:pt x="1" y="6"/>
                    <a:pt x="4" y="10"/>
                    <a:pt x="1" y="18"/>
                  </a:cubicBezTo>
                  <a:cubicBezTo>
                    <a:pt x="1" y="12"/>
                    <a:pt x="0" y="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5" name="Freeform 60"/>
            <p:cNvSpPr/>
            <p:nvPr/>
          </p:nvSpPr>
          <p:spPr bwMode="auto">
            <a:xfrm>
              <a:off x="5719763" y="3713163"/>
              <a:ext cx="1588" cy="9525"/>
            </a:xfrm>
            <a:custGeom>
              <a:gdLst>
                <a:gd fmla="*/ 2 w 3" name="T0"/>
                <a:gd fmla="*/ 2 h 11" name="T1"/>
                <a:gd fmla="*/ 3 w 3" name="T2"/>
                <a:gd fmla="*/ 5 h 11" name="T3"/>
                <a:gd fmla="*/ 0 w 3" name="T4"/>
                <a:gd fmla="*/ 8 h 11" name="T5"/>
                <a:gd fmla="*/ 2 w 3" name="T6"/>
                <a:gd fmla="*/ 2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3">
                  <a:moveTo>
                    <a:pt x="2" y="2"/>
                  </a:moveTo>
                  <a:cubicBezTo>
                    <a:pt x="2" y="0"/>
                    <a:pt x="3" y="4"/>
                    <a:pt x="3" y="5"/>
                  </a:cubicBezTo>
                  <a:cubicBezTo>
                    <a:pt x="2" y="6"/>
                    <a:pt x="0" y="11"/>
                    <a:pt x="0" y="8"/>
                  </a:cubicBezTo>
                  <a:cubicBezTo>
                    <a:pt x="1" y="7"/>
                    <a:pt x="1" y="4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6" name="Freeform 61"/>
            <p:cNvSpPr/>
            <p:nvPr/>
          </p:nvSpPr>
          <p:spPr bwMode="auto">
            <a:xfrm>
              <a:off x="5730875" y="3719513"/>
              <a:ext cx="6350" cy="7938"/>
            </a:xfrm>
            <a:custGeom>
              <a:gdLst>
                <a:gd fmla="*/ 8 w 8" name="T0"/>
                <a:gd fmla="*/ 0 h 10" name="T1"/>
                <a:gd fmla="*/ 0 w 8" name="T2"/>
                <a:gd fmla="*/ 10 h 10" name="T3"/>
                <a:gd fmla="*/ 8 w 8" name="T4"/>
                <a:gd fmla="*/ 0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8">
                  <a:moveTo>
                    <a:pt x="8" y="0"/>
                  </a:moveTo>
                  <a:cubicBezTo>
                    <a:pt x="7" y="6"/>
                    <a:pt x="3" y="10"/>
                    <a:pt x="0" y="1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7" name="Freeform 62"/>
            <p:cNvSpPr/>
            <p:nvPr/>
          </p:nvSpPr>
          <p:spPr bwMode="auto">
            <a:xfrm>
              <a:off x="5751513" y="3740150"/>
              <a:ext cx="1588" cy="6350"/>
            </a:xfrm>
            <a:custGeom>
              <a:gdLst>
                <a:gd fmla="*/ 1 w 3" name="T0"/>
                <a:gd fmla="*/ 0 h 7" name="T1"/>
                <a:gd fmla="*/ 0 w 3" name="T2"/>
                <a:gd fmla="*/ 7 h 7" name="T3"/>
                <a:gd fmla="*/ 1 w 3" name="T4"/>
                <a:gd fmla="*/ 0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3">
                  <a:moveTo>
                    <a:pt x="1" y="0"/>
                  </a:moveTo>
                  <a:cubicBezTo>
                    <a:pt x="3" y="4"/>
                    <a:pt x="2" y="7"/>
                    <a:pt x="0" y="7"/>
                  </a:cubicBezTo>
                  <a:cubicBezTo>
                    <a:pt x="0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9" name="Freeform 63"/>
            <p:cNvSpPr/>
            <p:nvPr/>
          </p:nvSpPr>
          <p:spPr bwMode="auto">
            <a:xfrm>
              <a:off x="5753100" y="3729038"/>
              <a:ext cx="3175" cy="7938"/>
            </a:xfrm>
            <a:custGeom>
              <a:gdLst>
                <a:gd fmla="*/ 1 w 4" name="T0"/>
                <a:gd fmla="*/ 0 h 9" name="T1"/>
                <a:gd fmla="*/ 3 w 4" name="T2"/>
                <a:gd fmla="*/ 7 h 9" name="T3"/>
                <a:gd fmla="*/ 1 w 4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4">
                  <a:moveTo>
                    <a:pt x="1" y="0"/>
                  </a:moveTo>
                  <a:cubicBezTo>
                    <a:pt x="2" y="0"/>
                    <a:pt x="3" y="3"/>
                    <a:pt x="3" y="7"/>
                  </a:cubicBezTo>
                  <a:cubicBezTo>
                    <a:pt x="4" y="2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0" name="Freeform 64"/>
            <p:cNvSpPr/>
            <p:nvPr/>
          </p:nvSpPr>
          <p:spPr bwMode="auto">
            <a:xfrm>
              <a:off x="5786438" y="3741738"/>
              <a:ext cx="4763" cy="11113"/>
            </a:xfrm>
            <a:custGeom>
              <a:gdLst>
                <a:gd fmla="*/ 1 w 5" name="T0"/>
                <a:gd fmla="*/ 4 h 13" name="T1"/>
                <a:gd fmla="*/ 5 w 5" name="T2"/>
                <a:gd fmla="*/ 6 h 13" name="T3"/>
                <a:gd fmla="*/ 1 w 5" name="T4"/>
                <a:gd fmla="*/ 4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5">
                  <a:moveTo>
                    <a:pt x="1" y="4"/>
                  </a:moveTo>
                  <a:cubicBezTo>
                    <a:pt x="2" y="4"/>
                    <a:pt x="5" y="0"/>
                    <a:pt x="5" y="6"/>
                  </a:cubicBezTo>
                  <a:cubicBezTo>
                    <a:pt x="5" y="2"/>
                    <a:pt x="0" y="13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1" name="Freeform 65"/>
            <p:cNvSpPr/>
            <p:nvPr/>
          </p:nvSpPr>
          <p:spPr bwMode="auto">
            <a:xfrm>
              <a:off x="5803900" y="3740150"/>
              <a:ext cx="3175" cy="6350"/>
            </a:xfrm>
            <a:custGeom>
              <a:gdLst>
                <a:gd fmla="*/ 0 w 3" name="T0"/>
                <a:gd fmla="*/ 0 h 7" name="T1"/>
                <a:gd fmla="*/ 2 w 3" name="T2"/>
                <a:gd fmla="*/ 0 h 7" name="T3"/>
                <a:gd fmla="*/ 0 w 3" name="T4"/>
                <a:gd fmla="*/ 7 h 7" name="T5"/>
                <a:gd fmla="*/ 0 w 3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3">
                  <a:moveTo>
                    <a:pt x="0" y="0"/>
                  </a:moveTo>
                  <a:cubicBezTo>
                    <a:pt x="1" y="0"/>
                    <a:pt x="1" y="1"/>
                    <a:pt x="2" y="0"/>
                  </a:cubicBezTo>
                  <a:cubicBezTo>
                    <a:pt x="3" y="2"/>
                    <a:pt x="1" y="6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2" name="Freeform 66"/>
            <p:cNvSpPr/>
            <p:nvPr/>
          </p:nvSpPr>
          <p:spPr bwMode="auto">
            <a:xfrm>
              <a:off x="6096000" y="3743325"/>
              <a:ext cx="3175" cy="4763"/>
            </a:xfrm>
            <a:custGeom>
              <a:gdLst>
                <a:gd fmla="*/ 2 w 2" name="T0"/>
                <a:gd fmla="*/ 1 h 3" name="T1"/>
                <a:gd fmla="*/ 0 w 2" name="T2"/>
                <a:gd fmla="*/ 3 h 3" name="T3"/>
                <a:gd fmla="*/ 1 w 2" name="T4"/>
                <a:gd fmla="*/ 0 h 3" name="T5"/>
                <a:gd fmla="*/ 2 w 2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3" name="Freeform 67"/>
            <p:cNvSpPr/>
            <p:nvPr/>
          </p:nvSpPr>
          <p:spPr bwMode="auto">
            <a:xfrm>
              <a:off x="6226175" y="3752850"/>
              <a:ext cx="4763" cy="7938"/>
            </a:xfrm>
            <a:custGeom>
              <a:gdLst>
                <a:gd fmla="*/ 1 w 4" name="T0"/>
                <a:gd fmla="*/ 3 h 10" name="T1"/>
                <a:gd fmla="*/ 2 w 4" name="T2"/>
                <a:gd fmla="*/ 9 h 10" name="T3"/>
                <a:gd fmla="*/ 1 w 4" name="T4"/>
                <a:gd fmla="*/ 3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4">
                  <a:moveTo>
                    <a:pt x="1" y="3"/>
                  </a:moveTo>
                  <a:cubicBezTo>
                    <a:pt x="3" y="0"/>
                    <a:pt x="2" y="8"/>
                    <a:pt x="2" y="9"/>
                  </a:cubicBezTo>
                  <a:cubicBezTo>
                    <a:pt x="0" y="10"/>
                    <a:pt x="4" y="2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4" name="Freeform 68"/>
            <p:cNvSpPr/>
            <p:nvPr/>
          </p:nvSpPr>
          <p:spPr bwMode="auto">
            <a:xfrm>
              <a:off x="6297613" y="3727450"/>
              <a:ext cx="1588" cy="9525"/>
            </a:xfrm>
            <a:custGeom>
              <a:gdLst>
                <a:gd fmla="*/ 1 w 1" name="T0"/>
                <a:gd fmla="*/ 6 h 6" name="T1"/>
                <a:gd fmla="*/ 0 w 1" name="T2"/>
                <a:gd fmla="*/ 6 h 6" name="T3"/>
                <a:gd fmla="*/ 1 w 1" name="T4"/>
                <a:gd fmla="*/ 0 h 6" name="T5"/>
                <a:gd fmla="*/ 1 w 1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1">
                  <a:moveTo>
                    <a:pt x="1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2" name="Picture 5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439172">
              <a:off x="5782486" y="3638243"/>
              <a:ext cx="818136" cy="82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" name="Two Steps From Hell - Am I Not Human.mp3">
            <a:hlinkClick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r:embed="rId1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05273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val="1150167120"/>
      </p:ext>
    </p:extLst>
  </p:cSld>
  <p:clrMapOvr>
    <a:masterClrMapping/>
  </p:clrMapOvr>
  <mc:AlternateContent>
    <mc:Choice Requires="p14">
      <p:transition advTm="1000" p14:dur="700" spd="med">
        <p:fade/>
      </p:transition>
    </mc:Choice>
    <mc:Fallback>
      <p:transition advTm="1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9" nodeType="afterEffect" presetClass="emph" presetID="32" presetSubtype="0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bomb.wav" r:embed="rId1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7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50" id="31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351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351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32" presetSubtype="0">
                                  <p:stCondLst>
                                    <p:cond delay="450"/>
                                  </p:stCondLst>
                                  <p:childTnLst>
                                    <p:animRot by="120000">
                                      <p:cBhvr>
                                        <p:cTn dur="3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00" fill="hold" id="4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00" fill="hold" id="45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00" fill="hold" id="46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00" fill="hold" id="47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mph" presetID="32" presetSubtype="0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dur="24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80" fill="hold" id="55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80" fill="hold" id="56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80" fill="hold" id="57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80" fill="hold" id="58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7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2362200" y="2203451"/>
            <a:ext cx="1958974" cy="3322638"/>
            <a:chOff x="838200" y="2203451"/>
            <a:chExt cx="1958974" cy="3322638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>
            <a:xfrm>
              <a:off x="838200" y="2203451"/>
              <a:ext cx="1958974" cy="3322638"/>
              <a:chOff x="528" y="1388"/>
              <a:chExt cx="1234" cy="2093"/>
            </a:xfrm>
          </p:grpSpPr>
          <p:sp>
            <p:nvSpPr>
              <p:cNvPr id="8" name="AutoShape 3"/>
              <p:cNvSpPr>
                <a:spLocks noChangeArrowheads="1" noChangeAspect="1" noTextEdit="1"/>
              </p:cNvSpPr>
              <p:nvPr/>
            </p:nvSpPr>
            <p:spPr bwMode="auto">
              <a:xfrm>
                <a:off x="533" y="1395"/>
                <a:ext cx="1219" cy="2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5"/>
              <p:cNvSpPr/>
              <p:nvPr/>
            </p:nvSpPr>
            <p:spPr bwMode="auto">
              <a:xfrm>
                <a:off x="528" y="2304"/>
                <a:ext cx="1234" cy="1170"/>
              </a:xfrm>
              <a:custGeom>
                <a:gdLst>
                  <a:gd fmla="*/ 476 w 495" name="T0"/>
                  <a:gd fmla="*/ 310 h 476" name="T1"/>
                  <a:gd fmla="*/ 485 w 495" name="T2"/>
                  <a:gd fmla="*/ 272 h 476" name="T3"/>
                  <a:gd fmla="*/ 348 w 495" name="T4"/>
                  <a:gd fmla="*/ 44 h 476" name="T5"/>
                  <a:gd fmla="*/ 352 w 495" name="T6"/>
                  <a:gd fmla="*/ 37 h 476" name="T7"/>
                  <a:gd fmla="*/ 338 w 495" name="T8"/>
                  <a:gd fmla="*/ 0 h 476" name="T9"/>
                  <a:gd fmla="*/ 251 w 495" name="T10"/>
                  <a:gd fmla="*/ 56 h 476" name="T11"/>
                  <a:gd fmla="*/ 158 w 495" name="T12"/>
                  <a:gd fmla="*/ 0 h 476" name="T13"/>
                  <a:gd fmla="*/ 145 w 495" name="T14"/>
                  <a:gd fmla="*/ 37 h 476" name="T15"/>
                  <a:gd fmla="*/ 149 w 495" name="T16"/>
                  <a:gd fmla="*/ 44 h 476" name="T17"/>
                  <a:gd fmla="*/ 14 w 495" name="T18"/>
                  <a:gd fmla="*/ 265 h 476" name="T19"/>
                  <a:gd fmla="*/ 26 w 495" name="T20"/>
                  <a:gd fmla="*/ 303 h 476" name="T21"/>
                  <a:gd fmla="*/ 13 w 495" name="T22"/>
                  <a:gd fmla="*/ 476 h 476" name="T23"/>
                  <a:gd fmla="*/ 484 w 495" name="T24"/>
                  <a:gd fmla="*/ 476 h 476" name="T25"/>
                  <a:gd fmla="*/ 476 w 495" name="T26"/>
                  <a:gd fmla="*/ 310 h 47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76" w="495">
                    <a:moveTo>
                      <a:pt x="476" y="310"/>
                    </a:moveTo>
                    <a:cubicBezTo>
                      <a:pt x="473" y="301"/>
                      <a:pt x="488" y="280"/>
                      <a:pt x="485" y="272"/>
                    </a:cubicBezTo>
                    <a:cubicBezTo>
                      <a:pt x="445" y="141"/>
                      <a:pt x="348" y="44"/>
                      <a:pt x="348" y="44"/>
                    </a:cubicBezTo>
                    <a:cubicBezTo>
                      <a:pt x="352" y="37"/>
                      <a:pt x="352" y="37"/>
                      <a:pt x="352" y="37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0"/>
                      <a:pt x="312" y="55"/>
                      <a:pt x="251" y="56"/>
                    </a:cubicBezTo>
                    <a:cubicBezTo>
                      <a:pt x="188" y="52"/>
                      <a:pt x="158" y="0"/>
                      <a:pt x="158" y="0"/>
                    </a:cubicBezTo>
                    <a:cubicBezTo>
                      <a:pt x="145" y="37"/>
                      <a:pt x="145" y="37"/>
                      <a:pt x="145" y="37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9" y="44"/>
                      <a:pt x="56" y="143"/>
                      <a:pt x="14" y="265"/>
                    </a:cubicBezTo>
                    <a:cubicBezTo>
                      <a:pt x="11" y="274"/>
                      <a:pt x="28" y="294"/>
                      <a:pt x="26" y="303"/>
                    </a:cubicBezTo>
                    <a:cubicBezTo>
                      <a:pt x="8" y="363"/>
                      <a:pt x="0" y="425"/>
                      <a:pt x="13" y="476"/>
                    </a:cubicBezTo>
                    <a:cubicBezTo>
                      <a:pt x="484" y="476"/>
                      <a:pt x="484" y="476"/>
                      <a:pt x="484" y="476"/>
                    </a:cubicBezTo>
                    <a:cubicBezTo>
                      <a:pt x="495" y="423"/>
                      <a:pt x="490" y="365"/>
                      <a:pt x="476" y="310"/>
                    </a:cubicBezTo>
                    <a:close/>
                  </a:path>
                </a:pathLst>
              </a:custGeom>
              <a:solidFill>
                <a:srgbClr val="89D0E9"/>
              </a:solidFill>
              <a:ln cap="flat" w="9">
                <a:solidFill>
                  <a:srgbClr val="000000"/>
                </a:solidFill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530" y="1388"/>
                <a:ext cx="1227" cy="1064"/>
              </a:xfrm>
              <a:custGeom>
                <a:gdLst>
                  <a:gd fmla="*/ 459 w 492" name="T0"/>
                  <a:gd fmla="*/ 249 h 433" name="T1"/>
                  <a:gd fmla="*/ 364 w 492" name="T2"/>
                  <a:gd fmla="*/ 247 h 433" name="T3"/>
                  <a:gd fmla="*/ 331 w 492" name="T4"/>
                  <a:gd fmla="*/ 108 h 433" name="T5"/>
                  <a:gd fmla="*/ 246 w 492" name="T6"/>
                  <a:gd fmla="*/ 4 h 433" name="T7"/>
                  <a:gd fmla="*/ 164 w 492" name="T8"/>
                  <a:gd fmla="*/ 108 h 433" name="T9"/>
                  <a:gd fmla="*/ 131 w 492" name="T10"/>
                  <a:gd fmla="*/ 247 h 433" name="T11"/>
                  <a:gd fmla="*/ 36 w 492" name="T12"/>
                  <a:gd fmla="*/ 249 h 433" name="T13"/>
                  <a:gd fmla="*/ 1 w 492" name="T14"/>
                  <a:gd fmla="*/ 290 h 433" name="T15"/>
                  <a:gd fmla="*/ 23 w 492" name="T16"/>
                  <a:gd fmla="*/ 328 h 433" name="T17"/>
                  <a:gd fmla="*/ 138 w 492" name="T18"/>
                  <a:gd fmla="*/ 325 h 433" name="T19"/>
                  <a:gd fmla="*/ 250 w 492" name="T20"/>
                  <a:gd fmla="*/ 429 h 433" name="T21"/>
                  <a:gd fmla="*/ 356 w 492" name="T22"/>
                  <a:gd fmla="*/ 326 h 433" name="T23"/>
                  <a:gd fmla="*/ 466 w 492" name="T24"/>
                  <a:gd fmla="*/ 329 h 433" name="T25"/>
                  <a:gd fmla="*/ 490 w 492" name="T26"/>
                  <a:gd fmla="*/ 291 h 433" name="T27"/>
                  <a:gd fmla="*/ 459 w 492" name="T28"/>
                  <a:gd fmla="*/ 249 h 43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32" w="492">
                    <a:moveTo>
                      <a:pt x="459" y="249"/>
                    </a:moveTo>
                    <a:cubicBezTo>
                      <a:pt x="364" y="247"/>
                      <a:pt x="364" y="247"/>
                      <a:pt x="364" y="247"/>
                    </a:cubicBezTo>
                    <a:cubicBezTo>
                      <a:pt x="372" y="159"/>
                      <a:pt x="331" y="108"/>
                      <a:pt x="331" y="108"/>
                    </a:cubicBezTo>
                    <a:cubicBezTo>
                      <a:pt x="324" y="0"/>
                      <a:pt x="259" y="2"/>
                      <a:pt x="246" y="4"/>
                    </a:cubicBezTo>
                    <a:cubicBezTo>
                      <a:pt x="230" y="3"/>
                      <a:pt x="173" y="9"/>
                      <a:pt x="164" y="108"/>
                    </a:cubicBezTo>
                    <a:cubicBezTo>
                      <a:pt x="164" y="108"/>
                      <a:pt x="123" y="159"/>
                      <a:pt x="131" y="247"/>
                    </a:cubicBezTo>
                    <a:cubicBezTo>
                      <a:pt x="36" y="249"/>
                      <a:pt x="36" y="249"/>
                      <a:pt x="36" y="249"/>
                    </a:cubicBezTo>
                    <a:cubicBezTo>
                      <a:pt x="36" y="249"/>
                      <a:pt x="3" y="245"/>
                      <a:pt x="1" y="290"/>
                    </a:cubicBezTo>
                    <a:cubicBezTo>
                      <a:pt x="1" y="290"/>
                      <a:pt x="0" y="323"/>
                      <a:pt x="23" y="328"/>
                    </a:cubicBezTo>
                    <a:cubicBezTo>
                      <a:pt x="23" y="328"/>
                      <a:pt x="75" y="336"/>
                      <a:pt x="138" y="325"/>
                    </a:cubicBezTo>
                    <a:cubicBezTo>
                      <a:pt x="138" y="325"/>
                      <a:pt x="145" y="422"/>
                      <a:pt x="250" y="429"/>
                    </a:cubicBezTo>
                    <a:cubicBezTo>
                      <a:pt x="342" y="433"/>
                      <a:pt x="356" y="326"/>
                      <a:pt x="356" y="326"/>
                    </a:cubicBezTo>
                    <a:cubicBezTo>
                      <a:pt x="419" y="334"/>
                      <a:pt x="466" y="329"/>
                      <a:pt x="466" y="329"/>
                    </a:cubicBezTo>
                    <a:cubicBezTo>
                      <a:pt x="492" y="327"/>
                      <a:pt x="490" y="291"/>
                      <a:pt x="490" y="291"/>
                    </a:cubicBezTo>
                    <a:cubicBezTo>
                      <a:pt x="491" y="245"/>
                      <a:pt x="459" y="249"/>
                      <a:pt x="459" y="2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860" y="1928"/>
                <a:ext cx="580" cy="511"/>
              </a:xfrm>
              <a:custGeom>
                <a:gdLst>
                  <a:gd fmla="*/ 113 w 233" name="T0"/>
                  <a:gd fmla="*/ 1 h 208" name="T1"/>
                  <a:gd fmla="*/ 0 w 233" name="T2"/>
                  <a:gd fmla="*/ 27 h 208" name="T3"/>
                  <a:gd fmla="*/ 7 w 233" name="T4"/>
                  <a:gd fmla="*/ 105 h 208" name="T5"/>
                  <a:gd fmla="*/ 119 w 233" name="T6"/>
                  <a:gd fmla="*/ 207 h 208" name="T7"/>
                  <a:gd fmla="*/ 223 w 233" name="T8"/>
                  <a:gd fmla="*/ 106 h 208" name="T9"/>
                  <a:gd fmla="*/ 233 w 233" name="T10"/>
                  <a:gd fmla="*/ 27 h 208" name="T11"/>
                  <a:gd fmla="*/ 113 w 233" name="T12"/>
                  <a:gd fmla="*/ 1 h 20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8" w="233">
                    <a:moveTo>
                      <a:pt x="113" y="1"/>
                    </a:moveTo>
                    <a:cubicBezTo>
                      <a:pt x="45" y="1"/>
                      <a:pt x="2" y="22"/>
                      <a:pt x="0" y="27"/>
                    </a:cubicBezTo>
                    <a:cubicBezTo>
                      <a:pt x="0" y="27"/>
                      <a:pt x="2" y="56"/>
                      <a:pt x="7" y="105"/>
                    </a:cubicBezTo>
                    <a:cubicBezTo>
                      <a:pt x="7" y="105"/>
                      <a:pt x="19" y="204"/>
                      <a:pt x="119" y="207"/>
                    </a:cubicBezTo>
                    <a:cubicBezTo>
                      <a:pt x="206" y="208"/>
                      <a:pt x="221" y="112"/>
                      <a:pt x="223" y="106"/>
                    </a:cubicBezTo>
                    <a:cubicBezTo>
                      <a:pt x="225" y="84"/>
                      <a:pt x="233" y="27"/>
                      <a:pt x="233" y="27"/>
                    </a:cubicBezTo>
                    <a:cubicBezTo>
                      <a:pt x="233" y="24"/>
                      <a:pt x="185" y="0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>
                <a:off x="620" y="197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H="1">
                <a:off x="620" y="1975"/>
                <a:ext cx="0" cy="0"/>
              </a:xfrm>
              <a:prstGeom prst="line">
                <a:avLst/>
              </a:prstGeom>
              <a:noFill/>
              <a:ln cap="flat" w="9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pic>
          <p:nvPicPr>
            <p:cNvPr id="6" name="Picture 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507731" y="4147097"/>
              <a:ext cx="611730" cy="373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圆角矩形标注 6"/>
          <p:cNvSpPr/>
          <p:nvPr/>
        </p:nvSpPr>
        <p:spPr>
          <a:xfrm>
            <a:off x="4583832" y="676391"/>
            <a:ext cx="5400600" cy="2885949"/>
          </a:xfrm>
          <a:prstGeom prst="wedgeRoundRectCallout">
            <a:avLst>
              <a:gd fmla="val -48601" name="adj1"/>
              <a:gd fmla="val 75129" name="adj2"/>
              <a:gd fmla="val 16667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b="1" lang="zh-CN" sz="2000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71865" y="978657"/>
            <a:ext cx="4845089" cy="316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1971年6月，美国又将钓鱼岛随同冲绳一起“归还”给日本。日本于次年“接管”了钓鱼岛。</a:t>
            </a:r>
          </a:p>
          <a:p>
            <a:pPr>
              <a:lnSpc>
                <a:spcPct val="120000"/>
              </a:lnSpc>
            </a:pPr>
            <a:r>
              <a:rPr altLang="zh-CN" b="1" lang="en-US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中国政府立即发表声明，坚决反对“日美勾结”将中国领土钓鱼岛列入“归还区域”，指出这是完全非法的。</a:t>
            </a:r>
          </a:p>
        </p:txBody>
      </p:sp>
      <p:sp>
        <p:nvSpPr>
          <p:cNvPr id="16" name="Freeform 7"/>
          <p:cNvSpPr/>
          <p:nvPr/>
        </p:nvSpPr>
        <p:spPr bwMode="auto">
          <a:xfrm>
            <a:off x="2889250" y="3058669"/>
            <a:ext cx="920750" cy="815024"/>
          </a:xfrm>
          <a:custGeom>
            <a:gdLst>
              <a:gd fmla="*/ 113 w 233" name="T0"/>
              <a:gd fmla="*/ 1 h 208" name="T1"/>
              <a:gd fmla="*/ 0 w 233" name="T2"/>
              <a:gd fmla="*/ 27 h 208" name="T3"/>
              <a:gd fmla="*/ 7 w 233" name="T4"/>
              <a:gd fmla="*/ 105 h 208" name="T5"/>
              <a:gd fmla="*/ 119 w 233" name="T6"/>
              <a:gd fmla="*/ 207 h 208" name="T7"/>
              <a:gd fmla="*/ 223 w 233" name="T8"/>
              <a:gd fmla="*/ 106 h 208" name="T9"/>
              <a:gd fmla="*/ 233 w 233" name="T10"/>
              <a:gd fmla="*/ 27 h 208" name="T11"/>
              <a:gd fmla="*/ 113 w 233" name="T12"/>
              <a:gd fmla="*/ 1 h 20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8" w="233">
                <a:moveTo>
                  <a:pt x="113" y="1"/>
                </a:moveTo>
                <a:cubicBezTo>
                  <a:pt x="45" y="1"/>
                  <a:pt x="2" y="22"/>
                  <a:pt x="0" y="27"/>
                </a:cubicBezTo>
                <a:cubicBezTo>
                  <a:pt x="0" y="27"/>
                  <a:pt x="2" y="56"/>
                  <a:pt x="7" y="105"/>
                </a:cubicBezTo>
                <a:cubicBezTo>
                  <a:pt x="7" y="105"/>
                  <a:pt x="19" y="204"/>
                  <a:pt x="119" y="207"/>
                </a:cubicBezTo>
                <a:cubicBezTo>
                  <a:pt x="206" y="208"/>
                  <a:pt x="221" y="112"/>
                  <a:pt x="223" y="106"/>
                </a:cubicBezTo>
                <a:cubicBezTo>
                  <a:pt x="225" y="84"/>
                  <a:pt x="233" y="27"/>
                  <a:pt x="233" y="27"/>
                </a:cubicBezTo>
                <a:cubicBezTo>
                  <a:pt x="233" y="24"/>
                  <a:pt x="185" y="0"/>
                  <a:pt x="11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390757885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3083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1" id="19" nodeType="after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" nodeType="withEffect" presetClass="exit" presetID="10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25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8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grpId="0" spid="3"/>
      <p:bldP grpId="1" spid="3"/>
      <p:bldP grpId="0" spid="16"/>
      <p:bldP grpId="1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769141" y="1771027"/>
            <a:ext cx="6768752" cy="206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目前，我国外交部表明：</a:t>
            </a:r>
          </a:p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钓鱼岛及其附属岛屿自古以来就是中国的固有领土，</a:t>
            </a:r>
          </a:p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中方对此拥有无可争辩的主权。</a:t>
            </a:r>
          </a:p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日本对钓鱼岛采取任何单方面行动都是非法和无效的。</a:t>
            </a:r>
          </a:p>
          <a:p>
            <a:pPr>
              <a:lnSpc>
                <a:spcPct val="120000"/>
              </a:lnSpc>
            </a:pPr>
            <a:endParaRPr altLang="en-US" b="1" lang="zh-CN">
              <a:solidFill>
                <a:srgbClr val="C00000"/>
              </a:solidFill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全球华人理应团结起来，捍卫祖国领土！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5584" y="2814390"/>
            <a:ext cx="6261418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4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http://bbs.tiexue.net/post2_3053503_1.html</a:t>
            </a:r>
          </a:p>
          <a:p>
            <a:r>
              <a:rPr altLang="zh-CN" lang="en-US" sz="14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http://www.gov.cn/xwfb/2012-06/11/content_2158402.htm </a:t>
            </a:r>
          </a:p>
          <a:p>
            <a:r>
              <a:rPr altLang="zh-CN" lang="en-US" sz="14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http://www.xhmil.cn/html/lishihuimou/201010/19-2194.html</a:t>
            </a:r>
          </a:p>
          <a:p>
            <a:r>
              <a:rPr altLang="zh-CN" lang="en-US" sz="14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http://news.ifeng.com/world/news/detail_2011_01/13/4255065_0.shtml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9364" y="2352628"/>
            <a:ext cx="122413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参考资料:</a:t>
            </a:r>
          </a:p>
        </p:txBody>
      </p:sp>
    </p:spTree>
    <p:extLst>
      <p:ext uri="{BB962C8B-B14F-4D97-AF65-F5344CB8AC3E}">
        <p14:creationId val="262392651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3752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remove" grpId="2" id="8" nodeType="withEffect" presetClass="emph" presetID="27" presetSubtype="0">
                                  <p:stCondLst>
                                    <p:cond delay="7300"/>
                                  </p:stCondLst>
                                  <p:iterate type="wd">
                                    <p:tmPct val="3279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autoRev="1" dur="250" fill="remove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fill="hold" grpId="1" id="14" nodeType="afterEffect" presetClass="exit" presetID="10" presetSubtype="0">
                                  <p:stCondLst>
                                    <p:cond delay="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25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fill="hold" grpId="1" id="26" nodeType="afterEffect" presetClass="exit" presetID="10" presetSubtype="0">
                                  <p:stCondLst>
                                    <p:cond delay="31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9" nodeType="withEffect" presetClass="exit" presetID="10" presetSubtype="0">
                                  <p:stCondLst>
                                    <p:cond delay="3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2" spid="3"/>
      <p:bldP grpId="0" spid="4"/>
      <p:bldP grpId="1" spid="4"/>
      <p:bldP grpId="0" spid="5"/>
      <p:bldP grpId="1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" name="组合 46"/>
          <p:cNvGrpSpPr/>
          <p:nvPr/>
        </p:nvGrpSpPr>
        <p:grpSpPr>
          <a:xfrm>
            <a:off x="4140625" y="5069426"/>
            <a:ext cx="6457583" cy="1788575"/>
            <a:chOff x="1584780" y="4783633"/>
            <a:chExt cx="7489428" cy="2074368"/>
          </a:xfrm>
        </p:grpSpPr>
        <p:pic>
          <p:nvPicPr>
            <p:cNvPr id="1029" name="Picture 5"/>
            <p:cNvPicPr>
              <a:picLocks noChangeArrowheads="1"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126095" y="4783633"/>
              <a:ext cx="3948113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b="8191"/>
            <a:stretch>
              <a:fillRect/>
            </a:stretch>
          </p:blipFill>
          <p:spPr bwMode="auto">
            <a:xfrm>
              <a:off x="1584780" y="5367171"/>
              <a:ext cx="5675436" cy="1490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9" name="组合 98"/>
          <p:cNvGrpSpPr/>
          <p:nvPr/>
        </p:nvGrpSpPr>
        <p:grpSpPr>
          <a:xfrm>
            <a:off x="5972107" y="5094499"/>
            <a:ext cx="371458" cy="180590"/>
            <a:chOff x="4567238" y="3143250"/>
            <a:chExt cx="2409825" cy="1171575"/>
          </a:xfrm>
        </p:grpSpPr>
        <p:sp>
          <p:nvSpPr>
            <p:cNvPr id="100" name="Freeform 8"/>
            <p:cNvSpPr/>
            <p:nvPr/>
          </p:nvSpPr>
          <p:spPr bwMode="auto">
            <a:xfrm>
              <a:off x="4567238" y="3433763"/>
              <a:ext cx="2405063" cy="873125"/>
            </a:xfrm>
            <a:custGeom>
              <a:gdLst>
                <a:gd fmla="*/ 386 w 960" name="T0"/>
                <a:gd fmla="*/ 90 h 348" name="T1"/>
                <a:gd fmla="*/ 312 w 960" name="T2"/>
                <a:gd fmla="*/ 62 h 348" name="T3"/>
                <a:gd fmla="*/ 284 w 960" name="T4"/>
                <a:gd fmla="*/ 52 h 348" name="T5"/>
                <a:gd fmla="*/ 254 w 960" name="T6"/>
                <a:gd fmla="*/ 52 h 348" name="T7"/>
                <a:gd fmla="*/ 229 w 960" name="T8"/>
                <a:gd fmla="*/ 51 h 348" name="T9"/>
                <a:gd fmla="*/ 197 w 960" name="T10"/>
                <a:gd fmla="*/ 81 h 348" name="T11"/>
                <a:gd fmla="*/ 156 w 960" name="T12"/>
                <a:gd fmla="*/ 141 h 348" name="T13"/>
                <a:gd fmla="*/ 161 w 960" name="T14"/>
                <a:gd fmla="*/ 154 h 348" name="T15"/>
                <a:gd fmla="*/ 152 w 960" name="T16"/>
                <a:gd fmla="*/ 154 h 348" name="T17"/>
                <a:gd fmla="*/ 161 w 960" name="T18"/>
                <a:gd fmla="*/ 176 h 348" name="T19"/>
                <a:gd fmla="*/ 148 w 960" name="T20"/>
                <a:gd fmla="*/ 180 h 348" name="T21"/>
                <a:gd fmla="*/ 118 w 960" name="T22"/>
                <a:gd fmla="*/ 195 h 348" name="T23"/>
                <a:gd fmla="*/ 59 w 960" name="T24"/>
                <a:gd fmla="*/ 266 h 348" name="T25"/>
                <a:gd fmla="*/ 56 w 960" name="T26"/>
                <a:gd fmla="*/ 293 h 348" name="T27"/>
                <a:gd fmla="*/ 155 w 960" name="T28"/>
                <a:gd fmla="*/ 325 h 348" name="T29"/>
                <a:gd fmla="*/ 319 w 960" name="T30"/>
                <a:gd fmla="*/ 326 h 348" name="T31"/>
                <a:gd fmla="*/ 420 w 960" name="T32"/>
                <a:gd fmla="*/ 308 h 348" name="T33"/>
                <a:gd fmla="*/ 483 w 960" name="T34"/>
                <a:gd fmla="*/ 306 h 348" name="T35"/>
                <a:gd fmla="*/ 526 w 960" name="T36"/>
                <a:gd fmla="*/ 287 h 348" name="T37"/>
                <a:gd fmla="*/ 557 w 960" name="T38"/>
                <a:gd fmla="*/ 280 h 348" name="T39"/>
                <a:gd fmla="*/ 644 w 960" name="T40"/>
                <a:gd fmla="*/ 241 h 348" name="T41"/>
                <a:gd fmla="*/ 618 w 960" name="T42"/>
                <a:gd fmla="*/ 209 h 348" name="T43"/>
                <a:gd fmla="*/ 494 w 960" name="T44"/>
                <a:gd fmla="*/ 171 h 348" name="T45"/>
                <a:gd fmla="*/ 470 w 960" name="T46"/>
                <a:gd fmla="*/ 141 h 348" name="T47"/>
                <a:gd fmla="*/ 645 w 960" name="T48"/>
                <a:gd fmla="*/ 142 h 348" name="T49"/>
                <a:gd fmla="*/ 718 w 960" name="T50"/>
                <a:gd fmla="*/ 138 h 348" name="T51"/>
                <a:gd fmla="*/ 707 w 960" name="T52"/>
                <a:gd fmla="*/ 127 h 348" name="T53"/>
                <a:gd fmla="*/ 960 w 960" name="T54"/>
                <a:gd fmla="*/ 100 h 348" name="T55"/>
                <a:gd fmla="*/ 922 w 960" name="T56"/>
                <a:gd fmla="*/ 91 h 348" name="T57"/>
                <a:gd fmla="*/ 899 w 960" name="T58"/>
                <a:gd fmla="*/ 72 h 348" name="T59"/>
                <a:gd fmla="*/ 875 w 960" name="T60"/>
                <a:gd fmla="*/ 60 h 348" name="T61"/>
                <a:gd fmla="*/ 852 w 960" name="T62"/>
                <a:gd fmla="*/ 87 h 348" name="T63"/>
                <a:gd fmla="*/ 839 w 960" name="T64"/>
                <a:gd fmla="*/ 87 h 348" name="T65"/>
                <a:gd fmla="*/ 817 w 960" name="T66"/>
                <a:gd fmla="*/ 63 h 348" name="T67"/>
                <a:gd fmla="*/ 804 w 960" name="T68"/>
                <a:gd fmla="*/ 51 h 348" name="T69"/>
                <a:gd fmla="*/ 778 w 960" name="T70"/>
                <a:gd fmla="*/ 19 h 348" name="T71"/>
                <a:gd fmla="*/ 722 w 960" name="T72"/>
                <a:gd fmla="*/ 62 h 348" name="T73"/>
                <a:gd fmla="*/ 692 w 960" name="T74"/>
                <a:gd fmla="*/ 44 h 348" name="T75"/>
                <a:gd fmla="*/ 664 w 960" name="T76"/>
                <a:gd fmla="*/ 70 h 348" name="T77"/>
                <a:gd fmla="*/ 654 w 960" name="T78"/>
                <a:gd fmla="*/ 61 h 348" name="T79"/>
                <a:gd fmla="*/ 608 w 960" name="T80"/>
                <a:gd fmla="*/ 29 h 348" name="T81"/>
                <a:gd fmla="*/ 559 w 960" name="T82"/>
                <a:gd fmla="*/ 56 h 348" name="T83"/>
                <a:gd fmla="*/ 386 w 960" name="T84"/>
                <a:gd fmla="*/ 90 h 34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48" w="960">
                  <a:moveTo>
                    <a:pt x="386" y="90"/>
                  </a:moveTo>
                  <a:cubicBezTo>
                    <a:pt x="386" y="90"/>
                    <a:pt x="326" y="67"/>
                    <a:pt x="312" y="62"/>
                  </a:cubicBezTo>
                  <a:cubicBezTo>
                    <a:pt x="312" y="62"/>
                    <a:pt x="294" y="56"/>
                    <a:pt x="284" y="52"/>
                  </a:cubicBezTo>
                  <a:cubicBezTo>
                    <a:pt x="284" y="52"/>
                    <a:pt x="264" y="51"/>
                    <a:pt x="254" y="52"/>
                  </a:cubicBezTo>
                  <a:cubicBezTo>
                    <a:pt x="254" y="52"/>
                    <a:pt x="236" y="53"/>
                    <a:pt x="229" y="51"/>
                  </a:cubicBezTo>
                  <a:cubicBezTo>
                    <a:pt x="229" y="51"/>
                    <a:pt x="206" y="65"/>
                    <a:pt x="197" y="81"/>
                  </a:cubicBezTo>
                  <a:cubicBezTo>
                    <a:pt x="197" y="81"/>
                    <a:pt x="162" y="120"/>
                    <a:pt x="156" y="14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1" y="154"/>
                    <a:pt x="152" y="146"/>
                    <a:pt x="152" y="154"/>
                  </a:cubicBezTo>
                  <a:cubicBezTo>
                    <a:pt x="152" y="154"/>
                    <a:pt x="155" y="170"/>
                    <a:pt x="161" y="176"/>
                  </a:cubicBezTo>
                  <a:cubicBezTo>
                    <a:pt x="148" y="180"/>
                    <a:pt x="148" y="180"/>
                    <a:pt x="148" y="180"/>
                  </a:cubicBezTo>
                  <a:cubicBezTo>
                    <a:pt x="148" y="180"/>
                    <a:pt x="122" y="188"/>
                    <a:pt x="118" y="195"/>
                  </a:cubicBezTo>
                  <a:cubicBezTo>
                    <a:pt x="118" y="195"/>
                    <a:pt x="72" y="236"/>
                    <a:pt x="59" y="266"/>
                  </a:cubicBezTo>
                  <a:cubicBezTo>
                    <a:pt x="59" y="266"/>
                    <a:pt x="0" y="277"/>
                    <a:pt x="56" y="293"/>
                  </a:cubicBezTo>
                  <a:cubicBezTo>
                    <a:pt x="56" y="293"/>
                    <a:pt x="137" y="311"/>
                    <a:pt x="155" y="325"/>
                  </a:cubicBezTo>
                  <a:cubicBezTo>
                    <a:pt x="155" y="325"/>
                    <a:pt x="252" y="348"/>
                    <a:pt x="319" y="326"/>
                  </a:cubicBezTo>
                  <a:cubicBezTo>
                    <a:pt x="319" y="326"/>
                    <a:pt x="399" y="322"/>
                    <a:pt x="420" y="308"/>
                  </a:cubicBezTo>
                  <a:cubicBezTo>
                    <a:pt x="420" y="308"/>
                    <a:pt x="473" y="301"/>
                    <a:pt x="483" y="306"/>
                  </a:cubicBezTo>
                  <a:cubicBezTo>
                    <a:pt x="483" y="306"/>
                    <a:pt x="508" y="301"/>
                    <a:pt x="526" y="287"/>
                  </a:cubicBezTo>
                  <a:cubicBezTo>
                    <a:pt x="526" y="287"/>
                    <a:pt x="536" y="280"/>
                    <a:pt x="557" y="280"/>
                  </a:cubicBezTo>
                  <a:cubicBezTo>
                    <a:pt x="557" y="280"/>
                    <a:pt x="653" y="270"/>
                    <a:pt x="644" y="241"/>
                  </a:cubicBezTo>
                  <a:cubicBezTo>
                    <a:pt x="644" y="241"/>
                    <a:pt x="647" y="222"/>
                    <a:pt x="618" y="209"/>
                  </a:cubicBezTo>
                  <a:cubicBezTo>
                    <a:pt x="618" y="209"/>
                    <a:pt x="576" y="188"/>
                    <a:pt x="494" y="171"/>
                  </a:cubicBezTo>
                  <a:cubicBezTo>
                    <a:pt x="494" y="171"/>
                    <a:pt x="475" y="141"/>
                    <a:pt x="470" y="141"/>
                  </a:cubicBezTo>
                  <a:cubicBezTo>
                    <a:pt x="470" y="141"/>
                    <a:pt x="605" y="137"/>
                    <a:pt x="645" y="142"/>
                  </a:cubicBezTo>
                  <a:cubicBezTo>
                    <a:pt x="645" y="142"/>
                    <a:pt x="710" y="145"/>
                    <a:pt x="718" y="138"/>
                  </a:cubicBezTo>
                  <a:cubicBezTo>
                    <a:pt x="718" y="138"/>
                    <a:pt x="710" y="133"/>
                    <a:pt x="707" y="127"/>
                  </a:cubicBezTo>
                  <a:cubicBezTo>
                    <a:pt x="707" y="127"/>
                    <a:pt x="835" y="100"/>
                    <a:pt x="960" y="100"/>
                  </a:cubicBezTo>
                  <a:cubicBezTo>
                    <a:pt x="960" y="100"/>
                    <a:pt x="960" y="93"/>
                    <a:pt x="922" y="91"/>
                  </a:cubicBezTo>
                  <a:cubicBezTo>
                    <a:pt x="922" y="91"/>
                    <a:pt x="904" y="84"/>
                    <a:pt x="899" y="72"/>
                  </a:cubicBezTo>
                  <a:cubicBezTo>
                    <a:pt x="875" y="60"/>
                    <a:pt x="875" y="60"/>
                    <a:pt x="875" y="60"/>
                  </a:cubicBezTo>
                  <a:cubicBezTo>
                    <a:pt x="875" y="60"/>
                    <a:pt x="854" y="79"/>
                    <a:pt x="852" y="87"/>
                  </a:cubicBezTo>
                  <a:cubicBezTo>
                    <a:pt x="852" y="87"/>
                    <a:pt x="848" y="91"/>
                    <a:pt x="839" y="87"/>
                  </a:cubicBezTo>
                  <a:cubicBezTo>
                    <a:pt x="839" y="87"/>
                    <a:pt x="822" y="77"/>
                    <a:pt x="817" y="63"/>
                  </a:cubicBezTo>
                  <a:cubicBezTo>
                    <a:pt x="817" y="63"/>
                    <a:pt x="815" y="53"/>
                    <a:pt x="804" y="51"/>
                  </a:cubicBezTo>
                  <a:cubicBezTo>
                    <a:pt x="804" y="51"/>
                    <a:pt x="789" y="27"/>
                    <a:pt x="778" y="19"/>
                  </a:cubicBezTo>
                  <a:cubicBezTo>
                    <a:pt x="778" y="19"/>
                    <a:pt x="751" y="0"/>
                    <a:pt x="722" y="62"/>
                  </a:cubicBezTo>
                  <a:cubicBezTo>
                    <a:pt x="722" y="62"/>
                    <a:pt x="700" y="54"/>
                    <a:pt x="692" y="44"/>
                  </a:cubicBezTo>
                  <a:cubicBezTo>
                    <a:pt x="692" y="44"/>
                    <a:pt x="669" y="57"/>
                    <a:pt x="664" y="70"/>
                  </a:cubicBezTo>
                  <a:cubicBezTo>
                    <a:pt x="664" y="70"/>
                    <a:pt x="655" y="75"/>
                    <a:pt x="654" y="61"/>
                  </a:cubicBezTo>
                  <a:cubicBezTo>
                    <a:pt x="654" y="61"/>
                    <a:pt x="637" y="34"/>
                    <a:pt x="608" y="29"/>
                  </a:cubicBezTo>
                  <a:cubicBezTo>
                    <a:pt x="608" y="29"/>
                    <a:pt x="577" y="52"/>
                    <a:pt x="559" y="56"/>
                  </a:cubicBezTo>
                  <a:cubicBezTo>
                    <a:pt x="559" y="56"/>
                    <a:pt x="450" y="66"/>
                    <a:pt x="386" y="9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4808538" y="3143250"/>
              <a:ext cx="1146175" cy="271463"/>
            </a:xfrm>
            <a:custGeom>
              <a:gdLst>
                <a:gd fmla="*/ 458 w 458" name="T0"/>
                <a:gd fmla="*/ 86 h 108" name="T1"/>
                <a:gd fmla="*/ 426 w 458" name="T2"/>
                <a:gd fmla="*/ 75 h 108" name="T3"/>
                <a:gd fmla="*/ 383 w 458" name="T4"/>
                <a:gd fmla="*/ 48 h 108" name="T5"/>
                <a:gd fmla="*/ 371 w 458" name="T6"/>
                <a:gd fmla="*/ 47 h 108" name="T7"/>
                <a:gd fmla="*/ 335 w 458" name="T8"/>
                <a:gd fmla="*/ 31 h 108" name="T9"/>
                <a:gd fmla="*/ 320 w 458" name="T10"/>
                <a:gd fmla="*/ 26 h 108" name="T11"/>
                <a:gd fmla="*/ 302 w 458" name="T12"/>
                <a:gd fmla="*/ 28 h 108" name="T13"/>
                <a:gd fmla="*/ 276 w 458" name="T14"/>
                <a:gd fmla="*/ 15 h 108" name="T15"/>
                <a:gd fmla="*/ 262 w 458" name="T16"/>
                <a:gd fmla="*/ 30 h 108" name="T17"/>
                <a:gd fmla="*/ 245 w 458" name="T18"/>
                <a:gd fmla="*/ 34 h 108" name="T19"/>
                <a:gd fmla="*/ 190 w 458" name="T20"/>
                <a:gd fmla="*/ 7 h 108" name="T21"/>
                <a:gd fmla="*/ 157 w 458" name="T22"/>
                <a:gd fmla="*/ 20 h 108" name="T23"/>
                <a:gd fmla="*/ 136 w 458" name="T24"/>
                <a:gd fmla="*/ 20 h 108" name="T25"/>
                <a:gd fmla="*/ 109 w 458" name="T26"/>
                <a:gd fmla="*/ 27 h 108" name="T27"/>
                <a:gd fmla="*/ 87 w 458" name="T28"/>
                <a:gd fmla="*/ 35 h 108" name="T29"/>
                <a:gd fmla="*/ 67 w 458" name="T30"/>
                <a:gd fmla="*/ 43 h 108" name="T31"/>
                <a:gd fmla="*/ 27 w 458" name="T32"/>
                <a:gd fmla="*/ 58 h 108" name="T33"/>
                <a:gd fmla="*/ 0 w 458" name="T34"/>
                <a:gd fmla="*/ 76 h 108" name="T35"/>
                <a:gd fmla="*/ 211 w 458" name="T36"/>
                <a:gd fmla="*/ 107 h 108" name="T37"/>
                <a:gd fmla="*/ 458 w 458" name="T38"/>
                <a:gd fmla="*/ 86 h 10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8" w="458">
                  <a:moveTo>
                    <a:pt x="458" y="86"/>
                  </a:moveTo>
                  <a:cubicBezTo>
                    <a:pt x="458" y="86"/>
                    <a:pt x="442" y="87"/>
                    <a:pt x="426" y="75"/>
                  </a:cubicBezTo>
                  <a:cubicBezTo>
                    <a:pt x="426" y="75"/>
                    <a:pt x="394" y="53"/>
                    <a:pt x="383" y="48"/>
                  </a:cubicBezTo>
                  <a:cubicBezTo>
                    <a:pt x="383" y="48"/>
                    <a:pt x="375" y="47"/>
                    <a:pt x="371" y="47"/>
                  </a:cubicBezTo>
                  <a:cubicBezTo>
                    <a:pt x="371" y="47"/>
                    <a:pt x="351" y="32"/>
                    <a:pt x="335" y="31"/>
                  </a:cubicBezTo>
                  <a:cubicBezTo>
                    <a:pt x="335" y="31"/>
                    <a:pt x="327" y="31"/>
                    <a:pt x="320" y="26"/>
                  </a:cubicBezTo>
                  <a:cubicBezTo>
                    <a:pt x="320" y="26"/>
                    <a:pt x="319" y="24"/>
                    <a:pt x="302" y="28"/>
                  </a:cubicBezTo>
                  <a:cubicBezTo>
                    <a:pt x="297" y="29"/>
                    <a:pt x="292" y="16"/>
                    <a:pt x="276" y="15"/>
                  </a:cubicBezTo>
                  <a:cubicBezTo>
                    <a:pt x="276" y="15"/>
                    <a:pt x="255" y="19"/>
                    <a:pt x="262" y="30"/>
                  </a:cubicBezTo>
                  <a:cubicBezTo>
                    <a:pt x="262" y="30"/>
                    <a:pt x="262" y="38"/>
                    <a:pt x="245" y="34"/>
                  </a:cubicBezTo>
                  <a:cubicBezTo>
                    <a:pt x="245" y="34"/>
                    <a:pt x="200" y="0"/>
                    <a:pt x="190" y="7"/>
                  </a:cubicBezTo>
                  <a:cubicBezTo>
                    <a:pt x="190" y="7"/>
                    <a:pt x="170" y="17"/>
                    <a:pt x="157" y="20"/>
                  </a:cubicBezTo>
                  <a:cubicBezTo>
                    <a:pt x="157" y="20"/>
                    <a:pt x="136" y="18"/>
                    <a:pt x="136" y="20"/>
                  </a:cubicBezTo>
                  <a:cubicBezTo>
                    <a:pt x="136" y="20"/>
                    <a:pt x="133" y="29"/>
                    <a:pt x="109" y="27"/>
                  </a:cubicBezTo>
                  <a:cubicBezTo>
                    <a:pt x="109" y="27"/>
                    <a:pt x="95" y="29"/>
                    <a:pt x="87" y="35"/>
                  </a:cubicBezTo>
                  <a:cubicBezTo>
                    <a:pt x="87" y="35"/>
                    <a:pt x="72" y="45"/>
                    <a:pt x="67" y="43"/>
                  </a:cubicBezTo>
                  <a:cubicBezTo>
                    <a:pt x="67" y="43"/>
                    <a:pt x="44" y="41"/>
                    <a:pt x="27" y="58"/>
                  </a:cubicBezTo>
                  <a:cubicBezTo>
                    <a:pt x="27" y="58"/>
                    <a:pt x="12" y="74"/>
                    <a:pt x="0" y="76"/>
                  </a:cubicBezTo>
                  <a:cubicBezTo>
                    <a:pt x="0" y="76"/>
                    <a:pt x="35" y="108"/>
                    <a:pt x="211" y="107"/>
                  </a:cubicBezTo>
                  <a:cubicBezTo>
                    <a:pt x="211" y="107"/>
                    <a:pt x="434" y="97"/>
                    <a:pt x="458" y="8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0"/>
            <p:cNvSpPr/>
            <p:nvPr/>
          </p:nvSpPr>
          <p:spPr bwMode="auto">
            <a:xfrm>
              <a:off x="4926013" y="3575050"/>
              <a:ext cx="190500" cy="293688"/>
            </a:xfrm>
            <a:custGeom>
              <a:gdLst>
                <a:gd fmla="*/ 68 w 76" name="T0"/>
                <a:gd fmla="*/ 3 h 117" name="T1"/>
                <a:gd fmla="*/ 1 w 76" name="T2"/>
                <a:gd fmla="*/ 104 h 117" name="T3"/>
                <a:gd fmla="*/ 0 w 76" name="T4"/>
                <a:gd fmla="*/ 105 h 117" name="T5"/>
                <a:gd fmla="*/ 11 w 76" name="T6"/>
                <a:gd fmla="*/ 116 h 117" name="T7"/>
                <a:gd fmla="*/ 19 w 76" name="T8"/>
                <a:gd fmla="*/ 113 h 117" name="T9"/>
                <a:gd fmla="*/ 21 w 76" name="T10"/>
                <a:gd fmla="*/ 84 h 117" name="T11"/>
                <a:gd fmla="*/ 36 w 76" name="T12"/>
                <a:gd fmla="*/ 57 h 117" name="T13"/>
                <a:gd fmla="*/ 74 w 76" name="T14"/>
                <a:gd fmla="*/ 2 h 117" name="T15"/>
                <a:gd fmla="*/ 68 w 76" name="T16"/>
                <a:gd fmla="*/ 3 h 1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7" w="76">
                  <a:moveTo>
                    <a:pt x="68" y="3"/>
                  </a:moveTo>
                  <a:cubicBezTo>
                    <a:pt x="39" y="32"/>
                    <a:pt x="24" y="71"/>
                    <a:pt x="1" y="104"/>
                  </a:cubicBezTo>
                  <a:cubicBezTo>
                    <a:pt x="1" y="104"/>
                    <a:pt x="0" y="104"/>
                    <a:pt x="0" y="105"/>
                  </a:cubicBezTo>
                  <a:cubicBezTo>
                    <a:pt x="4" y="110"/>
                    <a:pt x="6" y="112"/>
                    <a:pt x="11" y="116"/>
                  </a:cubicBezTo>
                  <a:cubicBezTo>
                    <a:pt x="13" y="117"/>
                    <a:pt x="19" y="113"/>
                    <a:pt x="19" y="113"/>
                  </a:cubicBezTo>
                  <a:cubicBezTo>
                    <a:pt x="5" y="104"/>
                    <a:pt x="15" y="93"/>
                    <a:pt x="21" y="84"/>
                  </a:cubicBezTo>
                  <a:cubicBezTo>
                    <a:pt x="26" y="75"/>
                    <a:pt x="31" y="66"/>
                    <a:pt x="36" y="57"/>
                  </a:cubicBezTo>
                  <a:cubicBezTo>
                    <a:pt x="47" y="37"/>
                    <a:pt x="59" y="18"/>
                    <a:pt x="74" y="2"/>
                  </a:cubicBezTo>
                  <a:cubicBezTo>
                    <a:pt x="76" y="0"/>
                    <a:pt x="69" y="1"/>
                    <a:pt x="6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4943475" y="3821113"/>
              <a:ext cx="65088" cy="66675"/>
            </a:xfrm>
            <a:custGeom>
              <a:gdLst>
                <a:gd fmla="*/ 2 w 26" name="T0"/>
                <a:gd fmla="*/ 4 h 27" name="T1"/>
                <a:gd fmla="*/ 17 w 26" name="T2"/>
                <a:gd fmla="*/ 25 h 27" name="T3"/>
                <a:gd fmla="*/ 25 w 26" name="T4"/>
                <a:gd fmla="*/ 23 h 27" name="T5"/>
                <a:gd fmla="*/ 9 w 26" name="T6"/>
                <a:gd fmla="*/ 2 h 27" name="T7"/>
                <a:gd fmla="*/ 2 w 26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6">
                  <a:moveTo>
                    <a:pt x="2" y="4"/>
                  </a:moveTo>
                  <a:cubicBezTo>
                    <a:pt x="8" y="10"/>
                    <a:pt x="14" y="17"/>
                    <a:pt x="17" y="25"/>
                  </a:cubicBezTo>
                  <a:cubicBezTo>
                    <a:pt x="18" y="27"/>
                    <a:pt x="26" y="25"/>
                    <a:pt x="25" y="23"/>
                  </a:cubicBezTo>
                  <a:cubicBezTo>
                    <a:pt x="22" y="15"/>
                    <a:pt x="15" y="8"/>
                    <a:pt x="9" y="2"/>
                  </a:cubicBezTo>
                  <a:cubicBezTo>
                    <a:pt x="7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4683125" y="3868738"/>
              <a:ext cx="311150" cy="261938"/>
            </a:xfrm>
            <a:custGeom>
              <a:gdLst>
                <a:gd fmla="*/ 116 w 124" name="T0"/>
                <a:gd fmla="*/ 1 h 105" name="T1"/>
                <a:gd fmla="*/ 71 w 124" name="T2"/>
                <a:gd fmla="*/ 17 h 105" name="T3"/>
                <a:gd fmla="*/ 52 w 124" name="T4"/>
                <a:gd fmla="*/ 37 h 105" name="T5"/>
                <a:gd fmla="*/ 2 w 124" name="T6"/>
                <a:gd fmla="*/ 101 h 105" name="T7"/>
                <a:gd fmla="*/ 9 w 124" name="T8"/>
                <a:gd fmla="*/ 101 h 105" name="T9"/>
                <a:gd fmla="*/ 59 w 124" name="T10"/>
                <a:gd fmla="*/ 38 h 105" name="T11"/>
                <a:gd fmla="*/ 86 w 124" name="T12"/>
                <a:gd fmla="*/ 17 h 105" name="T13"/>
                <a:gd fmla="*/ 119 w 124" name="T14"/>
                <a:gd fmla="*/ 4 h 105" name="T15"/>
                <a:gd fmla="*/ 116 w 124" name="T16"/>
                <a:gd fmla="*/ 1 h 10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5" w="124">
                  <a:moveTo>
                    <a:pt x="116" y="1"/>
                  </a:moveTo>
                  <a:cubicBezTo>
                    <a:pt x="101" y="6"/>
                    <a:pt x="87" y="13"/>
                    <a:pt x="71" y="17"/>
                  </a:cubicBezTo>
                  <a:cubicBezTo>
                    <a:pt x="64" y="18"/>
                    <a:pt x="57" y="31"/>
                    <a:pt x="52" y="37"/>
                  </a:cubicBezTo>
                  <a:cubicBezTo>
                    <a:pt x="34" y="57"/>
                    <a:pt x="14" y="76"/>
                    <a:pt x="2" y="101"/>
                  </a:cubicBezTo>
                  <a:cubicBezTo>
                    <a:pt x="0" y="105"/>
                    <a:pt x="8" y="104"/>
                    <a:pt x="9" y="101"/>
                  </a:cubicBezTo>
                  <a:cubicBezTo>
                    <a:pt x="21" y="77"/>
                    <a:pt x="40" y="58"/>
                    <a:pt x="59" y="38"/>
                  </a:cubicBezTo>
                  <a:cubicBezTo>
                    <a:pt x="67" y="29"/>
                    <a:pt x="73" y="21"/>
                    <a:pt x="86" y="17"/>
                  </a:cubicBezTo>
                  <a:cubicBezTo>
                    <a:pt x="97" y="14"/>
                    <a:pt x="108" y="8"/>
                    <a:pt x="119" y="4"/>
                  </a:cubicBezTo>
                  <a:cubicBezTo>
                    <a:pt x="124" y="2"/>
                    <a:pt x="119" y="0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3"/>
            <p:cNvSpPr/>
            <p:nvPr/>
          </p:nvSpPr>
          <p:spPr bwMode="auto">
            <a:xfrm>
              <a:off x="4630738" y="4137025"/>
              <a:ext cx="369888" cy="144463"/>
            </a:xfrm>
            <a:custGeom>
              <a:gdLst>
                <a:gd fmla="*/ 1 w 148" name="T0"/>
                <a:gd fmla="*/ 4 h 58" name="T1"/>
                <a:gd fmla="*/ 140 w 148" name="T2"/>
                <a:gd fmla="*/ 57 h 58" name="T3"/>
                <a:gd fmla="*/ 148 w 148" name="T4"/>
                <a:gd fmla="*/ 55 h 58" name="T5"/>
                <a:gd fmla="*/ 9 w 148" name="T6"/>
                <a:gd fmla="*/ 1 h 58" name="T7"/>
                <a:gd fmla="*/ 1 w 148" name="T8"/>
                <a:gd fmla="*/ 4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148">
                  <a:moveTo>
                    <a:pt x="1" y="4"/>
                  </a:moveTo>
                  <a:cubicBezTo>
                    <a:pt x="44" y="32"/>
                    <a:pt x="109" y="8"/>
                    <a:pt x="140" y="57"/>
                  </a:cubicBezTo>
                  <a:cubicBezTo>
                    <a:pt x="141" y="58"/>
                    <a:pt x="148" y="55"/>
                    <a:pt x="148" y="55"/>
                  </a:cubicBezTo>
                  <a:cubicBezTo>
                    <a:pt x="116" y="5"/>
                    <a:pt x="52" y="30"/>
                    <a:pt x="9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4"/>
            <p:cNvSpPr/>
            <p:nvPr/>
          </p:nvSpPr>
          <p:spPr bwMode="auto">
            <a:xfrm>
              <a:off x="5108575" y="3522663"/>
              <a:ext cx="711200" cy="360363"/>
            </a:xfrm>
            <a:custGeom>
              <a:gdLst>
                <a:gd fmla="*/ 6 w 284" name="T0"/>
                <a:gd fmla="*/ 23 h 144" name="T1"/>
                <a:gd fmla="*/ 274 w 284" name="T2"/>
                <a:gd fmla="*/ 142 h 144" name="T3"/>
                <a:gd fmla="*/ 282 w 284" name="T4"/>
                <a:gd fmla="*/ 139 h 144" name="T5"/>
                <a:gd fmla="*/ 6 w 284" name="T6"/>
                <a:gd fmla="*/ 18 h 144" name="T7"/>
                <a:gd fmla="*/ 6 w 284" name="T8"/>
                <a:gd fmla="*/ 23 h 1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4" w="284">
                  <a:moveTo>
                    <a:pt x="6" y="23"/>
                  </a:moveTo>
                  <a:cubicBezTo>
                    <a:pt x="105" y="5"/>
                    <a:pt x="210" y="73"/>
                    <a:pt x="274" y="142"/>
                  </a:cubicBezTo>
                  <a:cubicBezTo>
                    <a:pt x="276" y="144"/>
                    <a:pt x="284" y="141"/>
                    <a:pt x="282" y="139"/>
                  </a:cubicBezTo>
                  <a:cubicBezTo>
                    <a:pt x="215" y="68"/>
                    <a:pt x="108" y="0"/>
                    <a:pt x="6" y="18"/>
                  </a:cubicBezTo>
                  <a:cubicBezTo>
                    <a:pt x="3" y="19"/>
                    <a:pt x="0" y="24"/>
                    <a:pt x="6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5"/>
            <p:cNvSpPr/>
            <p:nvPr/>
          </p:nvSpPr>
          <p:spPr bwMode="auto">
            <a:xfrm>
              <a:off x="5788025" y="3860800"/>
              <a:ext cx="504825" cy="207963"/>
            </a:xfrm>
            <a:custGeom>
              <a:gdLst>
                <a:gd fmla="*/ 5 w 202" name="T0"/>
                <a:gd fmla="*/ 5 h 83" name="T1"/>
                <a:gd fmla="*/ 151 w 202" name="T2"/>
                <a:gd fmla="*/ 80 h 83" name="T3"/>
                <a:gd fmla="*/ 157 w 202" name="T4"/>
                <a:gd fmla="*/ 81 h 83" name="T5"/>
                <a:gd fmla="*/ 9 w 202" name="T6"/>
                <a:gd fmla="*/ 1 h 83" name="T7"/>
                <a:gd fmla="*/ 5 w 202" name="T8"/>
                <a:gd fmla="*/ 5 h 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" w="201">
                  <a:moveTo>
                    <a:pt x="5" y="5"/>
                  </a:moveTo>
                  <a:cubicBezTo>
                    <a:pt x="26" y="9"/>
                    <a:pt x="189" y="43"/>
                    <a:pt x="151" y="80"/>
                  </a:cubicBezTo>
                  <a:cubicBezTo>
                    <a:pt x="147" y="83"/>
                    <a:pt x="155" y="82"/>
                    <a:pt x="157" y="81"/>
                  </a:cubicBezTo>
                  <a:cubicBezTo>
                    <a:pt x="202" y="38"/>
                    <a:pt x="33" y="6"/>
                    <a:pt x="9" y="1"/>
                  </a:cubicBezTo>
                  <a:cubicBezTo>
                    <a:pt x="7" y="0"/>
                    <a:pt x="0" y="4"/>
                    <a:pt x="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6"/>
            <p:cNvSpPr/>
            <p:nvPr/>
          </p:nvSpPr>
          <p:spPr bwMode="auto">
            <a:xfrm>
              <a:off x="5962650" y="4073525"/>
              <a:ext cx="195263" cy="60325"/>
            </a:xfrm>
            <a:custGeom>
              <a:gdLst>
                <a:gd fmla="*/ 73 w 78" name="T0"/>
                <a:gd fmla="*/ 2 h 24" name="T1"/>
                <a:gd fmla="*/ 7 w 78" name="T2"/>
                <a:gd fmla="*/ 20 h 24" name="T3"/>
                <a:gd fmla="*/ 6 w 78" name="T4"/>
                <a:gd fmla="*/ 24 h 24" name="T5"/>
                <a:gd fmla="*/ 73 w 78" name="T6"/>
                <a:gd fmla="*/ 5 h 24" name="T7"/>
                <a:gd fmla="*/ 73 w 78" name="T8"/>
                <a:gd fmla="*/ 2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78">
                  <a:moveTo>
                    <a:pt x="73" y="2"/>
                  </a:moveTo>
                  <a:cubicBezTo>
                    <a:pt x="51" y="8"/>
                    <a:pt x="30" y="17"/>
                    <a:pt x="7" y="20"/>
                  </a:cubicBezTo>
                  <a:cubicBezTo>
                    <a:pt x="4" y="21"/>
                    <a:pt x="0" y="24"/>
                    <a:pt x="6" y="24"/>
                  </a:cubicBezTo>
                  <a:cubicBezTo>
                    <a:pt x="29" y="21"/>
                    <a:pt x="51" y="11"/>
                    <a:pt x="73" y="5"/>
                  </a:cubicBezTo>
                  <a:cubicBezTo>
                    <a:pt x="78" y="4"/>
                    <a:pt x="77" y="0"/>
                    <a:pt x="7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7"/>
            <p:cNvSpPr/>
            <p:nvPr/>
          </p:nvSpPr>
          <p:spPr bwMode="auto">
            <a:xfrm>
              <a:off x="5572125" y="3773488"/>
              <a:ext cx="146050" cy="166688"/>
            </a:xfrm>
            <a:custGeom>
              <a:gdLst>
                <a:gd fmla="*/ 1 w 58" name="T0"/>
                <a:gd fmla="*/ 4 h 67" name="T1"/>
                <a:gd fmla="*/ 21 w 58" name="T2"/>
                <a:gd fmla="*/ 35 h 67" name="T3"/>
                <a:gd fmla="*/ 49 w 58" name="T4"/>
                <a:gd fmla="*/ 66 h 67" name="T5"/>
                <a:gd fmla="*/ 57 w 58" name="T6"/>
                <a:gd fmla="*/ 63 h 67" name="T7"/>
                <a:gd fmla="*/ 27 w 58" name="T8"/>
                <a:gd fmla="*/ 31 h 67" name="T9"/>
                <a:gd fmla="*/ 9 w 58" name="T10"/>
                <a:gd fmla="*/ 2 h 67" name="T11"/>
                <a:gd fmla="*/ 1 w 58" name="T12"/>
                <a:gd fmla="*/ 4 h 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" w="57">
                  <a:moveTo>
                    <a:pt x="1" y="4"/>
                  </a:moveTo>
                  <a:cubicBezTo>
                    <a:pt x="7" y="15"/>
                    <a:pt x="14" y="25"/>
                    <a:pt x="21" y="35"/>
                  </a:cubicBezTo>
                  <a:cubicBezTo>
                    <a:pt x="29" y="46"/>
                    <a:pt x="37" y="59"/>
                    <a:pt x="49" y="66"/>
                  </a:cubicBezTo>
                  <a:cubicBezTo>
                    <a:pt x="51" y="67"/>
                    <a:pt x="58" y="64"/>
                    <a:pt x="57" y="63"/>
                  </a:cubicBezTo>
                  <a:cubicBezTo>
                    <a:pt x="44" y="56"/>
                    <a:pt x="35" y="42"/>
                    <a:pt x="27" y="31"/>
                  </a:cubicBezTo>
                  <a:cubicBezTo>
                    <a:pt x="21" y="22"/>
                    <a:pt x="14" y="12"/>
                    <a:pt x="9" y="2"/>
                  </a:cubicBezTo>
                  <a:cubicBezTo>
                    <a:pt x="8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5680075" y="3844925"/>
              <a:ext cx="77788" cy="76200"/>
            </a:xfrm>
            <a:custGeom>
              <a:gdLst>
                <a:gd fmla="*/ 1 w 31" name="T0"/>
                <a:gd fmla="*/ 5 h 30" name="T1"/>
                <a:gd fmla="*/ 22 w 31" name="T2"/>
                <a:gd fmla="*/ 29 h 30" name="T3"/>
                <a:gd fmla="*/ 30 w 31" name="T4"/>
                <a:gd fmla="*/ 26 h 30" name="T5"/>
                <a:gd fmla="*/ 8 w 31" name="T6"/>
                <a:gd fmla="*/ 2 h 30" name="T7"/>
                <a:gd fmla="*/ 1 w 31" name="T8"/>
                <a:gd fmla="*/ 5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1">
                  <a:moveTo>
                    <a:pt x="1" y="5"/>
                  </a:moveTo>
                  <a:cubicBezTo>
                    <a:pt x="7" y="14"/>
                    <a:pt x="14" y="23"/>
                    <a:pt x="22" y="29"/>
                  </a:cubicBezTo>
                  <a:cubicBezTo>
                    <a:pt x="24" y="30"/>
                    <a:pt x="31" y="27"/>
                    <a:pt x="30" y="26"/>
                  </a:cubicBezTo>
                  <a:cubicBezTo>
                    <a:pt x="21" y="20"/>
                    <a:pt x="14" y="11"/>
                    <a:pt x="8" y="2"/>
                  </a:cubicBezTo>
                  <a:cubicBezTo>
                    <a:pt x="7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9"/>
            <p:cNvSpPr/>
            <p:nvPr/>
          </p:nvSpPr>
          <p:spPr bwMode="auto">
            <a:xfrm>
              <a:off x="4986338" y="4206875"/>
              <a:ext cx="620713" cy="107950"/>
            </a:xfrm>
            <a:custGeom>
              <a:gdLst>
                <a:gd fmla="*/ 6 w 248" name="T0"/>
                <a:gd fmla="*/ 25 h 43" name="T1"/>
                <a:gd fmla="*/ 243 w 248" name="T2"/>
                <a:gd fmla="*/ 5 h 43" name="T3"/>
                <a:gd fmla="*/ 240 w 248" name="T4"/>
                <a:gd fmla="*/ 2 h 43" name="T5"/>
                <a:gd fmla="*/ 8 w 248" name="T6"/>
                <a:gd fmla="*/ 20 h 43" name="T7"/>
                <a:gd fmla="*/ 6 w 248" name="T8"/>
                <a:gd fmla="*/ 25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248">
                  <a:moveTo>
                    <a:pt x="6" y="25"/>
                  </a:moveTo>
                  <a:cubicBezTo>
                    <a:pt x="85" y="22"/>
                    <a:pt x="169" y="43"/>
                    <a:pt x="243" y="5"/>
                  </a:cubicBezTo>
                  <a:cubicBezTo>
                    <a:pt x="248" y="3"/>
                    <a:pt x="244" y="0"/>
                    <a:pt x="240" y="2"/>
                  </a:cubicBezTo>
                  <a:cubicBezTo>
                    <a:pt x="168" y="39"/>
                    <a:pt x="85" y="18"/>
                    <a:pt x="8" y="20"/>
                  </a:cubicBezTo>
                  <a:cubicBezTo>
                    <a:pt x="5" y="20"/>
                    <a:pt x="0" y="25"/>
                    <a:pt x="6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5581650" y="4176713"/>
              <a:ext cx="211138" cy="31750"/>
            </a:xfrm>
            <a:custGeom>
              <a:gdLst>
                <a:gd fmla="*/ 6 w 84" name="T0"/>
                <a:gd fmla="*/ 12 h 13" name="T1"/>
                <a:gd fmla="*/ 75 w 84" name="T2"/>
                <a:gd fmla="*/ 12 h 13" name="T3"/>
                <a:gd fmla="*/ 81 w 84" name="T4"/>
                <a:gd fmla="*/ 8 h 13" name="T5"/>
                <a:gd fmla="*/ 7 w 84" name="T6"/>
                <a:gd fmla="*/ 8 h 13" name="T7"/>
                <a:gd fmla="*/ 6 w 84" name="T8"/>
                <a:gd fmla="*/ 12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84">
                  <a:moveTo>
                    <a:pt x="6" y="12"/>
                  </a:moveTo>
                  <a:cubicBezTo>
                    <a:pt x="29" y="10"/>
                    <a:pt x="53" y="5"/>
                    <a:pt x="75" y="12"/>
                  </a:cubicBezTo>
                  <a:cubicBezTo>
                    <a:pt x="77" y="13"/>
                    <a:pt x="84" y="9"/>
                    <a:pt x="81" y="8"/>
                  </a:cubicBezTo>
                  <a:cubicBezTo>
                    <a:pt x="57" y="0"/>
                    <a:pt x="32" y="5"/>
                    <a:pt x="7" y="8"/>
                  </a:cubicBezTo>
                  <a:cubicBezTo>
                    <a:pt x="3" y="9"/>
                    <a:pt x="0" y="13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5792788" y="4125913"/>
              <a:ext cx="157163" cy="73025"/>
            </a:xfrm>
            <a:custGeom>
              <a:gdLst>
                <a:gd fmla="*/ 6 w 63" name="T0"/>
                <a:gd fmla="*/ 28 h 29" name="T1"/>
                <a:gd fmla="*/ 58 w 63" name="T2"/>
                <a:gd fmla="*/ 5 h 29" name="T3"/>
                <a:gd fmla="*/ 53 w 63" name="T4"/>
                <a:gd fmla="*/ 2 h 29" name="T5"/>
                <a:gd fmla="*/ 4 w 63" name="T6"/>
                <a:gd fmla="*/ 22 h 29" name="T7"/>
                <a:gd fmla="*/ 6 w 63" name="T8"/>
                <a:gd fmla="*/ 28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62">
                  <a:moveTo>
                    <a:pt x="6" y="28"/>
                  </a:moveTo>
                  <a:cubicBezTo>
                    <a:pt x="24" y="22"/>
                    <a:pt x="42" y="16"/>
                    <a:pt x="58" y="5"/>
                  </a:cubicBezTo>
                  <a:cubicBezTo>
                    <a:pt x="63" y="3"/>
                    <a:pt x="56" y="0"/>
                    <a:pt x="53" y="2"/>
                  </a:cubicBezTo>
                  <a:cubicBezTo>
                    <a:pt x="38" y="11"/>
                    <a:pt x="21" y="17"/>
                    <a:pt x="4" y="22"/>
                  </a:cubicBezTo>
                  <a:cubicBezTo>
                    <a:pt x="0" y="24"/>
                    <a:pt x="1" y="29"/>
                    <a:pt x="6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5316538" y="4225925"/>
              <a:ext cx="207963" cy="50800"/>
            </a:xfrm>
            <a:custGeom>
              <a:gdLst>
                <a:gd fmla="*/ 5 w 83" name="T0"/>
                <a:gd fmla="*/ 19 h 20" name="T1"/>
                <a:gd fmla="*/ 78 w 83" name="T2"/>
                <a:gd fmla="*/ 6 h 20" name="T3"/>
                <a:gd fmla="*/ 77 w 83" name="T4"/>
                <a:gd fmla="*/ 1 h 20" name="T5"/>
                <a:gd fmla="*/ 6 w 83" name="T6"/>
                <a:gd fmla="*/ 14 h 20" name="T7"/>
                <a:gd fmla="*/ 5 w 83" name="T8"/>
                <a:gd fmla="*/ 19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83">
                  <a:moveTo>
                    <a:pt x="5" y="19"/>
                  </a:moveTo>
                  <a:cubicBezTo>
                    <a:pt x="30" y="17"/>
                    <a:pt x="54" y="11"/>
                    <a:pt x="78" y="6"/>
                  </a:cubicBezTo>
                  <a:cubicBezTo>
                    <a:pt x="83" y="5"/>
                    <a:pt x="82" y="0"/>
                    <a:pt x="77" y="1"/>
                  </a:cubicBezTo>
                  <a:cubicBezTo>
                    <a:pt x="54" y="6"/>
                    <a:pt x="30" y="11"/>
                    <a:pt x="6" y="14"/>
                  </a:cubicBezTo>
                  <a:cubicBezTo>
                    <a:pt x="2" y="15"/>
                    <a:pt x="0" y="20"/>
                    <a:pt x="5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4640263" y="4129088"/>
              <a:ext cx="355600" cy="107950"/>
            </a:xfrm>
            <a:custGeom>
              <a:gdLst>
                <a:gd fmla="*/ 3 w 142" name="T0"/>
                <a:gd fmla="*/ 4 h 43" name="T1"/>
                <a:gd fmla="*/ 133 w 142" name="T2"/>
                <a:gd fmla="*/ 41 h 43" name="T3"/>
                <a:gd fmla="*/ 141 w 142" name="T4"/>
                <a:gd fmla="*/ 38 h 43" name="T5"/>
                <a:gd fmla="*/ 9 w 142" name="T6"/>
                <a:gd fmla="*/ 1 h 43" name="T7"/>
                <a:gd fmla="*/ 3 w 142" name="T8"/>
                <a:gd fmla="*/ 4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142">
                  <a:moveTo>
                    <a:pt x="3" y="4"/>
                  </a:moveTo>
                  <a:cubicBezTo>
                    <a:pt x="44" y="24"/>
                    <a:pt x="97" y="13"/>
                    <a:pt x="133" y="41"/>
                  </a:cubicBezTo>
                  <a:cubicBezTo>
                    <a:pt x="135" y="43"/>
                    <a:pt x="142" y="40"/>
                    <a:pt x="141" y="38"/>
                  </a:cubicBezTo>
                  <a:cubicBezTo>
                    <a:pt x="103" y="10"/>
                    <a:pt x="51" y="21"/>
                    <a:pt x="9" y="1"/>
                  </a:cubicBezTo>
                  <a:cubicBezTo>
                    <a:pt x="7" y="0"/>
                    <a:pt x="0" y="3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4"/>
            <p:cNvSpPr/>
            <p:nvPr/>
          </p:nvSpPr>
          <p:spPr bwMode="auto">
            <a:xfrm>
              <a:off x="4973638" y="3562350"/>
              <a:ext cx="215900" cy="290513"/>
            </a:xfrm>
            <a:custGeom>
              <a:gdLst>
                <a:gd fmla="*/ 81 w 86" name="T0"/>
                <a:gd fmla="*/ 1 h 116" name="T1"/>
                <a:gd fmla="*/ 0 w 86" name="T2"/>
                <a:gd fmla="*/ 115 h 116" name="T3"/>
                <a:gd fmla="*/ 8 w 86" name="T4"/>
                <a:gd fmla="*/ 113 h 116" name="T5"/>
                <a:gd fmla="*/ 82 w 86" name="T6"/>
                <a:gd fmla="*/ 3 h 116" name="T7"/>
                <a:gd fmla="*/ 81 w 86" name="T8"/>
                <a:gd fmla="*/ 1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86">
                  <a:moveTo>
                    <a:pt x="81" y="1"/>
                  </a:moveTo>
                  <a:cubicBezTo>
                    <a:pt x="29" y="14"/>
                    <a:pt x="17" y="71"/>
                    <a:pt x="0" y="115"/>
                  </a:cubicBezTo>
                  <a:cubicBezTo>
                    <a:pt x="0" y="116"/>
                    <a:pt x="7" y="115"/>
                    <a:pt x="8" y="113"/>
                  </a:cubicBezTo>
                  <a:cubicBezTo>
                    <a:pt x="23" y="74"/>
                    <a:pt x="35" y="15"/>
                    <a:pt x="82" y="3"/>
                  </a:cubicBezTo>
                  <a:cubicBezTo>
                    <a:pt x="86" y="2"/>
                    <a:pt x="86" y="0"/>
                    <a:pt x="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5"/>
            <p:cNvSpPr/>
            <p:nvPr/>
          </p:nvSpPr>
          <p:spPr bwMode="auto">
            <a:xfrm>
              <a:off x="5035550" y="4003675"/>
              <a:ext cx="106363" cy="117475"/>
            </a:xfrm>
            <a:custGeom>
              <a:gdLst>
                <a:gd fmla="*/ 34 w 42" name="T0"/>
                <a:gd fmla="*/ 3 h 47" name="T1"/>
                <a:gd fmla="*/ 2 w 42" name="T2"/>
                <a:gd fmla="*/ 45 h 47" name="T3"/>
                <a:gd fmla="*/ 9 w 42" name="T4"/>
                <a:gd fmla="*/ 44 h 47" name="T5"/>
                <a:gd fmla="*/ 41 w 42" name="T6"/>
                <a:gd fmla="*/ 1 h 47" name="T7"/>
                <a:gd fmla="*/ 34 w 42" name="T8"/>
                <a:gd fmla="*/ 3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42">
                  <a:moveTo>
                    <a:pt x="34" y="3"/>
                  </a:moveTo>
                  <a:cubicBezTo>
                    <a:pt x="26" y="18"/>
                    <a:pt x="13" y="31"/>
                    <a:pt x="2" y="45"/>
                  </a:cubicBezTo>
                  <a:cubicBezTo>
                    <a:pt x="0" y="47"/>
                    <a:pt x="8" y="46"/>
                    <a:pt x="9" y="44"/>
                  </a:cubicBezTo>
                  <a:cubicBezTo>
                    <a:pt x="21" y="30"/>
                    <a:pt x="33" y="17"/>
                    <a:pt x="41" y="1"/>
                  </a:cubicBezTo>
                  <a:cubicBezTo>
                    <a:pt x="42" y="0"/>
                    <a:pt x="35" y="0"/>
                    <a:pt x="3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6"/>
            <p:cNvSpPr/>
            <p:nvPr/>
          </p:nvSpPr>
          <p:spPr bwMode="auto">
            <a:xfrm>
              <a:off x="5549900" y="3527425"/>
              <a:ext cx="493713" cy="144463"/>
            </a:xfrm>
            <a:custGeom>
              <a:gdLst>
                <a:gd fmla="*/ 10 w 197" name="T0"/>
                <a:gd fmla="*/ 56 h 58" name="T1"/>
                <a:gd fmla="*/ 193 w 197" name="T2"/>
                <a:gd fmla="*/ 6 h 58" name="T3"/>
                <a:gd fmla="*/ 187 w 197" name="T4"/>
                <a:gd fmla="*/ 5 h 58" name="T5"/>
                <a:gd fmla="*/ 2 w 197" name="T6"/>
                <a:gd fmla="*/ 56 h 58" name="T7"/>
                <a:gd fmla="*/ 10 w 197" name="T8"/>
                <a:gd fmla="*/ 56 h 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197">
                  <a:moveTo>
                    <a:pt x="10" y="56"/>
                  </a:moveTo>
                  <a:cubicBezTo>
                    <a:pt x="55" y="3"/>
                    <a:pt x="139" y="45"/>
                    <a:pt x="193" y="6"/>
                  </a:cubicBezTo>
                  <a:cubicBezTo>
                    <a:pt x="197" y="3"/>
                    <a:pt x="189" y="3"/>
                    <a:pt x="187" y="5"/>
                  </a:cubicBezTo>
                  <a:cubicBezTo>
                    <a:pt x="133" y="45"/>
                    <a:pt x="50" y="0"/>
                    <a:pt x="2" y="56"/>
                  </a:cubicBezTo>
                  <a:cubicBezTo>
                    <a:pt x="0" y="58"/>
                    <a:pt x="8" y="58"/>
                    <a:pt x="10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7"/>
            <p:cNvSpPr/>
            <p:nvPr/>
          </p:nvSpPr>
          <p:spPr bwMode="auto">
            <a:xfrm>
              <a:off x="6049963" y="3522663"/>
              <a:ext cx="153988" cy="92075"/>
            </a:xfrm>
            <a:custGeom>
              <a:gdLst>
                <a:gd fmla="*/ 4 w 61" name="T0"/>
                <a:gd fmla="*/ 4 h 37" name="T1"/>
                <a:gd fmla="*/ 53 w 61" name="T2"/>
                <a:gd fmla="*/ 35 h 37" name="T3"/>
                <a:gd fmla="*/ 61 w 61" name="T4"/>
                <a:gd fmla="*/ 33 h 37" name="T5"/>
                <a:gd fmla="*/ 8 w 61" name="T6"/>
                <a:gd fmla="*/ 0 h 37" name="T7"/>
                <a:gd fmla="*/ 4 w 61" name="T8"/>
                <a:gd fmla="*/ 4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61">
                  <a:moveTo>
                    <a:pt x="4" y="4"/>
                  </a:moveTo>
                  <a:cubicBezTo>
                    <a:pt x="24" y="4"/>
                    <a:pt x="44" y="17"/>
                    <a:pt x="53" y="35"/>
                  </a:cubicBezTo>
                  <a:cubicBezTo>
                    <a:pt x="54" y="37"/>
                    <a:pt x="61" y="35"/>
                    <a:pt x="61" y="33"/>
                  </a:cubicBezTo>
                  <a:cubicBezTo>
                    <a:pt x="51" y="13"/>
                    <a:pt x="30" y="1"/>
                    <a:pt x="8" y="0"/>
                  </a:cubicBezTo>
                  <a:cubicBezTo>
                    <a:pt x="7" y="0"/>
                    <a:pt x="0" y="4"/>
                    <a:pt x="4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28"/>
            <p:cNvSpPr/>
            <p:nvPr/>
          </p:nvSpPr>
          <p:spPr bwMode="auto">
            <a:xfrm>
              <a:off x="6203950" y="3536950"/>
              <a:ext cx="119063" cy="80963"/>
            </a:xfrm>
            <a:custGeom>
              <a:gdLst>
                <a:gd fmla="*/ 9 w 48" name="T0"/>
                <a:gd fmla="*/ 29 h 32" name="T1"/>
                <a:gd fmla="*/ 44 w 48" name="T2"/>
                <a:gd fmla="*/ 5 h 32" name="T3"/>
                <a:gd fmla="*/ 38 w 48" name="T4"/>
                <a:gd fmla="*/ 2 h 32" name="T5"/>
                <a:gd fmla="*/ 4 w 48" name="T6"/>
                <a:gd fmla="*/ 26 h 32" name="T7"/>
                <a:gd fmla="*/ 9 w 48" name="T8"/>
                <a:gd fmla="*/ 29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48">
                  <a:moveTo>
                    <a:pt x="9" y="29"/>
                  </a:moveTo>
                  <a:cubicBezTo>
                    <a:pt x="20" y="21"/>
                    <a:pt x="32" y="14"/>
                    <a:pt x="44" y="5"/>
                  </a:cubicBezTo>
                  <a:cubicBezTo>
                    <a:pt x="48" y="2"/>
                    <a:pt x="41" y="0"/>
                    <a:pt x="38" y="2"/>
                  </a:cubicBezTo>
                  <a:cubicBezTo>
                    <a:pt x="27" y="11"/>
                    <a:pt x="15" y="18"/>
                    <a:pt x="4" y="26"/>
                  </a:cubicBezTo>
                  <a:cubicBezTo>
                    <a:pt x="0" y="29"/>
                    <a:pt x="6" y="32"/>
                    <a:pt x="9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29"/>
            <p:cNvSpPr/>
            <p:nvPr/>
          </p:nvSpPr>
          <p:spPr bwMode="auto">
            <a:xfrm>
              <a:off x="6300788" y="3546475"/>
              <a:ext cx="115888" cy="42863"/>
            </a:xfrm>
            <a:custGeom>
              <a:gdLst>
                <a:gd fmla="*/ 1 w 46" name="T0"/>
                <a:gd fmla="*/ 4 h 17" name="T1"/>
                <a:gd fmla="*/ 37 w 46" name="T2"/>
                <a:gd fmla="*/ 17 h 17" name="T3"/>
                <a:gd fmla="*/ 42 w 46" name="T4"/>
                <a:gd fmla="*/ 14 h 17" name="T5"/>
                <a:gd fmla="*/ 8 w 46" name="T6"/>
                <a:gd fmla="*/ 1 h 17" name="T7"/>
                <a:gd fmla="*/ 1 w 46" name="T8"/>
                <a:gd fmla="*/ 4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46">
                  <a:moveTo>
                    <a:pt x="1" y="4"/>
                  </a:moveTo>
                  <a:cubicBezTo>
                    <a:pt x="12" y="11"/>
                    <a:pt x="24" y="17"/>
                    <a:pt x="37" y="17"/>
                  </a:cubicBezTo>
                  <a:cubicBezTo>
                    <a:pt x="38" y="17"/>
                    <a:pt x="46" y="14"/>
                    <a:pt x="42" y="14"/>
                  </a:cubicBezTo>
                  <a:cubicBezTo>
                    <a:pt x="30" y="14"/>
                    <a:pt x="18" y="8"/>
                    <a:pt x="8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0"/>
            <p:cNvSpPr/>
            <p:nvPr/>
          </p:nvSpPr>
          <p:spPr bwMode="auto">
            <a:xfrm>
              <a:off x="6369050" y="3467100"/>
              <a:ext cx="155575" cy="127000"/>
            </a:xfrm>
            <a:custGeom>
              <a:gdLst>
                <a:gd fmla="*/ 8 w 62" name="T0"/>
                <a:gd fmla="*/ 47 h 51" name="T1"/>
                <a:gd fmla="*/ 53 w 62" name="T2"/>
                <a:gd fmla="*/ 5 h 51" name="T3"/>
                <a:gd fmla="*/ 57 w 62" name="T4"/>
                <a:gd fmla="*/ 0 h 51" name="T5"/>
                <a:gd fmla="*/ 0 w 62" name="T6"/>
                <a:gd fmla="*/ 48 h 51" name="T7"/>
                <a:gd fmla="*/ 8 w 62" name="T8"/>
                <a:gd fmla="*/ 47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62">
                  <a:moveTo>
                    <a:pt x="8" y="47"/>
                  </a:moveTo>
                  <a:cubicBezTo>
                    <a:pt x="11" y="24"/>
                    <a:pt x="30" y="5"/>
                    <a:pt x="53" y="5"/>
                  </a:cubicBezTo>
                  <a:cubicBezTo>
                    <a:pt x="56" y="5"/>
                    <a:pt x="62" y="0"/>
                    <a:pt x="57" y="0"/>
                  </a:cubicBezTo>
                  <a:cubicBezTo>
                    <a:pt x="29" y="1"/>
                    <a:pt x="4" y="20"/>
                    <a:pt x="0" y="48"/>
                  </a:cubicBezTo>
                  <a:cubicBezTo>
                    <a:pt x="0" y="51"/>
                    <a:pt x="8" y="50"/>
                    <a:pt x="8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31"/>
            <p:cNvSpPr/>
            <p:nvPr/>
          </p:nvSpPr>
          <p:spPr bwMode="auto">
            <a:xfrm>
              <a:off x="6511925" y="3476625"/>
              <a:ext cx="190500" cy="207963"/>
            </a:xfrm>
            <a:custGeom>
              <a:gdLst>
                <a:gd fmla="*/ 2 w 76" name="T0"/>
                <a:gd fmla="*/ 6 h 83" name="T1"/>
                <a:gd fmla="*/ 67 w 76" name="T2"/>
                <a:gd fmla="*/ 81 h 83" name="T3"/>
                <a:gd fmla="*/ 73 w 76" name="T4"/>
                <a:gd fmla="*/ 76 h 83" name="T5"/>
                <a:gd fmla="*/ 10 w 76" name="T6"/>
                <a:gd fmla="*/ 2 h 83" name="T7"/>
                <a:gd fmla="*/ 2 w 76" name="T8"/>
                <a:gd fmla="*/ 6 h 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" w="76">
                  <a:moveTo>
                    <a:pt x="2" y="6"/>
                  </a:moveTo>
                  <a:cubicBezTo>
                    <a:pt x="22" y="32"/>
                    <a:pt x="40" y="62"/>
                    <a:pt x="67" y="81"/>
                  </a:cubicBezTo>
                  <a:cubicBezTo>
                    <a:pt x="70" y="83"/>
                    <a:pt x="76" y="79"/>
                    <a:pt x="73" y="76"/>
                  </a:cubicBezTo>
                  <a:cubicBezTo>
                    <a:pt x="46" y="58"/>
                    <a:pt x="29" y="28"/>
                    <a:pt x="10" y="2"/>
                  </a:cubicBezTo>
                  <a:cubicBezTo>
                    <a:pt x="8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32"/>
            <p:cNvSpPr/>
            <p:nvPr/>
          </p:nvSpPr>
          <p:spPr bwMode="auto">
            <a:xfrm>
              <a:off x="6677025" y="3589338"/>
              <a:ext cx="95250" cy="100013"/>
            </a:xfrm>
            <a:custGeom>
              <a:gdLst>
                <a:gd fmla="*/ 30 w 38" name="T0"/>
                <a:gd fmla="*/ 2 h 40" name="T1"/>
                <a:gd fmla="*/ 0 w 38" name="T2"/>
                <a:gd fmla="*/ 40 h 40" name="T3"/>
                <a:gd fmla="*/ 8 w 38" name="T4"/>
                <a:gd fmla="*/ 38 h 40" name="T5"/>
                <a:gd fmla="*/ 37 w 38" name="T6"/>
                <a:gd fmla="*/ 1 h 40" name="T7"/>
                <a:gd fmla="*/ 30 w 38" name="T8"/>
                <a:gd fmla="*/ 2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38">
                  <a:moveTo>
                    <a:pt x="30" y="2"/>
                  </a:moveTo>
                  <a:cubicBezTo>
                    <a:pt x="19" y="13"/>
                    <a:pt x="10" y="27"/>
                    <a:pt x="0" y="40"/>
                  </a:cubicBezTo>
                  <a:cubicBezTo>
                    <a:pt x="0" y="40"/>
                    <a:pt x="6" y="40"/>
                    <a:pt x="8" y="38"/>
                  </a:cubicBezTo>
                  <a:cubicBezTo>
                    <a:pt x="17" y="26"/>
                    <a:pt x="26" y="12"/>
                    <a:pt x="37" y="1"/>
                  </a:cubicBezTo>
                  <a:cubicBezTo>
                    <a:pt x="38" y="0"/>
                    <a:pt x="31" y="1"/>
                    <a:pt x="3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33"/>
            <p:cNvSpPr/>
            <p:nvPr/>
          </p:nvSpPr>
          <p:spPr bwMode="auto">
            <a:xfrm>
              <a:off x="6746875" y="3589338"/>
              <a:ext cx="222250" cy="88900"/>
            </a:xfrm>
            <a:custGeom>
              <a:gdLst>
                <a:gd fmla="*/ 2 w 89" name="T0"/>
                <a:gd fmla="*/ 3 h 35" name="T1"/>
                <a:gd fmla="*/ 80 w 89" name="T2"/>
                <a:gd fmla="*/ 35 h 35" name="T3"/>
                <a:gd fmla="*/ 85 w 89" name="T4"/>
                <a:gd fmla="*/ 32 h 35" name="T5"/>
                <a:gd fmla="*/ 8 w 89" name="T6"/>
                <a:gd fmla="*/ 0 h 35" name="T7"/>
                <a:gd fmla="*/ 2 w 89" name="T8"/>
                <a:gd fmla="*/ 3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89">
                  <a:moveTo>
                    <a:pt x="2" y="3"/>
                  </a:moveTo>
                  <a:cubicBezTo>
                    <a:pt x="30" y="9"/>
                    <a:pt x="51" y="32"/>
                    <a:pt x="80" y="35"/>
                  </a:cubicBezTo>
                  <a:cubicBezTo>
                    <a:pt x="82" y="35"/>
                    <a:pt x="89" y="32"/>
                    <a:pt x="85" y="32"/>
                  </a:cubicBezTo>
                  <a:cubicBezTo>
                    <a:pt x="56" y="28"/>
                    <a:pt x="36" y="6"/>
                    <a:pt x="8" y="0"/>
                  </a:cubicBezTo>
                  <a:cubicBezTo>
                    <a:pt x="7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34"/>
            <p:cNvSpPr/>
            <p:nvPr/>
          </p:nvSpPr>
          <p:spPr bwMode="auto">
            <a:xfrm>
              <a:off x="5681663" y="3719513"/>
              <a:ext cx="674688" cy="82550"/>
            </a:xfrm>
            <a:custGeom>
              <a:gdLst>
                <a:gd fmla="*/ 265 w 269" name="T0"/>
                <a:gd fmla="*/ 27 h 33" name="T1"/>
                <a:gd fmla="*/ 8 w 269" name="T2"/>
                <a:gd fmla="*/ 19 h 33" name="T3"/>
                <a:gd fmla="*/ 5 w 269" name="T4"/>
                <a:gd fmla="*/ 24 h 33" name="T5"/>
                <a:gd fmla="*/ 260 w 269" name="T6"/>
                <a:gd fmla="*/ 32 h 33" name="T7"/>
                <a:gd fmla="*/ 265 w 269" name="T8"/>
                <a:gd fmla="*/ 27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269">
                  <a:moveTo>
                    <a:pt x="265" y="27"/>
                  </a:moveTo>
                  <a:cubicBezTo>
                    <a:pt x="182" y="0"/>
                    <a:pt x="93" y="16"/>
                    <a:pt x="8" y="19"/>
                  </a:cubicBezTo>
                  <a:cubicBezTo>
                    <a:pt x="5" y="19"/>
                    <a:pt x="0" y="24"/>
                    <a:pt x="5" y="24"/>
                  </a:cubicBezTo>
                  <a:cubicBezTo>
                    <a:pt x="89" y="21"/>
                    <a:pt x="178" y="5"/>
                    <a:pt x="260" y="32"/>
                  </a:cubicBezTo>
                  <a:cubicBezTo>
                    <a:pt x="263" y="33"/>
                    <a:pt x="269" y="29"/>
                    <a:pt x="265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35"/>
            <p:cNvSpPr/>
            <p:nvPr/>
          </p:nvSpPr>
          <p:spPr bwMode="auto">
            <a:xfrm>
              <a:off x="6318250" y="3722688"/>
              <a:ext cx="55563" cy="69850"/>
            </a:xfrm>
            <a:custGeom>
              <a:gdLst>
                <a:gd fmla="*/ 2 w 22" name="T0"/>
                <a:gd fmla="*/ 6 h 28" name="T1"/>
                <a:gd fmla="*/ 13 w 22" name="T2"/>
                <a:gd fmla="*/ 25 h 28" name="T3"/>
                <a:gd fmla="*/ 20 w 22" name="T4"/>
                <a:gd fmla="*/ 21 h 28" name="T5"/>
                <a:gd fmla="*/ 9 w 22" name="T6"/>
                <a:gd fmla="*/ 3 h 28" name="T7"/>
                <a:gd fmla="*/ 2 w 22" name="T8"/>
                <a:gd fmla="*/ 6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2">
                  <a:moveTo>
                    <a:pt x="2" y="6"/>
                  </a:moveTo>
                  <a:cubicBezTo>
                    <a:pt x="5" y="13"/>
                    <a:pt x="10" y="19"/>
                    <a:pt x="13" y="25"/>
                  </a:cubicBezTo>
                  <a:cubicBezTo>
                    <a:pt x="14" y="28"/>
                    <a:pt x="22" y="25"/>
                    <a:pt x="20" y="21"/>
                  </a:cubicBezTo>
                  <a:cubicBezTo>
                    <a:pt x="17" y="15"/>
                    <a:pt x="12" y="9"/>
                    <a:pt x="9" y="3"/>
                  </a:cubicBezTo>
                  <a:cubicBezTo>
                    <a:pt x="8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36"/>
            <p:cNvSpPr/>
            <p:nvPr/>
          </p:nvSpPr>
          <p:spPr bwMode="auto">
            <a:xfrm>
              <a:off x="6321425" y="3678238"/>
              <a:ext cx="655638" cy="88900"/>
            </a:xfrm>
            <a:custGeom>
              <a:gdLst>
                <a:gd fmla="*/ 5 w 262" name="T0"/>
                <a:gd fmla="*/ 34 h 36" name="T1"/>
                <a:gd fmla="*/ 253 w 262" name="T2"/>
                <a:gd fmla="*/ 8 h 36" name="T3"/>
                <a:gd fmla="*/ 258 w 262" name="T4"/>
                <a:gd fmla="*/ 5 h 36" name="T5"/>
                <a:gd fmla="*/ 4 w 262" name="T6"/>
                <a:gd fmla="*/ 32 h 36" name="T7"/>
                <a:gd fmla="*/ 5 w 262" name="T8"/>
                <a:gd fmla="*/ 34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262">
                  <a:moveTo>
                    <a:pt x="5" y="34"/>
                  </a:moveTo>
                  <a:cubicBezTo>
                    <a:pt x="86" y="10"/>
                    <a:pt x="169" y="3"/>
                    <a:pt x="253" y="8"/>
                  </a:cubicBezTo>
                  <a:cubicBezTo>
                    <a:pt x="254" y="8"/>
                    <a:pt x="262" y="5"/>
                    <a:pt x="258" y="5"/>
                  </a:cubicBezTo>
                  <a:cubicBezTo>
                    <a:pt x="172" y="0"/>
                    <a:pt x="87" y="7"/>
                    <a:pt x="4" y="32"/>
                  </a:cubicBezTo>
                  <a:cubicBezTo>
                    <a:pt x="0" y="33"/>
                    <a:pt x="0" y="36"/>
                    <a:pt x="5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37"/>
            <p:cNvSpPr/>
            <p:nvPr/>
          </p:nvSpPr>
          <p:spPr bwMode="auto">
            <a:xfrm>
              <a:off x="4783138" y="3243263"/>
              <a:ext cx="222250" cy="103188"/>
            </a:xfrm>
            <a:custGeom>
              <a:gdLst>
                <a:gd fmla="*/ 6 w 89" name="T0"/>
                <a:gd fmla="*/ 40 h 41" name="T1"/>
                <a:gd fmla="*/ 80 w 89" name="T2"/>
                <a:gd fmla="*/ 5 h 41" name="T3"/>
                <a:gd fmla="*/ 85 w 89" name="T4"/>
                <a:gd fmla="*/ 2 h 41" name="T5"/>
                <a:gd fmla="*/ 48 w 89" name="T6"/>
                <a:gd fmla="*/ 9 h 41" name="T7"/>
                <a:gd fmla="*/ 5 w 89" name="T8"/>
                <a:gd fmla="*/ 37 h 41" name="T9"/>
                <a:gd fmla="*/ 6 w 89" name="T10"/>
                <a:gd fmla="*/ 40 h 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" w="89">
                  <a:moveTo>
                    <a:pt x="6" y="40"/>
                  </a:moveTo>
                  <a:cubicBezTo>
                    <a:pt x="34" y="33"/>
                    <a:pt x="49" y="2"/>
                    <a:pt x="80" y="5"/>
                  </a:cubicBezTo>
                  <a:cubicBezTo>
                    <a:pt x="82" y="6"/>
                    <a:pt x="89" y="2"/>
                    <a:pt x="85" y="2"/>
                  </a:cubicBezTo>
                  <a:cubicBezTo>
                    <a:pt x="72" y="0"/>
                    <a:pt x="60" y="3"/>
                    <a:pt x="48" y="9"/>
                  </a:cubicBezTo>
                  <a:cubicBezTo>
                    <a:pt x="33" y="18"/>
                    <a:pt x="23" y="33"/>
                    <a:pt x="5" y="37"/>
                  </a:cubicBezTo>
                  <a:cubicBezTo>
                    <a:pt x="0" y="38"/>
                    <a:pt x="1" y="41"/>
                    <a:pt x="6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38"/>
            <p:cNvSpPr/>
            <p:nvPr/>
          </p:nvSpPr>
          <p:spPr bwMode="auto">
            <a:xfrm>
              <a:off x="4981575" y="3206750"/>
              <a:ext cx="195263" cy="44450"/>
            </a:xfrm>
            <a:custGeom>
              <a:gdLst>
                <a:gd fmla="*/ 8 w 78" name="T0"/>
                <a:gd fmla="*/ 17 h 18" name="T1"/>
                <a:gd fmla="*/ 73 w 78" name="T2"/>
                <a:gd fmla="*/ 4 h 18" name="T3"/>
                <a:gd fmla="*/ 73 w 78" name="T4"/>
                <a:gd fmla="*/ 1 h 18" name="T5"/>
                <a:gd fmla="*/ 5 w 78" name="T6"/>
                <a:gd fmla="*/ 15 h 18" name="T7"/>
                <a:gd fmla="*/ 8 w 78" name="T8"/>
                <a:gd fmla="*/ 17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78">
                  <a:moveTo>
                    <a:pt x="8" y="17"/>
                  </a:moveTo>
                  <a:cubicBezTo>
                    <a:pt x="29" y="8"/>
                    <a:pt x="51" y="9"/>
                    <a:pt x="73" y="4"/>
                  </a:cubicBezTo>
                  <a:cubicBezTo>
                    <a:pt x="78" y="3"/>
                    <a:pt x="77" y="0"/>
                    <a:pt x="73" y="1"/>
                  </a:cubicBezTo>
                  <a:cubicBezTo>
                    <a:pt x="50" y="6"/>
                    <a:pt x="27" y="6"/>
                    <a:pt x="5" y="15"/>
                  </a:cubicBezTo>
                  <a:cubicBezTo>
                    <a:pt x="0" y="17"/>
                    <a:pt x="5" y="18"/>
                    <a:pt x="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39"/>
            <p:cNvSpPr/>
            <p:nvPr/>
          </p:nvSpPr>
          <p:spPr bwMode="auto">
            <a:xfrm>
              <a:off x="5268913" y="3152775"/>
              <a:ext cx="180975" cy="85725"/>
            </a:xfrm>
            <a:custGeom>
              <a:gdLst>
                <a:gd fmla="*/ 3 w 72" name="T0"/>
                <a:gd fmla="*/ 4 h 34" name="T1"/>
                <a:gd fmla="*/ 64 w 72" name="T2"/>
                <a:gd fmla="*/ 33 h 34" name="T3"/>
                <a:gd fmla="*/ 71 w 72" name="T4"/>
                <a:gd fmla="*/ 30 h 34" name="T5"/>
                <a:gd fmla="*/ 9 w 72" name="T6"/>
                <a:gd fmla="*/ 1 h 34" name="T7"/>
                <a:gd fmla="*/ 3 w 72" name="T8"/>
                <a:gd fmla="*/ 4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72">
                  <a:moveTo>
                    <a:pt x="3" y="4"/>
                  </a:moveTo>
                  <a:cubicBezTo>
                    <a:pt x="25" y="9"/>
                    <a:pt x="45" y="20"/>
                    <a:pt x="64" y="33"/>
                  </a:cubicBezTo>
                  <a:cubicBezTo>
                    <a:pt x="66" y="34"/>
                    <a:pt x="72" y="31"/>
                    <a:pt x="71" y="30"/>
                  </a:cubicBezTo>
                  <a:cubicBezTo>
                    <a:pt x="52" y="17"/>
                    <a:pt x="32" y="6"/>
                    <a:pt x="9" y="1"/>
                  </a:cubicBezTo>
                  <a:cubicBezTo>
                    <a:pt x="7" y="0"/>
                    <a:pt x="0" y="3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40"/>
            <p:cNvSpPr/>
            <p:nvPr/>
          </p:nvSpPr>
          <p:spPr bwMode="auto">
            <a:xfrm>
              <a:off x="5159375" y="3168650"/>
              <a:ext cx="104775" cy="30163"/>
            </a:xfrm>
            <a:custGeom>
              <a:gdLst>
                <a:gd fmla="*/ 33 w 42" name="T0"/>
                <a:gd fmla="*/ 2 h 12" name="T1"/>
                <a:gd fmla="*/ 8 w 42" name="T2"/>
                <a:gd fmla="*/ 5 h 12" name="T3"/>
                <a:gd fmla="*/ 1 w 42" name="T4"/>
                <a:gd fmla="*/ 8 h 12" name="T5"/>
                <a:gd fmla="*/ 40 w 42" name="T6"/>
                <a:gd fmla="*/ 1 h 12" name="T7"/>
                <a:gd fmla="*/ 38 w 42" name="T8"/>
                <a:gd fmla="*/ 0 h 12" name="T9"/>
                <a:gd fmla="*/ 33 w 42" name="T10"/>
                <a:gd fmla="*/ 2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42">
                  <a:moveTo>
                    <a:pt x="33" y="2"/>
                  </a:moveTo>
                  <a:cubicBezTo>
                    <a:pt x="25" y="8"/>
                    <a:pt x="17" y="8"/>
                    <a:pt x="8" y="5"/>
                  </a:cubicBezTo>
                  <a:cubicBezTo>
                    <a:pt x="6" y="5"/>
                    <a:pt x="0" y="8"/>
                    <a:pt x="1" y="8"/>
                  </a:cubicBezTo>
                  <a:cubicBezTo>
                    <a:pt x="15" y="12"/>
                    <a:pt x="28" y="9"/>
                    <a:pt x="40" y="1"/>
                  </a:cubicBezTo>
                  <a:cubicBezTo>
                    <a:pt x="42" y="0"/>
                    <a:pt x="39" y="0"/>
                    <a:pt x="38" y="0"/>
                  </a:cubicBezTo>
                  <a:cubicBezTo>
                    <a:pt x="37" y="0"/>
                    <a:pt x="35" y="1"/>
                    <a:pt x="3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41"/>
            <p:cNvSpPr/>
            <p:nvPr/>
          </p:nvSpPr>
          <p:spPr bwMode="auto">
            <a:xfrm>
              <a:off x="5434013" y="3195638"/>
              <a:ext cx="34925" cy="58738"/>
            </a:xfrm>
            <a:custGeom>
              <a:gdLst>
                <a:gd fmla="*/ 6 w 14" name="T0"/>
                <a:gd fmla="*/ 2 h 23" name="T1"/>
                <a:gd fmla="*/ 3 w 14" name="T2"/>
                <a:gd fmla="*/ 21 h 23" name="T3"/>
                <a:gd fmla="*/ 11 w 14" name="T4"/>
                <a:gd fmla="*/ 19 h 23" name="T5"/>
                <a:gd fmla="*/ 13 w 14" name="T6"/>
                <a:gd fmla="*/ 1 h 23" name="T7"/>
                <a:gd fmla="*/ 11 w 14" name="T8"/>
                <a:gd fmla="*/ 0 h 23" name="T9"/>
                <a:gd fmla="*/ 6 w 14" name="T10"/>
                <a:gd fmla="*/ 2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14">
                  <a:moveTo>
                    <a:pt x="6" y="2"/>
                  </a:moveTo>
                  <a:cubicBezTo>
                    <a:pt x="1" y="7"/>
                    <a:pt x="0" y="14"/>
                    <a:pt x="3" y="21"/>
                  </a:cubicBezTo>
                  <a:cubicBezTo>
                    <a:pt x="4" y="23"/>
                    <a:pt x="11" y="20"/>
                    <a:pt x="11" y="19"/>
                  </a:cubicBezTo>
                  <a:cubicBezTo>
                    <a:pt x="8" y="13"/>
                    <a:pt x="8" y="6"/>
                    <a:pt x="13" y="1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42"/>
            <p:cNvSpPr/>
            <p:nvPr/>
          </p:nvSpPr>
          <p:spPr bwMode="auto">
            <a:xfrm>
              <a:off x="5454650" y="3186113"/>
              <a:ext cx="142875" cy="44450"/>
            </a:xfrm>
            <a:custGeom>
              <a:gdLst>
                <a:gd fmla="*/ 4 w 57" name="T0"/>
                <a:gd fmla="*/ 4 h 18" name="T1"/>
                <a:gd fmla="*/ 48 w 57" name="T2"/>
                <a:gd fmla="*/ 17 h 18" name="T3"/>
                <a:gd fmla="*/ 56 w 57" name="T4"/>
                <a:gd fmla="*/ 14 h 18" name="T5"/>
                <a:gd fmla="*/ 9 w 57" name="T6"/>
                <a:gd fmla="*/ 1 h 18" name="T7"/>
                <a:gd fmla="*/ 4 w 57" name="T8"/>
                <a:gd fmla="*/ 4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57">
                  <a:moveTo>
                    <a:pt x="4" y="4"/>
                  </a:moveTo>
                  <a:cubicBezTo>
                    <a:pt x="19" y="7"/>
                    <a:pt x="35" y="10"/>
                    <a:pt x="48" y="17"/>
                  </a:cubicBezTo>
                  <a:cubicBezTo>
                    <a:pt x="50" y="18"/>
                    <a:pt x="57" y="15"/>
                    <a:pt x="56" y="14"/>
                  </a:cubicBezTo>
                  <a:cubicBezTo>
                    <a:pt x="41" y="6"/>
                    <a:pt x="25" y="3"/>
                    <a:pt x="9" y="1"/>
                  </a:cubicBezTo>
                  <a:cubicBezTo>
                    <a:pt x="7" y="0"/>
                    <a:pt x="0" y="4"/>
                    <a:pt x="4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43"/>
            <p:cNvSpPr/>
            <p:nvPr/>
          </p:nvSpPr>
          <p:spPr bwMode="auto">
            <a:xfrm>
              <a:off x="5546725" y="3200400"/>
              <a:ext cx="420688" cy="163513"/>
            </a:xfrm>
            <a:custGeom>
              <a:gdLst>
                <a:gd fmla="*/ 5 w 168" name="T0"/>
                <a:gd fmla="*/ 4 h 65" name="T1"/>
                <a:gd fmla="*/ 160 w 168" name="T2"/>
                <a:gd fmla="*/ 65 h 65" name="T3"/>
                <a:gd fmla="*/ 163 w 168" name="T4"/>
                <a:gd fmla="*/ 61 h 65" name="T5"/>
                <a:gd fmla="*/ 9 w 168" name="T6"/>
                <a:gd fmla="*/ 0 h 65" name="T7"/>
                <a:gd fmla="*/ 5 w 168" name="T8"/>
                <a:gd fmla="*/ 4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168">
                  <a:moveTo>
                    <a:pt x="5" y="4"/>
                  </a:moveTo>
                  <a:cubicBezTo>
                    <a:pt x="60" y="14"/>
                    <a:pt x="103" y="63"/>
                    <a:pt x="160" y="65"/>
                  </a:cubicBezTo>
                  <a:cubicBezTo>
                    <a:pt x="163" y="65"/>
                    <a:pt x="168" y="61"/>
                    <a:pt x="163" y="61"/>
                  </a:cubicBezTo>
                  <a:cubicBezTo>
                    <a:pt x="107" y="59"/>
                    <a:pt x="64" y="10"/>
                    <a:pt x="9" y="0"/>
                  </a:cubicBezTo>
                  <a:cubicBezTo>
                    <a:pt x="7" y="0"/>
                    <a:pt x="0" y="3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44"/>
            <p:cNvSpPr/>
            <p:nvPr/>
          </p:nvSpPr>
          <p:spPr bwMode="auto">
            <a:xfrm>
              <a:off x="4787900" y="3332163"/>
              <a:ext cx="900113" cy="139700"/>
            </a:xfrm>
            <a:custGeom>
              <a:gdLst>
                <a:gd fmla="*/ 3 w 359" name="T0"/>
                <a:gd fmla="*/ 5 h 56" name="T1"/>
                <a:gd fmla="*/ 351 w 359" name="T2"/>
                <a:gd fmla="*/ 19 h 56" name="T3"/>
                <a:gd fmla="*/ 354 w 359" name="T4"/>
                <a:gd fmla="*/ 14 h 56" name="T5"/>
                <a:gd fmla="*/ 9 w 359" name="T6"/>
                <a:gd fmla="*/ 1 h 56" name="T7"/>
                <a:gd fmla="*/ 3 w 359" name="T8"/>
                <a:gd fmla="*/ 5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359">
                  <a:moveTo>
                    <a:pt x="3" y="5"/>
                  </a:moveTo>
                  <a:cubicBezTo>
                    <a:pt x="115" y="56"/>
                    <a:pt x="234" y="20"/>
                    <a:pt x="351" y="19"/>
                  </a:cubicBezTo>
                  <a:cubicBezTo>
                    <a:pt x="354" y="19"/>
                    <a:pt x="359" y="14"/>
                    <a:pt x="354" y="14"/>
                  </a:cubicBezTo>
                  <a:cubicBezTo>
                    <a:pt x="238" y="15"/>
                    <a:pt x="120" y="51"/>
                    <a:pt x="9" y="1"/>
                  </a:cubicBezTo>
                  <a:cubicBezTo>
                    <a:pt x="7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45"/>
            <p:cNvSpPr/>
            <p:nvPr/>
          </p:nvSpPr>
          <p:spPr bwMode="auto">
            <a:xfrm>
              <a:off x="5459413" y="3355975"/>
              <a:ext cx="495300" cy="55563"/>
            </a:xfrm>
            <a:custGeom>
              <a:gdLst>
                <a:gd fmla="*/ 190 w 198" name="T0"/>
                <a:gd fmla="*/ 0 h 22" name="T1"/>
                <a:gd fmla="*/ 4 w 198" name="T2"/>
                <a:gd fmla="*/ 19 h 22" name="T3"/>
                <a:gd fmla="*/ 5 w 198" name="T4"/>
                <a:gd fmla="*/ 21 h 22" name="T5"/>
                <a:gd fmla="*/ 193 w 198" name="T6"/>
                <a:gd fmla="*/ 2 h 22" name="T7"/>
                <a:gd fmla="*/ 190 w 198" name="T8"/>
                <a:gd fmla="*/ 0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198">
                  <a:moveTo>
                    <a:pt x="190" y="0"/>
                  </a:moveTo>
                  <a:cubicBezTo>
                    <a:pt x="130" y="20"/>
                    <a:pt x="65" y="1"/>
                    <a:pt x="4" y="19"/>
                  </a:cubicBezTo>
                  <a:cubicBezTo>
                    <a:pt x="0" y="20"/>
                    <a:pt x="0" y="22"/>
                    <a:pt x="5" y="21"/>
                  </a:cubicBezTo>
                  <a:cubicBezTo>
                    <a:pt x="66" y="3"/>
                    <a:pt x="131" y="22"/>
                    <a:pt x="193" y="2"/>
                  </a:cubicBezTo>
                  <a:cubicBezTo>
                    <a:pt x="198" y="0"/>
                    <a:pt x="193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3571400" y="-1439368"/>
            <a:ext cx="8965681" cy="7480300"/>
            <a:chOff x="1601998" y="923425"/>
            <a:chExt cx="6394180" cy="5334830"/>
          </a:xfrm>
          <a:solidFill>
            <a:srgbClr val="C00000">
              <a:alpha val="64000"/>
            </a:srgbClr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0" name="Freeform 154"/>
            <p:cNvSpPr/>
            <p:nvPr/>
          </p:nvSpPr>
          <p:spPr bwMode="auto">
            <a:xfrm>
              <a:off x="4846593" y="5049038"/>
              <a:ext cx="1007019" cy="735838"/>
            </a:xfrm>
            <a:custGeom>
              <a:gdLst>
                <a:gd fmla="*/ 36 w 1305" name="T0"/>
                <a:gd fmla="*/ 373 h 955" name="T1"/>
                <a:gd fmla="*/ 92 w 1305" name="T2"/>
                <a:gd fmla="*/ 357 h 955" name="T3"/>
                <a:gd fmla="*/ 127 w 1305" name="T4"/>
                <a:gd fmla="*/ 406 h 955" name="T5"/>
                <a:gd fmla="*/ 163 w 1305" name="T6"/>
                <a:gd fmla="*/ 441 h 955" name="T7"/>
                <a:gd fmla="*/ 214 w 1305" name="T8"/>
                <a:gd fmla="*/ 431 h 955" name="T9"/>
                <a:gd fmla="*/ 244 w 1305" name="T10"/>
                <a:gd fmla="*/ 425 h 955" name="T11"/>
                <a:gd fmla="*/ 227 w 1305" name="T12"/>
                <a:gd fmla="*/ 538 h 955" name="T13"/>
                <a:gd fmla="*/ 163 w 1305" name="T14"/>
                <a:gd fmla="*/ 600 h 955" name="T15"/>
                <a:gd fmla="*/ 216 w 1305" name="T16"/>
                <a:gd fmla="*/ 645 h 955" name="T17"/>
                <a:gd fmla="*/ 298 w 1305" name="T18"/>
                <a:gd fmla="*/ 668 h 955" name="T19"/>
                <a:gd fmla="*/ 364 w 1305" name="T20"/>
                <a:gd fmla="*/ 725 h 955" name="T21"/>
                <a:gd fmla="*/ 344 w 1305" name="T22"/>
                <a:gd fmla="*/ 758 h 955" name="T23"/>
                <a:gd fmla="*/ 362 w 1305" name="T24"/>
                <a:gd fmla="*/ 833 h 955" name="T25"/>
                <a:gd fmla="*/ 402 w 1305" name="T26"/>
                <a:gd fmla="*/ 846 h 955" name="T27"/>
                <a:gd fmla="*/ 455 w 1305" name="T28"/>
                <a:gd fmla="*/ 889 h 955" name="T29"/>
                <a:gd fmla="*/ 514 w 1305" name="T30"/>
                <a:gd fmla="*/ 911 h 955" name="T31"/>
                <a:gd fmla="*/ 629 w 1305" name="T32"/>
                <a:gd fmla="*/ 930 h 955" name="T33"/>
                <a:gd fmla="*/ 685 w 1305" name="T34"/>
                <a:gd fmla="*/ 874 h 955" name="T35"/>
                <a:gd fmla="*/ 702 w 1305" name="T36"/>
                <a:gd fmla="*/ 884 h 955" name="T37"/>
                <a:gd fmla="*/ 753 w 1305" name="T38"/>
                <a:gd fmla="*/ 904 h 955" name="T39"/>
                <a:gd fmla="*/ 815 w 1305" name="T40"/>
                <a:gd fmla="*/ 941 h 955" name="T41"/>
                <a:gd fmla="*/ 849 w 1305" name="T42"/>
                <a:gd fmla="*/ 903 h 955" name="T43"/>
                <a:gd fmla="*/ 874 w 1305" name="T44"/>
                <a:gd fmla="*/ 903 h 955" name="T45"/>
                <a:gd fmla="*/ 966 w 1305" name="T46"/>
                <a:gd fmla="*/ 868 h 955" name="T47"/>
                <a:gd fmla="*/ 1002 w 1305" name="T48"/>
                <a:gd fmla="*/ 857 h 955" name="T49"/>
                <a:gd fmla="*/ 1020 w 1305" name="T50"/>
                <a:gd fmla="*/ 806 h 955" name="T51"/>
                <a:gd fmla="*/ 1073 w 1305" name="T52"/>
                <a:gd fmla="*/ 791 h 955" name="T53"/>
                <a:gd fmla="*/ 1107 w 1305" name="T54"/>
                <a:gd fmla="*/ 731 h 955" name="T55"/>
                <a:gd fmla="*/ 1202 w 1305" name="T56"/>
                <a:gd fmla="*/ 646 h 955" name="T57"/>
                <a:gd fmla="*/ 1237 w 1305" name="T58"/>
                <a:gd fmla="*/ 516 h 955" name="T59"/>
                <a:gd fmla="*/ 1288 w 1305" name="T60"/>
                <a:gd fmla="*/ 458 h 955" name="T61"/>
                <a:gd fmla="*/ 1283 w 1305" name="T62"/>
                <a:gd fmla="*/ 335 h 955" name="T63"/>
                <a:gd fmla="*/ 1202 w 1305" name="T64"/>
                <a:gd fmla="*/ 330 h 955" name="T65"/>
                <a:gd fmla="*/ 1202 w 1305" name="T66"/>
                <a:gd fmla="*/ 268 h 955" name="T67"/>
                <a:gd fmla="*/ 1174 w 1305" name="T68"/>
                <a:gd fmla="*/ 241 h 955" name="T69"/>
                <a:gd fmla="*/ 1117 w 1305" name="T70"/>
                <a:gd fmla="*/ 252 h 955" name="T71"/>
                <a:gd fmla="*/ 1172 w 1305" name="T72"/>
                <a:gd fmla="*/ 135 h 955" name="T73"/>
                <a:gd fmla="*/ 1182 w 1305" name="T74"/>
                <a:gd fmla="*/ 93 h 955" name="T75"/>
                <a:gd fmla="*/ 1155 w 1305" name="T76"/>
                <a:gd fmla="*/ 84 h 955" name="T77"/>
                <a:gd fmla="*/ 1126 w 1305" name="T78"/>
                <a:gd fmla="*/ 16 h 955" name="T79"/>
                <a:gd fmla="*/ 1085 w 1305" name="T80"/>
                <a:gd fmla="*/ 25 h 955" name="T81"/>
                <a:gd fmla="*/ 994 w 1305" name="T82"/>
                <a:gd fmla="*/ 82 h 955" name="T83"/>
                <a:gd fmla="*/ 956 w 1305" name="T84"/>
                <a:gd fmla="*/ 41 h 955" name="T85"/>
                <a:gd fmla="*/ 901 w 1305" name="T86"/>
                <a:gd fmla="*/ 101 h 955" name="T87"/>
                <a:gd fmla="*/ 872 w 1305" name="T88"/>
                <a:gd fmla="*/ 77 h 955" name="T89"/>
                <a:gd fmla="*/ 834 w 1305" name="T90"/>
                <a:gd fmla="*/ 127 h 955" name="T91"/>
                <a:gd fmla="*/ 768 w 1305" name="T92"/>
                <a:gd fmla="*/ 139 h 955" name="T93"/>
                <a:gd fmla="*/ 793 w 1305" name="T94"/>
                <a:gd fmla="*/ 165 h 955" name="T95"/>
                <a:gd fmla="*/ 742 w 1305" name="T96"/>
                <a:gd fmla="*/ 147 h 955" name="T97"/>
                <a:gd fmla="*/ 718 w 1305" name="T98"/>
                <a:gd fmla="*/ 197 h 955" name="T99"/>
                <a:gd fmla="*/ 663 w 1305" name="T100"/>
                <a:gd fmla="*/ 163 h 955" name="T101"/>
                <a:gd fmla="*/ 635 w 1305" name="T102"/>
                <a:gd fmla="*/ 216 h 955" name="T103"/>
                <a:gd fmla="*/ 557 w 1305" name="T104"/>
                <a:gd fmla="*/ 227 h 955" name="T105"/>
                <a:gd fmla="*/ 511 w 1305" name="T106"/>
                <a:gd fmla="*/ 192 h 955" name="T107"/>
                <a:gd fmla="*/ 450 w 1305" name="T108"/>
                <a:gd fmla="*/ 155 h 955" name="T109"/>
                <a:gd fmla="*/ 434 w 1305" name="T110"/>
                <a:gd fmla="*/ 222 h 955" name="T111"/>
                <a:gd fmla="*/ 393 w 1305" name="T112"/>
                <a:gd fmla="*/ 225 h 955" name="T113"/>
                <a:gd fmla="*/ 300 w 1305" name="T114"/>
                <a:gd fmla="*/ 285 h 955" name="T115"/>
                <a:gd fmla="*/ 219 w 1305" name="T116"/>
                <a:gd fmla="*/ 299 h 955" name="T117"/>
                <a:gd fmla="*/ 125 w 1305" name="T118"/>
                <a:gd fmla="*/ 247 h 955" name="T119"/>
                <a:gd fmla="*/ 43 w 1305" name="T120"/>
                <a:gd fmla="*/ 319 h 95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55" w="1305">
                  <a:moveTo>
                    <a:pt x="0" y="300"/>
                  </a:moveTo>
                  <a:lnTo>
                    <a:pt x="0" y="316"/>
                  </a:lnTo>
                  <a:lnTo>
                    <a:pt x="7" y="333"/>
                  </a:lnTo>
                  <a:cubicBezTo>
                    <a:pt x="8" y="346"/>
                    <a:pt x="20" y="373"/>
                    <a:pt x="30" y="373"/>
                  </a:cubicBezTo>
                  <a:lnTo>
                    <a:pt x="36" y="373"/>
                  </a:lnTo>
                  <a:lnTo>
                    <a:pt x="35" y="357"/>
                  </a:lnTo>
                  <a:cubicBezTo>
                    <a:pt x="36" y="354"/>
                    <a:pt x="40" y="349"/>
                    <a:pt x="44" y="349"/>
                  </a:cubicBezTo>
                  <a:cubicBezTo>
                    <a:pt x="52" y="349"/>
                    <a:pt x="74" y="360"/>
                    <a:pt x="76" y="360"/>
                  </a:cubicBezTo>
                  <a:lnTo>
                    <a:pt x="84" y="360"/>
                  </a:lnTo>
                  <a:cubicBezTo>
                    <a:pt x="89" y="360"/>
                    <a:pt x="86" y="357"/>
                    <a:pt x="92" y="357"/>
                  </a:cubicBezTo>
                  <a:lnTo>
                    <a:pt x="96" y="357"/>
                  </a:lnTo>
                  <a:cubicBezTo>
                    <a:pt x="102" y="357"/>
                    <a:pt x="115" y="370"/>
                    <a:pt x="117" y="374"/>
                  </a:cubicBezTo>
                  <a:lnTo>
                    <a:pt x="117" y="389"/>
                  </a:lnTo>
                  <a:lnTo>
                    <a:pt x="128" y="405"/>
                  </a:lnTo>
                  <a:lnTo>
                    <a:pt x="127" y="406"/>
                  </a:lnTo>
                  <a:cubicBezTo>
                    <a:pt x="123" y="407"/>
                    <a:pt x="114" y="411"/>
                    <a:pt x="114" y="416"/>
                  </a:cubicBezTo>
                  <a:cubicBezTo>
                    <a:pt x="114" y="419"/>
                    <a:pt x="126" y="427"/>
                    <a:pt x="131" y="427"/>
                  </a:cubicBezTo>
                  <a:lnTo>
                    <a:pt x="136" y="427"/>
                  </a:lnTo>
                  <a:cubicBezTo>
                    <a:pt x="142" y="427"/>
                    <a:pt x="139" y="424"/>
                    <a:pt x="144" y="424"/>
                  </a:cubicBezTo>
                  <a:cubicBezTo>
                    <a:pt x="152" y="424"/>
                    <a:pt x="154" y="441"/>
                    <a:pt x="163" y="441"/>
                  </a:cubicBezTo>
                  <a:lnTo>
                    <a:pt x="171" y="441"/>
                  </a:lnTo>
                  <a:cubicBezTo>
                    <a:pt x="183" y="441"/>
                    <a:pt x="169" y="419"/>
                    <a:pt x="181" y="419"/>
                  </a:cubicBezTo>
                  <a:cubicBezTo>
                    <a:pt x="193" y="419"/>
                    <a:pt x="194" y="433"/>
                    <a:pt x="200" y="433"/>
                  </a:cubicBezTo>
                  <a:lnTo>
                    <a:pt x="201" y="433"/>
                  </a:lnTo>
                  <a:lnTo>
                    <a:pt x="214" y="431"/>
                  </a:lnTo>
                  <a:cubicBezTo>
                    <a:pt x="221" y="436"/>
                    <a:pt x="218" y="443"/>
                    <a:pt x="225" y="443"/>
                  </a:cubicBezTo>
                  <a:lnTo>
                    <a:pt x="230" y="443"/>
                  </a:lnTo>
                  <a:cubicBezTo>
                    <a:pt x="235" y="443"/>
                    <a:pt x="231" y="441"/>
                    <a:pt x="238" y="439"/>
                  </a:cubicBezTo>
                  <a:lnTo>
                    <a:pt x="238" y="433"/>
                  </a:lnTo>
                  <a:cubicBezTo>
                    <a:pt x="238" y="429"/>
                    <a:pt x="241" y="427"/>
                    <a:pt x="244" y="425"/>
                  </a:cubicBezTo>
                  <a:lnTo>
                    <a:pt x="263" y="423"/>
                  </a:lnTo>
                  <a:cubicBezTo>
                    <a:pt x="308" y="491"/>
                    <a:pt x="276" y="460"/>
                    <a:pt x="276" y="533"/>
                  </a:cubicBezTo>
                  <a:cubicBezTo>
                    <a:pt x="272" y="539"/>
                    <a:pt x="264" y="551"/>
                    <a:pt x="254" y="551"/>
                  </a:cubicBezTo>
                  <a:cubicBezTo>
                    <a:pt x="251" y="551"/>
                    <a:pt x="249" y="538"/>
                    <a:pt x="231" y="538"/>
                  </a:cubicBezTo>
                  <a:lnTo>
                    <a:pt x="227" y="538"/>
                  </a:lnTo>
                  <a:cubicBezTo>
                    <a:pt x="220" y="538"/>
                    <a:pt x="220" y="548"/>
                    <a:pt x="213" y="552"/>
                  </a:cubicBezTo>
                  <a:cubicBezTo>
                    <a:pt x="205" y="558"/>
                    <a:pt x="193" y="552"/>
                    <a:pt x="193" y="560"/>
                  </a:cubicBezTo>
                  <a:cubicBezTo>
                    <a:pt x="193" y="566"/>
                    <a:pt x="194" y="566"/>
                    <a:pt x="195" y="571"/>
                  </a:cubicBezTo>
                  <a:lnTo>
                    <a:pt x="188" y="571"/>
                  </a:lnTo>
                  <a:cubicBezTo>
                    <a:pt x="182" y="571"/>
                    <a:pt x="163" y="597"/>
                    <a:pt x="163" y="600"/>
                  </a:cubicBezTo>
                  <a:cubicBezTo>
                    <a:pt x="163" y="605"/>
                    <a:pt x="169" y="605"/>
                    <a:pt x="169" y="617"/>
                  </a:cubicBezTo>
                  <a:lnTo>
                    <a:pt x="169" y="625"/>
                  </a:lnTo>
                  <a:lnTo>
                    <a:pt x="181" y="625"/>
                  </a:lnTo>
                  <a:cubicBezTo>
                    <a:pt x="197" y="625"/>
                    <a:pt x="197" y="632"/>
                    <a:pt x="204" y="638"/>
                  </a:cubicBezTo>
                  <a:cubicBezTo>
                    <a:pt x="209" y="641"/>
                    <a:pt x="210" y="638"/>
                    <a:pt x="216" y="645"/>
                  </a:cubicBezTo>
                  <a:cubicBezTo>
                    <a:pt x="219" y="649"/>
                    <a:pt x="221" y="654"/>
                    <a:pt x="225" y="654"/>
                  </a:cubicBezTo>
                  <a:lnTo>
                    <a:pt x="242" y="654"/>
                  </a:lnTo>
                  <a:lnTo>
                    <a:pt x="244" y="644"/>
                  </a:lnTo>
                  <a:lnTo>
                    <a:pt x="258" y="644"/>
                  </a:lnTo>
                  <a:cubicBezTo>
                    <a:pt x="295" y="644"/>
                    <a:pt x="285" y="668"/>
                    <a:pt x="298" y="668"/>
                  </a:cubicBezTo>
                  <a:lnTo>
                    <a:pt x="314" y="668"/>
                  </a:lnTo>
                  <a:cubicBezTo>
                    <a:pt x="329" y="668"/>
                    <a:pt x="341" y="639"/>
                    <a:pt x="355" y="668"/>
                  </a:cubicBezTo>
                  <a:cubicBezTo>
                    <a:pt x="366" y="668"/>
                    <a:pt x="370" y="665"/>
                    <a:pt x="373" y="673"/>
                  </a:cubicBezTo>
                  <a:cubicBezTo>
                    <a:pt x="376" y="681"/>
                    <a:pt x="379" y="677"/>
                    <a:pt x="387" y="681"/>
                  </a:cubicBezTo>
                  <a:lnTo>
                    <a:pt x="364" y="725"/>
                  </a:lnTo>
                  <a:lnTo>
                    <a:pt x="360" y="725"/>
                  </a:lnTo>
                  <a:cubicBezTo>
                    <a:pt x="349" y="725"/>
                    <a:pt x="347" y="718"/>
                    <a:pt x="347" y="735"/>
                  </a:cubicBezTo>
                  <a:cubicBezTo>
                    <a:pt x="344" y="736"/>
                    <a:pt x="339" y="742"/>
                    <a:pt x="339" y="746"/>
                  </a:cubicBezTo>
                  <a:lnTo>
                    <a:pt x="339" y="752"/>
                  </a:lnTo>
                  <a:cubicBezTo>
                    <a:pt x="339" y="756"/>
                    <a:pt x="341" y="757"/>
                    <a:pt x="344" y="758"/>
                  </a:cubicBezTo>
                  <a:lnTo>
                    <a:pt x="344" y="768"/>
                  </a:lnTo>
                  <a:lnTo>
                    <a:pt x="347" y="771"/>
                  </a:lnTo>
                  <a:lnTo>
                    <a:pt x="357" y="771"/>
                  </a:lnTo>
                  <a:lnTo>
                    <a:pt x="359" y="775"/>
                  </a:lnTo>
                  <a:lnTo>
                    <a:pt x="362" y="833"/>
                  </a:lnTo>
                  <a:lnTo>
                    <a:pt x="361" y="835"/>
                  </a:lnTo>
                  <a:cubicBezTo>
                    <a:pt x="361" y="838"/>
                    <a:pt x="363" y="839"/>
                    <a:pt x="366" y="839"/>
                  </a:cubicBezTo>
                  <a:cubicBezTo>
                    <a:pt x="371" y="839"/>
                    <a:pt x="370" y="836"/>
                    <a:pt x="377" y="836"/>
                  </a:cubicBezTo>
                  <a:lnTo>
                    <a:pt x="388" y="836"/>
                  </a:lnTo>
                  <a:cubicBezTo>
                    <a:pt x="394" y="836"/>
                    <a:pt x="396" y="844"/>
                    <a:pt x="402" y="846"/>
                  </a:cubicBezTo>
                  <a:cubicBezTo>
                    <a:pt x="408" y="849"/>
                    <a:pt x="422" y="845"/>
                    <a:pt x="422" y="851"/>
                  </a:cubicBezTo>
                  <a:cubicBezTo>
                    <a:pt x="422" y="857"/>
                    <a:pt x="415" y="857"/>
                    <a:pt x="415" y="863"/>
                  </a:cubicBezTo>
                  <a:cubicBezTo>
                    <a:pt x="415" y="869"/>
                    <a:pt x="425" y="870"/>
                    <a:pt x="431" y="870"/>
                  </a:cubicBezTo>
                  <a:cubicBezTo>
                    <a:pt x="434" y="873"/>
                    <a:pt x="447" y="889"/>
                    <a:pt x="452" y="889"/>
                  </a:cubicBezTo>
                  <a:lnTo>
                    <a:pt x="455" y="889"/>
                  </a:lnTo>
                  <a:cubicBezTo>
                    <a:pt x="461" y="889"/>
                    <a:pt x="459" y="884"/>
                    <a:pt x="465" y="884"/>
                  </a:cubicBezTo>
                  <a:cubicBezTo>
                    <a:pt x="475" y="884"/>
                    <a:pt x="473" y="908"/>
                    <a:pt x="484" y="908"/>
                  </a:cubicBezTo>
                  <a:cubicBezTo>
                    <a:pt x="486" y="908"/>
                    <a:pt x="489" y="901"/>
                    <a:pt x="495" y="901"/>
                  </a:cubicBezTo>
                  <a:cubicBezTo>
                    <a:pt x="495" y="901"/>
                    <a:pt x="503" y="907"/>
                    <a:pt x="504" y="908"/>
                  </a:cubicBezTo>
                  <a:cubicBezTo>
                    <a:pt x="507" y="909"/>
                    <a:pt x="509" y="911"/>
                    <a:pt x="514" y="911"/>
                  </a:cubicBezTo>
                  <a:lnTo>
                    <a:pt x="526" y="911"/>
                  </a:lnTo>
                  <a:cubicBezTo>
                    <a:pt x="531" y="911"/>
                    <a:pt x="546" y="900"/>
                    <a:pt x="553" y="900"/>
                  </a:cubicBezTo>
                  <a:lnTo>
                    <a:pt x="560" y="900"/>
                  </a:lnTo>
                  <a:cubicBezTo>
                    <a:pt x="573" y="900"/>
                    <a:pt x="576" y="915"/>
                    <a:pt x="590" y="921"/>
                  </a:cubicBezTo>
                  <a:cubicBezTo>
                    <a:pt x="593" y="922"/>
                    <a:pt x="625" y="930"/>
                    <a:pt x="629" y="930"/>
                  </a:cubicBezTo>
                  <a:lnTo>
                    <a:pt x="637" y="930"/>
                  </a:lnTo>
                  <a:cubicBezTo>
                    <a:pt x="653" y="930"/>
                    <a:pt x="663" y="922"/>
                    <a:pt x="680" y="922"/>
                  </a:cubicBezTo>
                  <a:cubicBezTo>
                    <a:pt x="682" y="915"/>
                    <a:pt x="691" y="915"/>
                    <a:pt x="691" y="908"/>
                  </a:cubicBezTo>
                  <a:lnTo>
                    <a:pt x="691" y="900"/>
                  </a:lnTo>
                  <a:cubicBezTo>
                    <a:pt x="691" y="892"/>
                    <a:pt x="685" y="888"/>
                    <a:pt x="685" y="874"/>
                  </a:cubicBezTo>
                  <a:lnTo>
                    <a:pt x="685" y="868"/>
                  </a:lnTo>
                  <a:cubicBezTo>
                    <a:pt x="685" y="864"/>
                    <a:pt x="691" y="858"/>
                    <a:pt x="695" y="858"/>
                  </a:cubicBezTo>
                  <a:cubicBezTo>
                    <a:pt x="699" y="858"/>
                    <a:pt x="701" y="860"/>
                    <a:pt x="704" y="862"/>
                  </a:cubicBezTo>
                  <a:lnTo>
                    <a:pt x="702" y="882"/>
                  </a:lnTo>
                  <a:lnTo>
                    <a:pt x="702" y="884"/>
                  </a:lnTo>
                  <a:cubicBezTo>
                    <a:pt x="702" y="894"/>
                    <a:pt x="717" y="903"/>
                    <a:pt x="725" y="903"/>
                  </a:cubicBezTo>
                  <a:lnTo>
                    <a:pt x="733" y="903"/>
                  </a:lnTo>
                  <a:cubicBezTo>
                    <a:pt x="734" y="896"/>
                    <a:pt x="737" y="878"/>
                    <a:pt x="744" y="878"/>
                  </a:cubicBezTo>
                  <a:cubicBezTo>
                    <a:pt x="748" y="878"/>
                    <a:pt x="751" y="883"/>
                    <a:pt x="753" y="885"/>
                  </a:cubicBezTo>
                  <a:lnTo>
                    <a:pt x="753" y="904"/>
                  </a:lnTo>
                  <a:cubicBezTo>
                    <a:pt x="769" y="928"/>
                    <a:pt x="792" y="919"/>
                    <a:pt x="799" y="930"/>
                  </a:cubicBezTo>
                  <a:lnTo>
                    <a:pt x="784" y="942"/>
                  </a:lnTo>
                  <a:lnTo>
                    <a:pt x="783" y="946"/>
                  </a:lnTo>
                  <a:cubicBezTo>
                    <a:pt x="783" y="951"/>
                    <a:pt x="794" y="955"/>
                    <a:pt x="799" y="955"/>
                  </a:cubicBezTo>
                  <a:cubicBezTo>
                    <a:pt x="808" y="955"/>
                    <a:pt x="807" y="943"/>
                    <a:pt x="815" y="941"/>
                  </a:cubicBezTo>
                  <a:lnTo>
                    <a:pt x="817" y="949"/>
                  </a:lnTo>
                  <a:cubicBezTo>
                    <a:pt x="835" y="949"/>
                    <a:pt x="869" y="945"/>
                    <a:pt x="869" y="928"/>
                  </a:cubicBezTo>
                  <a:lnTo>
                    <a:pt x="869" y="919"/>
                  </a:lnTo>
                  <a:cubicBezTo>
                    <a:pt x="869" y="912"/>
                    <a:pt x="861" y="909"/>
                    <a:pt x="853" y="909"/>
                  </a:cubicBezTo>
                  <a:lnTo>
                    <a:pt x="849" y="903"/>
                  </a:lnTo>
                  <a:lnTo>
                    <a:pt x="866" y="903"/>
                  </a:lnTo>
                  <a:lnTo>
                    <a:pt x="879" y="884"/>
                  </a:lnTo>
                  <a:lnTo>
                    <a:pt x="880" y="885"/>
                  </a:lnTo>
                  <a:cubicBezTo>
                    <a:pt x="882" y="890"/>
                    <a:pt x="882" y="884"/>
                    <a:pt x="882" y="890"/>
                  </a:cubicBezTo>
                  <a:cubicBezTo>
                    <a:pt x="882" y="893"/>
                    <a:pt x="874" y="896"/>
                    <a:pt x="874" y="903"/>
                  </a:cubicBezTo>
                  <a:cubicBezTo>
                    <a:pt x="874" y="920"/>
                    <a:pt x="891" y="940"/>
                    <a:pt x="904" y="943"/>
                  </a:cubicBezTo>
                  <a:lnTo>
                    <a:pt x="902" y="924"/>
                  </a:lnTo>
                  <a:cubicBezTo>
                    <a:pt x="901" y="912"/>
                    <a:pt x="927" y="911"/>
                    <a:pt x="932" y="904"/>
                  </a:cubicBezTo>
                  <a:cubicBezTo>
                    <a:pt x="937" y="897"/>
                    <a:pt x="940" y="878"/>
                    <a:pt x="945" y="868"/>
                  </a:cubicBezTo>
                  <a:lnTo>
                    <a:pt x="966" y="868"/>
                  </a:lnTo>
                  <a:cubicBezTo>
                    <a:pt x="970" y="865"/>
                    <a:pt x="973" y="860"/>
                    <a:pt x="977" y="860"/>
                  </a:cubicBezTo>
                  <a:lnTo>
                    <a:pt x="978" y="860"/>
                  </a:lnTo>
                  <a:cubicBezTo>
                    <a:pt x="984" y="860"/>
                    <a:pt x="981" y="863"/>
                    <a:pt x="986" y="863"/>
                  </a:cubicBezTo>
                  <a:lnTo>
                    <a:pt x="991" y="863"/>
                  </a:lnTo>
                  <a:cubicBezTo>
                    <a:pt x="997" y="863"/>
                    <a:pt x="996" y="857"/>
                    <a:pt x="1002" y="857"/>
                  </a:cubicBezTo>
                  <a:cubicBezTo>
                    <a:pt x="1008" y="857"/>
                    <a:pt x="1006" y="862"/>
                    <a:pt x="1018" y="862"/>
                  </a:cubicBezTo>
                  <a:lnTo>
                    <a:pt x="1018" y="855"/>
                  </a:lnTo>
                  <a:cubicBezTo>
                    <a:pt x="1018" y="850"/>
                    <a:pt x="1010" y="848"/>
                    <a:pt x="1010" y="838"/>
                  </a:cubicBezTo>
                  <a:lnTo>
                    <a:pt x="1010" y="812"/>
                  </a:lnTo>
                  <a:cubicBezTo>
                    <a:pt x="1010" y="808"/>
                    <a:pt x="1015" y="806"/>
                    <a:pt x="1020" y="806"/>
                  </a:cubicBezTo>
                  <a:lnTo>
                    <a:pt x="1026" y="806"/>
                  </a:lnTo>
                  <a:cubicBezTo>
                    <a:pt x="1031" y="806"/>
                    <a:pt x="1034" y="813"/>
                    <a:pt x="1044" y="814"/>
                  </a:cubicBezTo>
                  <a:cubicBezTo>
                    <a:pt x="1044" y="810"/>
                    <a:pt x="1045" y="806"/>
                    <a:pt x="1050" y="806"/>
                  </a:cubicBezTo>
                  <a:cubicBezTo>
                    <a:pt x="1056" y="806"/>
                    <a:pt x="1050" y="809"/>
                    <a:pt x="1061" y="809"/>
                  </a:cubicBezTo>
                  <a:lnTo>
                    <a:pt x="1073" y="791"/>
                  </a:lnTo>
                  <a:lnTo>
                    <a:pt x="1085" y="792"/>
                  </a:lnTo>
                  <a:lnTo>
                    <a:pt x="1088" y="787"/>
                  </a:lnTo>
                  <a:cubicBezTo>
                    <a:pt x="1082" y="779"/>
                    <a:pt x="1074" y="768"/>
                    <a:pt x="1074" y="754"/>
                  </a:cubicBezTo>
                  <a:cubicBezTo>
                    <a:pt x="1074" y="751"/>
                    <a:pt x="1076" y="751"/>
                    <a:pt x="1078" y="751"/>
                  </a:cubicBezTo>
                  <a:cubicBezTo>
                    <a:pt x="1105" y="751"/>
                    <a:pt x="1062" y="731"/>
                    <a:pt x="1107" y="731"/>
                  </a:cubicBezTo>
                  <a:cubicBezTo>
                    <a:pt x="1112" y="728"/>
                    <a:pt x="1118" y="722"/>
                    <a:pt x="1123" y="720"/>
                  </a:cubicBezTo>
                  <a:cubicBezTo>
                    <a:pt x="1131" y="717"/>
                    <a:pt x="1143" y="722"/>
                    <a:pt x="1143" y="714"/>
                  </a:cubicBezTo>
                  <a:cubicBezTo>
                    <a:pt x="1143" y="709"/>
                    <a:pt x="1140" y="708"/>
                    <a:pt x="1139" y="703"/>
                  </a:cubicBezTo>
                  <a:cubicBezTo>
                    <a:pt x="1159" y="693"/>
                    <a:pt x="1155" y="711"/>
                    <a:pt x="1178" y="682"/>
                  </a:cubicBezTo>
                  <a:cubicBezTo>
                    <a:pt x="1182" y="677"/>
                    <a:pt x="1202" y="651"/>
                    <a:pt x="1202" y="646"/>
                  </a:cubicBezTo>
                  <a:cubicBezTo>
                    <a:pt x="1202" y="634"/>
                    <a:pt x="1191" y="634"/>
                    <a:pt x="1191" y="627"/>
                  </a:cubicBezTo>
                  <a:lnTo>
                    <a:pt x="1191" y="578"/>
                  </a:lnTo>
                  <a:cubicBezTo>
                    <a:pt x="1191" y="552"/>
                    <a:pt x="1206" y="563"/>
                    <a:pt x="1210" y="542"/>
                  </a:cubicBezTo>
                  <a:cubicBezTo>
                    <a:pt x="1215" y="519"/>
                    <a:pt x="1237" y="530"/>
                    <a:pt x="1237" y="517"/>
                  </a:cubicBezTo>
                  <a:lnTo>
                    <a:pt x="1237" y="516"/>
                  </a:lnTo>
                  <a:lnTo>
                    <a:pt x="1235" y="497"/>
                  </a:lnTo>
                  <a:lnTo>
                    <a:pt x="1241" y="490"/>
                  </a:lnTo>
                  <a:lnTo>
                    <a:pt x="1271" y="488"/>
                  </a:lnTo>
                  <a:lnTo>
                    <a:pt x="1270" y="478"/>
                  </a:lnTo>
                  <a:cubicBezTo>
                    <a:pt x="1270" y="467"/>
                    <a:pt x="1288" y="468"/>
                    <a:pt x="1288" y="458"/>
                  </a:cubicBezTo>
                  <a:cubicBezTo>
                    <a:pt x="1288" y="447"/>
                    <a:pt x="1274" y="438"/>
                    <a:pt x="1274" y="422"/>
                  </a:cubicBezTo>
                  <a:cubicBezTo>
                    <a:pt x="1274" y="408"/>
                    <a:pt x="1305" y="407"/>
                    <a:pt x="1305" y="387"/>
                  </a:cubicBezTo>
                  <a:cubicBezTo>
                    <a:pt x="1305" y="378"/>
                    <a:pt x="1297" y="370"/>
                    <a:pt x="1297" y="354"/>
                  </a:cubicBezTo>
                  <a:lnTo>
                    <a:pt x="1283" y="347"/>
                  </a:lnTo>
                  <a:lnTo>
                    <a:pt x="1283" y="335"/>
                  </a:lnTo>
                  <a:cubicBezTo>
                    <a:pt x="1283" y="318"/>
                    <a:pt x="1291" y="322"/>
                    <a:pt x="1297" y="314"/>
                  </a:cubicBezTo>
                  <a:cubicBezTo>
                    <a:pt x="1296" y="312"/>
                    <a:pt x="1295" y="309"/>
                    <a:pt x="1291" y="309"/>
                  </a:cubicBezTo>
                  <a:lnTo>
                    <a:pt x="1256" y="309"/>
                  </a:lnTo>
                  <a:cubicBezTo>
                    <a:pt x="1230" y="309"/>
                    <a:pt x="1228" y="333"/>
                    <a:pt x="1221" y="333"/>
                  </a:cubicBezTo>
                  <a:cubicBezTo>
                    <a:pt x="1214" y="333"/>
                    <a:pt x="1213" y="330"/>
                    <a:pt x="1202" y="330"/>
                  </a:cubicBezTo>
                  <a:cubicBezTo>
                    <a:pt x="1201" y="328"/>
                    <a:pt x="1199" y="326"/>
                    <a:pt x="1199" y="325"/>
                  </a:cubicBezTo>
                  <a:cubicBezTo>
                    <a:pt x="1199" y="317"/>
                    <a:pt x="1204" y="314"/>
                    <a:pt x="1204" y="304"/>
                  </a:cubicBezTo>
                  <a:cubicBezTo>
                    <a:pt x="1204" y="298"/>
                    <a:pt x="1197" y="298"/>
                    <a:pt x="1197" y="289"/>
                  </a:cubicBezTo>
                  <a:cubicBezTo>
                    <a:pt x="1197" y="280"/>
                    <a:pt x="1202" y="281"/>
                    <a:pt x="1202" y="276"/>
                  </a:cubicBezTo>
                  <a:lnTo>
                    <a:pt x="1202" y="268"/>
                  </a:lnTo>
                  <a:lnTo>
                    <a:pt x="1194" y="266"/>
                  </a:lnTo>
                  <a:lnTo>
                    <a:pt x="1196" y="244"/>
                  </a:lnTo>
                  <a:cubicBezTo>
                    <a:pt x="1192" y="243"/>
                    <a:pt x="1192" y="243"/>
                    <a:pt x="1188" y="243"/>
                  </a:cubicBezTo>
                  <a:cubicBezTo>
                    <a:pt x="1185" y="243"/>
                    <a:pt x="1186" y="247"/>
                    <a:pt x="1180" y="247"/>
                  </a:cubicBezTo>
                  <a:cubicBezTo>
                    <a:pt x="1177" y="247"/>
                    <a:pt x="1175" y="244"/>
                    <a:pt x="1174" y="241"/>
                  </a:cubicBezTo>
                  <a:cubicBezTo>
                    <a:pt x="1163" y="241"/>
                    <a:pt x="1148" y="259"/>
                    <a:pt x="1143" y="266"/>
                  </a:cubicBezTo>
                  <a:cubicBezTo>
                    <a:pt x="1143" y="274"/>
                    <a:pt x="1143" y="284"/>
                    <a:pt x="1136" y="284"/>
                  </a:cubicBezTo>
                  <a:lnTo>
                    <a:pt x="1126" y="284"/>
                  </a:lnTo>
                  <a:cubicBezTo>
                    <a:pt x="1118" y="284"/>
                    <a:pt x="1117" y="266"/>
                    <a:pt x="1117" y="257"/>
                  </a:cubicBezTo>
                  <a:lnTo>
                    <a:pt x="1117" y="252"/>
                  </a:lnTo>
                  <a:cubicBezTo>
                    <a:pt x="1117" y="238"/>
                    <a:pt x="1133" y="234"/>
                    <a:pt x="1142" y="228"/>
                  </a:cubicBezTo>
                  <a:lnTo>
                    <a:pt x="1142" y="214"/>
                  </a:lnTo>
                  <a:cubicBezTo>
                    <a:pt x="1150" y="202"/>
                    <a:pt x="1178" y="179"/>
                    <a:pt x="1178" y="166"/>
                  </a:cubicBezTo>
                  <a:lnTo>
                    <a:pt x="1178" y="165"/>
                  </a:lnTo>
                  <a:cubicBezTo>
                    <a:pt x="1178" y="151"/>
                    <a:pt x="1172" y="141"/>
                    <a:pt x="1172" y="135"/>
                  </a:cubicBezTo>
                  <a:lnTo>
                    <a:pt x="1172" y="127"/>
                  </a:lnTo>
                  <a:cubicBezTo>
                    <a:pt x="1172" y="116"/>
                    <a:pt x="1187" y="129"/>
                    <a:pt x="1197" y="114"/>
                  </a:cubicBezTo>
                  <a:lnTo>
                    <a:pt x="1196" y="108"/>
                  </a:lnTo>
                  <a:lnTo>
                    <a:pt x="1205" y="97"/>
                  </a:lnTo>
                  <a:lnTo>
                    <a:pt x="1182" y="93"/>
                  </a:lnTo>
                  <a:lnTo>
                    <a:pt x="1180" y="93"/>
                  </a:lnTo>
                  <a:cubicBezTo>
                    <a:pt x="1177" y="93"/>
                    <a:pt x="1167" y="102"/>
                    <a:pt x="1164" y="104"/>
                  </a:cubicBezTo>
                  <a:lnTo>
                    <a:pt x="1160" y="101"/>
                  </a:lnTo>
                  <a:lnTo>
                    <a:pt x="1159" y="85"/>
                  </a:lnTo>
                  <a:lnTo>
                    <a:pt x="1155" y="84"/>
                  </a:lnTo>
                  <a:lnTo>
                    <a:pt x="1155" y="79"/>
                  </a:lnTo>
                  <a:cubicBezTo>
                    <a:pt x="1155" y="72"/>
                    <a:pt x="1162" y="64"/>
                    <a:pt x="1164" y="57"/>
                  </a:cubicBezTo>
                  <a:cubicBezTo>
                    <a:pt x="1165" y="54"/>
                    <a:pt x="1169" y="34"/>
                    <a:pt x="1169" y="30"/>
                  </a:cubicBezTo>
                  <a:lnTo>
                    <a:pt x="1152" y="15"/>
                  </a:lnTo>
                  <a:lnTo>
                    <a:pt x="1126" y="16"/>
                  </a:lnTo>
                  <a:lnTo>
                    <a:pt x="1113" y="0"/>
                  </a:lnTo>
                  <a:lnTo>
                    <a:pt x="1110" y="0"/>
                  </a:lnTo>
                  <a:lnTo>
                    <a:pt x="1107" y="4"/>
                  </a:lnTo>
                  <a:cubicBezTo>
                    <a:pt x="1107" y="17"/>
                    <a:pt x="1104" y="25"/>
                    <a:pt x="1093" y="25"/>
                  </a:cubicBezTo>
                  <a:lnTo>
                    <a:pt x="1085" y="25"/>
                  </a:lnTo>
                  <a:cubicBezTo>
                    <a:pt x="1071" y="25"/>
                    <a:pt x="1078" y="14"/>
                    <a:pt x="1064" y="14"/>
                  </a:cubicBezTo>
                  <a:lnTo>
                    <a:pt x="1048" y="14"/>
                  </a:lnTo>
                  <a:cubicBezTo>
                    <a:pt x="1040" y="14"/>
                    <a:pt x="1041" y="29"/>
                    <a:pt x="1039" y="36"/>
                  </a:cubicBezTo>
                  <a:cubicBezTo>
                    <a:pt x="1036" y="44"/>
                    <a:pt x="1028" y="40"/>
                    <a:pt x="1022" y="50"/>
                  </a:cubicBezTo>
                  <a:cubicBezTo>
                    <a:pt x="1015" y="61"/>
                    <a:pt x="1009" y="81"/>
                    <a:pt x="994" y="82"/>
                  </a:cubicBezTo>
                  <a:cubicBezTo>
                    <a:pt x="994" y="76"/>
                    <a:pt x="994" y="65"/>
                    <a:pt x="988" y="65"/>
                  </a:cubicBezTo>
                  <a:cubicBezTo>
                    <a:pt x="983" y="65"/>
                    <a:pt x="980" y="74"/>
                    <a:pt x="972" y="77"/>
                  </a:cubicBezTo>
                  <a:lnTo>
                    <a:pt x="965" y="71"/>
                  </a:lnTo>
                  <a:lnTo>
                    <a:pt x="966" y="44"/>
                  </a:lnTo>
                  <a:cubicBezTo>
                    <a:pt x="963" y="43"/>
                    <a:pt x="961" y="41"/>
                    <a:pt x="956" y="41"/>
                  </a:cubicBezTo>
                  <a:lnTo>
                    <a:pt x="945" y="41"/>
                  </a:lnTo>
                  <a:cubicBezTo>
                    <a:pt x="936" y="41"/>
                    <a:pt x="935" y="54"/>
                    <a:pt x="932" y="61"/>
                  </a:cubicBezTo>
                  <a:cubicBezTo>
                    <a:pt x="926" y="73"/>
                    <a:pt x="917" y="71"/>
                    <a:pt x="917" y="77"/>
                  </a:cubicBezTo>
                  <a:cubicBezTo>
                    <a:pt x="917" y="86"/>
                    <a:pt x="922" y="101"/>
                    <a:pt x="913" y="101"/>
                  </a:cubicBezTo>
                  <a:lnTo>
                    <a:pt x="901" y="101"/>
                  </a:lnTo>
                  <a:cubicBezTo>
                    <a:pt x="898" y="101"/>
                    <a:pt x="894" y="98"/>
                    <a:pt x="894" y="97"/>
                  </a:cubicBezTo>
                  <a:cubicBezTo>
                    <a:pt x="894" y="88"/>
                    <a:pt x="904" y="88"/>
                    <a:pt x="904" y="81"/>
                  </a:cubicBezTo>
                  <a:cubicBezTo>
                    <a:pt x="904" y="75"/>
                    <a:pt x="895" y="71"/>
                    <a:pt x="890" y="71"/>
                  </a:cubicBezTo>
                  <a:lnTo>
                    <a:pt x="888" y="71"/>
                  </a:lnTo>
                  <a:cubicBezTo>
                    <a:pt x="884" y="71"/>
                    <a:pt x="881" y="77"/>
                    <a:pt x="872" y="77"/>
                  </a:cubicBezTo>
                  <a:cubicBezTo>
                    <a:pt x="867" y="77"/>
                    <a:pt x="870" y="74"/>
                    <a:pt x="864" y="74"/>
                  </a:cubicBezTo>
                  <a:lnTo>
                    <a:pt x="863" y="74"/>
                  </a:lnTo>
                  <a:cubicBezTo>
                    <a:pt x="858" y="74"/>
                    <a:pt x="857" y="78"/>
                    <a:pt x="855" y="81"/>
                  </a:cubicBezTo>
                  <a:cubicBezTo>
                    <a:pt x="855" y="105"/>
                    <a:pt x="837" y="103"/>
                    <a:pt x="837" y="112"/>
                  </a:cubicBezTo>
                  <a:cubicBezTo>
                    <a:pt x="837" y="119"/>
                    <a:pt x="843" y="127"/>
                    <a:pt x="834" y="127"/>
                  </a:cubicBezTo>
                  <a:lnTo>
                    <a:pt x="821" y="127"/>
                  </a:lnTo>
                  <a:cubicBezTo>
                    <a:pt x="814" y="127"/>
                    <a:pt x="810" y="112"/>
                    <a:pt x="794" y="112"/>
                  </a:cubicBezTo>
                  <a:lnTo>
                    <a:pt x="793" y="112"/>
                  </a:lnTo>
                  <a:cubicBezTo>
                    <a:pt x="785" y="112"/>
                    <a:pt x="763" y="129"/>
                    <a:pt x="763" y="135"/>
                  </a:cubicBezTo>
                  <a:cubicBezTo>
                    <a:pt x="763" y="138"/>
                    <a:pt x="764" y="139"/>
                    <a:pt x="768" y="139"/>
                  </a:cubicBezTo>
                  <a:lnTo>
                    <a:pt x="769" y="139"/>
                  </a:lnTo>
                  <a:cubicBezTo>
                    <a:pt x="781" y="139"/>
                    <a:pt x="782" y="129"/>
                    <a:pt x="793" y="128"/>
                  </a:cubicBezTo>
                  <a:lnTo>
                    <a:pt x="793" y="133"/>
                  </a:lnTo>
                  <a:cubicBezTo>
                    <a:pt x="793" y="141"/>
                    <a:pt x="787" y="144"/>
                    <a:pt x="787" y="152"/>
                  </a:cubicBezTo>
                  <a:cubicBezTo>
                    <a:pt x="787" y="159"/>
                    <a:pt x="793" y="159"/>
                    <a:pt x="793" y="165"/>
                  </a:cubicBezTo>
                  <a:cubicBezTo>
                    <a:pt x="793" y="168"/>
                    <a:pt x="792" y="170"/>
                    <a:pt x="788" y="170"/>
                  </a:cubicBezTo>
                  <a:lnTo>
                    <a:pt x="787" y="170"/>
                  </a:lnTo>
                  <a:cubicBezTo>
                    <a:pt x="780" y="170"/>
                    <a:pt x="777" y="164"/>
                    <a:pt x="767" y="163"/>
                  </a:cubicBezTo>
                  <a:cubicBezTo>
                    <a:pt x="758" y="162"/>
                    <a:pt x="754" y="164"/>
                    <a:pt x="745" y="162"/>
                  </a:cubicBezTo>
                  <a:lnTo>
                    <a:pt x="742" y="147"/>
                  </a:lnTo>
                  <a:lnTo>
                    <a:pt x="734" y="147"/>
                  </a:lnTo>
                  <a:cubicBezTo>
                    <a:pt x="730" y="147"/>
                    <a:pt x="725" y="153"/>
                    <a:pt x="725" y="157"/>
                  </a:cubicBezTo>
                  <a:lnTo>
                    <a:pt x="725" y="168"/>
                  </a:lnTo>
                  <a:lnTo>
                    <a:pt x="718" y="168"/>
                  </a:lnTo>
                  <a:lnTo>
                    <a:pt x="718" y="197"/>
                  </a:lnTo>
                  <a:cubicBezTo>
                    <a:pt x="718" y="201"/>
                    <a:pt x="717" y="206"/>
                    <a:pt x="712" y="206"/>
                  </a:cubicBezTo>
                  <a:cubicBezTo>
                    <a:pt x="711" y="206"/>
                    <a:pt x="709" y="204"/>
                    <a:pt x="707" y="203"/>
                  </a:cubicBezTo>
                  <a:lnTo>
                    <a:pt x="704" y="185"/>
                  </a:lnTo>
                  <a:cubicBezTo>
                    <a:pt x="693" y="183"/>
                    <a:pt x="685" y="186"/>
                    <a:pt x="679" y="179"/>
                  </a:cubicBezTo>
                  <a:cubicBezTo>
                    <a:pt x="674" y="173"/>
                    <a:pt x="673" y="164"/>
                    <a:pt x="663" y="163"/>
                  </a:cubicBezTo>
                  <a:cubicBezTo>
                    <a:pt x="662" y="169"/>
                    <a:pt x="659" y="182"/>
                    <a:pt x="653" y="181"/>
                  </a:cubicBezTo>
                  <a:lnTo>
                    <a:pt x="639" y="179"/>
                  </a:lnTo>
                  <a:lnTo>
                    <a:pt x="639" y="187"/>
                  </a:lnTo>
                  <a:cubicBezTo>
                    <a:pt x="639" y="191"/>
                    <a:pt x="635" y="193"/>
                    <a:pt x="633" y="197"/>
                  </a:cubicBezTo>
                  <a:lnTo>
                    <a:pt x="635" y="216"/>
                  </a:lnTo>
                  <a:cubicBezTo>
                    <a:pt x="635" y="225"/>
                    <a:pt x="617" y="229"/>
                    <a:pt x="608" y="230"/>
                  </a:cubicBezTo>
                  <a:cubicBezTo>
                    <a:pt x="601" y="232"/>
                    <a:pt x="579" y="241"/>
                    <a:pt x="579" y="241"/>
                  </a:cubicBezTo>
                  <a:lnTo>
                    <a:pt x="574" y="241"/>
                  </a:lnTo>
                  <a:cubicBezTo>
                    <a:pt x="567" y="241"/>
                    <a:pt x="569" y="228"/>
                    <a:pt x="568" y="220"/>
                  </a:cubicBezTo>
                  <a:cubicBezTo>
                    <a:pt x="560" y="222"/>
                    <a:pt x="562" y="227"/>
                    <a:pt x="557" y="227"/>
                  </a:cubicBezTo>
                  <a:cubicBezTo>
                    <a:pt x="555" y="227"/>
                    <a:pt x="552" y="223"/>
                    <a:pt x="552" y="220"/>
                  </a:cubicBezTo>
                  <a:lnTo>
                    <a:pt x="552" y="204"/>
                  </a:lnTo>
                  <a:cubicBezTo>
                    <a:pt x="542" y="205"/>
                    <a:pt x="535" y="222"/>
                    <a:pt x="526" y="222"/>
                  </a:cubicBezTo>
                  <a:lnTo>
                    <a:pt x="523" y="222"/>
                  </a:lnTo>
                  <a:cubicBezTo>
                    <a:pt x="512" y="222"/>
                    <a:pt x="511" y="205"/>
                    <a:pt x="511" y="192"/>
                  </a:cubicBezTo>
                  <a:lnTo>
                    <a:pt x="507" y="190"/>
                  </a:lnTo>
                  <a:lnTo>
                    <a:pt x="493" y="184"/>
                  </a:lnTo>
                  <a:cubicBezTo>
                    <a:pt x="493" y="154"/>
                    <a:pt x="482" y="169"/>
                    <a:pt x="477" y="147"/>
                  </a:cubicBezTo>
                  <a:lnTo>
                    <a:pt x="451" y="157"/>
                  </a:lnTo>
                  <a:lnTo>
                    <a:pt x="450" y="155"/>
                  </a:lnTo>
                  <a:cubicBezTo>
                    <a:pt x="446" y="164"/>
                    <a:pt x="433" y="176"/>
                    <a:pt x="433" y="179"/>
                  </a:cubicBezTo>
                  <a:lnTo>
                    <a:pt x="433" y="182"/>
                  </a:lnTo>
                  <a:cubicBezTo>
                    <a:pt x="433" y="191"/>
                    <a:pt x="438" y="190"/>
                    <a:pt x="438" y="195"/>
                  </a:cubicBezTo>
                  <a:lnTo>
                    <a:pt x="438" y="203"/>
                  </a:lnTo>
                  <a:cubicBezTo>
                    <a:pt x="438" y="212"/>
                    <a:pt x="434" y="212"/>
                    <a:pt x="434" y="222"/>
                  </a:cubicBezTo>
                  <a:lnTo>
                    <a:pt x="431" y="222"/>
                  </a:lnTo>
                  <a:lnTo>
                    <a:pt x="431" y="217"/>
                  </a:lnTo>
                  <a:cubicBezTo>
                    <a:pt x="431" y="212"/>
                    <a:pt x="427" y="211"/>
                    <a:pt x="422" y="211"/>
                  </a:cubicBezTo>
                  <a:cubicBezTo>
                    <a:pt x="419" y="221"/>
                    <a:pt x="420" y="228"/>
                    <a:pt x="407" y="228"/>
                  </a:cubicBezTo>
                  <a:cubicBezTo>
                    <a:pt x="403" y="228"/>
                    <a:pt x="401" y="225"/>
                    <a:pt x="393" y="225"/>
                  </a:cubicBezTo>
                  <a:lnTo>
                    <a:pt x="382" y="225"/>
                  </a:lnTo>
                  <a:cubicBezTo>
                    <a:pt x="373" y="225"/>
                    <a:pt x="347" y="263"/>
                    <a:pt x="315" y="263"/>
                  </a:cubicBezTo>
                  <a:cubicBezTo>
                    <a:pt x="307" y="263"/>
                    <a:pt x="293" y="258"/>
                    <a:pt x="293" y="266"/>
                  </a:cubicBezTo>
                  <a:lnTo>
                    <a:pt x="293" y="271"/>
                  </a:lnTo>
                  <a:cubicBezTo>
                    <a:pt x="293" y="277"/>
                    <a:pt x="300" y="276"/>
                    <a:pt x="300" y="285"/>
                  </a:cubicBezTo>
                  <a:lnTo>
                    <a:pt x="300" y="289"/>
                  </a:lnTo>
                  <a:cubicBezTo>
                    <a:pt x="300" y="297"/>
                    <a:pt x="267" y="322"/>
                    <a:pt x="265" y="322"/>
                  </a:cubicBezTo>
                  <a:cubicBezTo>
                    <a:pt x="260" y="322"/>
                    <a:pt x="253" y="312"/>
                    <a:pt x="249" y="309"/>
                  </a:cubicBezTo>
                  <a:lnTo>
                    <a:pt x="227" y="311"/>
                  </a:lnTo>
                  <a:cubicBezTo>
                    <a:pt x="217" y="304"/>
                    <a:pt x="222" y="303"/>
                    <a:pt x="219" y="299"/>
                  </a:cubicBezTo>
                  <a:cubicBezTo>
                    <a:pt x="216" y="297"/>
                    <a:pt x="209" y="299"/>
                    <a:pt x="204" y="297"/>
                  </a:cubicBezTo>
                  <a:cubicBezTo>
                    <a:pt x="191" y="293"/>
                    <a:pt x="198" y="289"/>
                    <a:pt x="177" y="289"/>
                  </a:cubicBezTo>
                  <a:lnTo>
                    <a:pt x="165" y="263"/>
                  </a:lnTo>
                  <a:lnTo>
                    <a:pt x="139" y="263"/>
                  </a:lnTo>
                  <a:cubicBezTo>
                    <a:pt x="132" y="258"/>
                    <a:pt x="131" y="247"/>
                    <a:pt x="125" y="247"/>
                  </a:cubicBezTo>
                  <a:cubicBezTo>
                    <a:pt x="125" y="247"/>
                    <a:pt x="101" y="267"/>
                    <a:pt x="100" y="268"/>
                  </a:cubicBezTo>
                  <a:cubicBezTo>
                    <a:pt x="94" y="281"/>
                    <a:pt x="96" y="290"/>
                    <a:pt x="77" y="290"/>
                  </a:cubicBezTo>
                  <a:lnTo>
                    <a:pt x="60" y="309"/>
                  </a:lnTo>
                  <a:lnTo>
                    <a:pt x="52" y="309"/>
                  </a:lnTo>
                  <a:cubicBezTo>
                    <a:pt x="50" y="313"/>
                    <a:pt x="47" y="319"/>
                    <a:pt x="43" y="319"/>
                  </a:cubicBezTo>
                  <a:cubicBezTo>
                    <a:pt x="42" y="319"/>
                    <a:pt x="19" y="297"/>
                    <a:pt x="16" y="297"/>
                  </a:cubicBezTo>
                  <a:lnTo>
                    <a:pt x="6" y="297"/>
                  </a:lnTo>
                  <a:cubicBezTo>
                    <a:pt x="3" y="297"/>
                    <a:pt x="3" y="298"/>
                    <a:pt x="0" y="30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11" name="Freeform 149"/>
            <p:cNvSpPr/>
            <p:nvPr/>
          </p:nvSpPr>
          <p:spPr bwMode="auto">
            <a:xfrm>
              <a:off x="4756992" y="4631165"/>
              <a:ext cx="759626" cy="662889"/>
            </a:xfrm>
            <a:custGeom>
              <a:gdLst>
                <a:gd fmla="*/ 674 w 996" name="T0"/>
                <a:gd fmla="*/ 752 h 869" name="T1"/>
                <a:gd fmla="*/ 698 w 996" name="T2"/>
                <a:gd fmla="*/ 790 h 869" name="T3"/>
                <a:gd fmla="*/ 760 w 996" name="T4"/>
                <a:gd fmla="*/ 738 h 869" name="T5"/>
                <a:gd fmla="*/ 839 w 996" name="T6"/>
                <a:gd fmla="*/ 752 h 869" name="T7"/>
                <a:gd fmla="*/ 860 w 996" name="T8"/>
                <a:gd fmla="*/ 695 h 869" name="T9"/>
                <a:gd fmla="*/ 911 w 996" name="T10"/>
                <a:gd fmla="*/ 717 h 869" name="T11"/>
                <a:gd fmla="*/ 892 w 996" name="T12"/>
                <a:gd fmla="*/ 688 h 869" name="T13"/>
                <a:gd fmla="*/ 961 w 996" name="T14"/>
                <a:gd fmla="*/ 671 h 869" name="T15"/>
                <a:gd fmla="*/ 984 w 996" name="T16"/>
                <a:gd fmla="*/ 621 h 869" name="T17"/>
                <a:gd fmla="*/ 982 w 996" name="T18"/>
                <a:gd fmla="*/ 568 h 869" name="T19"/>
                <a:gd fmla="*/ 953 w 996" name="T20"/>
                <a:gd fmla="*/ 558 h 869" name="T21"/>
                <a:gd fmla="*/ 990 w 996" name="T22"/>
                <a:gd fmla="*/ 455 h 869" name="T23"/>
                <a:gd fmla="*/ 984 w 996" name="T24"/>
                <a:gd fmla="*/ 406 h 869" name="T25"/>
                <a:gd fmla="*/ 926 w 996" name="T26"/>
                <a:gd fmla="*/ 409 h 869" name="T27"/>
                <a:gd fmla="*/ 892 w 996" name="T28"/>
                <a:gd fmla="*/ 401 h 869" name="T29"/>
                <a:gd fmla="*/ 953 w 996" name="T30"/>
                <a:gd fmla="*/ 349 h 869" name="T31"/>
                <a:gd fmla="*/ 957 w 996" name="T32"/>
                <a:gd fmla="*/ 260 h 869" name="T33"/>
                <a:gd fmla="*/ 971 w 996" name="T34"/>
                <a:gd fmla="*/ 192 h 869" name="T35"/>
                <a:gd fmla="*/ 953 w 996" name="T36"/>
                <a:gd fmla="*/ 157 h 869" name="T37"/>
                <a:gd fmla="*/ 915 w 996" name="T38"/>
                <a:gd fmla="*/ 201 h 869" name="T39"/>
                <a:gd fmla="*/ 868 w 996" name="T40"/>
                <a:gd fmla="*/ 163 h 869" name="T41"/>
                <a:gd fmla="*/ 842 w 996" name="T42"/>
                <a:gd fmla="*/ 174 h 869" name="T43"/>
                <a:gd fmla="*/ 836 w 996" name="T44"/>
                <a:gd fmla="*/ 139 h 869" name="T45"/>
                <a:gd fmla="*/ 834 w 996" name="T46"/>
                <a:gd fmla="*/ 108 h 869" name="T47"/>
                <a:gd fmla="*/ 765 w 996" name="T48"/>
                <a:gd fmla="*/ 27 h 869" name="T49"/>
                <a:gd fmla="*/ 692 w 996" name="T50"/>
                <a:gd fmla="*/ 9 h 869" name="T51"/>
                <a:gd fmla="*/ 644 w 996" name="T52"/>
                <a:gd fmla="*/ 27 h 869" name="T53"/>
                <a:gd fmla="*/ 581 w 996" name="T54"/>
                <a:gd fmla="*/ 60 h 869" name="T55"/>
                <a:gd fmla="*/ 541 w 996" name="T56"/>
                <a:gd fmla="*/ 104 h 869" name="T57"/>
                <a:gd fmla="*/ 512 w 996" name="T58"/>
                <a:gd fmla="*/ 119 h 869" name="T59"/>
                <a:gd fmla="*/ 490 w 996" name="T60"/>
                <a:gd fmla="*/ 58 h 869" name="T61"/>
                <a:gd fmla="*/ 495 w 996" name="T62"/>
                <a:gd fmla="*/ 120 h 869" name="T63"/>
                <a:gd fmla="*/ 425 w 996" name="T64"/>
                <a:gd fmla="*/ 90 h 869" name="T65"/>
                <a:gd fmla="*/ 369 w 996" name="T66"/>
                <a:gd fmla="*/ 100 h 869" name="T67"/>
                <a:gd fmla="*/ 358 w 996" name="T68"/>
                <a:gd fmla="*/ 166 h 869" name="T69"/>
                <a:gd fmla="*/ 400 w 996" name="T70"/>
                <a:gd fmla="*/ 201 h 869" name="T71"/>
                <a:gd fmla="*/ 452 w 996" name="T72"/>
                <a:gd fmla="*/ 223 h 869" name="T73"/>
                <a:gd fmla="*/ 430 w 996" name="T74"/>
                <a:gd fmla="*/ 265 h 869" name="T75"/>
                <a:gd fmla="*/ 322 w 996" name="T76"/>
                <a:gd fmla="*/ 263 h 869" name="T77"/>
                <a:gd fmla="*/ 273 w 996" name="T78"/>
                <a:gd fmla="*/ 341 h 869" name="T79"/>
                <a:gd fmla="*/ 200 w 996" name="T80"/>
                <a:gd fmla="*/ 344 h 869" name="T81"/>
                <a:gd fmla="*/ 101 w 996" name="T82"/>
                <a:gd fmla="*/ 349 h 869" name="T83"/>
                <a:gd fmla="*/ 4 w 996" name="T84"/>
                <a:gd fmla="*/ 376 h 869" name="T85"/>
                <a:gd fmla="*/ 11 w 996" name="T86"/>
                <a:gd fmla="*/ 385 h 869" name="T87"/>
                <a:gd fmla="*/ 20 w 996" name="T88"/>
                <a:gd fmla="*/ 450 h 869" name="T89"/>
                <a:gd fmla="*/ 82 w 996" name="T90"/>
                <a:gd fmla="*/ 473 h 869" name="T91"/>
                <a:gd fmla="*/ 173 w 996" name="T92"/>
                <a:gd fmla="*/ 527 h 869" name="T93"/>
                <a:gd fmla="*/ 103 w 996" name="T94"/>
                <a:gd fmla="*/ 657 h 869" name="T95"/>
                <a:gd fmla="*/ 139 w 996" name="T96"/>
                <a:gd fmla="*/ 703 h 869" name="T97"/>
                <a:gd fmla="*/ 182 w 996" name="T98"/>
                <a:gd fmla="*/ 758 h 869" name="T99"/>
                <a:gd fmla="*/ 158 w 996" name="T100"/>
                <a:gd fmla="*/ 784 h 869" name="T101"/>
                <a:gd fmla="*/ 173 w 996" name="T102"/>
                <a:gd fmla="*/ 858 h 869" name="T103"/>
                <a:gd fmla="*/ 285 w 996" name="T104"/>
                <a:gd fmla="*/ 811 h 869" name="T105"/>
                <a:gd fmla="*/ 385 w 996" name="T106"/>
                <a:gd fmla="*/ 869 h 869" name="T107"/>
                <a:gd fmla="*/ 415 w 996" name="T108"/>
                <a:gd fmla="*/ 815 h 869" name="T109"/>
                <a:gd fmla="*/ 523 w 996" name="T110"/>
                <a:gd fmla="*/ 776 h 869" name="T111"/>
                <a:gd fmla="*/ 555 w 996" name="T112"/>
                <a:gd fmla="*/ 772 h 869" name="T113"/>
                <a:gd fmla="*/ 573 w 996" name="T114"/>
                <a:gd fmla="*/ 703 h 869" name="T115"/>
                <a:gd fmla="*/ 628 w 996" name="T116"/>
                <a:gd fmla="*/ 738 h 86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69" w="996">
                  <a:moveTo>
                    <a:pt x="628" y="738"/>
                  </a:moveTo>
                  <a:lnTo>
                    <a:pt x="633" y="741"/>
                  </a:lnTo>
                  <a:lnTo>
                    <a:pt x="633" y="758"/>
                  </a:lnTo>
                  <a:cubicBezTo>
                    <a:pt x="636" y="763"/>
                    <a:pt x="638" y="769"/>
                    <a:pt x="647" y="769"/>
                  </a:cubicBezTo>
                  <a:cubicBezTo>
                    <a:pt x="661" y="769"/>
                    <a:pt x="661" y="753"/>
                    <a:pt x="674" y="752"/>
                  </a:cubicBezTo>
                  <a:lnTo>
                    <a:pt x="674" y="766"/>
                  </a:lnTo>
                  <a:cubicBezTo>
                    <a:pt x="674" y="770"/>
                    <a:pt x="675" y="771"/>
                    <a:pt x="676" y="774"/>
                  </a:cubicBezTo>
                  <a:cubicBezTo>
                    <a:pt x="688" y="774"/>
                    <a:pt x="681" y="769"/>
                    <a:pt x="688" y="769"/>
                  </a:cubicBezTo>
                  <a:cubicBezTo>
                    <a:pt x="697" y="769"/>
                    <a:pt x="686" y="790"/>
                    <a:pt x="696" y="790"/>
                  </a:cubicBezTo>
                  <a:lnTo>
                    <a:pt x="698" y="790"/>
                  </a:lnTo>
                  <a:cubicBezTo>
                    <a:pt x="700" y="790"/>
                    <a:pt x="707" y="785"/>
                    <a:pt x="712" y="784"/>
                  </a:cubicBezTo>
                  <a:cubicBezTo>
                    <a:pt x="717" y="782"/>
                    <a:pt x="723" y="781"/>
                    <a:pt x="728" y="779"/>
                  </a:cubicBezTo>
                  <a:cubicBezTo>
                    <a:pt x="741" y="775"/>
                    <a:pt x="748" y="777"/>
                    <a:pt x="755" y="766"/>
                  </a:cubicBezTo>
                  <a:lnTo>
                    <a:pt x="755" y="744"/>
                  </a:lnTo>
                  <a:lnTo>
                    <a:pt x="760" y="738"/>
                  </a:lnTo>
                  <a:cubicBezTo>
                    <a:pt x="760" y="720"/>
                    <a:pt x="762" y="728"/>
                    <a:pt x="776" y="728"/>
                  </a:cubicBezTo>
                  <a:cubicBezTo>
                    <a:pt x="785" y="728"/>
                    <a:pt x="780" y="712"/>
                    <a:pt x="788" y="712"/>
                  </a:cubicBezTo>
                  <a:cubicBezTo>
                    <a:pt x="802" y="712"/>
                    <a:pt x="786" y="731"/>
                    <a:pt x="823" y="731"/>
                  </a:cubicBezTo>
                  <a:cubicBezTo>
                    <a:pt x="828" y="738"/>
                    <a:pt x="829" y="753"/>
                    <a:pt x="833" y="753"/>
                  </a:cubicBezTo>
                  <a:cubicBezTo>
                    <a:pt x="836" y="753"/>
                    <a:pt x="835" y="753"/>
                    <a:pt x="839" y="752"/>
                  </a:cubicBezTo>
                  <a:lnTo>
                    <a:pt x="841" y="717"/>
                  </a:lnTo>
                  <a:lnTo>
                    <a:pt x="847" y="715"/>
                  </a:lnTo>
                  <a:lnTo>
                    <a:pt x="847" y="707"/>
                  </a:lnTo>
                  <a:cubicBezTo>
                    <a:pt x="847" y="702"/>
                    <a:pt x="851" y="695"/>
                    <a:pt x="857" y="695"/>
                  </a:cubicBezTo>
                  <a:lnTo>
                    <a:pt x="860" y="695"/>
                  </a:lnTo>
                  <a:cubicBezTo>
                    <a:pt x="866" y="695"/>
                    <a:pt x="866" y="701"/>
                    <a:pt x="866" y="707"/>
                  </a:cubicBezTo>
                  <a:lnTo>
                    <a:pt x="872" y="712"/>
                  </a:lnTo>
                  <a:lnTo>
                    <a:pt x="873" y="711"/>
                  </a:lnTo>
                  <a:lnTo>
                    <a:pt x="909" y="716"/>
                  </a:lnTo>
                  <a:lnTo>
                    <a:pt x="911" y="717"/>
                  </a:lnTo>
                  <a:cubicBezTo>
                    <a:pt x="913" y="717"/>
                    <a:pt x="915" y="716"/>
                    <a:pt x="915" y="714"/>
                  </a:cubicBezTo>
                  <a:cubicBezTo>
                    <a:pt x="915" y="707"/>
                    <a:pt x="909" y="707"/>
                    <a:pt x="909" y="701"/>
                  </a:cubicBezTo>
                  <a:lnTo>
                    <a:pt x="909" y="698"/>
                  </a:lnTo>
                  <a:cubicBezTo>
                    <a:pt x="909" y="689"/>
                    <a:pt x="915" y="689"/>
                    <a:pt x="915" y="676"/>
                  </a:cubicBezTo>
                  <a:cubicBezTo>
                    <a:pt x="906" y="676"/>
                    <a:pt x="897" y="688"/>
                    <a:pt x="892" y="688"/>
                  </a:cubicBezTo>
                  <a:cubicBezTo>
                    <a:pt x="888" y="688"/>
                    <a:pt x="885" y="686"/>
                    <a:pt x="885" y="682"/>
                  </a:cubicBezTo>
                  <a:cubicBezTo>
                    <a:pt x="885" y="676"/>
                    <a:pt x="908" y="660"/>
                    <a:pt x="915" y="660"/>
                  </a:cubicBezTo>
                  <a:cubicBezTo>
                    <a:pt x="933" y="660"/>
                    <a:pt x="934" y="676"/>
                    <a:pt x="949" y="676"/>
                  </a:cubicBezTo>
                  <a:lnTo>
                    <a:pt x="955" y="676"/>
                  </a:lnTo>
                  <a:cubicBezTo>
                    <a:pt x="959" y="676"/>
                    <a:pt x="960" y="673"/>
                    <a:pt x="961" y="671"/>
                  </a:cubicBezTo>
                  <a:cubicBezTo>
                    <a:pt x="961" y="667"/>
                    <a:pt x="960" y="666"/>
                    <a:pt x="960" y="661"/>
                  </a:cubicBezTo>
                  <a:lnTo>
                    <a:pt x="960" y="660"/>
                  </a:lnTo>
                  <a:cubicBezTo>
                    <a:pt x="960" y="654"/>
                    <a:pt x="973" y="645"/>
                    <a:pt x="976" y="641"/>
                  </a:cubicBezTo>
                  <a:lnTo>
                    <a:pt x="976" y="631"/>
                  </a:lnTo>
                  <a:lnTo>
                    <a:pt x="984" y="621"/>
                  </a:lnTo>
                  <a:cubicBezTo>
                    <a:pt x="983" y="613"/>
                    <a:pt x="979" y="620"/>
                    <a:pt x="979" y="612"/>
                  </a:cubicBezTo>
                  <a:cubicBezTo>
                    <a:pt x="979" y="605"/>
                    <a:pt x="987" y="604"/>
                    <a:pt x="987" y="596"/>
                  </a:cubicBezTo>
                  <a:cubicBezTo>
                    <a:pt x="987" y="589"/>
                    <a:pt x="979" y="588"/>
                    <a:pt x="979" y="582"/>
                  </a:cubicBezTo>
                  <a:cubicBezTo>
                    <a:pt x="979" y="577"/>
                    <a:pt x="982" y="578"/>
                    <a:pt x="982" y="571"/>
                  </a:cubicBezTo>
                  <a:lnTo>
                    <a:pt x="982" y="568"/>
                  </a:lnTo>
                  <a:cubicBezTo>
                    <a:pt x="982" y="563"/>
                    <a:pt x="981" y="558"/>
                    <a:pt x="976" y="558"/>
                  </a:cubicBezTo>
                  <a:cubicBezTo>
                    <a:pt x="971" y="558"/>
                    <a:pt x="974" y="576"/>
                    <a:pt x="963" y="576"/>
                  </a:cubicBezTo>
                  <a:lnTo>
                    <a:pt x="961" y="576"/>
                  </a:lnTo>
                  <a:cubicBezTo>
                    <a:pt x="958" y="576"/>
                    <a:pt x="953" y="571"/>
                    <a:pt x="953" y="568"/>
                  </a:cubicBezTo>
                  <a:lnTo>
                    <a:pt x="953" y="558"/>
                  </a:lnTo>
                  <a:cubicBezTo>
                    <a:pt x="953" y="551"/>
                    <a:pt x="966" y="535"/>
                    <a:pt x="969" y="528"/>
                  </a:cubicBezTo>
                  <a:cubicBezTo>
                    <a:pt x="975" y="517"/>
                    <a:pt x="971" y="504"/>
                    <a:pt x="971" y="488"/>
                  </a:cubicBezTo>
                  <a:cubicBezTo>
                    <a:pt x="971" y="486"/>
                    <a:pt x="978" y="479"/>
                    <a:pt x="980" y="477"/>
                  </a:cubicBezTo>
                  <a:cubicBezTo>
                    <a:pt x="995" y="477"/>
                    <a:pt x="995" y="475"/>
                    <a:pt x="995" y="458"/>
                  </a:cubicBezTo>
                  <a:cubicBezTo>
                    <a:pt x="995" y="456"/>
                    <a:pt x="993" y="455"/>
                    <a:pt x="990" y="455"/>
                  </a:cubicBezTo>
                  <a:cubicBezTo>
                    <a:pt x="987" y="455"/>
                    <a:pt x="990" y="458"/>
                    <a:pt x="980" y="458"/>
                  </a:cubicBezTo>
                  <a:cubicBezTo>
                    <a:pt x="981" y="446"/>
                    <a:pt x="996" y="452"/>
                    <a:pt x="996" y="441"/>
                  </a:cubicBezTo>
                  <a:lnTo>
                    <a:pt x="996" y="431"/>
                  </a:lnTo>
                  <a:cubicBezTo>
                    <a:pt x="996" y="426"/>
                    <a:pt x="995" y="425"/>
                    <a:pt x="993" y="422"/>
                  </a:cubicBezTo>
                  <a:cubicBezTo>
                    <a:pt x="980" y="422"/>
                    <a:pt x="984" y="419"/>
                    <a:pt x="984" y="406"/>
                  </a:cubicBezTo>
                  <a:cubicBezTo>
                    <a:pt x="980" y="401"/>
                    <a:pt x="977" y="398"/>
                    <a:pt x="968" y="398"/>
                  </a:cubicBezTo>
                  <a:lnTo>
                    <a:pt x="966" y="398"/>
                  </a:lnTo>
                  <a:cubicBezTo>
                    <a:pt x="947" y="398"/>
                    <a:pt x="945" y="417"/>
                    <a:pt x="931" y="417"/>
                  </a:cubicBezTo>
                  <a:lnTo>
                    <a:pt x="926" y="417"/>
                  </a:lnTo>
                  <a:lnTo>
                    <a:pt x="926" y="409"/>
                  </a:lnTo>
                  <a:cubicBezTo>
                    <a:pt x="926" y="405"/>
                    <a:pt x="925" y="404"/>
                    <a:pt x="922" y="404"/>
                  </a:cubicBezTo>
                  <a:cubicBezTo>
                    <a:pt x="914" y="404"/>
                    <a:pt x="897" y="428"/>
                    <a:pt x="890" y="428"/>
                  </a:cubicBezTo>
                  <a:lnTo>
                    <a:pt x="888" y="428"/>
                  </a:lnTo>
                  <a:cubicBezTo>
                    <a:pt x="884" y="428"/>
                    <a:pt x="874" y="418"/>
                    <a:pt x="873" y="414"/>
                  </a:cubicBezTo>
                  <a:cubicBezTo>
                    <a:pt x="884" y="408"/>
                    <a:pt x="883" y="413"/>
                    <a:pt x="892" y="401"/>
                  </a:cubicBezTo>
                  <a:cubicBezTo>
                    <a:pt x="896" y="395"/>
                    <a:pt x="903" y="392"/>
                    <a:pt x="909" y="387"/>
                  </a:cubicBezTo>
                  <a:cubicBezTo>
                    <a:pt x="915" y="380"/>
                    <a:pt x="923" y="346"/>
                    <a:pt x="930" y="346"/>
                  </a:cubicBezTo>
                  <a:lnTo>
                    <a:pt x="941" y="346"/>
                  </a:lnTo>
                  <a:cubicBezTo>
                    <a:pt x="946" y="346"/>
                    <a:pt x="943" y="349"/>
                    <a:pt x="949" y="349"/>
                  </a:cubicBezTo>
                  <a:lnTo>
                    <a:pt x="953" y="349"/>
                  </a:lnTo>
                  <a:cubicBezTo>
                    <a:pt x="960" y="349"/>
                    <a:pt x="955" y="336"/>
                    <a:pt x="969" y="328"/>
                  </a:cubicBezTo>
                  <a:cubicBezTo>
                    <a:pt x="976" y="323"/>
                    <a:pt x="985" y="320"/>
                    <a:pt x="985" y="309"/>
                  </a:cubicBezTo>
                  <a:lnTo>
                    <a:pt x="985" y="304"/>
                  </a:lnTo>
                  <a:cubicBezTo>
                    <a:pt x="985" y="284"/>
                    <a:pt x="957" y="289"/>
                    <a:pt x="957" y="276"/>
                  </a:cubicBezTo>
                  <a:lnTo>
                    <a:pt x="957" y="260"/>
                  </a:lnTo>
                  <a:cubicBezTo>
                    <a:pt x="957" y="240"/>
                    <a:pt x="966" y="243"/>
                    <a:pt x="966" y="230"/>
                  </a:cubicBezTo>
                  <a:lnTo>
                    <a:pt x="961" y="230"/>
                  </a:lnTo>
                  <a:cubicBezTo>
                    <a:pt x="958" y="230"/>
                    <a:pt x="957" y="229"/>
                    <a:pt x="957" y="225"/>
                  </a:cubicBezTo>
                  <a:lnTo>
                    <a:pt x="957" y="220"/>
                  </a:lnTo>
                  <a:cubicBezTo>
                    <a:pt x="957" y="209"/>
                    <a:pt x="971" y="202"/>
                    <a:pt x="971" y="192"/>
                  </a:cubicBezTo>
                  <a:lnTo>
                    <a:pt x="971" y="189"/>
                  </a:lnTo>
                  <a:cubicBezTo>
                    <a:pt x="971" y="182"/>
                    <a:pt x="965" y="184"/>
                    <a:pt x="958" y="184"/>
                  </a:cubicBezTo>
                  <a:lnTo>
                    <a:pt x="952" y="178"/>
                  </a:lnTo>
                  <a:lnTo>
                    <a:pt x="954" y="165"/>
                  </a:lnTo>
                  <a:lnTo>
                    <a:pt x="953" y="157"/>
                  </a:lnTo>
                  <a:cubicBezTo>
                    <a:pt x="953" y="151"/>
                    <a:pt x="950" y="154"/>
                    <a:pt x="950" y="149"/>
                  </a:cubicBezTo>
                  <a:lnTo>
                    <a:pt x="950" y="141"/>
                  </a:lnTo>
                  <a:cubicBezTo>
                    <a:pt x="936" y="142"/>
                    <a:pt x="935" y="151"/>
                    <a:pt x="932" y="164"/>
                  </a:cubicBezTo>
                  <a:cubicBezTo>
                    <a:pt x="929" y="179"/>
                    <a:pt x="925" y="171"/>
                    <a:pt x="925" y="198"/>
                  </a:cubicBezTo>
                  <a:cubicBezTo>
                    <a:pt x="922" y="200"/>
                    <a:pt x="920" y="201"/>
                    <a:pt x="915" y="201"/>
                  </a:cubicBezTo>
                  <a:lnTo>
                    <a:pt x="901" y="201"/>
                  </a:lnTo>
                  <a:cubicBezTo>
                    <a:pt x="894" y="201"/>
                    <a:pt x="895" y="190"/>
                    <a:pt x="887" y="190"/>
                  </a:cubicBezTo>
                  <a:lnTo>
                    <a:pt x="879" y="190"/>
                  </a:lnTo>
                  <a:cubicBezTo>
                    <a:pt x="874" y="190"/>
                    <a:pt x="874" y="195"/>
                    <a:pt x="868" y="195"/>
                  </a:cubicBezTo>
                  <a:cubicBezTo>
                    <a:pt x="862" y="195"/>
                    <a:pt x="868" y="171"/>
                    <a:pt x="868" y="163"/>
                  </a:cubicBezTo>
                  <a:lnTo>
                    <a:pt x="868" y="149"/>
                  </a:lnTo>
                  <a:cubicBezTo>
                    <a:pt x="868" y="145"/>
                    <a:pt x="864" y="141"/>
                    <a:pt x="860" y="141"/>
                  </a:cubicBezTo>
                  <a:lnTo>
                    <a:pt x="855" y="141"/>
                  </a:lnTo>
                  <a:lnTo>
                    <a:pt x="855" y="166"/>
                  </a:lnTo>
                  <a:cubicBezTo>
                    <a:pt x="855" y="169"/>
                    <a:pt x="848" y="174"/>
                    <a:pt x="842" y="174"/>
                  </a:cubicBezTo>
                  <a:cubicBezTo>
                    <a:pt x="841" y="174"/>
                    <a:pt x="836" y="170"/>
                    <a:pt x="836" y="166"/>
                  </a:cubicBezTo>
                  <a:lnTo>
                    <a:pt x="836" y="165"/>
                  </a:lnTo>
                  <a:cubicBezTo>
                    <a:pt x="836" y="159"/>
                    <a:pt x="839" y="162"/>
                    <a:pt x="839" y="157"/>
                  </a:cubicBezTo>
                  <a:lnTo>
                    <a:pt x="839" y="147"/>
                  </a:lnTo>
                  <a:cubicBezTo>
                    <a:pt x="839" y="142"/>
                    <a:pt x="836" y="145"/>
                    <a:pt x="836" y="139"/>
                  </a:cubicBezTo>
                  <a:lnTo>
                    <a:pt x="836" y="133"/>
                  </a:lnTo>
                  <a:cubicBezTo>
                    <a:pt x="836" y="126"/>
                    <a:pt x="842" y="119"/>
                    <a:pt x="842" y="116"/>
                  </a:cubicBezTo>
                  <a:lnTo>
                    <a:pt x="842" y="112"/>
                  </a:lnTo>
                  <a:cubicBezTo>
                    <a:pt x="842" y="109"/>
                    <a:pt x="841" y="108"/>
                    <a:pt x="838" y="108"/>
                  </a:cubicBezTo>
                  <a:lnTo>
                    <a:pt x="834" y="108"/>
                  </a:lnTo>
                  <a:cubicBezTo>
                    <a:pt x="830" y="108"/>
                    <a:pt x="824" y="111"/>
                    <a:pt x="819" y="112"/>
                  </a:cubicBezTo>
                  <a:cubicBezTo>
                    <a:pt x="800" y="102"/>
                    <a:pt x="804" y="101"/>
                    <a:pt x="804" y="79"/>
                  </a:cubicBezTo>
                  <a:cubicBezTo>
                    <a:pt x="804" y="62"/>
                    <a:pt x="796" y="45"/>
                    <a:pt x="795" y="31"/>
                  </a:cubicBezTo>
                  <a:cubicBezTo>
                    <a:pt x="787" y="32"/>
                    <a:pt x="789" y="35"/>
                    <a:pt x="782" y="35"/>
                  </a:cubicBezTo>
                  <a:cubicBezTo>
                    <a:pt x="777" y="35"/>
                    <a:pt x="774" y="27"/>
                    <a:pt x="765" y="27"/>
                  </a:cubicBezTo>
                  <a:lnTo>
                    <a:pt x="753" y="27"/>
                  </a:lnTo>
                  <a:cubicBezTo>
                    <a:pt x="748" y="27"/>
                    <a:pt x="731" y="39"/>
                    <a:pt x="728" y="39"/>
                  </a:cubicBezTo>
                  <a:lnTo>
                    <a:pt x="720" y="39"/>
                  </a:lnTo>
                  <a:cubicBezTo>
                    <a:pt x="709" y="39"/>
                    <a:pt x="710" y="14"/>
                    <a:pt x="707" y="3"/>
                  </a:cubicBezTo>
                  <a:cubicBezTo>
                    <a:pt x="697" y="3"/>
                    <a:pt x="697" y="9"/>
                    <a:pt x="692" y="9"/>
                  </a:cubicBezTo>
                  <a:lnTo>
                    <a:pt x="682" y="9"/>
                  </a:lnTo>
                  <a:cubicBezTo>
                    <a:pt x="677" y="9"/>
                    <a:pt x="674" y="3"/>
                    <a:pt x="673" y="0"/>
                  </a:cubicBezTo>
                  <a:lnTo>
                    <a:pt x="666" y="0"/>
                  </a:lnTo>
                  <a:cubicBezTo>
                    <a:pt x="661" y="6"/>
                    <a:pt x="641" y="13"/>
                    <a:pt x="641" y="20"/>
                  </a:cubicBezTo>
                  <a:cubicBezTo>
                    <a:pt x="641" y="24"/>
                    <a:pt x="642" y="24"/>
                    <a:pt x="644" y="27"/>
                  </a:cubicBezTo>
                  <a:cubicBezTo>
                    <a:pt x="644" y="52"/>
                    <a:pt x="657" y="46"/>
                    <a:pt x="657" y="55"/>
                  </a:cubicBezTo>
                  <a:cubicBezTo>
                    <a:pt x="657" y="58"/>
                    <a:pt x="630" y="75"/>
                    <a:pt x="627" y="77"/>
                  </a:cubicBezTo>
                  <a:cubicBezTo>
                    <a:pt x="622" y="79"/>
                    <a:pt x="624" y="79"/>
                    <a:pt x="620" y="79"/>
                  </a:cubicBezTo>
                  <a:cubicBezTo>
                    <a:pt x="617" y="79"/>
                    <a:pt x="615" y="60"/>
                    <a:pt x="595" y="60"/>
                  </a:cubicBezTo>
                  <a:lnTo>
                    <a:pt x="581" y="60"/>
                  </a:lnTo>
                  <a:cubicBezTo>
                    <a:pt x="577" y="60"/>
                    <a:pt x="576" y="61"/>
                    <a:pt x="576" y="65"/>
                  </a:cubicBezTo>
                  <a:lnTo>
                    <a:pt x="576" y="79"/>
                  </a:lnTo>
                  <a:cubicBezTo>
                    <a:pt x="564" y="78"/>
                    <a:pt x="573" y="73"/>
                    <a:pt x="565" y="73"/>
                  </a:cubicBezTo>
                  <a:cubicBezTo>
                    <a:pt x="556" y="73"/>
                    <a:pt x="541" y="95"/>
                    <a:pt x="541" y="100"/>
                  </a:cubicBezTo>
                  <a:lnTo>
                    <a:pt x="541" y="104"/>
                  </a:lnTo>
                  <a:cubicBezTo>
                    <a:pt x="541" y="112"/>
                    <a:pt x="543" y="118"/>
                    <a:pt x="541" y="124"/>
                  </a:cubicBezTo>
                  <a:cubicBezTo>
                    <a:pt x="540" y="127"/>
                    <a:pt x="535" y="135"/>
                    <a:pt x="531" y="135"/>
                  </a:cubicBezTo>
                  <a:cubicBezTo>
                    <a:pt x="530" y="135"/>
                    <a:pt x="527" y="131"/>
                    <a:pt x="525" y="130"/>
                  </a:cubicBezTo>
                  <a:cubicBezTo>
                    <a:pt x="518" y="130"/>
                    <a:pt x="512" y="132"/>
                    <a:pt x="512" y="125"/>
                  </a:cubicBezTo>
                  <a:lnTo>
                    <a:pt x="512" y="119"/>
                  </a:lnTo>
                  <a:cubicBezTo>
                    <a:pt x="517" y="117"/>
                    <a:pt x="520" y="107"/>
                    <a:pt x="520" y="100"/>
                  </a:cubicBezTo>
                  <a:lnTo>
                    <a:pt x="520" y="95"/>
                  </a:lnTo>
                  <a:cubicBezTo>
                    <a:pt x="520" y="89"/>
                    <a:pt x="511" y="87"/>
                    <a:pt x="506" y="87"/>
                  </a:cubicBezTo>
                  <a:lnTo>
                    <a:pt x="506" y="81"/>
                  </a:lnTo>
                  <a:cubicBezTo>
                    <a:pt x="506" y="72"/>
                    <a:pt x="497" y="58"/>
                    <a:pt x="490" y="58"/>
                  </a:cubicBezTo>
                  <a:cubicBezTo>
                    <a:pt x="488" y="58"/>
                    <a:pt x="487" y="61"/>
                    <a:pt x="487" y="63"/>
                  </a:cubicBezTo>
                  <a:cubicBezTo>
                    <a:pt x="487" y="70"/>
                    <a:pt x="500" y="80"/>
                    <a:pt x="500" y="90"/>
                  </a:cubicBezTo>
                  <a:lnTo>
                    <a:pt x="500" y="97"/>
                  </a:lnTo>
                  <a:cubicBezTo>
                    <a:pt x="500" y="102"/>
                    <a:pt x="495" y="101"/>
                    <a:pt x="495" y="109"/>
                  </a:cubicBezTo>
                  <a:lnTo>
                    <a:pt x="495" y="120"/>
                  </a:lnTo>
                  <a:lnTo>
                    <a:pt x="476" y="112"/>
                  </a:lnTo>
                  <a:cubicBezTo>
                    <a:pt x="476" y="122"/>
                    <a:pt x="481" y="135"/>
                    <a:pt x="473" y="135"/>
                  </a:cubicBezTo>
                  <a:cubicBezTo>
                    <a:pt x="471" y="135"/>
                    <a:pt x="465" y="123"/>
                    <a:pt x="456" y="119"/>
                  </a:cubicBezTo>
                  <a:cubicBezTo>
                    <a:pt x="443" y="112"/>
                    <a:pt x="449" y="113"/>
                    <a:pt x="441" y="104"/>
                  </a:cubicBezTo>
                  <a:cubicBezTo>
                    <a:pt x="437" y="99"/>
                    <a:pt x="430" y="99"/>
                    <a:pt x="425" y="90"/>
                  </a:cubicBezTo>
                  <a:cubicBezTo>
                    <a:pt x="422" y="84"/>
                    <a:pt x="419" y="74"/>
                    <a:pt x="411" y="74"/>
                  </a:cubicBezTo>
                  <a:cubicBezTo>
                    <a:pt x="402" y="74"/>
                    <a:pt x="395" y="91"/>
                    <a:pt x="395" y="101"/>
                  </a:cubicBezTo>
                  <a:cubicBezTo>
                    <a:pt x="392" y="103"/>
                    <a:pt x="392" y="104"/>
                    <a:pt x="389" y="104"/>
                  </a:cubicBezTo>
                  <a:lnTo>
                    <a:pt x="382" y="104"/>
                  </a:lnTo>
                  <a:cubicBezTo>
                    <a:pt x="374" y="104"/>
                    <a:pt x="375" y="100"/>
                    <a:pt x="369" y="100"/>
                  </a:cubicBezTo>
                  <a:lnTo>
                    <a:pt x="368" y="100"/>
                  </a:lnTo>
                  <a:cubicBezTo>
                    <a:pt x="361" y="100"/>
                    <a:pt x="359" y="109"/>
                    <a:pt x="357" y="114"/>
                  </a:cubicBezTo>
                  <a:cubicBezTo>
                    <a:pt x="353" y="121"/>
                    <a:pt x="347" y="117"/>
                    <a:pt x="347" y="128"/>
                  </a:cubicBezTo>
                  <a:lnTo>
                    <a:pt x="347" y="143"/>
                  </a:lnTo>
                  <a:cubicBezTo>
                    <a:pt x="347" y="151"/>
                    <a:pt x="350" y="166"/>
                    <a:pt x="358" y="166"/>
                  </a:cubicBezTo>
                  <a:lnTo>
                    <a:pt x="360" y="166"/>
                  </a:lnTo>
                  <a:cubicBezTo>
                    <a:pt x="368" y="166"/>
                    <a:pt x="364" y="158"/>
                    <a:pt x="371" y="158"/>
                  </a:cubicBezTo>
                  <a:cubicBezTo>
                    <a:pt x="377" y="158"/>
                    <a:pt x="384" y="172"/>
                    <a:pt x="387" y="176"/>
                  </a:cubicBezTo>
                  <a:lnTo>
                    <a:pt x="387" y="196"/>
                  </a:lnTo>
                  <a:cubicBezTo>
                    <a:pt x="390" y="198"/>
                    <a:pt x="395" y="201"/>
                    <a:pt x="400" y="201"/>
                  </a:cubicBezTo>
                  <a:lnTo>
                    <a:pt x="411" y="201"/>
                  </a:lnTo>
                  <a:cubicBezTo>
                    <a:pt x="423" y="201"/>
                    <a:pt x="422" y="195"/>
                    <a:pt x="435" y="195"/>
                  </a:cubicBezTo>
                  <a:lnTo>
                    <a:pt x="438" y="195"/>
                  </a:lnTo>
                  <a:cubicBezTo>
                    <a:pt x="443" y="195"/>
                    <a:pt x="450" y="206"/>
                    <a:pt x="452" y="209"/>
                  </a:cubicBezTo>
                  <a:lnTo>
                    <a:pt x="452" y="223"/>
                  </a:lnTo>
                  <a:cubicBezTo>
                    <a:pt x="456" y="226"/>
                    <a:pt x="463" y="229"/>
                    <a:pt x="463" y="235"/>
                  </a:cubicBezTo>
                  <a:lnTo>
                    <a:pt x="463" y="262"/>
                  </a:lnTo>
                  <a:cubicBezTo>
                    <a:pt x="463" y="267"/>
                    <a:pt x="453" y="270"/>
                    <a:pt x="448" y="271"/>
                  </a:cubicBezTo>
                  <a:cubicBezTo>
                    <a:pt x="438" y="272"/>
                    <a:pt x="436" y="265"/>
                    <a:pt x="431" y="265"/>
                  </a:cubicBezTo>
                  <a:lnTo>
                    <a:pt x="430" y="265"/>
                  </a:lnTo>
                  <a:cubicBezTo>
                    <a:pt x="428" y="265"/>
                    <a:pt x="419" y="271"/>
                    <a:pt x="410" y="272"/>
                  </a:cubicBezTo>
                  <a:cubicBezTo>
                    <a:pt x="399" y="274"/>
                    <a:pt x="399" y="272"/>
                    <a:pt x="388" y="275"/>
                  </a:cubicBezTo>
                  <a:cubicBezTo>
                    <a:pt x="381" y="277"/>
                    <a:pt x="372" y="276"/>
                    <a:pt x="365" y="278"/>
                  </a:cubicBezTo>
                  <a:cubicBezTo>
                    <a:pt x="357" y="280"/>
                    <a:pt x="359" y="284"/>
                    <a:pt x="346" y="284"/>
                  </a:cubicBezTo>
                  <a:cubicBezTo>
                    <a:pt x="344" y="280"/>
                    <a:pt x="327" y="263"/>
                    <a:pt x="322" y="263"/>
                  </a:cubicBezTo>
                  <a:lnTo>
                    <a:pt x="319" y="263"/>
                  </a:lnTo>
                  <a:cubicBezTo>
                    <a:pt x="305" y="263"/>
                    <a:pt x="301" y="273"/>
                    <a:pt x="289" y="273"/>
                  </a:cubicBezTo>
                  <a:cubicBezTo>
                    <a:pt x="290" y="278"/>
                    <a:pt x="292" y="280"/>
                    <a:pt x="292" y="287"/>
                  </a:cubicBezTo>
                  <a:cubicBezTo>
                    <a:pt x="292" y="294"/>
                    <a:pt x="280" y="295"/>
                    <a:pt x="278" y="309"/>
                  </a:cubicBezTo>
                  <a:cubicBezTo>
                    <a:pt x="276" y="322"/>
                    <a:pt x="273" y="328"/>
                    <a:pt x="273" y="341"/>
                  </a:cubicBezTo>
                  <a:cubicBezTo>
                    <a:pt x="264" y="340"/>
                    <a:pt x="262" y="331"/>
                    <a:pt x="255" y="331"/>
                  </a:cubicBezTo>
                  <a:lnTo>
                    <a:pt x="247" y="331"/>
                  </a:lnTo>
                  <a:cubicBezTo>
                    <a:pt x="237" y="331"/>
                    <a:pt x="225" y="352"/>
                    <a:pt x="211" y="354"/>
                  </a:cubicBezTo>
                  <a:lnTo>
                    <a:pt x="209" y="344"/>
                  </a:lnTo>
                  <a:lnTo>
                    <a:pt x="200" y="344"/>
                  </a:lnTo>
                  <a:lnTo>
                    <a:pt x="200" y="347"/>
                  </a:lnTo>
                  <a:lnTo>
                    <a:pt x="163" y="347"/>
                  </a:lnTo>
                  <a:cubicBezTo>
                    <a:pt x="160" y="347"/>
                    <a:pt x="160" y="346"/>
                    <a:pt x="157" y="344"/>
                  </a:cubicBezTo>
                  <a:cubicBezTo>
                    <a:pt x="157" y="328"/>
                    <a:pt x="149" y="315"/>
                    <a:pt x="133" y="315"/>
                  </a:cubicBezTo>
                  <a:cubicBezTo>
                    <a:pt x="126" y="315"/>
                    <a:pt x="108" y="349"/>
                    <a:pt x="101" y="349"/>
                  </a:cubicBezTo>
                  <a:lnTo>
                    <a:pt x="100" y="349"/>
                  </a:lnTo>
                  <a:cubicBezTo>
                    <a:pt x="90" y="349"/>
                    <a:pt x="76" y="311"/>
                    <a:pt x="58" y="311"/>
                  </a:cubicBezTo>
                  <a:cubicBezTo>
                    <a:pt x="52" y="311"/>
                    <a:pt x="52" y="317"/>
                    <a:pt x="52" y="323"/>
                  </a:cubicBezTo>
                  <a:cubicBezTo>
                    <a:pt x="46" y="333"/>
                    <a:pt x="38" y="343"/>
                    <a:pt x="29" y="352"/>
                  </a:cubicBezTo>
                  <a:cubicBezTo>
                    <a:pt x="26" y="355"/>
                    <a:pt x="4" y="373"/>
                    <a:pt x="4" y="376"/>
                  </a:cubicBezTo>
                  <a:cubicBezTo>
                    <a:pt x="4" y="378"/>
                    <a:pt x="6" y="377"/>
                    <a:pt x="8" y="382"/>
                  </a:cubicBezTo>
                  <a:lnTo>
                    <a:pt x="0" y="384"/>
                  </a:lnTo>
                  <a:lnTo>
                    <a:pt x="0" y="390"/>
                  </a:lnTo>
                  <a:lnTo>
                    <a:pt x="3" y="392"/>
                  </a:lnTo>
                  <a:cubicBezTo>
                    <a:pt x="5" y="389"/>
                    <a:pt x="6" y="385"/>
                    <a:pt x="11" y="385"/>
                  </a:cubicBezTo>
                  <a:cubicBezTo>
                    <a:pt x="17" y="385"/>
                    <a:pt x="24" y="396"/>
                    <a:pt x="24" y="403"/>
                  </a:cubicBezTo>
                  <a:lnTo>
                    <a:pt x="24" y="412"/>
                  </a:lnTo>
                  <a:cubicBezTo>
                    <a:pt x="24" y="418"/>
                    <a:pt x="14" y="422"/>
                    <a:pt x="14" y="431"/>
                  </a:cubicBezTo>
                  <a:lnTo>
                    <a:pt x="14" y="433"/>
                  </a:lnTo>
                  <a:cubicBezTo>
                    <a:pt x="14" y="440"/>
                    <a:pt x="20" y="447"/>
                    <a:pt x="20" y="450"/>
                  </a:cubicBezTo>
                  <a:lnTo>
                    <a:pt x="20" y="455"/>
                  </a:lnTo>
                  <a:lnTo>
                    <a:pt x="19" y="476"/>
                  </a:lnTo>
                  <a:cubicBezTo>
                    <a:pt x="24" y="479"/>
                    <a:pt x="38" y="490"/>
                    <a:pt x="44" y="490"/>
                  </a:cubicBezTo>
                  <a:lnTo>
                    <a:pt x="65" y="490"/>
                  </a:lnTo>
                  <a:cubicBezTo>
                    <a:pt x="71" y="490"/>
                    <a:pt x="75" y="478"/>
                    <a:pt x="82" y="473"/>
                  </a:cubicBezTo>
                  <a:lnTo>
                    <a:pt x="111" y="475"/>
                  </a:lnTo>
                  <a:cubicBezTo>
                    <a:pt x="115" y="474"/>
                    <a:pt x="123" y="458"/>
                    <a:pt x="128" y="458"/>
                  </a:cubicBezTo>
                  <a:cubicBezTo>
                    <a:pt x="129" y="458"/>
                    <a:pt x="152" y="483"/>
                    <a:pt x="156" y="486"/>
                  </a:cubicBezTo>
                  <a:cubicBezTo>
                    <a:pt x="163" y="493"/>
                    <a:pt x="173" y="512"/>
                    <a:pt x="173" y="525"/>
                  </a:cubicBezTo>
                  <a:lnTo>
                    <a:pt x="173" y="527"/>
                  </a:lnTo>
                  <a:cubicBezTo>
                    <a:pt x="173" y="530"/>
                    <a:pt x="155" y="541"/>
                    <a:pt x="151" y="546"/>
                  </a:cubicBezTo>
                  <a:cubicBezTo>
                    <a:pt x="141" y="556"/>
                    <a:pt x="147" y="565"/>
                    <a:pt x="142" y="577"/>
                  </a:cubicBezTo>
                  <a:cubicBezTo>
                    <a:pt x="137" y="591"/>
                    <a:pt x="135" y="572"/>
                    <a:pt x="128" y="602"/>
                  </a:cubicBezTo>
                  <a:cubicBezTo>
                    <a:pt x="124" y="618"/>
                    <a:pt x="120" y="611"/>
                    <a:pt x="120" y="634"/>
                  </a:cubicBezTo>
                  <a:cubicBezTo>
                    <a:pt x="118" y="639"/>
                    <a:pt x="103" y="654"/>
                    <a:pt x="103" y="657"/>
                  </a:cubicBezTo>
                  <a:lnTo>
                    <a:pt x="103" y="666"/>
                  </a:lnTo>
                  <a:cubicBezTo>
                    <a:pt x="103" y="674"/>
                    <a:pt x="119" y="675"/>
                    <a:pt x="119" y="684"/>
                  </a:cubicBezTo>
                  <a:lnTo>
                    <a:pt x="119" y="698"/>
                  </a:lnTo>
                  <a:lnTo>
                    <a:pt x="139" y="690"/>
                  </a:lnTo>
                  <a:lnTo>
                    <a:pt x="139" y="703"/>
                  </a:lnTo>
                  <a:cubicBezTo>
                    <a:pt x="139" y="712"/>
                    <a:pt x="143" y="716"/>
                    <a:pt x="147" y="720"/>
                  </a:cubicBezTo>
                  <a:cubicBezTo>
                    <a:pt x="155" y="727"/>
                    <a:pt x="149" y="734"/>
                    <a:pt x="154" y="737"/>
                  </a:cubicBezTo>
                  <a:cubicBezTo>
                    <a:pt x="157" y="739"/>
                    <a:pt x="173" y="737"/>
                    <a:pt x="178" y="737"/>
                  </a:cubicBezTo>
                  <a:cubicBezTo>
                    <a:pt x="188" y="738"/>
                    <a:pt x="182" y="744"/>
                    <a:pt x="182" y="753"/>
                  </a:cubicBezTo>
                  <a:lnTo>
                    <a:pt x="182" y="758"/>
                  </a:lnTo>
                  <a:cubicBezTo>
                    <a:pt x="176" y="757"/>
                    <a:pt x="175" y="753"/>
                    <a:pt x="171" y="753"/>
                  </a:cubicBezTo>
                  <a:cubicBezTo>
                    <a:pt x="164" y="753"/>
                    <a:pt x="166" y="760"/>
                    <a:pt x="166" y="766"/>
                  </a:cubicBezTo>
                  <a:lnTo>
                    <a:pt x="163" y="769"/>
                  </a:lnTo>
                  <a:cubicBezTo>
                    <a:pt x="156" y="769"/>
                    <a:pt x="147" y="767"/>
                    <a:pt x="147" y="774"/>
                  </a:cubicBezTo>
                  <a:cubicBezTo>
                    <a:pt x="147" y="779"/>
                    <a:pt x="154" y="783"/>
                    <a:pt x="158" y="784"/>
                  </a:cubicBezTo>
                  <a:cubicBezTo>
                    <a:pt x="158" y="797"/>
                    <a:pt x="131" y="812"/>
                    <a:pt x="131" y="828"/>
                  </a:cubicBezTo>
                  <a:lnTo>
                    <a:pt x="131" y="839"/>
                  </a:lnTo>
                  <a:cubicBezTo>
                    <a:pt x="131" y="841"/>
                    <a:pt x="144" y="850"/>
                    <a:pt x="148" y="853"/>
                  </a:cubicBezTo>
                  <a:cubicBezTo>
                    <a:pt x="149" y="855"/>
                    <a:pt x="164" y="866"/>
                    <a:pt x="165" y="866"/>
                  </a:cubicBezTo>
                  <a:cubicBezTo>
                    <a:pt x="170" y="866"/>
                    <a:pt x="171" y="862"/>
                    <a:pt x="173" y="858"/>
                  </a:cubicBezTo>
                  <a:cubicBezTo>
                    <a:pt x="187" y="858"/>
                    <a:pt x="188" y="846"/>
                    <a:pt x="198" y="839"/>
                  </a:cubicBezTo>
                  <a:cubicBezTo>
                    <a:pt x="217" y="839"/>
                    <a:pt x="216" y="829"/>
                    <a:pt x="223" y="816"/>
                  </a:cubicBezTo>
                  <a:cubicBezTo>
                    <a:pt x="224" y="812"/>
                    <a:pt x="245" y="796"/>
                    <a:pt x="250" y="796"/>
                  </a:cubicBezTo>
                  <a:lnTo>
                    <a:pt x="259" y="811"/>
                  </a:lnTo>
                  <a:lnTo>
                    <a:pt x="285" y="811"/>
                  </a:lnTo>
                  <a:cubicBezTo>
                    <a:pt x="291" y="819"/>
                    <a:pt x="292" y="835"/>
                    <a:pt x="303" y="837"/>
                  </a:cubicBezTo>
                  <a:cubicBezTo>
                    <a:pt x="318" y="840"/>
                    <a:pt x="322" y="845"/>
                    <a:pt x="339" y="845"/>
                  </a:cubicBezTo>
                  <a:cubicBezTo>
                    <a:pt x="342" y="850"/>
                    <a:pt x="344" y="860"/>
                    <a:pt x="350" y="860"/>
                  </a:cubicBezTo>
                  <a:lnTo>
                    <a:pt x="371" y="858"/>
                  </a:lnTo>
                  <a:cubicBezTo>
                    <a:pt x="375" y="861"/>
                    <a:pt x="380" y="869"/>
                    <a:pt x="385" y="869"/>
                  </a:cubicBezTo>
                  <a:lnTo>
                    <a:pt x="387" y="869"/>
                  </a:lnTo>
                  <a:cubicBezTo>
                    <a:pt x="388" y="869"/>
                    <a:pt x="420" y="846"/>
                    <a:pt x="420" y="841"/>
                  </a:cubicBezTo>
                  <a:lnTo>
                    <a:pt x="420" y="828"/>
                  </a:lnTo>
                  <a:cubicBezTo>
                    <a:pt x="420" y="822"/>
                    <a:pt x="415" y="824"/>
                    <a:pt x="415" y="819"/>
                  </a:cubicBezTo>
                  <a:lnTo>
                    <a:pt x="415" y="815"/>
                  </a:lnTo>
                  <a:cubicBezTo>
                    <a:pt x="415" y="807"/>
                    <a:pt x="429" y="812"/>
                    <a:pt x="438" y="812"/>
                  </a:cubicBezTo>
                  <a:lnTo>
                    <a:pt x="439" y="812"/>
                  </a:lnTo>
                  <a:cubicBezTo>
                    <a:pt x="463" y="812"/>
                    <a:pt x="498" y="772"/>
                    <a:pt x="506" y="772"/>
                  </a:cubicBezTo>
                  <a:lnTo>
                    <a:pt x="515" y="772"/>
                  </a:lnTo>
                  <a:cubicBezTo>
                    <a:pt x="521" y="772"/>
                    <a:pt x="518" y="776"/>
                    <a:pt x="523" y="776"/>
                  </a:cubicBezTo>
                  <a:lnTo>
                    <a:pt x="534" y="776"/>
                  </a:lnTo>
                  <a:cubicBezTo>
                    <a:pt x="541" y="776"/>
                    <a:pt x="544" y="767"/>
                    <a:pt x="544" y="760"/>
                  </a:cubicBezTo>
                  <a:cubicBezTo>
                    <a:pt x="549" y="760"/>
                    <a:pt x="552" y="759"/>
                    <a:pt x="552" y="765"/>
                  </a:cubicBezTo>
                  <a:lnTo>
                    <a:pt x="552" y="772"/>
                  </a:lnTo>
                  <a:lnTo>
                    <a:pt x="555" y="772"/>
                  </a:lnTo>
                  <a:cubicBezTo>
                    <a:pt x="556" y="764"/>
                    <a:pt x="560" y="761"/>
                    <a:pt x="560" y="755"/>
                  </a:cubicBezTo>
                  <a:lnTo>
                    <a:pt x="560" y="739"/>
                  </a:lnTo>
                  <a:cubicBezTo>
                    <a:pt x="556" y="738"/>
                    <a:pt x="555" y="737"/>
                    <a:pt x="555" y="731"/>
                  </a:cubicBezTo>
                  <a:lnTo>
                    <a:pt x="555" y="726"/>
                  </a:lnTo>
                  <a:cubicBezTo>
                    <a:pt x="555" y="720"/>
                    <a:pt x="570" y="714"/>
                    <a:pt x="573" y="703"/>
                  </a:cubicBezTo>
                  <a:lnTo>
                    <a:pt x="581" y="703"/>
                  </a:lnTo>
                  <a:cubicBezTo>
                    <a:pt x="585" y="703"/>
                    <a:pt x="593" y="695"/>
                    <a:pt x="596" y="695"/>
                  </a:cubicBezTo>
                  <a:cubicBezTo>
                    <a:pt x="599" y="695"/>
                    <a:pt x="600" y="703"/>
                    <a:pt x="604" y="707"/>
                  </a:cubicBezTo>
                  <a:cubicBezTo>
                    <a:pt x="608" y="711"/>
                    <a:pt x="611" y="712"/>
                    <a:pt x="614" y="717"/>
                  </a:cubicBezTo>
                  <a:cubicBezTo>
                    <a:pt x="614" y="734"/>
                    <a:pt x="614" y="734"/>
                    <a:pt x="628" y="7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12" name="Freeform 144"/>
            <p:cNvSpPr/>
            <p:nvPr/>
          </p:nvSpPr>
          <p:spPr bwMode="auto">
            <a:xfrm>
              <a:off x="4995735" y="4175264"/>
              <a:ext cx="608828" cy="612077"/>
            </a:xfrm>
            <a:custGeom>
              <a:gdLst>
                <a:gd fmla="*/ 12 w 777" name="T0"/>
                <a:gd fmla="*/ 547 h 780" name="T1"/>
                <a:gd fmla="*/ 49 w 777" name="T2"/>
                <a:gd fmla="*/ 590 h 780" name="T3"/>
                <a:gd fmla="*/ 85 w 777" name="T4"/>
                <a:gd fmla="*/ 611 h 780" name="T5"/>
                <a:gd fmla="*/ 154 w 777" name="T6"/>
                <a:gd fmla="*/ 691 h 780" name="T7"/>
                <a:gd fmla="*/ 181 w 777" name="T8"/>
                <a:gd fmla="*/ 674 h 780" name="T9"/>
                <a:gd fmla="*/ 184 w 777" name="T10"/>
                <a:gd fmla="*/ 664 h 780" name="T11"/>
                <a:gd fmla="*/ 203 w 777" name="T12"/>
                <a:gd fmla="*/ 709 h 780" name="T13"/>
                <a:gd fmla="*/ 243 w 777" name="T14"/>
                <a:gd fmla="*/ 652 h 780" name="T15"/>
                <a:gd fmla="*/ 289 w 777" name="T16"/>
                <a:gd fmla="*/ 644 h 780" name="T17"/>
                <a:gd fmla="*/ 320 w 777" name="T18"/>
                <a:gd fmla="*/ 598 h 780" name="T19"/>
                <a:gd fmla="*/ 382 w 777" name="T20"/>
                <a:gd fmla="*/ 582 h 780" name="T21"/>
                <a:gd fmla="*/ 404 w 777" name="T22"/>
                <a:gd fmla="*/ 618 h 780" name="T23"/>
                <a:gd fmla="*/ 463 w 777" name="T24"/>
                <a:gd fmla="*/ 614 h 780" name="T25"/>
                <a:gd fmla="*/ 500 w 777" name="T26"/>
                <a:gd fmla="*/ 691 h 780" name="T27"/>
                <a:gd fmla="*/ 515 w 777" name="T28"/>
                <a:gd fmla="*/ 710 h 780" name="T29"/>
                <a:gd fmla="*/ 515 w 777" name="T30"/>
                <a:gd fmla="*/ 745 h 780" name="T31"/>
                <a:gd fmla="*/ 533 w 777" name="T32"/>
                <a:gd fmla="*/ 723 h 780" name="T33"/>
                <a:gd fmla="*/ 547 w 777" name="T34"/>
                <a:gd fmla="*/ 742 h 780" name="T35"/>
                <a:gd fmla="*/ 566 w 777" name="T36"/>
                <a:gd fmla="*/ 769 h 780" name="T37"/>
                <a:gd fmla="*/ 612 w 777" name="T38"/>
                <a:gd fmla="*/ 743 h 780" name="T39"/>
                <a:gd fmla="*/ 619 w 777" name="T40"/>
                <a:gd fmla="*/ 696 h 780" name="T41"/>
                <a:gd fmla="*/ 636 w 777" name="T42"/>
                <a:gd fmla="*/ 615 h 780" name="T43"/>
                <a:gd fmla="*/ 577 w 777" name="T44"/>
                <a:gd fmla="*/ 558 h 780" name="T45"/>
                <a:gd fmla="*/ 568 w 777" name="T46"/>
                <a:gd fmla="*/ 512 h 780" name="T47"/>
                <a:gd fmla="*/ 495 w 777" name="T48"/>
                <a:gd fmla="*/ 469 h 780" name="T49"/>
                <a:gd fmla="*/ 509 w 777" name="T50"/>
                <a:gd fmla="*/ 412 h 780" name="T51"/>
                <a:gd fmla="*/ 503 w 777" name="T52"/>
                <a:gd fmla="*/ 331 h 780" name="T53"/>
                <a:gd fmla="*/ 554 w 777" name="T54"/>
                <a:gd fmla="*/ 330 h 780" name="T55"/>
                <a:gd fmla="*/ 636 w 777" name="T56"/>
                <a:gd fmla="*/ 306 h 780" name="T57"/>
                <a:gd fmla="*/ 730 w 777" name="T58"/>
                <a:gd fmla="*/ 257 h 780" name="T59"/>
                <a:gd fmla="*/ 774 w 777" name="T60"/>
                <a:gd fmla="*/ 228 h 780" name="T61"/>
                <a:gd fmla="*/ 777 w 777" name="T62"/>
                <a:gd fmla="*/ 174 h 780" name="T63"/>
                <a:gd fmla="*/ 704 w 777" name="T64"/>
                <a:gd fmla="*/ 101 h 780" name="T65"/>
                <a:gd fmla="*/ 585 w 777" name="T66"/>
                <a:gd fmla="*/ 39 h 780" name="T67"/>
                <a:gd fmla="*/ 506 w 777" name="T68"/>
                <a:gd fmla="*/ 0 h 780" name="T69"/>
                <a:gd fmla="*/ 469 w 777" name="T70"/>
                <a:gd fmla="*/ 41 h 780" name="T71"/>
                <a:gd fmla="*/ 491 w 777" name="T72"/>
                <a:gd fmla="*/ 110 h 780" name="T73"/>
                <a:gd fmla="*/ 441 w 777" name="T74"/>
                <a:gd fmla="*/ 195 h 780" name="T75"/>
                <a:gd fmla="*/ 396 w 777" name="T76"/>
                <a:gd fmla="*/ 268 h 780" name="T77"/>
                <a:gd fmla="*/ 347 w 777" name="T78"/>
                <a:gd fmla="*/ 249 h 780" name="T79"/>
                <a:gd fmla="*/ 346 w 777" name="T80"/>
                <a:gd fmla="*/ 300 h 780" name="T81"/>
                <a:gd fmla="*/ 281 w 777" name="T82"/>
                <a:gd fmla="*/ 389 h 780" name="T83"/>
                <a:gd fmla="*/ 222 w 777" name="T84"/>
                <a:gd fmla="*/ 403 h 780" name="T85"/>
                <a:gd fmla="*/ 139 w 777" name="T86"/>
                <a:gd fmla="*/ 374 h 780" name="T87"/>
                <a:gd fmla="*/ 76 w 777" name="T88"/>
                <a:gd fmla="*/ 330 h 780" name="T89"/>
                <a:gd fmla="*/ 68 w 777" name="T90"/>
                <a:gd fmla="*/ 349 h 780" name="T91"/>
                <a:gd fmla="*/ 71 w 777" name="T92"/>
                <a:gd fmla="*/ 412 h 780" name="T93"/>
                <a:gd fmla="*/ 0 w 777" name="T94"/>
                <a:gd fmla="*/ 482 h 78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80" w="777">
                  <a:moveTo>
                    <a:pt x="0" y="482"/>
                  </a:moveTo>
                  <a:lnTo>
                    <a:pt x="0" y="493"/>
                  </a:lnTo>
                  <a:lnTo>
                    <a:pt x="13" y="506"/>
                  </a:lnTo>
                  <a:lnTo>
                    <a:pt x="12" y="547"/>
                  </a:lnTo>
                  <a:lnTo>
                    <a:pt x="19" y="547"/>
                  </a:lnTo>
                  <a:cubicBezTo>
                    <a:pt x="31" y="547"/>
                    <a:pt x="39" y="541"/>
                    <a:pt x="46" y="541"/>
                  </a:cubicBezTo>
                  <a:lnTo>
                    <a:pt x="50" y="541"/>
                  </a:lnTo>
                  <a:lnTo>
                    <a:pt x="49" y="590"/>
                  </a:lnTo>
                  <a:cubicBezTo>
                    <a:pt x="49" y="594"/>
                    <a:pt x="53" y="596"/>
                    <a:pt x="55" y="598"/>
                  </a:cubicBezTo>
                  <a:lnTo>
                    <a:pt x="65" y="598"/>
                  </a:lnTo>
                  <a:lnTo>
                    <a:pt x="78" y="610"/>
                  </a:lnTo>
                  <a:lnTo>
                    <a:pt x="85" y="611"/>
                  </a:lnTo>
                  <a:lnTo>
                    <a:pt x="93" y="625"/>
                  </a:lnTo>
                  <a:cubicBezTo>
                    <a:pt x="119" y="625"/>
                    <a:pt x="128" y="628"/>
                    <a:pt x="135" y="647"/>
                  </a:cubicBezTo>
                  <a:cubicBezTo>
                    <a:pt x="139" y="656"/>
                    <a:pt x="133" y="665"/>
                    <a:pt x="140" y="674"/>
                  </a:cubicBezTo>
                  <a:cubicBezTo>
                    <a:pt x="145" y="679"/>
                    <a:pt x="150" y="685"/>
                    <a:pt x="154" y="691"/>
                  </a:cubicBezTo>
                  <a:lnTo>
                    <a:pt x="155" y="690"/>
                  </a:lnTo>
                  <a:lnTo>
                    <a:pt x="174" y="702"/>
                  </a:lnTo>
                  <a:lnTo>
                    <a:pt x="174" y="687"/>
                  </a:lnTo>
                  <a:cubicBezTo>
                    <a:pt x="174" y="682"/>
                    <a:pt x="181" y="679"/>
                    <a:pt x="181" y="674"/>
                  </a:cubicBezTo>
                  <a:lnTo>
                    <a:pt x="181" y="672"/>
                  </a:lnTo>
                  <a:cubicBezTo>
                    <a:pt x="181" y="657"/>
                    <a:pt x="167" y="653"/>
                    <a:pt x="166" y="639"/>
                  </a:cubicBezTo>
                  <a:cubicBezTo>
                    <a:pt x="177" y="639"/>
                    <a:pt x="180" y="645"/>
                    <a:pt x="184" y="652"/>
                  </a:cubicBezTo>
                  <a:lnTo>
                    <a:pt x="184" y="664"/>
                  </a:lnTo>
                  <a:cubicBezTo>
                    <a:pt x="190" y="668"/>
                    <a:pt x="200" y="669"/>
                    <a:pt x="200" y="676"/>
                  </a:cubicBezTo>
                  <a:cubicBezTo>
                    <a:pt x="200" y="684"/>
                    <a:pt x="192" y="693"/>
                    <a:pt x="192" y="701"/>
                  </a:cubicBezTo>
                  <a:lnTo>
                    <a:pt x="192" y="704"/>
                  </a:lnTo>
                  <a:cubicBezTo>
                    <a:pt x="192" y="710"/>
                    <a:pt x="197" y="709"/>
                    <a:pt x="203" y="709"/>
                  </a:cubicBezTo>
                  <a:cubicBezTo>
                    <a:pt x="206" y="711"/>
                    <a:pt x="207" y="714"/>
                    <a:pt x="211" y="714"/>
                  </a:cubicBezTo>
                  <a:cubicBezTo>
                    <a:pt x="215" y="714"/>
                    <a:pt x="221" y="704"/>
                    <a:pt x="222" y="701"/>
                  </a:cubicBezTo>
                  <a:cubicBezTo>
                    <a:pt x="223" y="697"/>
                    <a:pt x="220" y="686"/>
                    <a:pt x="220" y="679"/>
                  </a:cubicBezTo>
                  <a:cubicBezTo>
                    <a:pt x="220" y="674"/>
                    <a:pt x="237" y="652"/>
                    <a:pt x="243" y="652"/>
                  </a:cubicBezTo>
                  <a:cubicBezTo>
                    <a:pt x="249" y="652"/>
                    <a:pt x="245" y="657"/>
                    <a:pt x="255" y="658"/>
                  </a:cubicBezTo>
                  <a:lnTo>
                    <a:pt x="255" y="644"/>
                  </a:lnTo>
                  <a:cubicBezTo>
                    <a:pt x="255" y="640"/>
                    <a:pt x="256" y="639"/>
                    <a:pt x="260" y="639"/>
                  </a:cubicBezTo>
                  <a:cubicBezTo>
                    <a:pt x="268" y="639"/>
                    <a:pt x="284" y="641"/>
                    <a:pt x="289" y="644"/>
                  </a:cubicBezTo>
                  <a:cubicBezTo>
                    <a:pt x="294" y="647"/>
                    <a:pt x="297" y="665"/>
                    <a:pt x="304" y="657"/>
                  </a:cubicBezTo>
                  <a:cubicBezTo>
                    <a:pt x="309" y="654"/>
                    <a:pt x="336" y="637"/>
                    <a:pt x="336" y="633"/>
                  </a:cubicBezTo>
                  <a:cubicBezTo>
                    <a:pt x="336" y="631"/>
                    <a:pt x="327" y="623"/>
                    <a:pt x="324" y="619"/>
                  </a:cubicBezTo>
                  <a:cubicBezTo>
                    <a:pt x="322" y="615"/>
                    <a:pt x="321" y="603"/>
                    <a:pt x="320" y="598"/>
                  </a:cubicBezTo>
                  <a:cubicBezTo>
                    <a:pt x="324" y="593"/>
                    <a:pt x="343" y="579"/>
                    <a:pt x="350" y="579"/>
                  </a:cubicBezTo>
                  <a:cubicBezTo>
                    <a:pt x="354" y="579"/>
                    <a:pt x="354" y="588"/>
                    <a:pt x="362" y="588"/>
                  </a:cubicBezTo>
                  <a:lnTo>
                    <a:pt x="368" y="588"/>
                  </a:lnTo>
                  <a:cubicBezTo>
                    <a:pt x="377" y="588"/>
                    <a:pt x="376" y="582"/>
                    <a:pt x="382" y="582"/>
                  </a:cubicBezTo>
                  <a:cubicBezTo>
                    <a:pt x="386" y="582"/>
                    <a:pt x="386" y="583"/>
                    <a:pt x="389" y="585"/>
                  </a:cubicBezTo>
                  <a:lnTo>
                    <a:pt x="390" y="611"/>
                  </a:lnTo>
                  <a:cubicBezTo>
                    <a:pt x="393" y="615"/>
                    <a:pt x="394" y="618"/>
                    <a:pt x="401" y="618"/>
                  </a:cubicBezTo>
                  <a:lnTo>
                    <a:pt x="404" y="618"/>
                  </a:lnTo>
                  <a:cubicBezTo>
                    <a:pt x="414" y="618"/>
                    <a:pt x="422" y="606"/>
                    <a:pt x="436" y="606"/>
                  </a:cubicBezTo>
                  <a:lnTo>
                    <a:pt x="444" y="606"/>
                  </a:lnTo>
                  <a:cubicBezTo>
                    <a:pt x="453" y="606"/>
                    <a:pt x="456" y="614"/>
                    <a:pt x="461" y="614"/>
                  </a:cubicBezTo>
                  <a:lnTo>
                    <a:pt x="463" y="614"/>
                  </a:lnTo>
                  <a:cubicBezTo>
                    <a:pt x="469" y="614"/>
                    <a:pt x="463" y="611"/>
                    <a:pt x="473" y="611"/>
                  </a:cubicBezTo>
                  <a:cubicBezTo>
                    <a:pt x="476" y="626"/>
                    <a:pt x="482" y="632"/>
                    <a:pt x="482" y="655"/>
                  </a:cubicBezTo>
                  <a:cubicBezTo>
                    <a:pt x="482" y="665"/>
                    <a:pt x="482" y="672"/>
                    <a:pt x="484" y="680"/>
                  </a:cubicBezTo>
                  <a:cubicBezTo>
                    <a:pt x="485" y="686"/>
                    <a:pt x="495" y="691"/>
                    <a:pt x="500" y="691"/>
                  </a:cubicBezTo>
                  <a:cubicBezTo>
                    <a:pt x="500" y="691"/>
                    <a:pt x="505" y="687"/>
                    <a:pt x="514" y="687"/>
                  </a:cubicBezTo>
                  <a:lnTo>
                    <a:pt x="517" y="687"/>
                  </a:lnTo>
                  <a:cubicBezTo>
                    <a:pt x="521" y="687"/>
                    <a:pt x="522" y="688"/>
                    <a:pt x="522" y="691"/>
                  </a:cubicBezTo>
                  <a:cubicBezTo>
                    <a:pt x="522" y="700"/>
                    <a:pt x="515" y="702"/>
                    <a:pt x="515" y="710"/>
                  </a:cubicBezTo>
                  <a:lnTo>
                    <a:pt x="515" y="715"/>
                  </a:lnTo>
                  <a:cubicBezTo>
                    <a:pt x="515" y="722"/>
                    <a:pt x="519" y="721"/>
                    <a:pt x="519" y="728"/>
                  </a:cubicBezTo>
                  <a:lnTo>
                    <a:pt x="519" y="733"/>
                  </a:lnTo>
                  <a:cubicBezTo>
                    <a:pt x="519" y="740"/>
                    <a:pt x="515" y="738"/>
                    <a:pt x="515" y="745"/>
                  </a:cubicBezTo>
                  <a:cubicBezTo>
                    <a:pt x="515" y="749"/>
                    <a:pt x="518" y="752"/>
                    <a:pt x="522" y="752"/>
                  </a:cubicBezTo>
                  <a:lnTo>
                    <a:pt x="523" y="752"/>
                  </a:lnTo>
                  <a:cubicBezTo>
                    <a:pt x="529" y="752"/>
                    <a:pt x="531" y="749"/>
                    <a:pt x="534" y="747"/>
                  </a:cubicBezTo>
                  <a:lnTo>
                    <a:pt x="533" y="723"/>
                  </a:lnTo>
                  <a:cubicBezTo>
                    <a:pt x="533" y="721"/>
                    <a:pt x="535" y="720"/>
                    <a:pt x="538" y="720"/>
                  </a:cubicBezTo>
                  <a:lnTo>
                    <a:pt x="539" y="720"/>
                  </a:lnTo>
                  <a:cubicBezTo>
                    <a:pt x="544" y="720"/>
                    <a:pt x="547" y="726"/>
                    <a:pt x="547" y="731"/>
                  </a:cubicBezTo>
                  <a:lnTo>
                    <a:pt x="547" y="742"/>
                  </a:lnTo>
                  <a:lnTo>
                    <a:pt x="544" y="769"/>
                  </a:lnTo>
                  <a:cubicBezTo>
                    <a:pt x="544" y="772"/>
                    <a:pt x="545" y="774"/>
                    <a:pt x="547" y="774"/>
                  </a:cubicBezTo>
                  <a:cubicBezTo>
                    <a:pt x="552" y="774"/>
                    <a:pt x="554" y="769"/>
                    <a:pt x="561" y="769"/>
                  </a:cubicBezTo>
                  <a:lnTo>
                    <a:pt x="566" y="769"/>
                  </a:lnTo>
                  <a:cubicBezTo>
                    <a:pt x="571" y="769"/>
                    <a:pt x="575" y="777"/>
                    <a:pt x="577" y="780"/>
                  </a:cubicBezTo>
                  <a:lnTo>
                    <a:pt x="601" y="778"/>
                  </a:lnTo>
                  <a:lnTo>
                    <a:pt x="604" y="775"/>
                  </a:lnTo>
                  <a:cubicBezTo>
                    <a:pt x="604" y="750"/>
                    <a:pt x="606" y="760"/>
                    <a:pt x="612" y="743"/>
                  </a:cubicBezTo>
                  <a:cubicBezTo>
                    <a:pt x="616" y="730"/>
                    <a:pt x="614" y="723"/>
                    <a:pt x="628" y="720"/>
                  </a:cubicBezTo>
                  <a:lnTo>
                    <a:pt x="628" y="701"/>
                  </a:lnTo>
                  <a:cubicBezTo>
                    <a:pt x="628" y="697"/>
                    <a:pt x="627" y="696"/>
                    <a:pt x="623" y="696"/>
                  </a:cubicBezTo>
                  <a:lnTo>
                    <a:pt x="619" y="696"/>
                  </a:lnTo>
                  <a:cubicBezTo>
                    <a:pt x="619" y="683"/>
                    <a:pt x="634" y="687"/>
                    <a:pt x="634" y="674"/>
                  </a:cubicBezTo>
                  <a:cubicBezTo>
                    <a:pt x="634" y="668"/>
                    <a:pt x="627" y="664"/>
                    <a:pt x="627" y="655"/>
                  </a:cubicBezTo>
                  <a:lnTo>
                    <a:pt x="627" y="642"/>
                  </a:lnTo>
                  <a:cubicBezTo>
                    <a:pt x="627" y="628"/>
                    <a:pt x="636" y="626"/>
                    <a:pt x="636" y="615"/>
                  </a:cubicBezTo>
                  <a:lnTo>
                    <a:pt x="636" y="612"/>
                  </a:lnTo>
                  <a:cubicBezTo>
                    <a:pt x="636" y="604"/>
                    <a:pt x="612" y="594"/>
                    <a:pt x="608" y="585"/>
                  </a:cubicBezTo>
                  <a:cubicBezTo>
                    <a:pt x="600" y="569"/>
                    <a:pt x="611" y="552"/>
                    <a:pt x="596" y="542"/>
                  </a:cubicBezTo>
                  <a:cubicBezTo>
                    <a:pt x="592" y="545"/>
                    <a:pt x="584" y="558"/>
                    <a:pt x="577" y="558"/>
                  </a:cubicBezTo>
                  <a:cubicBezTo>
                    <a:pt x="570" y="558"/>
                    <a:pt x="573" y="547"/>
                    <a:pt x="573" y="539"/>
                  </a:cubicBezTo>
                  <a:lnTo>
                    <a:pt x="566" y="530"/>
                  </a:lnTo>
                  <a:lnTo>
                    <a:pt x="568" y="514"/>
                  </a:lnTo>
                  <a:lnTo>
                    <a:pt x="568" y="512"/>
                  </a:lnTo>
                  <a:cubicBezTo>
                    <a:pt x="568" y="488"/>
                    <a:pt x="544" y="496"/>
                    <a:pt x="533" y="480"/>
                  </a:cubicBezTo>
                  <a:cubicBezTo>
                    <a:pt x="533" y="473"/>
                    <a:pt x="536" y="455"/>
                    <a:pt x="528" y="455"/>
                  </a:cubicBezTo>
                  <a:cubicBezTo>
                    <a:pt x="512" y="455"/>
                    <a:pt x="516" y="484"/>
                    <a:pt x="504" y="484"/>
                  </a:cubicBezTo>
                  <a:cubicBezTo>
                    <a:pt x="500" y="484"/>
                    <a:pt x="498" y="473"/>
                    <a:pt x="495" y="469"/>
                  </a:cubicBezTo>
                  <a:cubicBezTo>
                    <a:pt x="492" y="463"/>
                    <a:pt x="489" y="462"/>
                    <a:pt x="485" y="457"/>
                  </a:cubicBezTo>
                  <a:cubicBezTo>
                    <a:pt x="493" y="445"/>
                    <a:pt x="514" y="457"/>
                    <a:pt x="514" y="425"/>
                  </a:cubicBezTo>
                  <a:lnTo>
                    <a:pt x="514" y="423"/>
                  </a:lnTo>
                  <a:cubicBezTo>
                    <a:pt x="514" y="416"/>
                    <a:pt x="509" y="414"/>
                    <a:pt x="509" y="412"/>
                  </a:cubicBezTo>
                  <a:cubicBezTo>
                    <a:pt x="509" y="406"/>
                    <a:pt x="515" y="405"/>
                    <a:pt x="515" y="393"/>
                  </a:cubicBezTo>
                  <a:lnTo>
                    <a:pt x="515" y="385"/>
                  </a:lnTo>
                  <a:cubicBezTo>
                    <a:pt x="515" y="363"/>
                    <a:pt x="488" y="356"/>
                    <a:pt x="488" y="350"/>
                  </a:cubicBezTo>
                  <a:cubicBezTo>
                    <a:pt x="488" y="346"/>
                    <a:pt x="500" y="331"/>
                    <a:pt x="503" y="331"/>
                  </a:cubicBezTo>
                  <a:lnTo>
                    <a:pt x="522" y="333"/>
                  </a:lnTo>
                  <a:cubicBezTo>
                    <a:pt x="526" y="327"/>
                    <a:pt x="527" y="312"/>
                    <a:pt x="533" y="312"/>
                  </a:cubicBezTo>
                  <a:cubicBezTo>
                    <a:pt x="535" y="312"/>
                    <a:pt x="543" y="330"/>
                    <a:pt x="550" y="330"/>
                  </a:cubicBezTo>
                  <a:lnTo>
                    <a:pt x="554" y="330"/>
                  </a:lnTo>
                  <a:cubicBezTo>
                    <a:pt x="568" y="330"/>
                    <a:pt x="578" y="298"/>
                    <a:pt x="588" y="298"/>
                  </a:cubicBezTo>
                  <a:lnTo>
                    <a:pt x="592" y="298"/>
                  </a:lnTo>
                  <a:cubicBezTo>
                    <a:pt x="604" y="298"/>
                    <a:pt x="603" y="320"/>
                    <a:pt x="612" y="320"/>
                  </a:cubicBezTo>
                  <a:cubicBezTo>
                    <a:pt x="623" y="320"/>
                    <a:pt x="628" y="306"/>
                    <a:pt x="636" y="306"/>
                  </a:cubicBezTo>
                  <a:cubicBezTo>
                    <a:pt x="646" y="306"/>
                    <a:pt x="635" y="322"/>
                    <a:pt x="647" y="330"/>
                  </a:cubicBezTo>
                  <a:cubicBezTo>
                    <a:pt x="655" y="324"/>
                    <a:pt x="659" y="295"/>
                    <a:pt x="682" y="295"/>
                  </a:cubicBezTo>
                  <a:cubicBezTo>
                    <a:pt x="684" y="292"/>
                    <a:pt x="698" y="273"/>
                    <a:pt x="701" y="271"/>
                  </a:cubicBezTo>
                  <a:cubicBezTo>
                    <a:pt x="707" y="264"/>
                    <a:pt x="718" y="257"/>
                    <a:pt x="730" y="257"/>
                  </a:cubicBezTo>
                  <a:lnTo>
                    <a:pt x="736" y="257"/>
                  </a:lnTo>
                  <a:cubicBezTo>
                    <a:pt x="747" y="257"/>
                    <a:pt x="747" y="266"/>
                    <a:pt x="753" y="266"/>
                  </a:cubicBezTo>
                  <a:cubicBezTo>
                    <a:pt x="763" y="266"/>
                    <a:pt x="774" y="251"/>
                    <a:pt x="774" y="242"/>
                  </a:cubicBezTo>
                  <a:lnTo>
                    <a:pt x="774" y="228"/>
                  </a:lnTo>
                  <a:cubicBezTo>
                    <a:pt x="774" y="221"/>
                    <a:pt x="771" y="222"/>
                    <a:pt x="771" y="215"/>
                  </a:cubicBezTo>
                  <a:lnTo>
                    <a:pt x="771" y="214"/>
                  </a:lnTo>
                  <a:cubicBezTo>
                    <a:pt x="771" y="207"/>
                    <a:pt x="777" y="201"/>
                    <a:pt x="777" y="190"/>
                  </a:cubicBezTo>
                  <a:lnTo>
                    <a:pt x="777" y="174"/>
                  </a:lnTo>
                  <a:cubicBezTo>
                    <a:pt x="777" y="163"/>
                    <a:pt x="775" y="153"/>
                    <a:pt x="768" y="149"/>
                  </a:cubicBezTo>
                  <a:lnTo>
                    <a:pt x="755" y="149"/>
                  </a:lnTo>
                  <a:lnTo>
                    <a:pt x="735" y="129"/>
                  </a:lnTo>
                  <a:cubicBezTo>
                    <a:pt x="697" y="130"/>
                    <a:pt x="709" y="127"/>
                    <a:pt x="704" y="101"/>
                  </a:cubicBezTo>
                  <a:cubicBezTo>
                    <a:pt x="700" y="83"/>
                    <a:pt x="672" y="95"/>
                    <a:pt x="663" y="95"/>
                  </a:cubicBezTo>
                  <a:lnTo>
                    <a:pt x="644" y="95"/>
                  </a:lnTo>
                  <a:cubicBezTo>
                    <a:pt x="633" y="95"/>
                    <a:pt x="626" y="74"/>
                    <a:pt x="617" y="65"/>
                  </a:cubicBezTo>
                  <a:cubicBezTo>
                    <a:pt x="608" y="57"/>
                    <a:pt x="597" y="43"/>
                    <a:pt x="585" y="39"/>
                  </a:cubicBezTo>
                  <a:cubicBezTo>
                    <a:pt x="566" y="33"/>
                    <a:pt x="564" y="28"/>
                    <a:pt x="549" y="18"/>
                  </a:cubicBezTo>
                  <a:cubicBezTo>
                    <a:pt x="543" y="14"/>
                    <a:pt x="538" y="11"/>
                    <a:pt x="532" y="7"/>
                  </a:cubicBezTo>
                  <a:cubicBezTo>
                    <a:pt x="525" y="3"/>
                    <a:pt x="518" y="3"/>
                    <a:pt x="512" y="0"/>
                  </a:cubicBezTo>
                  <a:lnTo>
                    <a:pt x="506" y="0"/>
                  </a:lnTo>
                  <a:lnTo>
                    <a:pt x="506" y="9"/>
                  </a:lnTo>
                  <a:cubicBezTo>
                    <a:pt x="499" y="19"/>
                    <a:pt x="498" y="24"/>
                    <a:pt x="481" y="24"/>
                  </a:cubicBezTo>
                  <a:cubicBezTo>
                    <a:pt x="477" y="26"/>
                    <a:pt x="469" y="33"/>
                    <a:pt x="469" y="38"/>
                  </a:cubicBezTo>
                  <a:lnTo>
                    <a:pt x="469" y="41"/>
                  </a:lnTo>
                  <a:cubicBezTo>
                    <a:pt x="469" y="58"/>
                    <a:pt x="500" y="63"/>
                    <a:pt x="501" y="81"/>
                  </a:cubicBezTo>
                  <a:lnTo>
                    <a:pt x="515" y="81"/>
                  </a:lnTo>
                  <a:lnTo>
                    <a:pt x="515" y="92"/>
                  </a:lnTo>
                  <a:cubicBezTo>
                    <a:pt x="515" y="103"/>
                    <a:pt x="500" y="108"/>
                    <a:pt x="491" y="110"/>
                  </a:cubicBezTo>
                  <a:cubicBezTo>
                    <a:pt x="480" y="113"/>
                    <a:pt x="481" y="124"/>
                    <a:pt x="471" y="133"/>
                  </a:cubicBezTo>
                  <a:cubicBezTo>
                    <a:pt x="460" y="142"/>
                    <a:pt x="463" y="150"/>
                    <a:pt x="456" y="161"/>
                  </a:cubicBezTo>
                  <a:cubicBezTo>
                    <a:pt x="452" y="167"/>
                    <a:pt x="438" y="180"/>
                    <a:pt x="438" y="185"/>
                  </a:cubicBezTo>
                  <a:cubicBezTo>
                    <a:pt x="438" y="187"/>
                    <a:pt x="441" y="189"/>
                    <a:pt x="441" y="195"/>
                  </a:cubicBezTo>
                  <a:cubicBezTo>
                    <a:pt x="441" y="200"/>
                    <a:pt x="428" y="202"/>
                    <a:pt x="428" y="209"/>
                  </a:cubicBezTo>
                  <a:cubicBezTo>
                    <a:pt x="428" y="214"/>
                    <a:pt x="431" y="213"/>
                    <a:pt x="431" y="220"/>
                  </a:cubicBezTo>
                  <a:cubicBezTo>
                    <a:pt x="431" y="227"/>
                    <a:pt x="416" y="234"/>
                    <a:pt x="411" y="241"/>
                  </a:cubicBezTo>
                  <a:cubicBezTo>
                    <a:pt x="404" y="251"/>
                    <a:pt x="411" y="268"/>
                    <a:pt x="396" y="268"/>
                  </a:cubicBezTo>
                  <a:lnTo>
                    <a:pt x="393" y="268"/>
                  </a:lnTo>
                  <a:cubicBezTo>
                    <a:pt x="386" y="268"/>
                    <a:pt x="381" y="258"/>
                    <a:pt x="381" y="250"/>
                  </a:cubicBezTo>
                  <a:cubicBezTo>
                    <a:pt x="370" y="251"/>
                    <a:pt x="373" y="258"/>
                    <a:pt x="366" y="258"/>
                  </a:cubicBezTo>
                  <a:cubicBezTo>
                    <a:pt x="360" y="258"/>
                    <a:pt x="357" y="249"/>
                    <a:pt x="347" y="249"/>
                  </a:cubicBezTo>
                  <a:cubicBezTo>
                    <a:pt x="342" y="249"/>
                    <a:pt x="344" y="267"/>
                    <a:pt x="344" y="273"/>
                  </a:cubicBezTo>
                  <a:cubicBezTo>
                    <a:pt x="341" y="274"/>
                    <a:pt x="338" y="274"/>
                    <a:pt x="338" y="279"/>
                  </a:cubicBezTo>
                  <a:lnTo>
                    <a:pt x="338" y="282"/>
                  </a:lnTo>
                  <a:cubicBezTo>
                    <a:pt x="338" y="288"/>
                    <a:pt x="346" y="291"/>
                    <a:pt x="346" y="300"/>
                  </a:cubicBezTo>
                  <a:cubicBezTo>
                    <a:pt x="346" y="303"/>
                    <a:pt x="311" y="353"/>
                    <a:pt x="306" y="360"/>
                  </a:cubicBezTo>
                  <a:cubicBezTo>
                    <a:pt x="295" y="372"/>
                    <a:pt x="308" y="374"/>
                    <a:pt x="292" y="385"/>
                  </a:cubicBezTo>
                  <a:lnTo>
                    <a:pt x="284" y="385"/>
                  </a:lnTo>
                  <a:lnTo>
                    <a:pt x="281" y="389"/>
                  </a:lnTo>
                  <a:cubicBezTo>
                    <a:pt x="281" y="398"/>
                    <a:pt x="281" y="398"/>
                    <a:pt x="271" y="398"/>
                  </a:cubicBezTo>
                  <a:cubicBezTo>
                    <a:pt x="266" y="401"/>
                    <a:pt x="260" y="407"/>
                    <a:pt x="254" y="407"/>
                  </a:cubicBezTo>
                  <a:lnTo>
                    <a:pt x="241" y="407"/>
                  </a:lnTo>
                  <a:cubicBezTo>
                    <a:pt x="238" y="407"/>
                    <a:pt x="232" y="403"/>
                    <a:pt x="222" y="403"/>
                  </a:cubicBezTo>
                  <a:cubicBezTo>
                    <a:pt x="215" y="393"/>
                    <a:pt x="210" y="358"/>
                    <a:pt x="198" y="358"/>
                  </a:cubicBezTo>
                  <a:cubicBezTo>
                    <a:pt x="193" y="358"/>
                    <a:pt x="190" y="361"/>
                    <a:pt x="189" y="365"/>
                  </a:cubicBezTo>
                  <a:lnTo>
                    <a:pt x="179" y="365"/>
                  </a:lnTo>
                  <a:cubicBezTo>
                    <a:pt x="168" y="365"/>
                    <a:pt x="150" y="372"/>
                    <a:pt x="139" y="374"/>
                  </a:cubicBezTo>
                  <a:lnTo>
                    <a:pt x="135" y="357"/>
                  </a:lnTo>
                  <a:cubicBezTo>
                    <a:pt x="132" y="350"/>
                    <a:pt x="120" y="339"/>
                    <a:pt x="109" y="339"/>
                  </a:cubicBezTo>
                  <a:cubicBezTo>
                    <a:pt x="102" y="339"/>
                    <a:pt x="94" y="340"/>
                    <a:pt x="89" y="338"/>
                  </a:cubicBezTo>
                  <a:cubicBezTo>
                    <a:pt x="82" y="334"/>
                    <a:pt x="86" y="330"/>
                    <a:pt x="76" y="330"/>
                  </a:cubicBezTo>
                  <a:lnTo>
                    <a:pt x="74" y="330"/>
                  </a:lnTo>
                  <a:cubicBezTo>
                    <a:pt x="69" y="330"/>
                    <a:pt x="73" y="331"/>
                    <a:pt x="66" y="333"/>
                  </a:cubicBezTo>
                  <a:lnTo>
                    <a:pt x="66" y="339"/>
                  </a:lnTo>
                  <a:cubicBezTo>
                    <a:pt x="66" y="344"/>
                    <a:pt x="67" y="345"/>
                    <a:pt x="68" y="349"/>
                  </a:cubicBezTo>
                  <a:cubicBezTo>
                    <a:pt x="63" y="356"/>
                    <a:pt x="51" y="362"/>
                    <a:pt x="50" y="366"/>
                  </a:cubicBezTo>
                  <a:cubicBezTo>
                    <a:pt x="46" y="374"/>
                    <a:pt x="53" y="374"/>
                    <a:pt x="44" y="377"/>
                  </a:cubicBezTo>
                  <a:cubicBezTo>
                    <a:pt x="40" y="379"/>
                    <a:pt x="36" y="380"/>
                    <a:pt x="36" y="385"/>
                  </a:cubicBezTo>
                  <a:cubicBezTo>
                    <a:pt x="36" y="397"/>
                    <a:pt x="71" y="405"/>
                    <a:pt x="71" y="412"/>
                  </a:cubicBezTo>
                  <a:lnTo>
                    <a:pt x="71" y="415"/>
                  </a:lnTo>
                  <a:cubicBezTo>
                    <a:pt x="71" y="418"/>
                    <a:pt x="59" y="432"/>
                    <a:pt x="57" y="436"/>
                  </a:cubicBezTo>
                  <a:cubicBezTo>
                    <a:pt x="36" y="436"/>
                    <a:pt x="34" y="445"/>
                    <a:pt x="25" y="457"/>
                  </a:cubicBezTo>
                  <a:cubicBezTo>
                    <a:pt x="25" y="457"/>
                    <a:pt x="0" y="482"/>
                    <a:pt x="0" y="482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13" name="Freeform 139"/>
            <p:cNvSpPr/>
            <p:nvPr/>
          </p:nvSpPr>
          <p:spPr bwMode="auto">
            <a:xfrm>
              <a:off x="4044150" y="3780351"/>
              <a:ext cx="1360666" cy="1282960"/>
            </a:xfrm>
            <a:custGeom>
              <a:gdLst>
                <a:gd fmla="*/ 1629 w 1755" name="T0"/>
                <a:gd fmla="*/ 788 h 1656" name="T1"/>
                <a:gd fmla="*/ 1675 w 1755" name="T2"/>
                <a:gd fmla="*/ 715 h 1656" name="T3"/>
                <a:gd fmla="*/ 1742 w 1755" name="T4"/>
                <a:gd fmla="*/ 599 h 1656" name="T5"/>
                <a:gd fmla="*/ 1682 w 1755" name="T6"/>
                <a:gd fmla="*/ 510 h 1656" name="T7"/>
                <a:gd fmla="*/ 1578 w 1755" name="T8"/>
                <a:gd fmla="*/ 464 h 1656" name="T9"/>
                <a:gd fmla="*/ 1480 w 1755" name="T10"/>
                <a:gd fmla="*/ 411 h 1656" name="T11"/>
                <a:gd fmla="*/ 1398 w 1755" name="T12"/>
                <a:gd fmla="*/ 411 h 1656" name="T13"/>
                <a:gd fmla="*/ 1299 w 1755" name="T14"/>
                <a:gd fmla="*/ 406 h 1656" name="T15"/>
                <a:gd fmla="*/ 1262 w 1755" name="T16"/>
                <a:gd fmla="*/ 380 h 1656" name="T17"/>
                <a:gd fmla="*/ 1185 w 1755" name="T18"/>
                <a:gd fmla="*/ 418 h 1656" name="T19"/>
                <a:gd fmla="*/ 1105 w 1755" name="T20"/>
                <a:gd fmla="*/ 329 h 1656" name="T21"/>
                <a:gd fmla="*/ 1076 w 1755" name="T22"/>
                <a:gd fmla="*/ 239 h 1656" name="T23"/>
                <a:gd fmla="*/ 980 w 1755" name="T24"/>
                <a:gd fmla="*/ 170 h 1656" name="T25"/>
                <a:gd fmla="*/ 927 w 1755" name="T26"/>
                <a:gd fmla="*/ 104 h 1656" name="T27"/>
                <a:gd fmla="*/ 818 w 1755" name="T28"/>
                <a:gd fmla="*/ 104 h 1656" name="T29"/>
                <a:gd fmla="*/ 813 w 1755" name="T30"/>
                <a:gd fmla="*/ 204 h 1656" name="T31"/>
                <a:gd fmla="*/ 752 w 1755" name="T32"/>
                <a:gd fmla="*/ 248 h 1656" name="T33"/>
                <a:gd fmla="*/ 705 w 1755" name="T34"/>
                <a:gd fmla="*/ 257 h 1656" name="T35"/>
                <a:gd fmla="*/ 708 w 1755" name="T36"/>
                <a:gd fmla="*/ 218 h 1656" name="T37"/>
                <a:gd fmla="*/ 642 w 1755" name="T38"/>
                <a:gd fmla="*/ 266 h 1656" name="T39"/>
                <a:gd fmla="*/ 609 w 1755" name="T40"/>
                <a:gd fmla="*/ 332 h 1656" name="T41"/>
                <a:gd fmla="*/ 515 w 1755" name="T42"/>
                <a:gd fmla="*/ 368 h 1656" name="T43"/>
                <a:gd fmla="*/ 463 w 1755" name="T44"/>
                <a:gd fmla="*/ 338 h 1656" name="T45"/>
                <a:gd fmla="*/ 435 w 1755" name="T46"/>
                <a:gd fmla="*/ 305 h 1656" name="T47"/>
                <a:gd fmla="*/ 323 w 1755" name="T48"/>
                <a:gd fmla="*/ 291 h 1656" name="T49"/>
                <a:gd fmla="*/ 233 w 1755" name="T50"/>
                <a:gd fmla="*/ 166 h 1656" name="T51"/>
                <a:gd fmla="*/ 140 w 1755" name="T52"/>
                <a:gd fmla="*/ 23 h 1656" name="T53"/>
                <a:gd fmla="*/ 87 w 1755" name="T54"/>
                <a:gd fmla="*/ 42 h 1656" name="T55"/>
                <a:gd fmla="*/ 39 w 1755" name="T56"/>
                <a:gd fmla="*/ 124 h 1656" name="T57"/>
                <a:gd fmla="*/ 36 w 1755" name="T58"/>
                <a:gd fmla="*/ 225 h 1656" name="T59"/>
                <a:gd fmla="*/ 106 w 1755" name="T60"/>
                <a:gd fmla="*/ 355 h 1656" name="T61"/>
                <a:gd fmla="*/ 172 w 1755" name="T62"/>
                <a:gd fmla="*/ 524 h 1656" name="T63"/>
                <a:gd fmla="*/ 167 w 1755" name="T64"/>
                <a:gd fmla="*/ 599 h 1656" name="T65"/>
                <a:gd fmla="*/ 208 w 1755" name="T66"/>
                <a:gd fmla="*/ 718 h 1656" name="T67"/>
                <a:gd fmla="*/ 200 w 1755" name="T68"/>
                <a:gd fmla="*/ 952 h 1656" name="T69"/>
                <a:gd fmla="*/ 203 w 1755" name="T70"/>
                <a:gd fmla="*/ 1138 h 1656" name="T71"/>
                <a:gd fmla="*/ 263 w 1755" name="T72"/>
                <a:gd fmla="*/ 1107 h 1656" name="T73"/>
                <a:gd fmla="*/ 322 w 1755" name="T74"/>
                <a:gd fmla="*/ 1134 h 1656" name="T75"/>
                <a:gd fmla="*/ 332 w 1755" name="T76"/>
                <a:gd fmla="*/ 1221 h 1656" name="T77"/>
                <a:gd fmla="*/ 401 w 1755" name="T78"/>
                <a:gd fmla="*/ 1281 h 1656" name="T79"/>
                <a:gd fmla="*/ 473 w 1755" name="T80"/>
                <a:gd fmla="*/ 1373 h 1656" name="T81"/>
                <a:gd fmla="*/ 517 w 1755" name="T82"/>
                <a:gd fmla="*/ 1484 h 1656" name="T83"/>
                <a:gd fmla="*/ 551 w 1755" name="T84"/>
                <a:gd fmla="*/ 1510 h 1656" name="T85"/>
                <a:gd fmla="*/ 556 w 1755" name="T86"/>
                <a:gd fmla="*/ 1600 h 1656" name="T87"/>
                <a:gd fmla="*/ 623 w 1755" name="T88"/>
                <a:gd fmla="*/ 1648 h 1656" name="T89"/>
                <a:gd fmla="*/ 746 w 1755" name="T90"/>
                <a:gd fmla="*/ 1636 h 1656" name="T91"/>
                <a:gd fmla="*/ 806 w 1755" name="T92"/>
                <a:gd fmla="*/ 1532 h 1656" name="T93"/>
                <a:gd fmla="*/ 847 w 1755" name="T94"/>
                <a:gd fmla="*/ 1390 h 1656" name="T95"/>
                <a:gd fmla="*/ 973 w 1755" name="T96"/>
                <a:gd fmla="*/ 1237 h 1656" name="T97"/>
                <a:gd fmla="*/ 1040 w 1755" name="T98"/>
                <a:gd fmla="*/ 1180 h 1656" name="T99"/>
                <a:gd fmla="*/ 1059 w 1755" name="T100"/>
                <a:gd fmla="*/ 1276 h 1656" name="T101"/>
                <a:gd fmla="*/ 1104 w 1755" name="T102"/>
                <a:gd fmla="*/ 1335 h 1656" name="T103"/>
                <a:gd fmla="*/ 1200 w 1755" name="T104"/>
                <a:gd fmla="*/ 1325 h 1656" name="T105"/>
                <a:gd fmla="*/ 1233 w 1755" name="T106"/>
                <a:gd fmla="*/ 1363 h 1656" name="T107"/>
                <a:gd fmla="*/ 1376 w 1755" name="T108"/>
                <a:gd fmla="*/ 1361 h 1656" name="T109"/>
                <a:gd fmla="*/ 1318 w 1755" name="T110"/>
                <a:gd fmla="*/ 1300 h 1656" name="T111"/>
                <a:gd fmla="*/ 1262 w 1755" name="T112"/>
                <a:gd fmla="*/ 1225 h 1656" name="T113"/>
                <a:gd fmla="*/ 1339 w 1755" name="T114"/>
                <a:gd fmla="*/ 1190 h 1656" name="T115"/>
                <a:gd fmla="*/ 1320 w 1755" name="T116"/>
                <a:gd fmla="*/ 1131 h 1656" name="T117"/>
                <a:gd fmla="*/ 1250 w 1755" name="T118"/>
                <a:gd fmla="*/ 1035 h 1656" name="T119"/>
                <a:gd fmla="*/ 1270 w 1755" name="T120"/>
                <a:gd fmla="*/ 909 h 1656" name="T121"/>
                <a:gd fmla="*/ 1327 w 1755" name="T122"/>
                <a:gd fmla="*/ 859 h 1656" name="T123"/>
                <a:gd fmla="*/ 1479 w 1755" name="T124"/>
                <a:gd fmla="*/ 928 h 165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55" w="1754">
                  <a:moveTo>
                    <a:pt x="1542" y="882"/>
                  </a:moveTo>
                  <a:cubicBezTo>
                    <a:pt x="1547" y="872"/>
                    <a:pt x="1579" y="825"/>
                    <a:pt x="1579" y="820"/>
                  </a:cubicBezTo>
                  <a:lnTo>
                    <a:pt x="1579" y="817"/>
                  </a:lnTo>
                  <a:cubicBezTo>
                    <a:pt x="1579" y="812"/>
                    <a:pt x="1573" y="809"/>
                    <a:pt x="1573" y="800"/>
                  </a:cubicBezTo>
                  <a:cubicBezTo>
                    <a:pt x="1573" y="784"/>
                    <a:pt x="1588" y="784"/>
                    <a:pt x="1605" y="784"/>
                  </a:cubicBezTo>
                  <a:lnTo>
                    <a:pt x="1609" y="778"/>
                  </a:lnTo>
                  <a:cubicBezTo>
                    <a:pt x="1623" y="778"/>
                    <a:pt x="1613" y="788"/>
                    <a:pt x="1629" y="788"/>
                  </a:cubicBezTo>
                  <a:lnTo>
                    <a:pt x="1631" y="788"/>
                  </a:lnTo>
                  <a:cubicBezTo>
                    <a:pt x="1635" y="788"/>
                    <a:pt x="1635" y="787"/>
                    <a:pt x="1639" y="786"/>
                  </a:cubicBezTo>
                  <a:lnTo>
                    <a:pt x="1641" y="771"/>
                  </a:lnTo>
                  <a:cubicBezTo>
                    <a:pt x="1646" y="764"/>
                    <a:pt x="1644" y="760"/>
                    <a:pt x="1651" y="755"/>
                  </a:cubicBezTo>
                  <a:cubicBezTo>
                    <a:pt x="1653" y="754"/>
                    <a:pt x="1665" y="747"/>
                    <a:pt x="1665" y="744"/>
                  </a:cubicBezTo>
                  <a:lnTo>
                    <a:pt x="1663" y="728"/>
                  </a:lnTo>
                  <a:cubicBezTo>
                    <a:pt x="1667" y="722"/>
                    <a:pt x="1675" y="720"/>
                    <a:pt x="1675" y="715"/>
                  </a:cubicBezTo>
                  <a:lnTo>
                    <a:pt x="1675" y="713"/>
                  </a:lnTo>
                  <a:cubicBezTo>
                    <a:pt x="1675" y="707"/>
                    <a:pt x="1672" y="710"/>
                    <a:pt x="1672" y="704"/>
                  </a:cubicBezTo>
                  <a:cubicBezTo>
                    <a:pt x="1672" y="703"/>
                    <a:pt x="1690" y="683"/>
                    <a:pt x="1692" y="678"/>
                  </a:cubicBezTo>
                  <a:cubicBezTo>
                    <a:pt x="1697" y="668"/>
                    <a:pt x="1699" y="657"/>
                    <a:pt x="1707" y="649"/>
                  </a:cubicBezTo>
                  <a:cubicBezTo>
                    <a:pt x="1718" y="638"/>
                    <a:pt x="1750" y="622"/>
                    <a:pt x="1750" y="604"/>
                  </a:cubicBezTo>
                  <a:lnTo>
                    <a:pt x="1750" y="599"/>
                  </a:lnTo>
                  <a:lnTo>
                    <a:pt x="1742" y="599"/>
                  </a:lnTo>
                  <a:cubicBezTo>
                    <a:pt x="1734" y="599"/>
                    <a:pt x="1704" y="568"/>
                    <a:pt x="1704" y="564"/>
                  </a:cubicBezTo>
                  <a:lnTo>
                    <a:pt x="1704" y="558"/>
                  </a:lnTo>
                  <a:cubicBezTo>
                    <a:pt x="1704" y="549"/>
                    <a:pt x="1717" y="544"/>
                    <a:pt x="1726" y="544"/>
                  </a:cubicBezTo>
                  <a:cubicBezTo>
                    <a:pt x="1753" y="526"/>
                    <a:pt x="1726" y="523"/>
                    <a:pt x="1755" y="523"/>
                  </a:cubicBezTo>
                  <a:cubicBezTo>
                    <a:pt x="1755" y="513"/>
                    <a:pt x="1746" y="507"/>
                    <a:pt x="1740" y="503"/>
                  </a:cubicBezTo>
                  <a:cubicBezTo>
                    <a:pt x="1724" y="503"/>
                    <a:pt x="1702" y="498"/>
                    <a:pt x="1697" y="510"/>
                  </a:cubicBezTo>
                  <a:lnTo>
                    <a:pt x="1682" y="510"/>
                  </a:lnTo>
                  <a:cubicBezTo>
                    <a:pt x="1676" y="510"/>
                    <a:pt x="1675" y="511"/>
                    <a:pt x="1670" y="512"/>
                  </a:cubicBezTo>
                  <a:cubicBezTo>
                    <a:pt x="1669" y="517"/>
                    <a:pt x="1669" y="525"/>
                    <a:pt x="1663" y="525"/>
                  </a:cubicBezTo>
                  <a:cubicBezTo>
                    <a:pt x="1660" y="525"/>
                    <a:pt x="1638" y="505"/>
                    <a:pt x="1635" y="502"/>
                  </a:cubicBezTo>
                  <a:cubicBezTo>
                    <a:pt x="1625" y="489"/>
                    <a:pt x="1623" y="488"/>
                    <a:pt x="1615" y="472"/>
                  </a:cubicBezTo>
                  <a:lnTo>
                    <a:pt x="1581" y="474"/>
                  </a:lnTo>
                  <a:cubicBezTo>
                    <a:pt x="1579" y="471"/>
                    <a:pt x="1578" y="471"/>
                    <a:pt x="1578" y="467"/>
                  </a:cubicBezTo>
                  <a:lnTo>
                    <a:pt x="1578" y="464"/>
                  </a:lnTo>
                  <a:lnTo>
                    <a:pt x="1580" y="448"/>
                  </a:lnTo>
                  <a:lnTo>
                    <a:pt x="1573" y="448"/>
                  </a:lnTo>
                  <a:cubicBezTo>
                    <a:pt x="1553" y="448"/>
                    <a:pt x="1564" y="468"/>
                    <a:pt x="1542" y="469"/>
                  </a:cubicBezTo>
                  <a:cubicBezTo>
                    <a:pt x="1529" y="468"/>
                    <a:pt x="1540" y="464"/>
                    <a:pt x="1532" y="458"/>
                  </a:cubicBezTo>
                  <a:cubicBezTo>
                    <a:pt x="1527" y="454"/>
                    <a:pt x="1527" y="459"/>
                    <a:pt x="1521" y="450"/>
                  </a:cubicBezTo>
                  <a:lnTo>
                    <a:pt x="1523" y="425"/>
                  </a:lnTo>
                  <a:cubicBezTo>
                    <a:pt x="1525" y="408"/>
                    <a:pt x="1496" y="411"/>
                    <a:pt x="1480" y="411"/>
                  </a:cubicBezTo>
                  <a:cubicBezTo>
                    <a:pt x="1477" y="409"/>
                    <a:pt x="1476" y="406"/>
                    <a:pt x="1472" y="406"/>
                  </a:cubicBezTo>
                  <a:lnTo>
                    <a:pt x="1468" y="406"/>
                  </a:lnTo>
                  <a:cubicBezTo>
                    <a:pt x="1464" y="406"/>
                    <a:pt x="1457" y="414"/>
                    <a:pt x="1453" y="416"/>
                  </a:cubicBezTo>
                  <a:lnTo>
                    <a:pt x="1436" y="416"/>
                  </a:lnTo>
                  <a:cubicBezTo>
                    <a:pt x="1432" y="419"/>
                    <a:pt x="1430" y="423"/>
                    <a:pt x="1426" y="423"/>
                  </a:cubicBezTo>
                  <a:lnTo>
                    <a:pt x="1424" y="423"/>
                  </a:lnTo>
                  <a:cubicBezTo>
                    <a:pt x="1424" y="423"/>
                    <a:pt x="1403" y="412"/>
                    <a:pt x="1398" y="411"/>
                  </a:cubicBezTo>
                  <a:cubicBezTo>
                    <a:pt x="1384" y="406"/>
                    <a:pt x="1384" y="411"/>
                    <a:pt x="1374" y="397"/>
                  </a:cubicBezTo>
                  <a:cubicBezTo>
                    <a:pt x="1374" y="389"/>
                    <a:pt x="1380" y="377"/>
                    <a:pt x="1371" y="377"/>
                  </a:cubicBezTo>
                  <a:cubicBezTo>
                    <a:pt x="1367" y="377"/>
                    <a:pt x="1361" y="382"/>
                    <a:pt x="1357" y="383"/>
                  </a:cubicBezTo>
                  <a:cubicBezTo>
                    <a:pt x="1351" y="385"/>
                    <a:pt x="1343" y="384"/>
                    <a:pt x="1337" y="384"/>
                  </a:cubicBezTo>
                  <a:lnTo>
                    <a:pt x="1327" y="396"/>
                  </a:lnTo>
                  <a:lnTo>
                    <a:pt x="1313" y="397"/>
                  </a:lnTo>
                  <a:cubicBezTo>
                    <a:pt x="1306" y="397"/>
                    <a:pt x="1306" y="406"/>
                    <a:pt x="1299" y="406"/>
                  </a:cubicBezTo>
                  <a:lnTo>
                    <a:pt x="1294" y="406"/>
                  </a:lnTo>
                  <a:cubicBezTo>
                    <a:pt x="1290" y="406"/>
                    <a:pt x="1289" y="403"/>
                    <a:pt x="1286" y="401"/>
                  </a:cubicBezTo>
                  <a:lnTo>
                    <a:pt x="1284" y="384"/>
                  </a:lnTo>
                  <a:lnTo>
                    <a:pt x="1280" y="379"/>
                  </a:lnTo>
                  <a:cubicBezTo>
                    <a:pt x="1281" y="371"/>
                    <a:pt x="1283" y="361"/>
                    <a:pt x="1275" y="361"/>
                  </a:cubicBezTo>
                  <a:cubicBezTo>
                    <a:pt x="1267" y="361"/>
                    <a:pt x="1262" y="367"/>
                    <a:pt x="1262" y="375"/>
                  </a:cubicBezTo>
                  <a:lnTo>
                    <a:pt x="1262" y="380"/>
                  </a:lnTo>
                  <a:cubicBezTo>
                    <a:pt x="1262" y="388"/>
                    <a:pt x="1267" y="389"/>
                    <a:pt x="1267" y="397"/>
                  </a:cubicBezTo>
                  <a:cubicBezTo>
                    <a:pt x="1267" y="401"/>
                    <a:pt x="1244" y="412"/>
                    <a:pt x="1240" y="414"/>
                  </a:cubicBezTo>
                  <a:cubicBezTo>
                    <a:pt x="1236" y="413"/>
                    <a:pt x="1236" y="413"/>
                    <a:pt x="1231" y="413"/>
                  </a:cubicBezTo>
                  <a:cubicBezTo>
                    <a:pt x="1226" y="413"/>
                    <a:pt x="1227" y="423"/>
                    <a:pt x="1216" y="423"/>
                  </a:cubicBezTo>
                  <a:cubicBezTo>
                    <a:pt x="1207" y="423"/>
                    <a:pt x="1212" y="413"/>
                    <a:pt x="1204" y="413"/>
                  </a:cubicBezTo>
                  <a:lnTo>
                    <a:pt x="1199" y="413"/>
                  </a:lnTo>
                  <a:cubicBezTo>
                    <a:pt x="1189" y="413"/>
                    <a:pt x="1190" y="418"/>
                    <a:pt x="1185" y="418"/>
                  </a:cubicBezTo>
                  <a:cubicBezTo>
                    <a:pt x="1180" y="418"/>
                    <a:pt x="1179" y="413"/>
                    <a:pt x="1176" y="409"/>
                  </a:cubicBezTo>
                  <a:cubicBezTo>
                    <a:pt x="1159" y="409"/>
                    <a:pt x="1151" y="412"/>
                    <a:pt x="1142" y="403"/>
                  </a:cubicBezTo>
                  <a:cubicBezTo>
                    <a:pt x="1131" y="392"/>
                    <a:pt x="1137" y="387"/>
                    <a:pt x="1118" y="387"/>
                  </a:cubicBezTo>
                  <a:cubicBezTo>
                    <a:pt x="1111" y="382"/>
                    <a:pt x="1091" y="368"/>
                    <a:pt x="1091" y="358"/>
                  </a:cubicBezTo>
                  <a:lnTo>
                    <a:pt x="1091" y="355"/>
                  </a:lnTo>
                  <a:cubicBezTo>
                    <a:pt x="1091" y="345"/>
                    <a:pt x="1111" y="349"/>
                    <a:pt x="1111" y="331"/>
                  </a:cubicBezTo>
                  <a:lnTo>
                    <a:pt x="1105" y="329"/>
                  </a:lnTo>
                  <a:cubicBezTo>
                    <a:pt x="1105" y="321"/>
                    <a:pt x="1106" y="323"/>
                    <a:pt x="1106" y="317"/>
                  </a:cubicBezTo>
                  <a:cubicBezTo>
                    <a:pt x="1106" y="303"/>
                    <a:pt x="1100" y="293"/>
                    <a:pt x="1100" y="278"/>
                  </a:cubicBezTo>
                  <a:lnTo>
                    <a:pt x="1115" y="278"/>
                  </a:lnTo>
                  <a:lnTo>
                    <a:pt x="1112" y="269"/>
                  </a:lnTo>
                  <a:lnTo>
                    <a:pt x="1101" y="269"/>
                  </a:lnTo>
                  <a:lnTo>
                    <a:pt x="1100" y="270"/>
                  </a:lnTo>
                  <a:lnTo>
                    <a:pt x="1076" y="239"/>
                  </a:lnTo>
                  <a:cubicBezTo>
                    <a:pt x="1077" y="215"/>
                    <a:pt x="1076" y="198"/>
                    <a:pt x="1053" y="198"/>
                  </a:cubicBezTo>
                  <a:cubicBezTo>
                    <a:pt x="1041" y="198"/>
                    <a:pt x="1034" y="199"/>
                    <a:pt x="1024" y="199"/>
                  </a:cubicBezTo>
                  <a:cubicBezTo>
                    <a:pt x="1020" y="200"/>
                    <a:pt x="1014" y="200"/>
                    <a:pt x="1010" y="199"/>
                  </a:cubicBezTo>
                  <a:cubicBezTo>
                    <a:pt x="1005" y="197"/>
                    <a:pt x="1002" y="192"/>
                    <a:pt x="1000" y="192"/>
                  </a:cubicBezTo>
                  <a:lnTo>
                    <a:pt x="980" y="195"/>
                  </a:lnTo>
                  <a:cubicBezTo>
                    <a:pt x="978" y="191"/>
                    <a:pt x="977" y="191"/>
                    <a:pt x="977" y="187"/>
                  </a:cubicBezTo>
                  <a:cubicBezTo>
                    <a:pt x="977" y="180"/>
                    <a:pt x="980" y="179"/>
                    <a:pt x="980" y="170"/>
                  </a:cubicBezTo>
                  <a:cubicBezTo>
                    <a:pt x="969" y="171"/>
                    <a:pt x="974" y="179"/>
                    <a:pt x="961" y="179"/>
                  </a:cubicBezTo>
                  <a:lnTo>
                    <a:pt x="958" y="179"/>
                  </a:lnTo>
                  <a:cubicBezTo>
                    <a:pt x="950" y="179"/>
                    <a:pt x="926" y="172"/>
                    <a:pt x="927" y="163"/>
                  </a:cubicBezTo>
                  <a:lnTo>
                    <a:pt x="929" y="146"/>
                  </a:lnTo>
                  <a:cubicBezTo>
                    <a:pt x="927" y="143"/>
                    <a:pt x="920" y="137"/>
                    <a:pt x="920" y="133"/>
                  </a:cubicBezTo>
                  <a:cubicBezTo>
                    <a:pt x="920" y="123"/>
                    <a:pt x="927" y="124"/>
                    <a:pt x="927" y="117"/>
                  </a:cubicBezTo>
                  <a:lnTo>
                    <a:pt x="927" y="104"/>
                  </a:lnTo>
                  <a:cubicBezTo>
                    <a:pt x="927" y="92"/>
                    <a:pt x="901" y="96"/>
                    <a:pt x="901" y="71"/>
                  </a:cubicBezTo>
                  <a:cubicBezTo>
                    <a:pt x="897" y="68"/>
                    <a:pt x="894" y="61"/>
                    <a:pt x="886" y="61"/>
                  </a:cubicBezTo>
                  <a:cubicBezTo>
                    <a:pt x="881" y="61"/>
                    <a:pt x="885" y="68"/>
                    <a:pt x="877" y="68"/>
                  </a:cubicBezTo>
                  <a:lnTo>
                    <a:pt x="869" y="68"/>
                  </a:lnTo>
                  <a:cubicBezTo>
                    <a:pt x="864" y="88"/>
                    <a:pt x="850" y="87"/>
                    <a:pt x="847" y="91"/>
                  </a:cubicBezTo>
                  <a:cubicBezTo>
                    <a:pt x="844" y="96"/>
                    <a:pt x="848" y="102"/>
                    <a:pt x="838" y="104"/>
                  </a:cubicBezTo>
                  <a:cubicBezTo>
                    <a:pt x="834" y="104"/>
                    <a:pt x="823" y="104"/>
                    <a:pt x="818" y="104"/>
                  </a:cubicBezTo>
                  <a:lnTo>
                    <a:pt x="810" y="119"/>
                  </a:lnTo>
                  <a:cubicBezTo>
                    <a:pt x="796" y="119"/>
                    <a:pt x="791" y="114"/>
                    <a:pt x="784" y="114"/>
                  </a:cubicBezTo>
                  <a:lnTo>
                    <a:pt x="768" y="114"/>
                  </a:lnTo>
                  <a:cubicBezTo>
                    <a:pt x="763" y="114"/>
                    <a:pt x="763" y="116"/>
                    <a:pt x="763" y="121"/>
                  </a:cubicBezTo>
                  <a:cubicBezTo>
                    <a:pt x="774" y="122"/>
                    <a:pt x="783" y="139"/>
                    <a:pt x="785" y="149"/>
                  </a:cubicBezTo>
                  <a:cubicBezTo>
                    <a:pt x="789" y="168"/>
                    <a:pt x="794" y="154"/>
                    <a:pt x="794" y="187"/>
                  </a:cubicBezTo>
                  <a:cubicBezTo>
                    <a:pt x="800" y="197"/>
                    <a:pt x="813" y="196"/>
                    <a:pt x="813" y="204"/>
                  </a:cubicBezTo>
                  <a:lnTo>
                    <a:pt x="813" y="206"/>
                  </a:lnTo>
                  <a:cubicBezTo>
                    <a:pt x="813" y="215"/>
                    <a:pt x="808" y="226"/>
                    <a:pt x="804" y="232"/>
                  </a:cubicBezTo>
                  <a:lnTo>
                    <a:pt x="780" y="232"/>
                  </a:lnTo>
                  <a:lnTo>
                    <a:pt x="771" y="240"/>
                  </a:lnTo>
                  <a:lnTo>
                    <a:pt x="771" y="264"/>
                  </a:lnTo>
                  <a:lnTo>
                    <a:pt x="769" y="265"/>
                  </a:lnTo>
                  <a:lnTo>
                    <a:pt x="752" y="248"/>
                  </a:lnTo>
                  <a:lnTo>
                    <a:pt x="751" y="249"/>
                  </a:lnTo>
                  <a:lnTo>
                    <a:pt x="751" y="262"/>
                  </a:lnTo>
                  <a:cubicBezTo>
                    <a:pt x="751" y="268"/>
                    <a:pt x="750" y="264"/>
                    <a:pt x="748" y="271"/>
                  </a:cubicBezTo>
                  <a:lnTo>
                    <a:pt x="737" y="271"/>
                  </a:lnTo>
                  <a:cubicBezTo>
                    <a:pt x="724" y="271"/>
                    <a:pt x="726" y="284"/>
                    <a:pt x="714" y="285"/>
                  </a:cubicBezTo>
                  <a:lnTo>
                    <a:pt x="714" y="271"/>
                  </a:lnTo>
                  <a:cubicBezTo>
                    <a:pt x="714" y="263"/>
                    <a:pt x="705" y="263"/>
                    <a:pt x="705" y="257"/>
                  </a:cubicBezTo>
                  <a:cubicBezTo>
                    <a:pt x="705" y="255"/>
                    <a:pt x="717" y="248"/>
                    <a:pt x="720" y="240"/>
                  </a:cubicBezTo>
                  <a:cubicBezTo>
                    <a:pt x="722" y="235"/>
                    <a:pt x="721" y="233"/>
                    <a:pt x="724" y="229"/>
                  </a:cubicBezTo>
                  <a:cubicBezTo>
                    <a:pt x="725" y="227"/>
                    <a:pt x="731" y="221"/>
                    <a:pt x="731" y="220"/>
                  </a:cubicBezTo>
                  <a:cubicBezTo>
                    <a:pt x="731" y="206"/>
                    <a:pt x="721" y="191"/>
                    <a:pt x="719" y="182"/>
                  </a:cubicBezTo>
                  <a:lnTo>
                    <a:pt x="715" y="182"/>
                  </a:lnTo>
                  <a:cubicBezTo>
                    <a:pt x="714" y="193"/>
                    <a:pt x="710" y="187"/>
                    <a:pt x="708" y="198"/>
                  </a:cubicBezTo>
                  <a:cubicBezTo>
                    <a:pt x="708" y="203"/>
                    <a:pt x="708" y="213"/>
                    <a:pt x="708" y="218"/>
                  </a:cubicBezTo>
                  <a:cubicBezTo>
                    <a:pt x="702" y="223"/>
                    <a:pt x="683" y="227"/>
                    <a:pt x="683" y="237"/>
                  </a:cubicBezTo>
                  <a:lnTo>
                    <a:pt x="683" y="242"/>
                  </a:lnTo>
                  <a:cubicBezTo>
                    <a:pt x="683" y="250"/>
                    <a:pt x="691" y="245"/>
                    <a:pt x="691" y="254"/>
                  </a:cubicBezTo>
                  <a:lnTo>
                    <a:pt x="691" y="261"/>
                  </a:lnTo>
                  <a:cubicBezTo>
                    <a:pt x="691" y="265"/>
                    <a:pt x="681" y="277"/>
                    <a:pt x="678" y="280"/>
                  </a:cubicBezTo>
                  <a:cubicBezTo>
                    <a:pt x="668" y="273"/>
                    <a:pt x="661" y="256"/>
                    <a:pt x="649" y="256"/>
                  </a:cubicBezTo>
                  <a:cubicBezTo>
                    <a:pt x="643" y="256"/>
                    <a:pt x="642" y="261"/>
                    <a:pt x="642" y="266"/>
                  </a:cubicBezTo>
                  <a:lnTo>
                    <a:pt x="637" y="266"/>
                  </a:lnTo>
                  <a:cubicBezTo>
                    <a:pt x="636" y="262"/>
                    <a:pt x="636" y="261"/>
                    <a:pt x="632" y="261"/>
                  </a:cubicBezTo>
                  <a:lnTo>
                    <a:pt x="625" y="261"/>
                  </a:lnTo>
                  <a:cubicBezTo>
                    <a:pt x="615" y="261"/>
                    <a:pt x="613" y="263"/>
                    <a:pt x="604" y="264"/>
                  </a:cubicBezTo>
                  <a:cubicBezTo>
                    <a:pt x="602" y="276"/>
                    <a:pt x="594" y="284"/>
                    <a:pt x="594" y="300"/>
                  </a:cubicBezTo>
                  <a:lnTo>
                    <a:pt x="594" y="305"/>
                  </a:lnTo>
                  <a:cubicBezTo>
                    <a:pt x="594" y="319"/>
                    <a:pt x="609" y="319"/>
                    <a:pt x="609" y="332"/>
                  </a:cubicBezTo>
                  <a:lnTo>
                    <a:pt x="609" y="334"/>
                  </a:lnTo>
                  <a:cubicBezTo>
                    <a:pt x="609" y="347"/>
                    <a:pt x="602" y="354"/>
                    <a:pt x="594" y="360"/>
                  </a:cubicBezTo>
                  <a:cubicBezTo>
                    <a:pt x="571" y="360"/>
                    <a:pt x="566" y="367"/>
                    <a:pt x="558" y="367"/>
                  </a:cubicBezTo>
                  <a:cubicBezTo>
                    <a:pt x="558" y="367"/>
                    <a:pt x="549" y="360"/>
                    <a:pt x="548" y="360"/>
                  </a:cubicBezTo>
                  <a:lnTo>
                    <a:pt x="521" y="350"/>
                  </a:lnTo>
                  <a:cubicBezTo>
                    <a:pt x="521" y="358"/>
                    <a:pt x="522" y="355"/>
                    <a:pt x="522" y="361"/>
                  </a:cubicBezTo>
                  <a:cubicBezTo>
                    <a:pt x="522" y="364"/>
                    <a:pt x="517" y="367"/>
                    <a:pt x="515" y="368"/>
                  </a:cubicBezTo>
                  <a:cubicBezTo>
                    <a:pt x="515" y="380"/>
                    <a:pt x="504" y="401"/>
                    <a:pt x="495" y="401"/>
                  </a:cubicBezTo>
                  <a:lnTo>
                    <a:pt x="490" y="401"/>
                  </a:lnTo>
                  <a:cubicBezTo>
                    <a:pt x="486" y="401"/>
                    <a:pt x="481" y="396"/>
                    <a:pt x="481" y="392"/>
                  </a:cubicBezTo>
                  <a:lnTo>
                    <a:pt x="481" y="389"/>
                  </a:lnTo>
                  <a:cubicBezTo>
                    <a:pt x="481" y="381"/>
                    <a:pt x="500" y="373"/>
                    <a:pt x="500" y="370"/>
                  </a:cubicBezTo>
                  <a:cubicBezTo>
                    <a:pt x="500" y="362"/>
                    <a:pt x="485" y="340"/>
                    <a:pt x="480" y="336"/>
                  </a:cubicBezTo>
                  <a:lnTo>
                    <a:pt x="463" y="338"/>
                  </a:lnTo>
                  <a:cubicBezTo>
                    <a:pt x="460" y="338"/>
                    <a:pt x="461" y="334"/>
                    <a:pt x="456" y="334"/>
                  </a:cubicBezTo>
                  <a:cubicBezTo>
                    <a:pt x="450" y="334"/>
                    <a:pt x="452" y="347"/>
                    <a:pt x="452" y="353"/>
                  </a:cubicBezTo>
                  <a:cubicBezTo>
                    <a:pt x="449" y="355"/>
                    <a:pt x="449" y="356"/>
                    <a:pt x="445" y="356"/>
                  </a:cubicBezTo>
                  <a:lnTo>
                    <a:pt x="439" y="356"/>
                  </a:lnTo>
                  <a:cubicBezTo>
                    <a:pt x="434" y="356"/>
                    <a:pt x="428" y="350"/>
                    <a:pt x="428" y="346"/>
                  </a:cubicBezTo>
                  <a:cubicBezTo>
                    <a:pt x="428" y="340"/>
                    <a:pt x="435" y="335"/>
                    <a:pt x="435" y="331"/>
                  </a:cubicBezTo>
                  <a:lnTo>
                    <a:pt x="435" y="305"/>
                  </a:lnTo>
                  <a:cubicBezTo>
                    <a:pt x="435" y="276"/>
                    <a:pt x="412" y="282"/>
                    <a:pt x="411" y="262"/>
                  </a:cubicBezTo>
                  <a:lnTo>
                    <a:pt x="401" y="265"/>
                  </a:lnTo>
                  <a:lnTo>
                    <a:pt x="401" y="278"/>
                  </a:lnTo>
                  <a:lnTo>
                    <a:pt x="386" y="285"/>
                  </a:lnTo>
                  <a:cubicBezTo>
                    <a:pt x="386" y="298"/>
                    <a:pt x="387" y="326"/>
                    <a:pt x="375" y="326"/>
                  </a:cubicBezTo>
                  <a:cubicBezTo>
                    <a:pt x="361" y="326"/>
                    <a:pt x="350" y="298"/>
                    <a:pt x="333" y="298"/>
                  </a:cubicBezTo>
                  <a:lnTo>
                    <a:pt x="323" y="291"/>
                  </a:lnTo>
                  <a:lnTo>
                    <a:pt x="314" y="291"/>
                  </a:lnTo>
                  <a:cubicBezTo>
                    <a:pt x="292" y="277"/>
                    <a:pt x="308" y="249"/>
                    <a:pt x="268" y="249"/>
                  </a:cubicBezTo>
                  <a:cubicBezTo>
                    <a:pt x="259" y="243"/>
                    <a:pt x="264" y="242"/>
                    <a:pt x="259" y="237"/>
                  </a:cubicBezTo>
                  <a:cubicBezTo>
                    <a:pt x="255" y="234"/>
                    <a:pt x="251" y="234"/>
                    <a:pt x="247" y="231"/>
                  </a:cubicBezTo>
                  <a:cubicBezTo>
                    <a:pt x="237" y="223"/>
                    <a:pt x="242" y="212"/>
                    <a:pt x="240" y="198"/>
                  </a:cubicBezTo>
                  <a:cubicBezTo>
                    <a:pt x="240" y="192"/>
                    <a:pt x="237" y="190"/>
                    <a:pt x="235" y="183"/>
                  </a:cubicBezTo>
                  <a:cubicBezTo>
                    <a:pt x="234" y="177"/>
                    <a:pt x="234" y="172"/>
                    <a:pt x="233" y="166"/>
                  </a:cubicBezTo>
                  <a:cubicBezTo>
                    <a:pt x="231" y="155"/>
                    <a:pt x="222" y="155"/>
                    <a:pt x="222" y="140"/>
                  </a:cubicBezTo>
                  <a:cubicBezTo>
                    <a:pt x="222" y="134"/>
                    <a:pt x="229" y="133"/>
                    <a:pt x="229" y="129"/>
                  </a:cubicBezTo>
                  <a:cubicBezTo>
                    <a:pt x="229" y="124"/>
                    <a:pt x="219" y="114"/>
                    <a:pt x="215" y="110"/>
                  </a:cubicBezTo>
                  <a:cubicBezTo>
                    <a:pt x="208" y="103"/>
                    <a:pt x="209" y="99"/>
                    <a:pt x="203" y="90"/>
                  </a:cubicBezTo>
                  <a:cubicBezTo>
                    <a:pt x="203" y="70"/>
                    <a:pt x="206" y="48"/>
                    <a:pt x="198" y="36"/>
                  </a:cubicBezTo>
                  <a:lnTo>
                    <a:pt x="169" y="36"/>
                  </a:lnTo>
                  <a:lnTo>
                    <a:pt x="140" y="23"/>
                  </a:lnTo>
                  <a:lnTo>
                    <a:pt x="140" y="25"/>
                  </a:lnTo>
                  <a:lnTo>
                    <a:pt x="126" y="0"/>
                  </a:lnTo>
                  <a:lnTo>
                    <a:pt x="111" y="0"/>
                  </a:lnTo>
                  <a:lnTo>
                    <a:pt x="107" y="5"/>
                  </a:lnTo>
                  <a:lnTo>
                    <a:pt x="99" y="5"/>
                  </a:lnTo>
                  <a:cubicBezTo>
                    <a:pt x="93" y="9"/>
                    <a:pt x="87" y="11"/>
                    <a:pt x="87" y="20"/>
                  </a:cubicBezTo>
                  <a:lnTo>
                    <a:pt x="87" y="42"/>
                  </a:lnTo>
                  <a:lnTo>
                    <a:pt x="80" y="42"/>
                  </a:lnTo>
                  <a:cubicBezTo>
                    <a:pt x="70" y="42"/>
                    <a:pt x="81" y="55"/>
                    <a:pt x="56" y="60"/>
                  </a:cubicBezTo>
                  <a:cubicBezTo>
                    <a:pt x="47" y="61"/>
                    <a:pt x="27" y="62"/>
                    <a:pt x="27" y="71"/>
                  </a:cubicBezTo>
                  <a:cubicBezTo>
                    <a:pt x="27" y="82"/>
                    <a:pt x="34" y="82"/>
                    <a:pt x="34" y="95"/>
                  </a:cubicBezTo>
                  <a:lnTo>
                    <a:pt x="34" y="102"/>
                  </a:lnTo>
                  <a:cubicBezTo>
                    <a:pt x="34" y="110"/>
                    <a:pt x="30" y="108"/>
                    <a:pt x="30" y="116"/>
                  </a:cubicBezTo>
                  <a:cubicBezTo>
                    <a:pt x="30" y="120"/>
                    <a:pt x="35" y="124"/>
                    <a:pt x="39" y="124"/>
                  </a:cubicBezTo>
                  <a:lnTo>
                    <a:pt x="44" y="124"/>
                  </a:lnTo>
                  <a:lnTo>
                    <a:pt x="44" y="136"/>
                  </a:lnTo>
                  <a:cubicBezTo>
                    <a:pt x="44" y="147"/>
                    <a:pt x="77" y="151"/>
                    <a:pt x="80" y="162"/>
                  </a:cubicBezTo>
                  <a:cubicBezTo>
                    <a:pt x="63" y="163"/>
                    <a:pt x="51" y="166"/>
                    <a:pt x="51" y="186"/>
                  </a:cubicBezTo>
                  <a:cubicBezTo>
                    <a:pt x="45" y="194"/>
                    <a:pt x="30" y="200"/>
                    <a:pt x="30" y="206"/>
                  </a:cubicBezTo>
                  <a:lnTo>
                    <a:pt x="30" y="208"/>
                  </a:lnTo>
                  <a:cubicBezTo>
                    <a:pt x="30" y="212"/>
                    <a:pt x="36" y="214"/>
                    <a:pt x="36" y="225"/>
                  </a:cubicBezTo>
                  <a:lnTo>
                    <a:pt x="36" y="228"/>
                  </a:lnTo>
                  <a:cubicBezTo>
                    <a:pt x="36" y="239"/>
                    <a:pt x="13" y="235"/>
                    <a:pt x="0" y="244"/>
                  </a:cubicBezTo>
                  <a:lnTo>
                    <a:pt x="0" y="249"/>
                  </a:lnTo>
                  <a:lnTo>
                    <a:pt x="5" y="252"/>
                  </a:lnTo>
                  <a:cubicBezTo>
                    <a:pt x="5" y="274"/>
                    <a:pt x="3" y="282"/>
                    <a:pt x="19" y="289"/>
                  </a:cubicBezTo>
                  <a:cubicBezTo>
                    <a:pt x="27" y="293"/>
                    <a:pt x="39" y="308"/>
                    <a:pt x="44" y="315"/>
                  </a:cubicBezTo>
                  <a:cubicBezTo>
                    <a:pt x="55" y="328"/>
                    <a:pt x="85" y="355"/>
                    <a:pt x="106" y="355"/>
                  </a:cubicBezTo>
                  <a:cubicBezTo>
                    <a:pt x="111" y="362"/>
                    <a:pt x="118" y="365"/>
                    <a:pt x="121" y="373"/>
                  </a:cubicBezTo>
                  <a:cubicBezTo>
                    <a:pt x="124" y="383"/>
                    <a:pt x="121" y="391"/>
                    <a:pt x="126" y="401"/>
                  </a:cubicBezTo>
                  <a:cubicBezTo>
                    <a:pt x="130" y="410"/>
                    <a:pt x="148" y="439"/>
                    <a:pt x="148" y="445"/>
                  </a:cubicBezTo>
                  <a:lnTo>
                    <a:pt x="148" y="448"/>
                  </a:lnTo>
                  <a:cubicBezTo>
                    <a:pt x="148" y="459"/>
                    <a:pt x="143" y="461"/>
                    <a:pt x="143" y="465"/>
                  </a:cubicBezTo>
                  <a:cubicBezTo>
                    <a:pt x="143" y="470"/>
                    <a:pt x="155" y="491"/>
                    <a:pt x="158" y="495"/>
                  </a:cubicBezTo>
                  <a:cubicBezTo>
                    <a:pt x="166" y="505"/>
                    <a:pt x="165" y="515"/>
                    <a:pt x="172" y="524"/>
                  </a:cubicBezTo>
                  <a:cubicBezTo>
                    <a:pt x="179" y="533"/>
                    <a:pt x="210" y="562"/>
                    <a:pt x="210" y="573"/>
                  </a:cubicBezTo>
                  <a:lnTo>
                    <a:pt x="210" y="575"/>
                  </a:lnTo>
                  <a:cubicBezTo>
                    <a:pt x="210" y="579"/>
                    <a:pt x="197" y="588"/>
                    <a:pt x="191" y="588"/>
                  </a:cubicBezTo>
                  <a:lnTo>
                    <a:pt x="189" y="588"/>
                  </a:lnTo>
                  <a:cubicBezTo>
                    <a:pt x="181" y="588"/>
                    <a:pt x="184" y="576"/>
                    <a:pt x="176" y="576"/>
                  </a:cubicBezTo>
                  <a:cubicBezTo>
                    <a:pt x="170" y="576"/>
                    <a:pt x="167" y="583"/>
                    <a:pt x="167" y="588"/>
                  </a:cubicBezTo>
                  <a:lnTo>
                    <a:pt x="167" y="599"/>
                  </a:lnTo>
                  <a:cubicBezTo>
                    <a:pt x="167" y="616"/>
                    <a:pt x="182" y="609"/>
                    <a:pt x="182" y="634"/>
                  </a:cubicBezTo>
                  <a:lnTo>
                    <a:pt x="191" y="646"/>
                  </a:lnTo>
                  <a:cubicBezTo>
                    <a:pt x="191" y="659"/>
                    <a:pt x="189" y="667"/>
                    <a:pt x="196" y="674"/>
                  </a:cubicBezTo>
                  <a:cubicBezTo>
                    <a:pt x="199" y="678"/>
                    <a:pt x="210" y="685"/>
                    <a:pt x="210" y="691"/>
                  </a:cubicBezTo>
                  <a:lnTo>
                    <a:pt x="210" y="699"/>
                  </a:lnTo>
                  <a:cubicBezTo>
                    <a:pt x="210" y="705"/>
                    <a:pt x="205" y="703"/>
                    <a:pt x="205" y="709"/>
                  </a:cubicBezTo>
                  <a:cubicBezTo>
                    <a:pt x="205" y="715"/>
                    <a:pt x="208" y="712"/>
                    <a:pt x="208" y="718"/>
                  </a:cubicBezTo>
                  <a:lnTo>
                    <a:pt x="208" y="720"/>
                  </a:lnTo>
                  <a:cubicBezTo>
                    <a:pt x="208" y="727"/>
                    <a:pt x="205" y="726"/>
                    <a:pt x="205" y="732"/>
                  </a:cubicBezTo>
                  <a:lnTo>
                    <a:pt x="203" y="812"/>
                  </a:lnTo>
                  <a:cubicBezTo>
                    <a:pt x="203" y="815"/>
                    <a:pt x="211" y="842"/>
                    <a:pt x="211" y="856"/>
                  </a:cubicBezTo>
                  <a:cubicBezTo>
                    <a:pt x="211" y="878"/>
                    <a:pt x="194" y="885"/>
                    <a:pt x="194" y="909"/>
                  </a:cubicBezTo>
                  <a:cubicBezTo>
                    <a:pt x="194" y="918"/>
                    <a:pt x="198" y="923"/>
                    <a:pt x="199" y="928"/>
                  </a:cubicBezTo>
                  <a:cubicBezTo>
                    <a:pt x="200" y="933"/>
                    <a:pt x="200" y="946"/>
                    <a:pt x="200" y="952"/>
                  </a:cubicBezTo>
                  <a:cubicBezTo>
                    <a:pt x="200" y="960"/>
                    <a:pt x="199" y="968"/>
                    <a:pt x="199" y="976"/>
                  </a:cubicBezTo>
                  <a:cubicBezTo>
                    <a:pt x="200" y="986"/>
                    <a:pt x="205" y="989"/>
                    <a:pt x="205" y="993"/>
                  </a:cubicBezTo>
                  <a:lnTo>
                    <a:pt x="205" y="1027"/>
                  </a:lnTo>
                  <a:lnTo>
                    <a:pt x="195" y="1080"/>
                  </a:lnTo>
                  <a:lnTo>
                    <a:pt x="194" y="1081"/>
                  </a:lnTo>
                  <a:cubicBezTo>
                    <a:pt x="194" y="1103"/>
                    <a:pt x="203" y="1112"/>
                    <a:pt x="203" y="1129"/>
                  </a:cubicBezTo>
                  <a:lnTo>
                    <a:pt x="203" y="1138"/>
                  </a:lnTo>
                  <a:cubicBezTo>
                    <a:pt x="203" y="1150"/>
                    <a:pt x="190" y="1155"/>
                    <a:pt x="207" y="1173"/>
                  </a:cubicBezTo>
                  <a:cubicBezTo>
                    <a:pt x="216" y="1183"/>
                    <a:pt x="214" y="1200"/>
                    <a:pt x="225" y="1202"/>
                  </a:cubicBezTo>
                  <a:cubicBezTo>
                    <a:pt x="225" y="1187"/>
                    <a:pt x="234" y="1189"/>
                    <a:pt x="234" y="1170"/>
                  </a:cubicBezTo>
                  <a:lnTo>
                    <a:pt x="234" y="1156"/>
                  </a:lnTo>
                  <a:cubicBezTo>
                    <a:pt x="234" y="1147"/>
                    <a:pt x="230" y="1147"/>
                    <a:pt x="230" y="1138"/>
                  </a:cubicBezTo>
                  <a:cubicBezTo>
                    <a:pt x="230" y="1137"/>
                    <a:pt x="233" y="1134"/>
                    <a:pt x="234" y="1133"/>
                  </a:cubicBezTo>
                  <a:cubicBezTo>
                    <a:pt x="258" y="1133"/>
                    <a:pt x="263" y="1131"/>
                    <a:pt x="263" y="1107"/>
                  </a:cubicBezTo>
                  <a:lnTo>
                    <a:pt x="278" y="1098"/>
                  </a:lnTo>
                  <a:cubicBezTo>
                    <a:pt x="278" y="1089"/>
                    <a:pt x="282" y="1081"/>
                    <a:pt x="290" y="1081"/>
                  </a:cubicBezTo>
                  <a:lnTo>
                    <a:pt x="297" y="1081"/>
                  </a:lnTo>
                  <a:lnTo>
                    <a:pt x="295" y="1098"/>
                  </a:lnTo>
                  <a:cubicBezTo>
                    <a:pt x="294" y="1109"/>
                    <a:pt x="317" y="1109"/>
                    <a:pt x="317" y="1121"/>
                  </a:cubicBezTo>
                  <a:cubicBezTo>
                    <a:pt x="317" y="1127"/>
                    <a:pt x="313" y="1126"/>
                    <a:pt x="312" y="1134"/>
                  </a:cubicBezTo>
                  <a:lnTo>
                    <a:pt x="322" y="1134"/>
                  </a:lnTo>
                  <a:cubicBezTo>
                    <a:pt x="328" y="1134"/>
                    <a:pt x="339" y="1162"/>
                    <a:pt x="343" y="1168"/>
                  </a:cubicBezTo>
                  <a:cubicBezTo>
                    <a:pt x="343" y="1198"/>
                    <a:pt x="357" y="1180"/>
                    <a:pt x="357" y="1192"/>
                  </a:cubicBezTo>
                  <a:cubicBezTo>
                    <a:pt x="357" y="1198"/>
                    <a:pt x="353" y="1195"/>
                    <a:pt x="353" y="1201"/>
                  </a:cubicBezTo>
                  <a:cubicBezTo>
                    <a:pt x="353" y="1204"/>
                    <a:pt x="357" y="1202"/>
                    <a:pt x="357" y="1208"/>
                  </a:cubicBezTo>
                  <a:lnTo>
                    <a:pt x="357" y="1209"/>
                  </a:lnTo>
                  <a:cubicBezTo>
                    <a:pt x="357" y="1218"/>
                    <a:pt x="345" y="1216"/>
                    <a:pt x="336" y="1216"/>
                  </a:cubicBezTo>
                  <a:lnTo>
                    <a:pt x="332" y="1221"/>
                  </a:lnTo>
                  <a:cubicBezTo>
                    <a:pt x="335" y="1233"/>
                    <a:pt x="355" y="1265"/>
                    <a:pt x="355" y="1266"/>
                  </a:cubicBezTo>
                  <a:cubicBezTo>
                    <a:pt x="355" y="1270"/>
                    <a:pt x="354" y="1270"/>
                    <a:pt x="350" y="1271"/>
                  </a:cubicBezTo>
                  <a:cubicBezTo>
                    <a:pt x="351" y="1281"/>
                    <a:pt x="360" y="1280"/>
                    <a:pt x="370" y="1283"/>
                  </a:cubicBezTo>
                  <a:lnTo>
                    <a:pt x="368" y="1308"/>
                  </a:lnTo>
                  <a:lnTo>
                    <a:pt x="387" y="1305"/>
                  </a:lnTo>
                  <a:lnTo>
                    <a:pt x="398" y="1281"/>
                  </a:lnTo>
                  <a:lnTo>
                    <a:pt x="401" y="1281"/>
                  </a:lnTo>
                  <a:lnTo>
                    <a:pt x="406" y="1294"/>
                  </a:lnTo>
                  <a:lnTo>
                    <a:pt x="411" y="1295"/>
                  </a:lnTo>
                  <a:cubicBezTo>
                    <a:pt x="422" y="1295"/>
                    <a:pt x="418" y="1279"/>
                    <a:pt x="428" y="1279"/>
                  </a:cubicBezTo>
                  <a:lnTo>
                    <a:pt x="433" y="1279"/>
                  </a:lnTo>
                  <a:cubicBezTo>
                    <a:pt x="436" y="1287"/>
                    <a:pt x="445" y="1317"/>
                    <a:pt x="449" y="1322"/>
                  </a:cubicBezTo>
                  <a:cubicBezTo>
                    <a:pt x="465" y="1337"/>
                    <a:pt x="461" y="1337"/>
                    <a:pt x="461" y="1366"/>
                  </a:cubicBezTo>
                  <a:lnTo>
                    <a:pt x="473" y="1373"/>
                  </a:lnTo>
                  <a:cubicBezTo>
                    <a:pt x="473" y="1391"/>
                    <a:pt x="481" y="1390"/>
                    <a:pt x="485" y="1405"/>
                  </a:cubicBezTo>
                  <a:cubicBezTo>
                    <a:pt x="487" y="1409"/>
                    <a:pt x="484" y="1421"/>
                    <a:pt x="488" y="1425"/>
                  </a:cubicBezTo>
                  <a:cubicBezTo>
                    <a:pt x="493" y="1430"/>
                    <a:pt x="504" y="1421"/>
                    <a:pt x="504" y="1431"/>
                  </a:cubicBezTo>
                  <a:lnTo>
                    <a:pt x="504" y="1436"/>
                  </a:lnTo>
                  <a:cubicBezTo>
                    <a:pt x="504" y="1446"/>
                    <a:pt x="500" y="1446"/>
                    <a:pt x="500" y="1455"/>
                  </a:cubicBezTo>
                  <a:cubicBezTo>
                    <a:pt x="500" y="1462"/>
                    <a:pt x="512" y="1470"/>
                    <a:pt x="517" y="1474"/>
                  </a:cubicBezTo>
                  <a:lnTo>
                    <a:pt x="517" y="1484"/>
                  </a:lnTo>
                  <a:lnTo>
                    <a:pt x="521" y="1487"/>
                  </a:lnTo>
                  <a:cubicBezTo>
                    <a:pt x="528" y="1487"/>
                    <a:pt x="536" y="1489"/>
                    <a:pt x="536" y="1496"/>
                  </a:cubicBezTo>
                  <a:cubicBezTo>
                    <a:pt x="536" y="1505"/>
                    <a:pt x="530" y="1520"/>
                    <a:pt x="539" y="1520"/>
                  </a:cubicBezTo>
                  <a:lnTo>
                    <a:pt x="541" y="1520"/>
                  </a:lnTo>
                  <a:cubicBezTo>
                    <a:pt x="545" y="1520"/>
                    <a:pt x="546" y="1519"/>
                    <a:pt x="546" y="1515"/>
                  </a:cubicBezTo>
                  <a:lnTo>
                    <a:pt x="546" y="1510"/>
                  </a:lnTo>
                  <a:lnTo>
                    <a:pt x="551" y="1510"/>
                  </a:lnTo>
                  <a:cubicBezTo>
                    <a:pt x="557" y="1510"/>
                    <a:pt x="556" y="1513"/>
                    <a:pt x="556" y="1518"/>
                  </a:cubicBezTo>
                  <a:cubicBezTo>
                    <a:pt x="548" y="1520"/>
                    <a:pt x="549" y="1528"/>
                    <a:pt x="545" y="1536"/>
                  </a:cubicBezTo>
                  <a:cubicBezTo>
                    <a:pt x="543" y="1543"/>
                    <a:pt x="534" y="1548"/>
                    <a:pt x="534" y="1552"/>
                  </a:cubicBezTo>
                  <a:cubicBezTo>
                    <a:pt x="534" y="1558"/>
                    <a:pt x="539" y="1558"/>
                    <a:pt x="544" y="1559"/>
                  </a:cubicBezTo>
                  <a:lnTo>
                    <a:pt x="544" y="1564"/>
                  </a:lnTo>
                  <a:cubicBezTo>
                    <a:pt x="544" y="1583"/>
                    <a:pt x="571" y="1582"/>
                    <a:pt x="572" y="1600"/>
                  </a:cubicBezTo>
                  <a:lnTo>
                    <a:pt x="556" y="1600"/>
                  </a:lnTo>
                  <a:lnTo>
                    <a:pt x="556" y="1607"/>
                  </a:lnTo>
                  <a:cubicBezTo>
                    <a:pt x="556" y="1613"/>
                    <a:pt x="561" y="1620"/>
                    <a:pt x="563" y="1624"/>
                  </a:cubicBezTo>
                  <a:lnTo>
                    <a:pt x="584" y="1624"/>
                  </a:lnTo>
                  <a:cubicBezTo>
                    <a:pt x="589" y="1632"/>
                    <a:pt x="593" y="1656"/>
                    <a:pt x="603" y="1656"/>
                  </a:cubicBezTo>
                  <a:lnTo>
                    <a:pt x="604" y="1656"/>
                  </a:lnTo>
                  <a:cubicBezTo>
                    <a:pt x="611" y="1656"/>
                    <a:pt x="611" y="1648"/>
                    <a:pt x="618" y="1648"/>
                  </a:cubicBezTo>
                  <a:lnTo>
                    <a:pt x="623" y="1648"/>
                  </a:lnTo>
                  <a:cubicBezTo>
                    <a:pt x="628" y="1648"/>
                    <a:pt x="631" y="1655"/>
                    <a:pt x="640" y="1655"/>
                  </a:cubicBezTo>
                  <a:lnTo>
                    <a:pt x="645" y="1655"/>
                  </a:lnTo>
                  <a:cubicBezTo>
                    <a:pt x="651" y="1655"/>
                    <a:pt x="658" y="1633"/>
                    <a:pt x="684" y="1627"/>
                  </a:cubicBezTo>
                  <a:cubicBezTo>
                    <a:pt x="701" y="1623"/>
                    <a:pt x="714" y="1607"/>
                    <a:pt x="731" y="1607"/>
                  </a:cubicBezTo>
                  <a:cubicBezTo>
                    <a:pt x="740" y="1607"/>
                    <a:pt x="734" y="1619"/>
                    <a:pt x="734" y="1627"/>
                  </a:cubicBezTo>
                  <a:cubicBezTo>
                    <a:pt x="736" y="1630"/>
                    <a:pt x="740" y="1636"/>
                    <a:pt x="744" y="1636"/>
                  </a:cubicBezTo>
                  <a:lnTo>
                    <a:pt x="746" y="1636"/>
                  </a:lnTo>
                  <a:cubicBezTo>
                    <a:pt x="756" y="1636"/>
                    <a:pt x="749" y="1622"/>
                    <a:pt x="770" y="1622"/>
                  </a:cubicBezTo>
                  <a:lnTo>
                    <a:pt x="782" y="1614"/>
                  </a:lnTo>
                  <a:cubicBezTo>
                    <a:pt x="806" y="1614"/>
                    <a:pt x="802" y="1611"/>
                    <a:pt x="802" y="1585"/>
                  </a:cubicBezTo>
                  <a:cubicBezTo>
                    <a:pt x="807" y="1582"/>
                    <a:pt x="813" y="1583"/>
                    <a:pt x="813" y="1576"/>
                  </a:cubicBezTo>
                  <a:lnTo>
                    <a:pt x="813" y="1574"/>
                  </a:lnTo>
                  <a:cubicBezTo>
                    <a:pt x="813" y="1561"/>
                    <a:pt x="805" y="1570"/>
                    <a:pt x="804" y="1556"/>
                  </a:cubicBezTo>
                  <a:cubicBezTo>
                    <a:pt x="804" y="1549"/>
                    <a:pt x="806" y="1542"/>
                    <a:pt x="806" y="1532"/>
                  </a:cubicBezTo>
                  <a:cubicBezTo>
                    <a:pt x="806" y="1513"/>
                    <a:pt x="790" y="1510"/>
                    <a:pt x="790" y="1498"/>
                  </a:cubicBezTo>
                  <a:lnTo>
                    <a:pt x="790" y="1481"/>
                  </a:lnTo>
                  <a:cubicBezTo>
                    <a:pt x="790" y="1468"/>
                    <a:pt x="797" y="1465"/>
                    <a:pt x="797" y="1441"/>
                  </a:cubicBezTo>
                  <a:cubicBezTo>
                    <a:pt x="797" y="1433"/>
                    <a:pt x="804" y="1409"/>
                    <a:pt x="809" y="1409"/>
                  </a:cubicBezTo>
                  <a:cubicBezTo>
                    <a:pt x="813" y="1409"/>
                    <a:pt x="813" y="1416"/>
                    <a:pt x="819" y="1416"/>
                  </a:cubicBezTo>
                  <a:cubicBezTo>
                    <a:pt x="820" y="1416"/>
                    <a:pt x="833" y="1407"/>
                    <a:pt x="836" y="1405"/>
                  </a:cubicBezTo>
                  <a:cubicBezTo>
                    <a:pt x="842" y="1403"/>
                    <a:pt x="844" y="1396"/>
                    <a:pt x="847" y="1390"/>
                  </a:cubicBezTo>
                  <a:cubicBezTo>
                    <a:pt x="850" y="1381"/>
                    <a:pt x="864" y="1374"/>
                    <a:pt x="873" y="1365"/>
                  </a:cubicBezTo>
                  <a:cubicBezTo>
                    <a:pt x="893" y="1343"/>
                    <a:pt x="910" y="1339"/>
                    <a:pt x="910" y="1298"/>
                  </a:cubicBezTo>
                  <a:cubicBezTo>
                    <a:pt x="910" y="1290"/>
                    <a:pt x="898" y="1290"/>
                    <a:pt x="898" y="1278"/>
                  </a:cubicBezTo>
                  <a:cubicBezTo>
                    <a:pt x="898" y="1274"/>
                    <a:pt x="927" y="1250"/>
                    <a:pt x="930" y="1250"/>
                  </a:cubicBezTo>
                  <a:cubicBezTo>
                    <a:pt x="939" y="1250"/>
                    <a:pt x="937" y="1262"/>
                    <a:pt x="948" y="1262"/>
                  </a:cubicBezTo>
                  <a:cubicBezTo>
                    <a:pt x="950" y="1262"/>
                    <a:pt x="973" y="1243"/>
                    <a:pt x="973" y="1238"/>
                  </a:cubicBezTo>
                  <a:lnTo>
                    <a:pt x="973" y="1237"/>
                  </a:lnTo>
                  <a:cubicBezTo>
                    <a:pt x="973" y="1224"/>
                    <a:pt x="963" y="1209"/>
                    <a:pt x="963" y="1206"/>
                  </a:cubicBezTo>
                  <a:lnTo>
                    <a:pt x="963" y="1196"/>
                  </a:lnTo>
                  <a:cubicBezTo>
                    <a:pt x="963" y="1195"/>
                    <a:pt x="971" y="1177"/>
                    <a:pt x="975" y="1177"/>
                  </a:cubicBezTo>
                  <a:cubicBezTo>
                    <a:pt x="977" y="1177"/>
                    <a:pt x="980" y="1184"/>
                    <a:pt x="987" y="1185"/>
                  </a:cubicBezTo>
                  <a:cubicBezTo>
                    <a:pt x="993" y="1186"/>
                    <a:pt x="999" y="1185"/>
                    <a:pt x="1006" y="1186"/>
                  </a:cubicBezTo>
                  <a:cubicBezTo>
                    <a:pt x="1023" y="1190"/>
                    <a:pt x="1032" y="1180"/>
                    <a:pt x="1038" y="1180"/>
                  </a:cubicBezTo>
                  <a:lnTo>
                    <a:pt x="1040" y="1180"/>
                  </a:lnTo>
                  <a:lnTo>
                    <a:pt x="1069" y="1185"/>
                  </a:lnTo>
                  <a:cubicBezTo>
                    <a:pt x="1054" y="1207"/>
                    <a:pt x="1036" y="1187"/>
                    <a:pt x="1036" y="1242"/>
                  </a:cubicBezTo>
                  <a:lnTo>
                    <a:pt x="1036" y="1247"/>
                  </a:lnTo>
                  <a:lnTo>
                    <a:pt x="1043" y="1247"/>
                  </a:lnTo>
                  <a:cubicBezTo>
                    <a:pt x="1049" y="1247"/>
                    <a:pt x="1046" y="1243"/>
                    <a:pt x="1052" y="1243"/>
                  </a:cubicBezTo>
                  <a:cubicBezTo>
                    <a:pt x="1055" y="1243"/>
                    <a:pt x="1065" y="1261"/>
                    <a:pt x="1065" y="1262"/>
                  </a:cubicBezTo>
                  <a:cubicBezTo>
                    <a:pt x="1065" y="1270"/>
                    <a:pt x="1059" y="1265"/>
                    <a:pt x="1059" y="1276"/>
                  </a:cubicBezTo>
                  <a:lnTo>
                    <a:pt x="1062" y="1276"/>
                  </a:lnTo>
                  <a:lnTo>
                    <a:pt x="1062" y="1283"/>
                  </a:lnTo>
                  <a:cubicBezTo>
                    <a:pt x="1062" y="1292"/>
                    <a:pt x="1049" y="1297"/>
                    <a:pt x="1040" y="1298"/>
                  </a:cubicBezTo>
                  <a:lnTo>
                    <a:pt x="1040" y="1303"/>
                  </a:lnTo>
                  <a:cubicBezTo>
                    <a:pt x="1040" y="1307"/>
                    <a:pt x="1080" y="1341"/>
                    <a:pt x="1088" y="1341"/>
                  </a:cubicBezTo>
                  <a:lnTo>
                    <a:pt x="1089" y="1341"/>
                  </a:lnTo>
                  <a:cubicBezTo>
                    <a:pt x="1097" y="1341"/>
                    <a:pt x="1098" y="1337"/>
                    <a:pt x="1104" y="1335"/>
                  </a:cubicBezTo>
                  <a:cubicBezTo>
                    <a:pt x="1110" y="1333"/>
                    <a:pt x="1112" y="1336"/>
                    <a:pt x="1120" y="1336"/>
                  </a:cubicBezTo>
                  <a:lnTo>
                    <a:pt x="1130" y="1336"/>
                  </a:lnTo>
                  <a:cubicBezTo>
                    <a:pt x="1139" y="1336"/>
                    <a:pt x="1140" y="1298"/>
                    <a:pt x="1170" y="1298"/>
                  </a:cubicBezTo>
                  <a:lnTo>
                    <a:pt x="1171" y="1298"/>
                  </a:lnTo>
                  <a:cubicBezTo>
                    <a:pt x="1180" y="1298"/>
                    <a:pt x="1182" y="1306"/>
                    <a:pt x="1183" y="1313"/>
                  </a:cubicBezTo>
                  <a:cubicBezTo>
                    <a:pt x="1186" y="1326"/>
                    <a:pt x="1200" y="1311"/>
                    <a:pt x="1200" y="1324"/>
                  </a:cubicBezTo>
                  <a:lnTo>
                    <a:pt x="1200" y="1325"/>
                  </a:lnTo>
                  <a:cubicBezTo>
                    <a:pt x="1200" y="1334"/>
                    <a:pt x="1193" y="1337"/>
                    <a:pt x="1193" y="1346"/>
                  </a:cubicBezTo>
                  <a:lnTo>
                    <a:pt x="1193" y="1347"/>
                  </a:lnTo>
                  <a:cubicBezTo>
                    <a:pt x="1193" y="1353"/>
                    <a:pt x="1198" y="1354"/>
                    <a:pt x="1204" y="1354"/>
                  </a:cubicBezTo>
                  <a:cubicBezTo>
                    <a:pt x="1203" y="1364"/>
                    <a:pt x="1200" y="1358"/>
                    <a:pt x="1200" y="1365"/>
                  </a:cubicBezTo>
                  <a:lnTo>
                    <a:pt x="1200" y="1371"/>
                  </a:lnTo>
                  <a:cubicBezTo>
                    <a:pt x="1218" y="1371"/>
                    <a:pt x="1219" y="1363"/>
                    <a:pt x="1229" y="1363"/>
                  </a:cubicBezTo>
                  <a:lnTo>
                    <a:pt x="1233" y="1363"/>
                  </a:lnTo>
                  <a:cubicBezTo>
                    <a:pt x="1244" y="1363"/>
                    <a:pt x="1256" y="1383"/>
                    <a:pt x="1263" y="1383"/>
                  </a:cubicBezTo>
                  <a:cubicBezTo>
                    <a:pt x="1270" y="1383"/>
                    <a:pt x="1272" y="1381"/>
                    <a:pt x="1275" y="1378"/>
                  </a:cubicBezTo>
                  <a:cubicBezTo>
                    <a:pt x="1289" y="1378"/>
                    <a:pt x="1300" y="1373"/>
                    <a:pt x="1313" y="1373"/>
                  </a:cubicBezTo>
                  <a:cubicBezTo>
                    <a:pt x="1334" y="1373"/>
                    <a:pt x="1331" y="1368"/>
                    <a:pt x="1345" y="1365"/>
                  </a:cubicBezTo>
                  <a:cubicBezTo>
                    <a:pt x="1349" y="1367"/>
                    <a:pt x="1354" y="1370"/>
                    <a:pt x="1359" y="1370"/>
                  </a:cubicBezTo>
                  <a:lnTo>
                    <a:pt x="1366" y="1370"/>
                  </a:lnTo>
                  <a:cubicBezTo>
                    <a:pt x="1369" y="1370"/>
                    <a:pt x="1376" y="1365"/>
                    <a:pt x="1376" y="1361"/>
                  </a:cubicBezTo>
                  <a:lnTo>
                    <a:pt x="1376" y="1336"/>
                  </a:lnTo>
                  <a:cubicBezTo>
                    <a:pt x="1376" y="1321"/>
                    <a:pt x="1366" y="1329"/>
                    <a:pt x="1366" y="1320"/>
                  </a:cubicBezTo>
                  <a:cubicBezTo>
                    <a:pt x="1366" y="1315"/>
                    <a:pt x="1367" y="1314"/>
                    <a:pt x="1368" y="1310"/>
                  </a:cubicBezTo>
                  <a:cubicBezTo>
                    <a:pt x="1365" y="1307"/>
                    <a:pt x="1357" y="1295"/>
                    <a:pt x="1352" y="1295"/>
                  </a:cubicBezTo>
                  <a:lnTo>
                    <a:pt x="1347" y="1295"/>
                  </a:lnTo>
                  <a:cubicBezTo>
                    <a:pt x="1336" y="1295"/>
                    <a:pt x="1334" y="1300"/>
                    <a:pt x="1327" y="1300"/>
                  </a:cubicBezTo>
                  <a:lnTo>
                    <a:pt x="1318" y="1300"/>
                  </a:lnTo>
                  <a:cubicBezTo>
                    <a:pt x="1312" y="1300"/>
                    <a:pt x="1304" y="1297"/>
                    <a:pt x="1299" y="1295"/>
                  </a:cubicBezTo>
                  <a:lnTo>
                    <a:pt x="1301" y="1279"/>
                  </a:lnTo>
                  <a:cubicBezTo>
                    <a:pt x="1302" y="1272"/>
                    <a:pt x="1290" y="1257"/>
                    <a:pt x="1281" y="1257"/>
                  </a:cubicBezTo>
                  <a:cubicBezTo>
                    <a:pt x="1279" y="1261"/>
                    <a:pt x="1279" y="1264"/>
                    <a:pt x="1274" y="1264"/>
                  </a:cubicBezTo>
                  <a:lnTo>
                    <a:pt x="1272" y="1264"/>
                  </a:lnTo>
                  <a:cubicBezTo>
                    <a:pt x="1264" y="1264"/>
                    <a:pt x="1262" y="1252"/>
                    <a:pt x="1262" y="1243"/>
                  </a:cubicBezTo>
                  <a:lnTo>
                    <a:pt x="1262" y="1225"/>
                  </a:lnTo>
                  <a:cubicBezTo>
                    <a:pt x="1262" y="1224"/>
                    <a:pt x="1276" y="1201"/>
                    <a:pt x="1281" y="1201"/>
                  </a:cubicBezTo>
                  <a:lnTo>
                    <a:pt x="1282" y="1201"/>
                  </a:lnTo>
                  <a:cubicBezTo>
                    <a:pt x="1290" y="1201"/>
                    <a:pt x="1288" y="1204"/>
                    <a:pt x="1296" y="1204"/>
                  </a:cubicBezTo>
                  <a:lnTo>
                    <a:pt x="1301" y="1204"/>
                  </a:lnTo>
                  <a:cubicBezTo>
                    <a:pt x="1305" y="1204"/>
                    <a:pt x="1306" y="1201"/>
                    <a:pt x="1310" y="1199"/>
                  </a:cubicBezTo>
                  <a:cubicBezTo>
                    <a:pt x="1310" y="1188"/>
                    <a:pt x="1315" y="1173"/>
                    <a:pt x="1325" y="1173"/>
                  </a:cubicBezTo>
                  <a:cubicBezTo>
                    <a:pt x="1332" y="1173"/>
                    <a:pt x="1336" y="1185"/>
                    <a:pt x="1339" y="1190"/>
                  </a:cubicBezTo>
                  <a:cubicBezTo>
                    <a:pt x="1345" y="1201"/>
                    <a:pt x="1348" y="1197"/>
                    <a:pt x="1354" y="1204"/>
                  </a:cubicBezTo>
                  <a:cubicBezTo>
                    <a:pt x="1360" y="1209"/>
                    <a:pt x="1360" y="1214"/>
                    <a:pt x="1369" y="1218"/>
                  </a:cubicBezTo>
                  <a:cubicBezTo>
                    <a:pt x="1376" y="1223"/>
                    <a:pt x="1381" y="1224"/>
                    <a:pt x="1383" y="1233"/>
                  </a:cubicBezTo>
                  <a:lnTo>
                    <a:pt x="1392" y="1233"/>
                  </a:lnTo>
                  <a:cubicBezTo>
                    <a:pt x="1392" y="1207"/>
                    <a:pt x="1382" y="1204"/>
                    <a:pt x="1371" y="1189"/>
                  </a:cubicBezTo>
                  <a:cubicBezTo>
                    <a:pt x="1371" y="1156"/>
                    <a:pt x="1362" y="1144"/>
                    <a:pt x="1328" y="1144"/>
                  </a:cubicBezTo>
                  <a:lnTo>
                    <a:pt x="1320" y="1131"/>
                  </a:lnTo>
                  <a:lnTo>
                    <a:pt x="1311" y="1131"/>
                  </a:lnTo>
                  <a:cubicBezTo>
                    <a:pt x="1306" y="1123"/>
                    <a:pt x="1301" y="1117"/>
                    <a:pt x="1287" y="1117"/>
                  </a:cubicBezTo>
                  <a:cubicBezTo>
                    <a:pt x="1286" y="1116"/>
                    <a:pt x="1284" y="1113"/>
                    <a:pt x="1284" y="1112"/>
                  </a:cubicBezTo>
                  <a:lnTo>
                    <a:pt x="1286" y="1061"/>
                  </a:lnTo>
                  <a:lnTo>
                    <a:pt x="1248" y="1068"/>
                  </a:lnTo>
                  <a:lnTo>
                    <a:pt x="1250" y="1046"/>
                  </a:lnTo>
                  <a:lnTo>
                    <a:pt x="1250" y="1035"/>
                  </a:lnTo>
                  <a:cubicBezTo>
                    <a:pt x="1250" y="1021"/>
                    <a:pt x="1234" y="1020"/>
                    <a:pt x="1234" y="1011"/>
                  </a:cubicBezTo>
                  <a:lnTo>
                    <a:pt x="1234" y="1008"/>
                  </a:lnTo>
                  <a:cubicBezTo>
                    <a:pt x="1234" y="996"/>
                    <a:pt x="1253" y="987"/>
                    <a:pt x="1259" y="978"/>
                  </a:cubicBezTo>
                  <a:cubicBezTo>
                    <a:pt x="1267" y="965"/>
                    <a:pt x="1270" y="957"/>
                    <a:pt x="1291" y="957"/>
                  </a:cubicBezTo>
                  <a:cubicBezTo>
                    <a:pt x="1295" y="950"/>
                    <a:pt x="1306" y="941"/>
                    <a:pt x="1306" y="933"/>
                  </a:cubicBezTo>
                  <a:cubicBezTo>
                    <a:pt x="1306" y="926"/>
                    <a:pt x="1294" y="924"/>
                    <a:pt x="1288" y="920"/>
                  </a:cubicBezTo>
                  <a:cubicBezTo>
                    <a:pt x="1282" y="917"/>
                    <a:pt x="1276" y="911"/>
                    <a:pt x="1270" y="909"/>
                  </a:cubicBezTo>
                  <a:cubicBezTo>
                    <a:pt x="1271" y="897"/>
                    <a:pt x="1272" y="901"/>
                    <a:pt x="1279" y="899"/>
                  </a:cubicBezTo>
                  <a:cubicBezTo>
                    <a:pt x="1285" y="896"/>
                    <a:pt x="1281" y="893"/>
                    <a:pt x="1285" y="886"/>
                  </a:cubicBezTo>
                  <a:cubicBezTo>
                    <a:pt x="1287" y="881"/>
                    <a:pt x="1297" y="877"/>
                    <a:pt x="1303" y="868"/>
                  </a:cubicBezTo>
                  <a:cubicBezTo>
                    <a:pt x="1302" y="864"/>
                    <a:pt x="1301" y="863"/>
                    <a:pt x="1301" y="858"/>
                  </a:cubicBezTo>
                  <a:cubicBezTo>
                    <a:pt x="1301" y="854"/>
                    <a:pt x="1304" y="851"/>
                    <a:pt x="1308" y="851"/>
                  </a:cubicBezTo>
                  <a:lnTo>
                    <a:pt x="1313" y="851"/>
                  </a:lnTo>
                  <a:cubicBezTo>
                    <a:pt x="1319" y="851"/>
                    <a:pt x="1319" y="858"/>
                    <a:pt x="1327" y="859"/>
                  </a:cubicBezTo>
                  <a:cubicBezTo>
                    <a:pt x="1332" y="860"/>
                    <a:pt x="1341" y="859"/>
                    <a:pt x="1347" y="860"/>
                  </a:cubicBezTo>
                  <a:cubicBezTo>
                    <a:pt x="1354" y="861"/>
                    <a:pt x="1367" y="873"/>
                    <a:pt x="1371" y="878"/>
                  </a:cubicBezTo>
                  <a:lnTo>
                    <a:pt x="1372" y="895"/>
                  </a:lnTo>
                  <a:lnTo>
                    <a:pt x="1420" y="883"/>
                  </a:lnTo>
                  <a:lnTo>
                    <a:pt x="1421" y="885"/>
                  </a:lnTo>
                  <a:cubicBezTo>
                    <a:pt x="1425" y="882"/>
                    <a:pt x="1426" y="878"/>
                    <a:pt x="1434" y="878"/>
                  </a:cubicBezTo>
                  <a:cubicBezTo>
                    <a:pt x="1450" y="878"/>
                    <a:pt x="1437" y="931"/>
                    <a:pt x="1479" y="928"/>
                  </a:cubicBezTo>
                  <a:lnTo>
                    <a:pt x="1508" y="926"/>
                  </a:lnTo>
                  <a:lnTo>
                    <a:pt x="1509" y="927"/>
                  </a:lnTo>
                  <a:lnTo>
                    <a:pt x="1542" y="88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14" name="Freeform 134"/>
            <p:cNvSpPr/>
            <p:nvPr/>
          </p:nvSpPr>
          <p:spPr bwMode="auto">
            <a:xfrm>
              <a:off x="5036104" y="3077816"/>
              <a:ext cx="681919" cy="1179879"/>
            </a:xfrm>
            <a:custGeom>
              <a:gdLst>
                <a:gd fmla="*/ 47 w 890" name="T0"/>
                <a:gd fmla="*/ 1323 h 1540" name="T1"/>
                <a:gd fmla="*/ 118 w 890" name="T2"/>
                <a:gd fmla="*/ 1337 h 1540" name="T3"/>
                <a:gd fmla="*/ 198 w 890" name="T4"/>
                <a:gd fmla="*/ 1336 h 1540" name="T5"/>
                <a:gd fmla="*/ 298 w 890" name="T6"/>
                <a:gd fmla="*/ 1372 h 1540" name="T7"/>
                <a:gd fmla="*/ 331 w 890" name="T8"/>
                <a:gd fmla="*/ 1397 h 1540" name="T9"/>
                <a:gd fmla="*/ 432 w 890" name="T10"/>
                <a:gd fmla="*/ 1426 h 1540" name="T11"/>
                <a:gd fmla="*/ 530 w 890" name="T12"/>
                <a:gd fmla="*/ 1481 h 1540" name="T13"/>
                <a:gd fmla="*/ 638 w 890" name="T14"/>
                <a:gd fmla="*/ 1449 h 1540" name="T15"/>
                <a:gd fmla="*/ 676 w 890" name="T16"/>
                <a:gd fmla="*/ 1374 h 1540" name="T17"/>
                <a:gd fmla="*/ 728 w 890" name="T18"/>
                <a:gd fmla="*/ 1366 h 1540" name="T19"/>
                <a:gd fmla="*/ 714 w 890" name="T20"/>
                <a:gd fmla="*/ 1315 h 1540" name="T21"/>
                <a:gd fmla="*/ 666 w 890" name="T22"/>
                <a:gd fmla="*/ 1277 h 1540" name="T23"/>
                <a:gd fmla="*/ 688 w 890" name="T24"/>
                <a:gd fmla="*/ 1244 h 1540" name="T25"/>
                <a:gd fmla="*/ 808 w 890" name="T26"/>
                <a:gd fmla="*/ 1258 h 1540" name="T27"/>
                <a:gd fmla="*/ 833 w 890" name="T28"/>
                <a:gd fmla="*/ 1153 h 1540" name="T29"/>
                <a:gd fmla="*/ 797 w 890" name="T30"/>
                <a:gd fmla="*/ 1079 h 1540" name="T31"/>
                <a:gd fmla="*/ 779 w 890" name="T32"/>
                <a:gd fmla="*/ 1020 h 1540" name="T33"/>
                <a:gd fmla="*/ 746 w 890" name="T34"/>
                <a:gd fmla="*/ 912 h 1540" name="T35"/>
                <a:gd fmla="*/ 781 w 890" name="T36"/>
                <a:gd fmla="*/ 712 h 1540" name="T37"/>
                <a:gd fmla="*/ 778 w 890" name="T38"/>
                <a:gd fmla="*/ 595 h 1540" name="T39"/>
                <a:gd fmla="*/ 763 w 890" name="T40"/>
                <a:gd fmla="*/ 533 h 1540" name="T41"/>
                <a:gd fmla="*/ 798 w 890" name="T42"/>
                <a:gd fmla="*/ 428 h 1540" name="T43"/>
                <a:gd fmla="*/ 811 w 890" name="T44"/>
                <a:gd fmla="*/ 357 h 1540" name="T45"/>
                <a:gd fmla="*/ 785 w 890" name="T46"/>
                <a:gd fmla="*/ 263 h 1540" name="T47"/>
                <a:gd fmla="*/ 835 w 890" name="T48"/>
                <a:gd fmla="*/ 185 h 1540" name="T49"/>
                <a:gd fmla="*/ 873 w 890" name="T50"/>
                <a:gd fmla="*/ 87 h 1540" name="T51"/>
                <a:gd fmla="*/ 870 w 890" name="T52"/>
                <a:gd fmla="*/ 9 h 1540" name="T53"/>
                <a:gd fmla="*/ 776 w 890" name="T54"/>
                <a:gd fmla="*/ 41 h 1540" name="T55"/>
                <a:gd fmla="*/ 735 w 890" name="T56"/>
                <a:gd fmla="*/ 57 h 1540" name="T57"/>
                <a:gd fmla="*/ 628 w 890" name="T58"/>
                <a:gd fmla="*/ 147 h 1540" name="T59"/>
                <a:gd fmla="*/ 552 w 890" name="T60"/>
                <a:gd fmla="*/ 252 h 1540" name="T61"/>
                <a:gd fmla="*/ 537 w 890" name="T62"/>
                <a:gd fmla="*/ 304 h 1540" name="T63"/>
                <a:gd fmla="*/ 451 w 890" name="T64"/>
                <a:gd fmla="*/ 375 h 1540" name="T65"/>
                <a:gd fmla="*/ 333 w 890" name="T66"/>
                <a:gd fmla="*/ 357 h 1540" name="T67"/>
                <a:gd fmla="*/ 308 w 890" name="T68"/>
                <a:gd fmla="*/ 447 h 1540" name="T69"/>
                <a:gd fmla="*/ 300 w 890" name="T70"/>
                <a:gd fmla="*/ 473 h 1540" name="T71"/>
                <a:gd fmla="*/ 325 w 890" name="T72"/>
                <a:gd fmla="*/ 515 h 1540" name="T73"/>
                <a:gd fmla="*/ 393 w 890" name="T74"/>
                <a:gd fmla="*/ 550 h 1540" name="T75"/>
                <a:gd fmla="*/ 433 w 890" name="T76"/>
                <a:gd fmla="*/ 580 h 1540" name="T77"/>
                <a:gd fmla="*/ 511 w 890" name="T78"/>
                <a:gd fmla="*/ 631 h 1540" name="T79"/>
                <a:gd fmla="*/ 483 w 890" name="T80"/>
                <a:gd fmla="*/ 759 h 1540" name="T81"/>
                <a:gd fmla="*/ 430 w 890" name="T82"/>
                <a:gd fmla="*/ 831 h 1540" name="T83"/>
                <a:gd fmla="*/ 349 w 890" name="T84"/>
                <a:gd fmla="*/ 850 h 1540" name="T85"/>
                <a:gd fmla="*/ 339 w 890" name="T86"/>
                <a:gd fmla="*/ 901 h 1540" name="T87"/>
                <a:gd fmla="*/ 274 w 890" name="T88"/>
                <a:gd fmla="*/ 912 h 1540" name="T89"/>
                <a:gd fmla="*/ 176 w 890" name="T90"/>
                <a:gd fmla="*/ 880 h 1540" name="T91"/>
                <a:gd fmla="*/ 171 w 890" name="T92"/>
                <a:gd fmla="*/ 982 h 1540" name="T93"/>
                <a:gd fmla="*/ 181 w 890" name="T94"/>
                <a:gd fmla="*/ 1041 h 1540" name="T95"/>
                <a:gd fmla="*/ 166 w 890" name="T96"/>
                <a:gd fmla="*/ 1107 h 1540" name="T97"/>
                <a:gd fmla="*/ 149 w 890" name="T98"/>
                <a:gd fmla="*/ 1155 h 1540" name="T99"/>
                <a:gd fmla="*/ 87 w 890" name="T100"/>
                <a:gd fmla="*/ 1155 h 1540" name="T101"/>
                <a:gd fmla="*/ 39 w 890" name="T102"/>
                <a:gd fmla="*/ 1198 h 1540" name="T103"/>
                <a:gd fmla="*/ 71 w 890" name="T104"/>
                <a:gd fmla="*/ 1272 h 154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540" w="890">
                  <a:moveTo>
                    <a:pt x="0" y="1288"/>
                  </a:moveTo>
                  <a:lnTo>
                    <a:pt x="0" y="1305"/>
                  </a:lnTo>
                  <a:cubicBezTo>
                    <a:pt x="5" y="1313"/>
                    <a:pt x="2" y="1331"/>
                    <a:pt x="14" y="1331"/>
                  </a:cubicBezTo>
                  <a:lnTo>
                    <a:pt x="19" y="1331"/>
                  </a:lnTo>
                  <a:cubicBezTo>
                    <a:pt x="23" y="1331"/>
                    <a:pt x="24" y="1323"/>
                    <a:pt x="47" y="1323"/>
                  </a:cubicBezTo>
                  <a:lnTo>
                    <a:pt x="54" y="1310"/>
                  </a:lnTo>
                  <a:cubicBezTo>
                    <a:pt x="61" y="1310"/>
                    <a:pt x="73" y="1311"/>
                    <a:pt x="78" y="1309"/>
                  </a:cubicBezTo>
                  <a:cubicBezTo>
                    <a:pt x="78" y="1309"/>
                    <a:pt x="96" y="1296"/>
                    <a:pt x="95" y="1306"/>
                  </a:cubicBezTo>
                  <a:lnTo>
                    <a:pt x="93" y="1321"/>
                  </a:lnTo>
                  <a:cubicBezTo>
                    <a:pt x="102" y="1334"/>
                    <a:pt x="101" y="1333"/>
                    <a:pt x="118" y="1337"/>
                  </a:cubicBezTo>
                  <a:cubicBezTo>
                    <a:pt x="122" y="1338"/>
                    <a:pt x="128" y="1340"/>
                    <a:pt x="132" y="1341"/>
                  </a:cubicBezTo>
                  <a:cubicBezTo>
                    <a:pt x="135" y="1343"/>
                    <a:pt x="144" y="1350"/>
                    <a:pt x="144" y="1350"/>
                  </a:cubicBezTo>
                  <a:cubicBezTo>
                    <a:pt x="148" y="1350"/>
                    <a:pt x="151" y="1345"/>
                    <a:pt x="155" y="1342"/>
                  </a:cubicBezTo>
                  <a:cubicBezTo>
                    <a:pt x="187" y="1342"/>
                    <a:pt x="176" y="1331"/>
                    <a:pt x="192" y="1331"/>
                  </a:cubicBezTo>
                  <a:cubicBezTo>
                    <a:pt x="193" y="1331"/>
                    <a:pt x="196" y="1334"/>
                    <a:pt x="198" y="1336"/>
                  </a:cubicBezTo>
                  <a:cubicBezTo>
                    <a:pt x="221" y="1336"/>
                    <a:pt x="227" y="1334"/>
                    <a:pt x="241" y="1344"/>
                  </a:cubicBezTo>
                  <a:lnTo>
                    <a:pt x="241" y="1378"/>
                  </a:lnTo>
                  <a:lnTo>
                    <a:pt x="254" y="1385"/>
                  </a:lnTo>
                  <a:cubicBezTo>
                    <a:pt x="254" y="1393"/>
                    <a:pt x="252" y="1394"/>
                    <a:pt x="260" y="1394"/>
                  </a:cubicBezTo>
                  <a:cubicBezTo>
                    <a:pt x="285" y="1394"/>
                    <a:pt x="271" y="1372"/>
                    <a:pt x="298" y="1372"/>
                  </a:cubicBezTo>
                  <a:lnTo>
                    <a:pt x="297" y="1394"/>
                  </a:lnTo>
                  <a:cubicBezTo>
                    <a:pt x="296" y="1397"/>
                    <a:pt x="303" y="1401"/>
                    <a:pt x="308" y="1401"/>
                  </a:cubicBezTo>
                  <a:lnTo>
                    <a:pt x="312" y="1401"/>
                  </a:lnTo>
                  <a:cubicBezTo>
                    <a:pt x="318" y="1401"/>
                    <a:pt x="315" y="1397"/>
                    <a:pt x="320" y="1397"/>
                  </a:cubicBezTo>
                  <a:lnTo>
                    <a:pt x="331" y="1397"/>
                  </a:lnTo>
                  <a:cubicBezTo>
                    <a:pt x="336" y="1397"/>
                    <a:pt x="366" y="1450"/>
                    <a:pt x="384" y="1450"/>
                  </a:cubicBezTo>
                  <a:cubicBezTo>
                    <a:pt x="388" y="1450"/>
                    <a:pt x="387" y="1444"/>
                    <a:pt x="387" y="1441"/>
                  </a:cubicBezTo>
                  <a:lnTo>
                    <a:pt x="395" y="1434"/>
                  </a:lnTo>
                  <a:lnTo>
                    <a:pt x="419" y="1434"/>
                  </a:lnTo>
                  <a:cubicBezTo>
                    <a:pt x="420" y="1433"/>
                    <a:pt x="431" y="1426"/>
                    <a:pt x="432" y="1426"/>
                  </a:cubicBezTo>
                  <a:cubicBezTo>
                    <a:pt x="435" y="1426"/>
                    <a:pt x="439" y="1429"/>
                    <a:pt x="441" y="1431"/>
                  </a:cubicBezTo>
                  <a:lnTo>
                    <a:pt x="458" y="1429"/>
                  </a:lnTo>
                  <a:cubicBezTo>
                    <a:pt x="462" y="1429"/>
                    <a:pt x="471" y="1441"/>
                    <a:pt x="474" y="1444"/>
                  </a:cubicBezTo>
                  <a:cubicBezTo>
                    <a:pt x="480" y="1450"/>
                    <a:pt x="485" y="1452"/>
                    <a:pt x="492" y="1457"/>
                  </a:cubicBezTo>
                  <a:cubicBezTo>
                    <a:pt x="504" y="1464"/>
                    <a:pt x="521" y="1478"/>
                    <a:pt x="530" y="1481"/>
                  </a:cubicBezTo>
                  <a:cubicBezTo>
                    <a:pt x="550" y="1489"/>
                    <a:pt x="553" y="1493"/>
                    <a:pt x="567" y="1507"/>
                  </a:cubicBezTo>
                  <a:cubicBezTo>
                    <a:pt x="574" y="1513"/>
                    <a:pt x="590" y="1540"/>
                    <a:pt x="595" y="1540"/>
                  </a:cubicBezTo>
                  <a:lnTo>
                    <a:pt x="612" y="1540"/>
                  </a:lnTo>
                  <a:cubicBezTo>
                    <a:pt x="647" y="1540"/>
                    <a:pt x="638" y="1518"/>
                    <a:pt x="638" y="1488"/>
                  </a:cubicBezTo>
                  <a:cubicBezTo>
                    <a:pt x="638" y="1478"/>
                    <a:pt x="639" y="1457"/>
                    <a:pt x="638" y="1449"/>
                  </a:cubicBezTo>
                  <a:cubicBezTo>
                    <a:pt x="635" y="1435"/>
                    <a:pt x="622" y="1438"/>
                    <a:pt x="622" y="1423"/>
                  </a:cubicBezTo>
                  <a:lnTo>
                    <a:pt x="622" y="1420"/>
                  </a:lnTo>
                  <a:cubicBezTo>
                    <a:pt x="622" y="1410"/>
                    <a:pt x="631" y="1405"/>
                    <a:pt x="635" y="1399"/>
                  </a:cubicBezTo>
                  <a:cubicBezTo>
                    <a:pt x="635" y="1380"/>
                    <a:pt x="637" y="1382"/>
                    <a:pt x="644" y="1370"/>
                  </a:cubicBezTo>
                  <a:lnTo>
                    <a:pt x="676" y="1374"/>
                  </a:lnTo>
                  <a:cubicBezTo>
                    <a:pt x="679" y="1372"/>
                    <a:pt x="680" y="1369"/>
                    <a:pt x="684" y="1369"/>
                  </a:cubicBezTo>
                  <a:lnTo>
                    <a:pt x="687" y="1369"/>
                  </a:lnTo>
                  <a:cubicBezTo>
                    <a:pt x="692" y="1369"/>
                    <a:pt x="698" y="1380"/>
                    <a:pt x="705" y="1380"/>
                  </a:cubicBezTo>
                  <a:cubicBezTo>
                    <a:pt x="709" y="1380"/>
                    <a:pt x="719" y="1371"/>
                    <a:pt x="720" y="1366"/>
                  </a:cubicBezTo>
                  <a:lnTo>
                    <a:pt x="728" y="1366"/>
                  </a:lnTo>
                  <a:cubicBezTo>
                    <a:pt x="732" y="1366"/>
                    <a:pt x="733" y="1365"/>
                    <a:pt x="733" y="1361"/>
                  </a:cubicBezTo>
                  <a:lnTo>
                    <a:pt x="733" y="1359"/>
                  </a:lnTo>
                  <a:cubicBezTo>
                    <a:pt x="733" y="1352"/>
                    <a:pt x="728" y="1350"/>
                    <a:pt x="728" y="1340"/>
                  </a:cubicBezTo>
                  <a:lnTo>
                    <a:pt x="728" y="1325"/>
                  </a:lnTo>
                  <a:lnTo>
                    <a:pt x="714" y="1315"/>
                  </a:lnTo>
                  <a:lnTo>
                    <a:pt x="697" y="1315"/>
                  </a:lnTo>
                  <a:cubicBezTo>
                    <a:pt x="693" y="1313"/>
                    <a:pt x="692" y="1310"/>
                    <a:pt x="689" y="1310"/>
                  </a:cubicBezTo>
                  <a:lnTo>
                    <a:pt x="687" y="1310"/>
                  </a:lnTo>
                  <a:cubicBezTo>
                    <a:pt x="679" y="1310"/>
                    <a:pt x="678" y="1313"/>
                    <a:pt x="671" y="1313"/>
                  </a:cubicBezTo>
                  <a:cubicBezTo>
                    <a:pt x="663" y="1313"/>
                    <a:pt x="666" y="1285"/>
                    <a:pt x="666" y="1277"/>
                  </a:cubicBezTo>
                  <a:cubicBezTo>
                    <a:pt x="661" y="1269"/>
                    <a:pt x="655" y="1266"/>
                    <a:pt x="644" y="1265"/>
                  </a:cubicBezTo>
                  <a:cubicBezTo>
                    <a:pt x="637" y="1264"/>
                    <a:pt x="616" y="1264"/>
                    <a:pt x="616" y="1258"/>
                  </a:cubicBezTo>
                  <a:cubicBezTo>
                    <a:pt x="616" y="1249"/>
                    <a:pt x="623" y="1246"/>
                    <a:pt x="628" y="1243"/>
                  </a:cubicBezTo>
                  <a:lnTo>
                    <a:pt x="652" y="1239"/>
                  </a:lnTo>
                  <a:cubicBezTo>
                    <a:pt x="653" y="1239"/>
                    <a:pt x="686" y="1244"/>
                    <a:pt x="688" y="1244"/>
                  </a:cubicBezTo>
                  <a:cubicBezTo>
                    <a:pt x="699" y="1248"/>
                    <a:pt x="714" y="1247"/>
                    <a:pt x="728" y="1247"/>
                  </a:cubicBezTo>
                  <a:cubicBezTo>
                    <a:pt x="732" y="1249"/>
                    <a:pt x="735" y="1253"/>
                    <a:pt x="739" y="1253"/>
                  </a:cubicBezTo>
                  <a:cubicBezTo>
                    <a:pt x="752" y="1253"/>
                    <a:pt x="758" y="1251"/>
                    <a:pt x="768" y="1250"/>
                  </a:cubicBezTo>
                  <a:cubicBezTo>
                    <a:pt x="786" y="1248"/>
                    <a:pt x="787" y="1239"/>
                    <a:pt x="790" y="1239"/>
                  </a:cubicBezTo>
                  <a:cubicBezTo>
                    <a:pt x="806" y="1239"/>
                    <a:pt x="788" y="1258"/>
                    <a:pt x="808" y="1258"/>
                  </a:cubicBezTo>
                  <a:cubicBezTo>
                    <a:pt x="809" y="1260"/>
                    <a:pt x="810" y="1263"/>
                    <a:pt x="814" y="1263"/>
                  </a:cubicBezTo>
                  <a:cubicBezTo>
                    <a:pt x="822" y="1263"/>
                    <a:pt x="827" y="1247"/>
                    <a:pt x="851" y="1247"/>
                  </a:cubicBezTo>
                  <a:cubicBezTo>
                    <a:pt x="855" y="1238"/>
                    <a:pt x="865" y="1228"/>
                    <a:pt x="865" y="1217"/>
                  </a:cubicBezTo>
                  <a:lnTo>
                    <a:pt x="865" y="1186"/>
                  </a:lnTo>
                  <a:cubicBezTo>
                    <a:pt x="865" y="1177"/>
                    <a:pt x="838" y="1160"/>
                    <a:pt x="833" y="1153"/>
                  </a:cubicBezTo>
                  <a:cubicBezTo>
                    <a:pt x="823" y="1139"/>
                    <a:pt x="833" y="1120"/>
                    <a:pt x="801" y="1120"/>
                  </a:cubicBezTo>
                  <a:cubicBezTo>
                    <a:pt x="800" y="1119"/>
                    <a:pt x="798" y="1116"/>
                    <a:pt x="798" y="1115"/>
                  </a:cubicBezTo>
                  <a:cubicBezTo>
                    <a:pt x="798" y="1109"/>
                    <a:pt x="806" y="1104"/>
                    <a:pt x="806" y="1099"/>
                  </a:cubicBezTo>
                  <a:cubicBezTo>
                    <a:pt x="806" y="1094"/>
                    <a:pt x="797" y="1088"/>
                    <a:pt x="797" y="1083"/>
                  </a:cubicBezTo>
                  <a:lnTo>
                    <a:pt x="797" y="1079"/>
                  </a:lnTo>
                  <a:cubicBezTo>
                    <a:pt x="797" y="1068"/>
                    <a:pt x="805" y="1069"/>
                    <a:pt x="805" y="1061"/>
                  </a:cubicBezTo>
                  <a:cubicBezTo>
                    <a:pt x="805" y="1052"/>
                    <a:pt x="771" y="1048"/>
                    <a:pt x="771" y="1039"/>
                  </a:cubicBezTo>
                  <a:lnTo>
                    <a:pt x="771" y="1037"/>
                  </a:lnTo>
                  <a:cubicBezTo>
                    <a:pt x="771" y="1027"/>
                    <a:pt x="779" y="1028"/>
                    <a:pt x="779" y="1021"/>
                  </a:cubicBezTo>
                  <a:lnTo>
                    <a:pt x="779" y="1020"/>
                  </a:lnTo>
                  <a:cubicBezTo>
                    <a:pt x="779" y="1012"/>
                    <a:pt x="762" y="1009"/>
                    <a:pt x="762" y="995"/>
                  </a:cubicBezTo>
                  <a:lnTo>
                    <a:pt x="762" y="988"/>
                  </a:lnTo>
                  <a:cubicBezTo>
                    <a:pt x="762" y="983"/>
                    <a:pt x="765" y="979"/>
                    <a:pt x="766" y="975"/>
                  </a:cubicBezTo>
                  <a:cubicBezTo>
                    <a:pt x="751" y="975"/>
                    <a:pt x="746" y="964"/>
                    <a:pt x="746" y="948"/>
                  </a:cubicBezTo>
                  <a:lnTo>
                    <a:pt x="746" y="912"/>
                  </a:lnTo>
                  <a:cubicBezTo>
                    <a:pt x="746" y="898"/>
                    <a:pt x="749" y="892"/>
                    <a:pt x="753" y="883"/>
                  </a:cubicBezTo>
                  <a:cubicBezTo>
                    <a:pt x="757" y="875"/>
                    <a:pt x="755" y="861"/>
                    <a:pt x="759" y="851"/>
                  </a:cubicBezTo>
                  <a:cubicBezTo>
                    <a:pt x="766" y="832"/>
                    <a:pt x="779" y="820"/>
                    <a:pt x="785" y="802"/>
                  </a:cubicBezTo>
                  <a:cubicBezTo>
                    <a:pt x="795" y="777"/>
                    <a:pt x="793" y="768"/>
                    <a:pt x="792" y="737"/>
                  </a:cubicBezTo>
                  <a:cubicBezTo>
                    <a:pt x="792" y="722"/>
                    <a:pt x="782" y="728"/>
                    <a:pt x="781" y="712"/>
                  </a:cubicBezTo>
                  <a:cubicBezTo>
                    <a:pt x="780" y="700"/>
                    <a:pt x="778" y="690"/>
                    <a:pt x="773" y="682"/>
                  </a:cubicBezTo>
                  <a:lnTo>
                    <a:pt x="771" y="663"/>
                  </a:lnTo>
                  <a:cubicBezTo>
                    <a:pt x="770" y="655"/>
                    <a:pt x="776" y="644"/>
                    <a:pt x="775" y="634"/>
                  </a:cubicBezTo>
                  <a:lnTo>
                    <a:pt x="776" y="595"/>
                  </a:lnTo>
                  <a:lnTo>
                    <a:pt x="778" y="595"/>
                  </a:lnTo>
                  <a:cubicBezTo>
                    <a:pt x="778" y="583"/>
                    <a:pt x="771" y="585"/>
                    <a:pt x="772" y="562"/>
                  </a:cubicBezTo>
                  <a:lnTo>
                    <a:pt x="763" y="557"/>
                  </a:lnTo>
                  <a:cubicBezTo>
                    <a:pt x="763" y="547"/>
                    <a:pt x="766" y="550"/>
                    <a:pt x="766" y="542"/>
                  </a:cubicBezTo>
                  <a:lnTo>
                    <a:pt x="766" y="539"/>
                  </a:lnTo>
                  <a:cubicBezTo>
                    <a:pt x="766" y="536"/>
                    <a:pt x="765" y="536"/>
                    <a:pt x="763" y="533"/>
                  </a:cubicBezTo>
                  <a:cubicBezTo>
                    <a:pt x="764" y="528"/>
                    <a:pt x="765" y="527"/>
                    <a:pt x="765" y="522"/>
                  </a:cubicBezTo>
                  <a:cubicBezTo>
                    <a:pt x="765" y="486"/>
                    <a:pt x="765" y="505"/>
                    <a:pt x="783" y="482"/>
                  </a:cubicBezTo>
                  <a:cubicBezTo>
                    <a:pt x="785" y="479"/>
                    <a:pt x="806" y="447"/>
                    <a:pt x="806" y="446"/>
                  </a:cubicBezTo>
                  <a:lnTo>
                    <a:pt x="806" y="442"/>
                  </a:lnTo>
                  <a:cubicBezTo>
                    <a:pt x="806" y="438"/>
                    <a:pt x="798" y="434"/>
                    <a:pt x="798" y="428"/>
                  </a:cubicBezTo>
                  <a:lnTo>
                    <a:pt x="798" y="422"/>
                  </a:lnTo>
                  <a:cubicBezTo>
                    <a:pt x="807" y="419"/>
                    <a:pt x="820" y="409"/>
                    <a:pt x="820" y="398"/>
                  </a:cubicBezTo>
                  <a:lnTo>
                    <a:pt x="820" y="384"/>
                  </a:lnTo>
                  <a:cubicBezTo>
                    <a:pt x="820" y="375"/>
                    <a:pt x="815" y="372"/>
                    <a:pt x="809" y="369"/>
                  </a:cubicBezTo>
                  <a:lnTo>
                    <a:pt x="811" y="357"/>
                  </a:lnTo>
                  <a:cubicBezTo>
                    <a:pt x="811" y="354"/>
                    <a:pt x="803" y="353"/>
                    <a:pt x="800" y="348"/>
                  </a:cubicBezTo>
                  <a:cubicBezTo>
                    <a:pt x="799" y="347"/>
                    <a:pt x="796" y="338"/>
                    <a:pt x="795" y="335"/>
                  </a:cubicBezTo>
                  <a:cubicBezTo>
                    <a:pt x="790" y="324"/>
                    <a:pt x="778" y="320"/>
                    <a:pt x="778" y="314"/>
                  </a:cubicBezTo>
                  <a:lnTo>
                    <a:pt x="778" y="279"/>
                  </a:lnTo>
                  <a:cubicBezTo>
                    <a:pt x="778" y="273"/>
                    <a:pt x="783" y="267"/>
                    <a:pt x="785" y="263"/>
                  </a:cubicBezTo>
                  <a:lnTo>
                    <a:pt x="787" y="252"/>
                  </a:lnTo>
                  <a:cubicBezTo>
                    <a:pt x="801" y="249"/>
                    <a:pt x="808" y="245"/>
                    <a:pt x="813" y="232"/>
                  </a:cubicBezTo>
                  <a:cubicBezTo>
                    <a:pt x="819" y="216"/>
                    <a:pt x="813" y="229"/>
                    <a:pt x="824" y="221"/>
                  </a:cubicBezTo>
                  <a:cubicBezTo>
                    <a:pt x="830" y="217"/>
                    <a:pt x="832" y="213"/>
                    <a:pt x="833" y="206"/>
                  </a:cubicBezTo>
                  <a:cubicBezTo>
                    <a:pt x="834" y="199"/>
                    <a:pt x="834" y="192"/>
                    <a:pt x="835" y="185"/>
                  </a:cubicBezTo>
                  <a:cubicBezTo>
                    <a:pt x="836" y="174"/>
                    <a:pt x="839" y="178"/>
                    <a:pt x="840" y="167"/>
                  </a:cubicBezTo>
                  <a:cubicBezTo>
                    <a:pt x="844" y="151"/>
                    <a:pt x="854" y="138"/>
                    <a:pt x="854" y="133"/>
                  </a:cubicBezTo>
                  <a:lnTo>
                    <a:pt x="854" y="131"/>
                  </a:lnTo>
                  <a:cubicBezTo>
                    <a:pt x="854" y="126"/>
                    <a:pt x="850" y="120"/>
                    <a:pt x="849" y="112"/>
                  </a:cubicBezTo>
                  <a:cubicBezTo>
                    <a:pt x="859" y="110"/>
                    <a:pt x="873" y="100"/>
                    <a:pt x="873" y="87"/>
                  </a:cubicBezTo>
                  <a:cubicBezTo>
                    <a:pt x="874" y="50"/>
                    <a:pt x="881" y="67"/>
                    <a:pt x="890" y="54"/>
                  </a:cubicBezTo>
                  <a:lnTo>
                    <a:pt x="883" y="40"/>
                  </a:lnTo>
                  <a:lnTo>
                    <a:pt x="863" y="41"/>
                  </a:lnTo>
                  <a:cubicBezTo>
                    <a:pt x="861" y="38"/>
                    <a:pt x="857" y="32"/>
                    <a:pt x="857" y="30"/>
                  </a:cubicBezTo>
                  <a:cubicBezTo>
                    <a:pt x="857" y="25"/>
                    <a:pt x="867" y="13"/>
                    <a:pt x="870" y="9"/>
                  </a:cubicBezTo>
                  <a:lnTo>
                    <a:pt x="870" y="0"/>
                  </a:lnTo>
                  <a:lnTo>
                    <a:pt x="860" y="0"/>
                  </a:lnTo>
                  <a:cubicBezTo>
                    <a:pt x="845" y="9"/>
                    <a:pt x="832" y="6"/>
                    <a:pt x="821" y="24"/>
                  </a:cubicBezTo>
                  <a:cubicBezTo>
                    <a:pt x="815" y="32"/>
                    <a:pt x="805" y="62"/>
                    <a:pt x="797" y="62"/>
                  </a:cubicBezTo>
                  <a:cubicBezTo>
                    <a:pt x="786" y="62"/>
                    <a:pt x="786" y="41"/>
                    <a:pt x="776" y="41"/>
                  </a:cubicBezTo>
                  <a:lnTo>
                    <a:pt x="771" y="41"/>
                  </a:lnTo>
                  <a:cubicBezTo>
                    <a:pt x="762" y="41"/>
                    <a:pt x="766" y="52"/>
                    <a:pt x="759" y="52"/>
                  </a:cubicBezTo>
                  <a:cubicBezTo>
                    <a:pt x="751" y="52"/>
                    <a:pt x="740" y="24"/>
                    <a:pt x="732" y="24"/>
                  </a:cubicBezTo>
                  <a:lnTo>
                    <a:pt x="719" y="24"/>
                  </a:lnTo>
                  <a:cubicBezTo>
                    <a:pt x="721" y="33"/>
                    <a:pt x="735" y="50"/>
                    <a:pt x="735" y="57"/>
                  </a:cubicBezTo>
                  <a:cubicBezTo>
                    <a:pt x="735" y="65"/>
                    <a:pt x="703" y="68"/>
                    <a:pt x="696" y="74"/>
                  </a:cubicBezTo>
                  <a:cubicBezTo>
                    <a:pt x="686" y="83"/>
                    <a:pt x="685" y="96"/>
                    <a:pt x="665" y="96"/>
                  </a:cubicBezTo>
                  <a:lnTo>
                    <a:pt x="662" y="100"/>
                  </a:lnTo>
                  <a:lnTo>
                    <a:pt x="662" y="125"/>
                  </a:lnTo>
                  <a:cubicBezTo>
                    <a:pt x="639" y="137"/>
                    <a:pt x="660" y="147"/>
                    <a:pt x="628" y="147"/>
                  </a:cubicBezTo>
                  <a:cubicBezTo>
                    <a:pt x="619" y="162"/>
                    <a:pt x="629" y="159"/>
                    <a:pt x="611" y="168"/>
                  </a:cubicBezTo>
                  <a:lnTo>
                    <a:pt x="611" y="184"/>
                  </a:lnTo>
                  <a:cubicBezTo>
                    <a:pt x="589" y="195"/>
                    <a:pt x="589" y="192"/>
                    <a:pt x="576" y="212"/>
                  </a:cubicBezTo>
                  <a:cubicBezTo>
                    <a:pt x="573" y="216"/>
                    <a:pt x="565" y="229"/>
                    <a:pt x="562" y="230"/>
                  </a:cubicBezTo>
                  <a:cubicBezTo>
                    <a:pt x="548" y="235"/>
                    <a:pt x="552" y="230"/>
                    <a:pt x="552" y="252"/>
                  </a:cubicBezTo>
                  <a:cubicBezTo>
                    <a:pt x="550" y="255"/>
                    <a:pt x="547" y="257"/>
                    <a:pt x="547" y="263"/>
                  </a:cubicBezTo>
                  <a:cubicBezTo>
                    <a:pt x="547" y="271"/>
                    <a:pt x="561" y="280"/>
                    <a:pt x="568" y="282"/>
                  </a:cubicBezTo>
                  <a:lnTo>
                    <a:pt x="568" y="293"/>
                  </a:lnTo>
                  <a:cubicBezTo>
                    <a:pt x="568" y="305"/>
                    <a:pt x="561" y="319"/>
                    <a:pt x="554" y="323"/>
                  </a:cubicBezTo>
                  <a:lnTo>
                    <a:pt x="537" y="304"/>
                  </a:lnTo>
                  <a:cubicBezTo>
                    <a:pt x="532" y="307"/>
                    <a:pt x="528" y="310"/>
                    <a:pt x="528" y="317"/>
                  </a:cubicBezTo>
                  <a:lnTo>
                    <a:pt x="528" y="339"/>
                  </a:lnTo>
                  <a:lnTo>
                    <a:pt x="530" y="361"/>
                  </a:lnTo>
                  <a:cubicBezTo>
                    <a:pt x="521" y="375"/>
                    <a:pt x="499" y="370"/>
                    <a:pt x="479" y="372"/>
                  </a:cubicBezTo>
                  <a:cubicBezTo>
                    <a:pt x="467" y="374"/>
                    <a:pt x="464" y="372"/>
                    <a:pt x="451" y="375"/>
                  </a:cubicBezTo>
                  <a:cubicBezTo>
                    <a:pt x="442" y="377"/>
                    <a:pt x="438" y="380"/>
                    <a:pt x="427" y="380"/>
                  </a:cubicBezTo>
                  <a:cubicBezTo>
                    <a:pt x="410" y="380"/>
                    <a:pt x="416" y="352"/>
                    <a:pt x="406" y="343"/>
                  </a:cubicBezTo>
                  <a:cubicBezTo>
                    <a:pt x="397" y="335"/>
                    <a:pt x="375" y="333"/>
                    <a:pt x="362" y="330"/>
                  </a:cubicBezTo>
                  <a:lnTo>
                    <a:pt x="362" y="334"/>
                  </a:lnTo>
                  <a:cubicBezTo>
                    <a:pt x="362" y="351"/>
                    <a:pt x="341" y="343"/>
                    <a:pt x="333" y="357"/>
                  </a:cubicBezTo>
                  <a:cubicBezTo>
                    <a:pt x="329" y="364"/>
                    <a:pt x="309" y="375"/>
                    <a:pt x="309" y="382"/>
                  </a:cubicBezTo>
                  <a:cubicBezTo>
                    <a:pt x="309" y="388"/>
                    <a:pt x="314" y="386"/>
                    <a:pt x="314" y="392"/>
                  </a:cubicBezTo>
                  <a:cubicBezTo>
                    <a:pt x="314" y="397"/>
                    <a:pt x="303" y="402"/>
                    <a:pt x="303" y="412"/>
                  </a:cubicBezTo>
                  <a:lnTo>
                    <a:pt x="303" y="436"/>
                  </a:lnTo>
                  <a:cubicBezTo>
                    <a:pt x="303" y="443"/>
                    <a:pt x="307" y="437"/>
                    <a:pt x="308" y="447"/>
                  </a:cubicBezTo>
                  <a:lnTo>
                    <a:pt x="302" y="453"/>
                  </a:lnTo>
                  <a:cubicBezTo>
                    <a:pt x="307" y="455"/>
                    <a:pt x="314" y="458"/>
                    <a:pt x="314" y="463"/>
                  </a:cubicBezTo>
                  <a:cubicBezTo>
                    <a:pt x="314" y="468"/>
                    <a:pt x="312" y="467"/>
                    <a:pt x="308" y="468"/>
                  </a:cubicBezTo>
                  <a:lnTo>
                    <a:pt x="308" y="473"/>
                  </a:lnTo>
                  <a:lnTo>
                    <a:pt x="300" y="473"/>
                  </a:lnTo>
                  <a:cubicBezTo>
                    <a:pt x="302" y="479"/>
                    <a:pt x="303" y="475"/>
                    <a:pt x="303" y="480"/>
                  </a:cubicBezTo>
                  <a:lnTo>
                    <a:pt x="303" y="482"/>
                  </a:lnTo>
                  <a:cubicBezTo>
                    <a:pt x="303" y="489"/>
                    <a:pt x="300" y="488"/>
                    <a:pt x="300" y="495"/>
                  </a:cubicBezTo>
                  <a:lnTo>
                    <a:pt x="300" y="509"/>
                  </a:lnTo>
                  <a:cubicBezTo>
                    <a:pt x="300" y="516"/>
                    <a:pt x="318" y="515"/>
                    <a:pt x="325" y="515"/>
                  </a:cubicBezTo>
                  <a:lnTo>
                    <a:pt x="333" y="515"/>
                  </a:lnTo>
                  <a:lnTo>
                    <a:pt x="340" y="530"/>
                  </a:lnTo>
                  <a:lnTo>
                    <a:pt x="354" y="528"/>
                  </a:lnTo>
                  <a:lnTo>
                    <a:pt x="355" y="528"/>
                  </a:lnTo>
                  <a:cubicBezTo>
                    <a:pt x="364" y="528"/>
                    <a:pt x="387" y="546"/>
                    <a:pt x="393" y="550"/>
                  </a:cubicBezTo>
                  <a:lnTo>
                    <a:pt x="395" y="563"/>
                  </a:lnTo>
                  <a:lnTo>
                    <a:pt x="405" y="563"/>
                  </a:lnTo>
                  <a:cubicBezTo>
                    <a:pt x="413" y="563"/>
                    <a:pt x="409" y="585"/>
                    <a:pt x="427" y="585"/>
                  </a:cubicBezTo>
                  <a:lnTo>
                    <a:pt x="428" y="585"/>
                  </a:lnTo>
                  <a:cubicBezTo>
                    <a:pt x="433" y="585"/>
                    <a:pt x="432" y="584"/>
                    <a:pt x="433" y="580"/>
                  </a:cubicBezTo>
                  <a:cubicBezTo>
                    <a:pt x="437" y="581"/>
                    <a:pt x="452" y="588"/>
                    <a:pt x="455" y="590"/>
                  </a:cubicBezTo>
                  <a:cubicBezTo>
                    <a:pt x="461" y="593"/>
                    <a:pt x="464" y="602"/>
                    <a:pt x="468" y="607"/>
                  </a:cubicBezTo>
                  <a:cubicBezTo>
                    <a:pt x="484" y="607"/>
                    <a:pt x="485" y="605"/>
                    <a:pt x="495" y="612"/>
                  </a:cubicBezTo>
                  <a:cubicBezTo>
                    <a:pt x="499" y="615"/>
                    <a:pt x="511" y="622"/>
                    <a:pt x="511" y="628"/>
                  </a:cubicBezTo>
                  <a:lnTo>
                    <a:pt x="511" y="631"/>
                  </a:lnTo>
                  <a:cubicBezTo>
                    <a:pt x="511" y="637"/>
                    <a:pt x="503" y="640"/>
                    <a:pt x="503" y="649"/>
                  </a:cubicBezTo>
                  <a:cubicBezTo>
                    <a:pt x="503" y="655"/>
                    <a:pt x="509" y="665"/>
                    <a:pt x="509" y="680"/>
                  </a:cubicBezTo>
                  <a:lnTo>
                    <a:pt x="509" y="687"/>
                  </a:lnTo>
                  <a:cubicBezTo>
                    <a:pt x="509" y="701"/>
                    <a:pt x="481" y="713"/>
                    <a:pt x="481" y="725"/>
                  </a:cubicBezTo>
                  <a:cubicBezTo>
                    <a:pt x="481" y="735"/>
                    <a:pt x="481" y="750"/>
                    <a:pt x="483" y="759"/>
                  </a:cubicBezTo>
                  <a:cubicBezTo>
                    <a:pt x="485" y="773"/>
                    <a:pt x="493" y="782"/>
                    <a:pt x="493" y="785"/>
                  </a:cubicBezTo>
                  <a:lnTo>
                    <a:pt x="493" y="817"/>
                  </a:lnTo>
                  <a:cubicBezTo>
                    <a:pt x="493" y="826"/>
                    <a:pt x="471" y="839"/>
                    <a:pt x="457" y="839"/>
                  </a:cubicBezTo>
                  <a:lnTo>
                    <a:pt x="446" y="839"/>
                  </a:lnTo>
                  <a:cubicBezTo>
                    <a:pt x="436" y="839"/>
                    <a:pt x="436" y="831"/>
                    <a:pt x="430" y="831"/>
                  </a:cubicBezTo>
                  <a:lnTo>
                    <a:pt x="424" y="831"/>
                  </a:lnTo>
                  <a:cubicBezTo>
                    <a:pt x="416" y="831"/>
                    <a:pt x="398" y="847"/>
                    <a:pt x="392" y="849"/>
                  </a:cubicBezTo>
                  <a:cubicBezTo>
                    <a:pt x="386" y="836"/>
                    <a:pt x="395" y="842"/>
                    <a:pt x="379" y="837"/>
                  </a:cubicBezTo>
                  <a:cubicBezTo>
                    <a:pt x="373" y="836"/>
                    <a:pt x="369" y="829"/>
                    <a:pt x="365" y="829"/>
                  </a:cubicBezTo>
                  <a:cubicBezTo>
                    <a:pt x="365" y="829"/>
                    <a:pt x="349" y="847"/>
                    <a:pt x="349" y="850"/>
                  </a:cubicBezTo>
                  <a:lnTo>
                    <a:pt x="357" y="853"/>
                  </a:lnTo>
                  <a:cubicBezTo>
                    <a:pt x="357" y="885"/>
                    <a:pt x="374" y="877"/>
                    <a:pt x="374" y="893"/>
                  </a:cubicBezTo>
                  <a:cubicBezTo>
                    <a:pt x="374" y="898"/>
                    <a:pt x="367" y="902"/>
                    <a:pt x="362" y="902"/>
                  </a:cubicBezTo>
                  <a:lnTo>
                    <a:pt x="360" y="902"/>
                  </a:lnTo>
                  <a:cubicBezTo>
                    <a:pt x="351" y="902"/>
                    <a:pt x="346" y="901"/>
                    <a:pt x="339" y="901"/>
                  </a:cubicBezTo>
                  <a:cubicBezTo>
                    <a:pt x="328" y="901"/>
                    <a:pt x="330" y="907"/>
                    <a:pt x="324" y="907"/>
                  </a:cubicBezTo>
                  <a:lnTo>
                    <a:pt x="314" y="907"/>
                  </a:lnTo>
                  <a:cubicBezTo>
                    <a:pt x="309" y="907"/>
                    <a:pt x="312" y="904"/>
                    <a:pt x="306" y="904"/>
                  </a:cubicBezTo>
                  <a:lnTo>
                    <a:pt x="292" y="904"/>
                  </a:lnTo>
                  <a:cubicBezTo>
                    <a:pt x="286" y="904"/>
                    <a:pt x="286" y="912"/>
                    <a:pt x="274" y="912"/>
                  </a:cubicBezTo>
                  <a:lnTo>
                    <a:pt x="260" y="891"/>
                  </a:lnTo>
                  <a:cubicBezTo>
                    <a:pt x="257" y="887"/>
                    <a:pt x="250" y="880"/>
                    <a:pt x="245" y="877"/>
                  </a:cubicBezTo>
                  <a:cubicBezTo>
                    <a:pt x="242" y="875"/>
                    <a:pt x="226" y="868"/>
                    <a:pt x="224" y="868"/>
                  </a:cubicBezTo>
                  <a:lnTo>
                    <a:pt x="200" y="868"/>
                  </a:lnTo>
                  <a:cubicBezTo>
                    <a:pt x="190" y="868"/>
                    <a:pt x="176" y="871"/>
                    <a:pt x="176" y="880"/>
                  </a:cubicBezTo>
                  <a:lnTo>
                    <a:pt x="176" y="898"/>
                  </a:lnTo>
                  <a:lnTo>
                    <a:pt x="178" y="933"/>
                  </a:lnTo>
                  <a:cubicBezTo>
                    <a:pt x="173" y="940"/>
                    <a:pt x="147" y="959"/>
                    <a:pt x="147" y="964"/>
                  </a:cubicBezTo>
                  <a:lnTo>
                    <a:pt x="147" y="972"/>
                  </a:lnTo>
                  <a:cubicBezTo>
                    <a:pt x="147" y="980"/>
                    <a:pt x="163" y="982"/>
                    <a:pt x="171" y="982"/>
                  </a:cubicBezTo>
                  <a:cubicBezTo>
                    <a:pt x="173" y="985"/>
                    <a:pt x="181" y="995"/>
                    <a:pt x="183" y="998"/>
                  </a:cubicBezTo>
                  <a:cubicBezTo>
                    <a:pt x="187" y="1002"/>
                    <a:pt x="198" y="1008"/>
                    <a:pt x="198" y="1012"/>
                  </a:cubicBezTo>
                  <a:cubicBezTo>
                    <a:pt x="198" y="1017"/>
                    <a:pt x="191" y="1028"/>
                    <a:pt x="185" y="1028"/>
                  </a:cubicBezTo>
                  <a:lnTo>
                    <a:pt x="173" y="1028"/>
                  </a:lnTo>
                  <a:cubicBezTo>
                    <a:pt x="174" y="1037"/>
                    <a:pt x="181" y="1033"/>
                    <a:pt x="181" y="1041"/>
                  </a:cubicBezTo>
                  <a:lnTo>
                    <a:pt x="181" y="1053"/>
                  </a:lnTo>
                  <a:cubicBezTo>
                    <a:pt x="179" y="1054"/>
                    <a:pt x="165" y="1071"/>
                    <a:pt x="163" y="1074"/>
                  </a:cubicBezTo>
                  <a:cubicBezTo>
                    <a:pt x="163" y="1094"/>
                    <a:pt x="154" y="1092"/>
                    <a:pt x="154" y="1099"/>
                  </a:cubicBezTo>
                  <a:lnTo>
                    <a:pt x="154" y="1101"/>
                  </a:lnTo>
                  <a:cubicBezTo>
                    <a:pt x="154" y="1107"/>
                    <a:pt x="160" y="1107"/>
                    <a:pt x="166" y="1107"/>
                  </a:cubicBezTo>
                  <a:cubicBezTo>
                    <a:pt x="166" y="1116"/>
                    <a:pt x="160" y="1113"/>
                    <a:pt x="160" y="1126"/>
                  </a:cubicBezTo>
                  <a:cubicBezTo>
                    <a:pt x="160" y="1144"/>
                    <a:pt x="176" y="1137"/>
                    <a:pt x="176" y="1156"/>
                  </a:cubicBezTo>
                  <a:lnTo>
                    <a:pt x="176" y="1166"/>
                  </a:lnTo>
                  <a:cubicBezTo>
                    <a:pt x="176" y="1170"/>
                    <a:pt x="172" y="1172"/>
                    <a:pt x="170" y="1174"/>
                  </a:cubicBezTo>
                  <a:cubicBezTo>
                    <a:pt x="152" y="1170"/>
                    <a:pt x="159" y="1161"/>
                    <a:pt x="149" y="1155"/>
                  </a:cubicBezTo>
                  <a:lnTo>
                    <a:pt x="143" y="1160"/>
                  </a:lnTo>
                  <a:lnTo>
                    <a:pt x="128" y="1157"/>
                  </a:lnTo>
                  <a:cubicBezTo>
                    <a:pt x="127" y="1161"/>
                    <a:pt x="123" y="1164"/>
                    <a:pt x="119" y="1164"/>
                  </a:cubicBezTo>
                  <a:lnTo>
                    <a:pt x="114" y="1164"/>
                  </a:lnTo>
                  <a:cubicBezTo>
                    <a:pt x="104" y="1164"/>
                    <a:pt x="94" y="1155"/>
                    <a:pt x="87" y="1155"/>
                  </a:cubicBezTo>
                  <a:lnTo>
                    <a:pt x="81" y="1155"/>
                  </a:lnTo>
                  <a:cubicBezTo>
                    <a:pt x="76" y="1155"/>
                    <a:pt x="67" y="1167"/>
                    <a:pt x="65" y="1170"/>
                  </a:cubicBezTo>
                  <a:cubicBezTo>
                    <a:pt x="59" y="1178"/>
                    <a:pt x="57" y="1181"/>
                    <a:pt x="57" y="1194"/>
                  </a:cubicBezTo>
                  <a:cubicBezTo>
                    <a:pt x="54" y="1196"/>
                    <a:pt x="54" y="1198"/>
                    <a:pt x="51" y="1198"/>
                  </a:cubicBezTo>
                  <a:lnTo>
                    <a:pt x="39" y="1198"/>
                  </a:lnTo>
                  <a:lnTo>
                    <a:pt x="39" y="1202"/>
                  </a:lnTo>
                  <a:cubicBezTo>
                    <a:pt x="39" y="1236"/>
                    <a:pt x="80" y="1217"/>
                    <a:pt x="81" y="1247"/>
                  </a:cubicBezTo>
                  <a:lnTo>
                    <a:pt x="70" y="1241"/>
                  </a:lnTo>
                  <a:lnTo>
                    <a:pt x="72" y="1259"/>
                  </a:lnTo>
                  <a:lnTo>
                    <a:pt x="71" y="1272"/>
                  </a:lnTo>
                  <a:cubicBezTo>
                    <a:pt x="71" y="1279"/>
                    <a:pt x="30" y="1294"/>
                    <a:pt x="19" y="1294"/>
                  </a:cubicBezTo>
                  <a:lnTo>
                    <a:pt x="12" y="1294"/>
                  </a:lnTo>
                  <a:cubicBezTo>
                    <a:pt x="8" y="1294"/>
                    <a:pt x="8" y="1290"/>
                    <a:pt x="0" y="128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15" name="Freeform 128"/>
            <p:cNvSpPr/>
            <p:nvPr/>
          </p:nvSpPr>
          <p:spPr bwMode="auto">
            <a:xfrm>
              <a:off x="3622311" y="2491049"/>
              <a:ext cx="1804707" cy="1617576"/>
            </a:xfrm>
            <a:custGeom>
              <a:gdLst>
                <a:gd fmla="*/ 113 w 2348" name="T0"/>
                <a:gd fmla="*/ 674 h 2106" name="T1"/>
                <a:gd fmla="*/ 280 w 2348" name="T2"/>
                <a:gd fmla="*/ 741 h 2106" name="T3"/>
                <a:gd fmla="*/ 409 w 2348" name="T4"/>
                <a:gd fmla="*/ 848 h 2106" name="T5"/>
                <a:gd fmla="*/ 590 w 2348" name="T6"/>
                <a:gd fmla="*/ 895 h 2106" name="T7"/>
                <a:gd fmla="*/ 659 w 2348" name="T8"/>
                <a:gd fmla="*/ 815 h 2106" name="T9"/>
                <a:gd fmla="*/ 725 w 2348" name="T10"/>
                <a:gd fmla="*/ 726 h 2106" name="T11"/>
                <a:gd fmla="*/ 852 w 2348" name="T12"/>
                <a:gd fmla="*/ 761 h 2106" name="T13"/>
                <a:gd fmla="*/ 952 w 2348" name="T14"/>
                <a:gd fmla="*/ 804 h 2106" name="T15"/>
                <a:gd fmla="*/ 1117 w 2348" name="T16"/>
                <a:gd fmla="*/ 919 h 2106" name="T17"/>
                <a:gd fmla="*/ 1225 w 2348" name="T18"/>
                <a:gd fmla="*/ 1007 h 2106" name="T19"/>
                <a:gd fmla="*/ 1375 w 2348" name="T20"/>
                <a:gd fmla="*/ 1122 h 2106" name="T21"/>
                <a:gd fmla="*/ 1438 w 2348" name="T22"/>
                <a:gd fmla="*/ 1278 h 2106" name="T23"/>
                <a:gd fmla="*/ 1460 w 2348" name="T24"/>
                <a:gd fmla="*/ 1440 h 2106" name="T25"/>
                <a:gd fmla="*/ 1378 w 2348" name="T26"/>
                <a:gd fmla="*/ 1527 h 2106" name="T27"/>
                <a:gd fmla="*/ 1340 w 2348" name="T28"/>
                <a:gd fmla="*/ 1729 h 2106" name="T29"/>
                <a:gd fmla="*/ 1153 w 2348" name="T30"/>
                <a:gd fmla="*/ 1710 h 2106" name="T31"/>
                <a:gd fmla="*/ 1164 w 2348" name="T32"/>
                <a:gd fmla="*/ 1810 h 2106" name="T33"/>
                <a:gd fmla="*/ 1229 w 2348" name="T34"/>
                <a:gd fmla="*/ 1850 h 2106" name="T35"/>
                <a:gd fmla="*/ 1284 w 2348" name="T36"/>
                <a:gd fmla="*/ 1881 h 2106" name="T37"/>
                <a:gd fmla="*/ 1309 w 2348" name="T38"/>
                <a:gd fmla="*/ 1946 h 2106" name="T39"/>
                <a:gd fmla="*/ 1351 w 2348" name="T40"/>
                <a:gd fmla="*/ 1872 h 2106" name="T41"/>
                <a:gd fmla="*/ 1407 w 2348" name="T42"/>
                <a:gd fmla="*/ 1788 h 2106" name="T43"/>
                <a:gd fmla="*/ 1485 w 2348" name="T44"/>
                <a:gd fmla="*/ 1799 h 2106" name="T45"/>
                <a:gd fmla="*/ 1534 w 2348" name="T46"/>
                <a:gd fmla="*/ 1872 h 2106" name="T47"/>
                <a:gd fmla="*/ 1656 w 2348" name="T48"/>
                <a:gd fmla="*/ 1962 h 2106" name="T49"/>
                <a:gd fmla="*/ 1732 w 2348" name="T50"/>
                <a:gd fmla="*/ 2093 h 2106" name="T51"/>
                <a:gd fmla="*/ 1825 w 2348" name="T52"/>
                <a:gd fmla="*/ 2080 h 2106" name="T53"/>
                <a:gd fmla="*/ 1908 w 2348" name="T54"/>
                <a:gd fmla="*/ 2033 h 2106" name="T55"/>
                <a:gd fmla="*/ 1887 w 2348" name="T56"/>
                <a:gd fmla="*/ 1957 h 2106" name="T57"/>
                <a:gd fmla="*/ 2005 w 2348" name="T58"/>
                <a:gd fmla="*/ 1933 h 2106" name="T59"/>
                <a:gd fmla="*/ 2019 w 2348" name="T60"/>
                <a:gd fmla="*/ 1803 h 2106" name="T61"/>
                <a:gd fmla="*/ 2017 w 2348" name="T62"/>
                <a:gd fmla="*/ 1690 h 2106" name="T63"/>
                <a:gd fmla="*/ 2159 w 2348" name="T64"/>
                <a:gd fmla="*/ 1665 h 2106" name="T65"/>
                <a:gd fmla="*/ 2187 w 2348" name="T66"/>
                <a:gd fmla="*/ 1606 h 2106" name="T67"/>
                <a:gd fmla="*/ 2333 w 2348" name="T68"/>
                <a:gd fmla="*/ 1572 h 2106" name="T69"/>
                <a:gd fmla="*/ 2348 w 2348" name="T70"/>
                <a:gd fmla="*/ 1389 h 2106" name="T71"/>
                <a:gd fmla="*/ 2233 w 2348" name="T72"/>
                <a:gd fmla="*/ 1320 h 2106" name="T73"/>
                <a:gd fmla="*/ 2141 w 2348" name="T74"/>
                <a:gd fmla="*/ 1242 h 2106" name="T75"/>
                <a:gd fmla="*/ 2041 w 2348" name="T76"/>
                <a:gd fmla="*/ 1227 h 2106" name="T77"/>
                <a:gd fmla="*/ 2041 w 2348" name="T78"/>
                <a:gd fmla="*/ 1287 h 2106" name="T79"/>
                <a:gd fmla="*/ 2030 w 2348" name="T80"/>
                <a:gd fmla="*/ 1391 h 2106" name="T81"/>
                <a:gd fmla="*/ 2054 w 2348" name="T82"/>
                <a:gd fmla="*/ 1498 h 2106" name="T83"/>
                <a:gd fmla="*/ 1948 w 2348" name="T84"/>
                <a:gd fmla="*/ 1553 h 2106" name="T85"/>
                <a:gd fmla="*/ 1903 w 2348" name="T86"/>
                <a:gd fmla="*/ 1496 h 2106" name="T87"/>
                <a:gd fmla="*/ 1870 w 2348" name="T88"/>
                <a:gd fmla="*/ 1412 h 2106" name="T89"/>
                <a:gd fmla="*/ 1847 w 2348" name="T90"/>
                <a:gd fmla="*/ 1282 h 2106" name="T91"/>
                <a:gd fmla="*/ 1743 w 2348" name="T92"/>
                <a:gd fmla="*/ 1184 h 2106" name="T93"/>
                <a:gd fmla="*/ 1598 w 2348" name="T94"/>
                <a:gd fmla="*/ 1004 h 2106" name="T95"/>
                <a:gd fmla="*/ 1667 w 2348" name="T96"/>
                <a:gd fmla="*/ 755 h 2106" name="T97"/>
                <a:gd fmla="*/ 1393 w 2348" name="T98"/>
                <a:gd fmla="*/ 841 h 2106" name="T99"/>
                <a:gd fmla="*/ 1262 w 2348" name="T100"/>
                <a:gd fmla="*/ 817 h 2106" name="T101"/>
                <a:gd fmla="*/ 1173 w 2348" name="T102"/>
                <a:gd fmla="*/ 715 h 2106" name="T103"/>
                <a:gd fmla="*/ 1119 w 2348" name="T104"/>
                <a:gd fmla="*/ 565 h 2106" name="T105"/>
                <a:gd fmla="*/ 1017 w 2348" name="T106"/>
                <a:gd fmla="*/ 421 h 2106" name="T107"/>
                <a:gd fmla="*/ 899 w 2348" name="T108"/>
                <a:gd fmla="*/ 403 h 2106" name="T109"/>
                <a:gd fmla="*/ 807 w 2348" name="T110"/>
                <a:gd fmla="*/ 123 h 2106" name="T111"/>
                <a:gd fmla="*/ 619 w 2348" name="T112"/>
                <a:gd fmla="*/ 26 h 2106" name="T113"/>
                <a:gd fmla="*/ 392 w 2348" name="T114"/>
                <a:gd fmla="*/ 198 h 2106" name="T115"/>
                <a:gd fmla="*/ 120 w 2348" name="T116"/>
                <a:gd fmla="*/ 360 h 210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106" w="2348">
                  <a:moveTo>
                    <a:pt x="0" y="594"/>
                  </a:moveTo>
                  <a:lnTo>
                    <a:pt x="0" y="625"/>
                  </a:lnTo>
                  <a:lnTo>
                    <a:pt x="4" y="628"/>
                  </a:lnTo>
                  <a:cubicBezTo>
                    <a:pt x="11" y="624"/>
                    <a:pt x="27" y="621"/>
                    <a:pt x="38" y="621"/>
                  </a:cubicBezTo>
                  <a:cubicBezTo>
                    <a:pt x="56" y="621"/>
                    <a:pt x="115" y="620"/>
                    <a:pt x="115" y="637"/>
                  </a:cubicBezTo>
                  <a:lnTo>
                    <a:pt x="115" y="650"/>
                  </a:lnTo>
                  <a:lnTo>
                    <a:pt x="113" y="674"/>
                  </a:lnTo>
                  <a:lnTo>
                    <a:pt x="118" y="678"/>
                  </a:lnTo>
                  <a:cubicBezTo>
                    <a:pt x="142" y="679"/>
                    <a:pt x="209" y="687"/>
                    <a:pt x="209" y="706"/>
                  </a:cubicBezTo>
                  <a:cubicBezTo>
                    <a:pt x="209" y="707"/>
                    <a:pt x="206" y="711"/>
                    <a:pt x="205" y="712"/>
                  </a:cubicBezTo>
                  <a:lnTo>
                    <a:pt x="187" y="714"/>
                  </a:lnTo>
                  <a:lnTo>
                    <a:pt x="185" y="716"/>
                  </a:lnTo>
                  <a:lnTo>
                    <a:pt x="201" y="738"/>
                  </a:lnTo>
                  <a:cubicBezTo>
                    <a:pt x="226" y="737"/>
                    <a:pt x="263" y="732"/>
                    <a:pt x="280" y="741"/>
                  </a:cubicBezTo>
                  <a:cubicBezTo>
                    <a:pt x="280" y="763"/>
                    <a:pt x="281" y="776"/>
                    <a:pt x="285" y="794"/>
                  </a:cubicBezTo>
                  <a:cubicBezTo>
                    <a:pt x="290" y="814"/>
                    <a:pt x="286" y="821"/>
                    <a:pt x="316" y="821"/>
                  </a:cubicBezTo>
                  <a:lnTo>
                    <a:pt x="338" y="821"/>
                  </a:lnTo>
                  <a:cubicBezTo>
                    <a:pt x="341" y="821"/>
                    <a:pt x="348" y="817"/>
                    <a:pt x="351" y="815"/>
                  </a:cubicBezTo>
                  <a:cubicBezTo>
                    <a:pt x="360" y="819"/>
                    <a:pt x="373" y="820"/>
                    <a:pt x="380" y="826"/>
                  </a:cubicBezTo>
                  <a:cubicBezTo>
                    <a:pt x="388" y="832"/>
                    <a:pt x="384" y="843"/>
                    <a:pt x="396" y="850"/>
                  </a:cubicBezTo>
                  <a:cubicBezTo>
                    <a:pt x="401" y="849"/>
                    <a:pt x="403" y="848"/>
                    <a:pt x="409" y="848"/>
                  </a:cubicBezTo>
                  <a:cubicBezTo>
                    <a:pt x="417" y="848"/>
                    <a:pt x="419" y="855"/>
                    <a:pt x="429" y="855"/>
                  </a:cubicBezTo>
                  <a:cubicBezTo>
                    <a:pt x="442" y="855"/>
                    <a:pt x="453" y="839"/>
                    <a:pt x="461" y="839"/>
                  </a:cubicBezTo>
                  <a:cubicBezTo>
                    <a:pt x="481" y="839"/>
                    <a:pt x="485" y="867"/>
                    <a:pt x="492" y="874"/>
                  </a:cubicBezTo>
                  <a:cubicBezTo>
                    <a:pt x="496" y="879"/>
                    <a:pt x="530" y="897"/>
                    <a:pt x="536" y="897"/>
                  </a:cubicBezTo>
                  <a:cubicBezTo>
                    <a:pt x="543" y="897"/>
                    <a:pt x="548" y="877"/>
                    <a:pt x="554" y="877"/>
                  </a:cubicBezTo>
                  <a:cubicBezTo>
                    <a:pt x="565" y="877"/>
                    <a:pt x="576" y="895"/>
                    <a:pt x="583" y="895"/>
                  </a:cubicBezTo>
                  <a:lnTo>
                    <a:pt x="590" y="895"/>
                  </a:lnTo>
                  <a:cubicBezTo>
                    <a:pt x="592" y="885"/>
                    <a:pt x="591" y="884"/>
                    <a:pt x="592" y="873"/>
                  </a:cubicBezTo>
                  <a:cubicBezTo>
                    <a:pt x="593" y="860"/>
                    <a:pt x="599" y="862"/>
                    <a:pt x="599" y="855"/>
                  </a:cubicBezTo>
                  <a:lnTo>
                    <a:pt x="599" y="839"/>
                  </a:lnTo>
                  <a:cubicBezTo>
                    <a:pt x="623" y="839"/>
                    <a:pt x="603" y="819"/>
                    <a:pt x="619" y="819"/>
                  </a:cubicBezTo>
                  <a:cubicBezTo>
                    <a:pt x="627" y="819"/>
                    <a:pt x="634" y="830"/>
                    <a:pt x="641" y="830"/>
                  </a:cubicBezTo>
                  <a:lnTo>
                    <a:pt x="650" y="830"/>
                  </a:lnTo>
                  <a:cubicBezTo>
                    <a:pt x="657" y="830"/>
                    <a:pt x="659" y="822"/>
                    <a:pt x="659" y="815"/>
                  </a:cubicBezTo>
                  <a:cubicBezTo>
                    <a:pt x="659" y="809"/>
                    <a:pt x="654" y="802"/>
                    <a:pt x="654" y="790"/>
                  </a:cubicBezTo>
                  <a:lnTo>
                    <a:pt x="654" y="764"/>
                  </a:lnTo>
                  <a:cubicBezTo>
                    <a:pt x="654" y="754"/>
                    <a:pt x="659" y="755"/>
                    <a:pt x="659" y="746"/>
                  </a:cubicBezTo>
                  <a:lnTo>
                    <a:pt x="659" y="739"/>
                  </a:lnTo>
                  <a:cubicBezTo>
                    <a:pt x="659" y="729"/>
                    <a:pt x="654" y="730"/>
                    <a:pt x="654" y="723"/>
                  </a:cubicBezTo>
                  <a:cubicBezTo>
                    <a:pt x="654" y="713"/>
                    <a:pt x="667" y="703"/>
                    <a:pt x="679" y="703"/>
                  </a:cubicBezTo>
                  <a:cubicBezTo>
                    <a:pt x="691" y="703"/>
                    <a:pt x="718" y="720"/>
                    <a:pt x="725" y="726"/>
                  </a:cubicBezTo>
                  <a:cubicBezTo>
                    <a:pt x="730" y="731"/>
                    <a:pt x="757" y="757"/>
                    <a:pt x="757" y="761"/>
                  </a:cubicBezTo>
                  <a:lnTo>
                    <a:pt x="757" y="768"/>
                  </a:lnTo>
                  <a:lnTo>
                    <a:pt x="763" y="768"/>
                  </a:lnTo>
                  <a:cubicBezTo>
                    <a:pt x="771" y="768"/>
                    <a:pt x="805" y="794"/>
                    <a:pt x="808" y="806"/>
                  </a:cubicBezTo>
                  <a:lnTo>
                    <a:pt x="843" y="778"/>
                  </a:lnTo>
                  <a:cubicBezTo>
                    <a:pt x="843" y="770"/>
                    <a:pt x="841" y="761"/>
                    <a:pt x="850" y="761"/>
                  </a:cubicBezTo>
                  <a:lnTo>
                    <a:pt x="852" y="761"/>
                  </a:lnTo>
                  <a:cubicBezTo>
                    <a:pt x="858" y="761"/>
                    <a:pt x="858" y="762"/>
                    <a:pt x="863" y="764"/>
                  </a:cubicBezTo>
                  <a:lnTo>
                    <a:pt x="863" y="772"/>
                  </a:lnTo>
                  <a:cubicBezTo>
                    <a:pt x="863" y="781"/>
                    <a:pt x="877" y="786"/>
                    <a:pt x="886" y="786"/>
                  </a:cubicBezTo>
                  <a:cubicBezTo>
                    <a:pt x="894" y="786"/>
                    <a:pt x="904" y="759"/>
                    <a:pt x="915" y="759"/>
                  </a:cubicBezTo>
                  <a:cubicBezTo>
                    <a:pt x="927" y="759"/>
                    <a:pt x="923" y="774"/>
                    <a:pt x="931" y="781"/>
                  </a:cubicBezTo>
                  <a:cubicBezTo>
                    <a:pt x="940" y="789"/>
                    <a:pt x="955" y="785"/>
                    <a:pt x="955" y="795"/>
                  </a:cubicBezTo>
                  <a:cubicBezTo>
                    <a:pt x="955" y="799"/>
                    <a:pt x="954" y="798"/>
                    <a:pt x="952" y="804"/>
                  </a:cubicBezTo>
                  <a:cubicBezTo>
                    <a:pt x="981" y="823"/>
                    <a:pt x="1005" y="848"/>
                    <a:pt x="1020" y="881"/>
                  </a:cubicBezTo>
                  <a:cubicBezTo>
                    <a:pt x="1028" y="900"/>
                    <a:pt x="1083" y="937"/>
                    <a:pt x="1104" y="942"/>
                  </a:cubicBezTo>
                  <a:cubicBezTo>
                    <a:pt x="1103" y="924"/>
                    <a:pt x="1091" y="912"/>
                    <a:pt x="1091" y="899"/>
                  </a:cubicBezTo>
                  <a:lnTo>
                    <a:pt x="1091" y="897"/>
                  </a:lnTo>
                  <a:cubicBezTo>
                    <a:pt x="1091" y="892"/>
                    <a:pt x="1092" y="890"/>
                    <a:pt x="1097" y="890"/>
                  </a:cubicBezTo>
                  <a:cubicBezTo>
                    <a:pt x="1105" y="890"/>
                    <a:pt x="1117" y="902"/>
                    <a:pt x="1117" y="913"/>
                  </a:cubicBezTo>
                  <a:lnTo>
                    <a:pt x="1117" y="919"/>
                  </a:lnTo>
                  <a:cubicBezTo>
                    <a:pt x="1130" y="920"/>
                    <a:pt x="1128" y="920"/>
                    <a:pt x="1128" y="933"/>
                  </a:cubicBezTo>
                  <a:lnTo>
                    <a:pt x="1141" y="944"/>
                  </a:lnTo>
                  <a:lnTo>
                    <a:pt x="1157" y="944"/>
                  </a:lnTo>
                  <a:lnTo>
                    <a:pt x="1171" y="957"/>
                  </a:lnTo>
                  <a:lnTo>
                    <a:pt x="1171" y="977"/>
                  </a:lnTo>
                  <a:cubicBezTo>
                    <a:pt x="1180" y="984"/>
                    <a:pt x="1188" y="985"/>
                    <a:pt x="1197" y="993"/>
                  </a:cubicBezTo>
                  <a:cubicBezTo>
                    <a:pt x="1211" y="1007"/>
                    <a:pt x="1213" y="1000"/>
                    <a:pt x="1225" y="1007"/>
                  </a:cubicBezTo>
                  <a:cubicBezTo>
                    <a:pt x="1238" y="1015"/>
                    <a:pt x="1257" y="1046"/>
                    <a:pt x="1269" y="1046"/>
                  </a:cubicBezTo>
                  <a:cubicBezTo>
                    <a:pt x="1277" y="1046"/>
                    <a:pt x="1280" y="1037"/>
                    <a:pt x="1289" y="1037"/>
                  </a:cubicBezTo>
                  <a:cubicBezTo>
                    <a:pt x="1293" y="1037"/>
                    <a:pt x="1310" y="1056"/>
                    <a:pt x="1313" y="1060"/>
                  </a:cubicBezTo>
                  <a:lnTo>
                    <a:pt x="1308" y="1066"/>
                  </a:lnTo>
                  <a:cubicBezTo>
                    <a:pt x="1311" y="1070"/>
                    <a:pt x="1330" y="1086"/>
                    <a:pt x="1335" y="1086"/>
                  </a:cubicBezTo>
                  <a:cubicBezTo>
                    <a:pt x="1341" y="1086"/>
                    <a:pt x="1352" y="1067"/>
                    <a:pt x="1362" y="1064"/>
                  </a:cubicBezTo>
                  <a:cubicBezTo>
                    <a:pt x="1370" y="1097"/>
                    <a:pt x="1376" y="1089"/>
                    <a:pt x="1375" y="1122"/>
                  </a:cubicBezTo>
                  <a:cubicBezTo>
                    <a:pt x="1383" y="1134"/>
                    <a:pt x="1440" y="1178"/>
                    <a:pt x="1440" y="1189"/>
                  </a:cubicBezTo>
                  <a:lnTo>
                    <a:pt x="1440" y="1191"/>
                  </a:lnTo>
                  <a:cubicBezTo>
                    <a:pt x="1440" y="1204"/>
                    <a:pt x="1427" y="1192"/>
                    <a:pt x="1427" y="1204"/>
                  </a:cubicBezTo>
                  <a:lnTo>
                    <a:pt x="1427" y="1218"/>
                  </a:lnTo>
                  <a:cubicBezTo>
                    <a:pt x="1427" y="1226"/>
                    <a:pt x="1452" y="1239"/>
                    <a:pt x="1458" y="1265"/>
                  </a:cubicBezTo>
                  <a:lnTo>
                    <a:pt x="1438" y="1272"/>
                  </a:lnTo>
                  <a:lnTo>
                    <a:pt x="1438" y="1278"/>
                  </a:lnTo>
                  <a:cubicBezTo>
                    <a:pt x="1438" y="1297"/>
                    <a:pt x="1463" y="1288"/>
                    <a:pt x="1464" y="1331"/>
                  </a:cubicBezTo>
                  <a:cubicBezTo>
                    <a:pt x="1465" y="1346"/>
                    <a:pt x="1488" y="1371"/>
                    <a:pt x="1500" y="1374"/>
                  </a:cubicBezTo>
                  <a:cubicBezTo>
                    <a:pt x="1494" y="1379"/>
                    <a:pt x="1473" y="1392"/>
                    <a:pt x="1473" y="1400"/>
                  </a:cubicBezTo>
                  <a:cubicBezTo>
                    <a:pt x="1473" y="1408"/>
                    <a:pt x="1480" y="1410"/>
                    <a:pt x="1480" y="1420"/>
                  </a:cubicBezTo>
                  <a:lnTo>
                    <a:pt x="1480" y="1427"/>
                  </a:lnTo>
                  <a:cubicBezTo>
                    <a:pt x="1480" y="1435"/>
                    <a:pt x="1478" y="1440"/>
                    <a:pt x="1476" y="1445"/>
                  </a:cubicBezTo>
                  <a:cubicBezTo>
                    <a:pt x="1468" y="1443"/>
                    <a:pt x="1468" y="1440"/>
                    <a:pt x="1460" y="1440"/>
                  </a:cubicBezTo>
                  <a:cubicBezTo>
                    <a:pt x="1460" y="1440"/>
                    <a:pt x="1438" y="1448"/>
                    <a:pt x="1438" y="1454"/>
                  </a:cubicBezTo>
                  <a:lnTo>
                    <a:pt x="1438" y="1463"/>
                  </a:lnTo>
                  <a:cubicBezTo>
                    <a:pt x="1438" y="1473"/>
                    <a:pt x="1444" y="1475"/>
                    <a:pt x="1444" y="1489"/>
                  </a:cubicBezTo>
                  <a:cubicBezTo>
                    <a:pt x="1444" y="1498"/>
                    <a:pt x="1438" y="1507"/>
                    <a:pt x="1431" y="1507"/>
                  </a:cubicBezTo>
                  <a:cubicBezTo>
                    <a:pt x="1429" y="1507"/>
                    <a:pt x="1421" y="1498"/>
                    <a:pt x="1411" y="1498"/>
                  </a:cubicBezTo>
                  <a:cubicBezTo>
                    <a:pt x="1402" y="1498"/>
                    <a:pt x="1405" y="1527"/>
                    <a:pt x="1387" y="1527"/>
                  </a:cubicBezTo>
                  <a:lnTo>
                    <a:pt x="1378" y="1527"/>
                  </a:lnTo>
                  <a:lnTo>
                    <a:pt x="1378" y="1543"/>
                  </a:lnTo>
                  <a:cubicBezTo>
                    <a:pt x="1378" y="1551"/>
                    <a:pt x="1384" y="1548"/>
                    <a:pt x="1384" y="1556"/>
                  </a:cubicBezTo>
                  <a:cubicBezTo>
                    <a:pt x="1384" y="1580"/>
                    <a:pt x="1364" y="1592"/>
                    <a:pt x="1347" y="1599"/>
                  </a:cubicBezTo>
                  <a:cubicBezTo>
                    <a:pt x="1332" y="1605"/>
                    <a:pt x="1306" y="1620"/>
                    <a:pt x="1306" y="1639"/>
                  </a:cubicBezTo>
                  <a:cubicBezTo>
                    <a:pt x="1306" y="1650"/>
                    <a:pt x="1310" y="1694"/>
                    <a:pt x="1320" y="1697"/>
                  </a:cubicBezTo>
                  <a:cubicBezTo>
                    <a:pt x="1340" y="1703"/>
                    <a:pt x="1351" y="1709"/>
                    <a:pt x="1353" y="1734"/>
                  </a:cubicBezTo>
                  <a:lnTo>
                    <a:pt x="1340" y="1729"/>
                  </a:lnTo>
                  <a:cubicBezTo>
                    <a:pt x="1334" y="1743"/>
                    <a:pt x="1342" y="1743"/>
                    <a:pt x="1322" y="1743"/>
                  </a:cubicBezTo>
                  <a:cubicBezTo>
                    <a:pt x="1319" y="1749"/>
                    <a:pt x="1311" y="1770"/>
                    <a:pt x="1304" y="1770"/>
                  </a:cubicBezTo>
                  <a:cubicBezTo>
                    <a:pt x="1297" y="1770"/>
                    <a:pt x="1296" y="1768"/>
                    <a:pt x="1289" y="1768"/>
                  </a:cubicBezTo>
                  <a:lnTo>
                    <a:pt x="1276" y="1780"/>
                  </a:lnTo>
                  <a:cubicBezTo>
                    <a:pt x="1261" y="1780"/>
                    <a:pt x="1251" y="1761"/>
                    <a:pt x="1244" y="1750"/>
                  </a:cubicBezTo>
                  <a:cubicBezTo>
                    <a:pt x="1234" y="1750"/>
                    <a:pt x="1202" y="1736"/>
                    <a:pt x="1197" y="1730"/>
                  </a:cubicBezTo>
                  <a:cubicBezTo>
                    <a:pt x="1194" y="1725"/>
                    <a:pt x="1155" y="1710"/>
                    <a:pt x="1153" y="1710"/>
                  </a:cubicBezTo>
                  <a:lnTo>
                    <a:pt x="1146" y="1710"/>
                  </a:lnTo>
                  <a:cubicBezTo>
                    <a:pt x="1139" y="1710"/>
                    <a:pt x="1141" y="1716"/>
                    <a:pt x="1128" y="1717"/>
                  </a:cubicBezTo>
                  <a:lnTo>
                    <a:pt x="1126" y="1734"/>
                  </a:lnTo>
                  <a:cubicBezTo>
                    <a:pt x="1124" y="1736"/>
                    <a:pt x="1119" y="1738"/>
                    <a:pt x="1119" y="1741"/>
                  </a:cubicBezTo>
                  <a:cubicBezTo>
                    <a:pt x="1119" y="1750"/>
                    <a:pt x="1130" y="1756"/>
                    <a:pt x="1134" y="1764"/>
                  </a:cubicBezTo>
                  <a:cubicBezTo>
                    <a:pt x="1138" y="1775"/>
                    <a:pt x="1139" y="1782"/>
                    <a:pt x="1144" y="1792"/>
                  </a:cubicBezTo>
                  <a:cubicBezTo>
                    <a:pt x="1155" y="1815"/>
                    <a:pt x="1150" y="1799"/>
                    <a:pt x="1164" y="1810"/>
                  </a:cubicBezTo>
                  <a:cubicBezTo>
                    <a:pt x="1171" y="1814"/>
                    <a:pt x="1180" y="1823"/>
                    <a:pt x="1180" y="1832"/>
                  </a:cubicBezTo>
                  <a:cubicBezTo>
                    <a:pt x="1180" y="1835"/>
                    <a:pt x="1173" y="1837"/>
                    <a:pt x="1173" y="1848"/>
                  </a:cubicBezTo>
                  <a:lnTo>
                    <a:pt x="1173" y="1855"/>
                  </a:lnTo>
                  <a:lnTo>
                    <a:pt x="1180" y="1855"/>
                  </a:lnTo>
                  <a:lnTo>
                    <a:pt x="1202" y="1857"/>
                  </a:lnTo>
                  <a:cubicBezTo>
                    <a:pt x="1206" y="1854"/>
                    <a:pt x="1208" y="1850"/>
                    <a:pt x="1213" y="1850"/>
                  </a:cubicBezTo>
                  <a:lnTo>
                    <a:pt x="1229" y="1850"/>
                  </a:lnTo>
                  <a:cubicBezTo>
                    <a:pt x="1242" y="1850"/>
                    <a:pt x="1237" y="1878"/>
                    <a:pt x="1237" y="1888"/>
                  </a:cubicBezTo>
                  <a:cubicBezTo>
                    <a:pt x="1237" y="1891"/>
                    <a:pt x="1240" y="1893"/>
                    <a:pt x="1244" y="1893"/>
                  </a:cubicBezTo>
                  <a:lnTo>
                    <a:pt x="1249" y="1893"/>
                  </a:lnTo>
                  <a:cubicBezTo>
                    <a:pt x="1256" y="1893"/>
                    <a:pt x="1261" y="1888"/>
                    <a:pt x="1266" y="1886"/>
                  </a:cubicBezTo>
                  <a:lnTo>
                    <a:pt x="1266" y="1872"/>
                  </a:lnTo>
                  <a:lnTo>
                    <a:pt x="1274" y="1867"/>
                  </a:lnTo>
                  <a:lnTo>
                    <a:pt x="1284" y="1881"/>
                  </a:lnTo>
                  <a:lnTo>
                    <a:pt x="1288" y="1902"/>
                  </a:lnTo>
                  <a:cubicBezTo>
                    <a:pt x="1282" y="1912"/>
                    <a:pt x="1282" y="1911"/>
                    <a:pt x="1277" y="1923"/>
                  </a:cubicBezTo>
                  <a:cubicBezTo>
                    <a:pt x="1273" y="1933"/>
                    <a:pt x="1268" y="1933"/>
                    <a:pt x="1262" y="1942"/>
                  </a:cubicBezTo>
                  <a:cubicBezTo>
                    <a:pt x="1265" y="1946"/>
                    <a:pt x="1271" y="1949"/>
                    <a:pt x="1271" y="1955"/>
                  </a:cubicBezTo>
                  <a:lnTo>
                    <a:pt x="1271" y="1968"/>
                  </a:lnTo>
                  <a:cubicBezTo>
                    <a:pt x="1283" y="1967"/>
                    <a:pt x="1279" y="1955"/>
                    <a:pt x="1304" y="1955"/>
                  </a:cubicBezTo>
                  <a:cubicBezTo>
                    <a:pt x="1307" y="1951"/>
                    <a:pt x="1309" y="1951"/>
                    <a:pt x="1309" y="1946"/>
                  </a:cubicBezTo>
                  <a:lnTo>
                    <a:pt x="1309" y="1935"/>
                  </a:lnTo>
                  <a:cubicBezTo>
                    <a:pt x="1326" y="1936"/>
                    <a:pt x="1314" y="1948"/>
                    <a:pt x="1326" y="1948"/>
                  </a:cubicBezTo>
                  <a:cubicBezTo>
                    <a:pt x="1332" y="1948"/>
                    <a:pt x="1331" y="1924"/>
                    <a:pt x="1333" y="1917"/>
                  </a:cubicBezTo>
                  <a:lnTo>
                    <a:pt x="1362" y="1914"/>
                  </a:lnTo>
                  <a:cubicBezTo>
                    <a:pt x="1364" y="1910"/>
                    <a:pt x="1371" y="1896"/>
                    <a:pt x="1371" y="1890"/>
                  </a:cubicBezTo>
                  <a:lnTo>
                    <a:pt x="1371" y="1888"/>
                  </a:lnTo>
                  <a:cubicBezTo>
                    <a:pt x="1371" y="1882"/>
                    <a:pt x="1356" y="1876"/>
                    <a:pt x="1351" y="1872"/>
                  </a:cubicBezTo>
                  <a:lnTo>
                    <a:pt x="1351" y="1848"/>
                  </a:lnTo>
                  <a:cubicBezTo>
                    <a:pt x="1348" y="1843"/>
                    <a:pt x="1344" y="1842"/>
                    <a:pt x="1344" y="1837"/>
                  </a:cubicBezTo>
                  <a:lnTo>
                    <a:pt x="1344" y="1828"/>
                  </a:lnTo>
                  <a:cubicBezTo>
                    <a:pt x="1344" y="1808"/>
                    <a:pt x="1357" y="1813"/>
                    <a:pt x="1364" y="1807"/>
                  </a:cubicBezTo>
                  <a:cubicBezTo>
                    <a:pt x="1373" y="1800"/>
                    <a:pt x="1367" y="1794"/>
                    <a:pt x="1382" y="1786"/>
                  </a:cubicBezTo>
                  <a:cubicBezTo>
                    <a:pt x="1387" y="1787"/>
                    <a:pt x="1389" y="1788"/>
                    <a:pt x="1396" y="1788"/>
                  </a:cubicBezTo>
                  <a:lnTo>
                    <a:pt x="1407" y="1788"/>
                  </a:lnTo>
                  <a:lnTo>
                    <a:pt x="1407" y="1779"/>
                  </a:lnTo>
                  <a:cubicBezTo>
                    <a:pt x="1407" y="1778"/>
                    <a:pt x="1423" y="1760"/>
                    <a:pt x="1427" y="1752"/>
                  </a:cubicBezTo>
                  <a:lnTo>
                    <a:pt x="1440" y="1752"/>
                  </a:lnTo>
                  <a:cubicBezTo>
                    <a:pt x="1442" y="1749"/>
                    <a:pt x="1443" y="1746"/>
                    <a:pt x="1449" y="1746"/>
                  </a:cubicBezTo>
                  <a:cubicBezTo>
                    <a:pt x="1456" y="1746"/>
                    <a:pt x="1459" y="1767"/>
                    <a:pt x="1466" y="1773"/>
                  </a:cubicBezTo>
                  <a:cubicBezTo>
                    <a:pt x="1477" y="1782"/>
                    <a:pt x="1485" y="1776"/>
                    <a:pt x="1485" y="1797"/>
                  </a:cubicBezTo>
                  <a:lnTo>
                    <a:pt x="1485" y="1799"/>
                  </a:lnTo>
                  <a:cubicBezTo>
                    <a:pt x="1485" y="1806"/>
                    <a:pt x="1478" y="1805"/>
                    <a:pt x="1478" y="1817"/>
                  </a:cubicBezTo>
                  <a:cubicBezTo>
                    <a:pt x="1478" y="1824"/>
                    <a:pt x="1485" y="1823"/>
                    <a:pt x="1485" y="1835"/>
                  </a:cubicBezTo>
                  <a:lnTo>
                    <a:pt x="1485" y="1852"/>
                  </a:lnTo>
                  <a:cubicBezTo>
                    <a:pt x="1493" y="1855"/>
                    <a:pt x="1499" y="1861"/>
                    <a:pt x="1509" y="1861"/>
                  </a:cubicBezTo>
                  <a:lnTo>
                    <a:pt x="1522" y="1861"/>
                  </a:lnTo>
                  <a:cubicBezTo>
                    <a:pt x="1531" y="1861"/>
                    <a:pt x="1527" y="1855"/>
                    <a:pt x="1538" y="1852"/>
                  </a:cubicBezTo>
                  <a:cubicBezTo>
                    <a:pt x="1537" y="1862"/>
                    <a:pt x="1534" y="1864"/>
                    <a:pt x="1534" y="1872"/>
                  </a:cubicBezTo>
                  <a:cubicBezTo>
                    <a:pt x="1534" y="1876"/>
                    <a:pt x="1537" y="1877"/>
                    <a:pt x="1540" y="1877"/>
                  </a:cubicBezTo>
                  <a:cubicBezTo>
                    <a:pt x="1548" y="1877"/>
                    <a:pt x="1549" y="1875"/>
                    <a:pt x="1556" y="1875"/>
                  </a:cubicBezTo>
                  <a:cubicBezTo>
                    <a:pt x="1579" y="1891"/>
                    <a:pt x="1579" y="1881"/>
                    <a:pt x="1611" y="1881"/>
                  </a:cubicBezTo>
                  <a:cubicBezTo>
                    <a:pt x="1621" y="1881"/>
                    <a:pt x="1632" y="1893"/>
                    <a:pt x="1636" y="1899"/>
                  </a:cubicBezTo>
                  <a:cubicBezTo>
                    <a:pt x="1636" y="1930"/>
                    <a:pt x="1643" y="1954"/>
                    <a:pt x="1672" y="1955"/>
                  </a:cubicBezTo>
                  <a:lnTo>
                    <a:pt x="1672" y="1962"/>
                  </a:lnTo>
                  <a:lnTo>
                    <a:pt x="1656" y="1962"/>
                  </a:lnTo>
                  <a:lnTo>
                    <a:pt x="1664" y="2012"/>
                  </a:lnTo>
                  <a:lnTo>
                    <a:pt x="1669" y="2015"/>
                  </a:lnTo>
                  <a:cubicBezTo>
                    <a:pt x="1668" y="2035"/>
                    <a:pt x="1647" y="2025"/>
                    <a:pt x="1647" y="2039"/>
                  </a:cubicBezTo>
                  <a:lnTo>
                    <a:pt x="1647" y="2042"/>
                  </a:lnTo>
                  <a:cubicBezTo>
                    <a:pt x="1647" y="2050"/>
                    <a:pt x="1658" y="2056"/>
                    <a:pt x="1663" y="2061"/>
                  </a:cubicBezTo>
                  <a:cubicBezTo>
                    <a:pt x="1676" y="2075"/>
                    <a:pt x="1672" y="2066"/>
                    <a:pt x="1686" y="2072"/>
                  </a:cubicBezTo>
                  <a:cubicBezTo>
                    <a:pt x="1702" y="2079"/>
                    <a:pt x="1683" y="2093"/>
                    <a:pt x="1732" y="2093"/>
                  </a:cubicBezTo>
                  <a:cubicBezTo>
                    <a:pt x="1736" y="2096"/>
                    <a:pt x="1737" y="2100"/>
                    <a:pt x="1743" y="2100"/>
                  </a:cubicBezTo>
                  <a:cubicBezTo>
                    <a:pt x="1753" y="2100"/>
                    <a:pt x="1751" y="2095"/>
                    <a:pt x="1761" y="2095"/>
                  </a:cubicBezTo>
                  <a:cubicBezTo>
                    <a:pt x="1767" y="2095"/>
                    <a:pt x="1765" y="2106"/>
                    <a:pt x="1774" y="2106"/>
                  </a:cubicBezTo>
                  <a:lnTo>
                    <a:pt x="1776" y="2106"/>
                  </a:lnTo>
                  <a:cubicBezTo>
                    <a:pt x="1782" y="2106"/>
                    <a:pt x="1784" y="2100"/>
                    <a:pt x="1787" y="2095"/>
                  </a:cubicBezTo>
                  <a:cubicBezTo>
                    <a:pt x="1794" y="2097"/>
                    <a:pt x="1791" y="2097"/>
                    <a:pt x="1796" y="2097"/>
                  </a:cubicBezTo>
                  <a:cubicBezTo>
                    <a:pt x="1800" y="2097"/>
                    <a:pt x="1825" y="2086"/>
                    <a:pt x="1825" y="2080"/>
                  </a:cubicBezTo>
                  <a:cubicBezTo>
                    <a:pt x="1825" y="2071"/>
                    <a:pt x="1818" y="2071"/>
                    <a:pt x="1818" y="2064"/>
                  </a:cubicBezTo>
                  <a:lnTo>
                    <a:pt x="1818" y="2062"/>
                  </a:lnTo>
                  <a:cubicBezTo>
                    <a:pt x="1818" y="2054"/>
                    <a:pt x="1822" y="2046"/>
                    <a:pt x="1830" y="2046"/>
                  </a:cubicBezTo>
                  <a:lnTo>
                    <a:pt x="1836" y="2046"/>
                  </a:lnTo>
                  <a:cubicBezTo>
                    <a:pt x="1844" y="2046"/>
                    <a:pt x="1842" y="2053"/>
                    <a:pt x="1854" y="2053"/>
                  </a:cubicBezTo>
                  <a:lnTo>
                    <a:pt x="1861" y="2053"/>
                  </a:lnTo>
                  <a:cubicBezTo>
                    <a:pt x="1870" y="2053"/>
                    <a:pt x="1908" y="2038"/>
                    <a:pt x="1908" y="2033"/>
                  </a:cubicBezTo>
                  <a:lnTo>
                    <a:pt x="1908" y="1999"/>
                  </a:lnTo>
                  <a:lnTo>
                    <a:pt x="1918" y="2007"/>
                  </a:lnTo>
                  <a:lnTo>
                    <a:pt x="1919" y="1999"/>
                  </a:lnTo>
                  <a:cubicBezTo>
                    <a:pt x="1919" y="1994"/>
                    <a:pt x="1913" y="1991"/>
                    <a:pt x="1910" y="1986"/>
                  </a:cubicBezTo>
                  <a:cubicBezTo>
                    <a:pt x="1894" y="1986"/>
                    <a:pt x="1879" y="1979"/>
                    <a:pt x="1879" y="1964"/>
                  </a:cubicBezTo>
                  <a:lnTo>
                    <a:pt x="1879" y="1957"/>
                  </a:lnTo>
                  <a:lnTo>
                    <a:pt x="1887" y="1957"/>
                  </a:lnTo>
                  <a:cubicBezTo>
                    <a:pt x="1896" y="1957"/>
                    <a:pt x="1902" y="1913"/>
                    <a:pt x="1921" y="1913"/>
                  </a:cubicBezTo>
                  <a:lnTo>
                    <a:pt x="1923" y="1913"/>
                  </a:lnTo>
                  <a:cubicBezTo>
                    <a:pt x="1935" y="1913"/>
                    <a:pt x="1938" y="1924"/>
                    <a:pt x="1954" y="1924"/>
                  </a:cubicBezTo>
                  <a:cubicBezTo>
                    <a:pt x="1961" y="1924"/>
                    <a:pt x="1965" y="1917"/>
                    <a:pt x="1968" y="1917"/>
                  </a:cubicBezTo>
                  <a:cubicBezTo>
                    <a:pt x="1974" y="1917"/>
                    <a:pt x="1974" y="1918"/>
                    <a:pt x="1979" y="1919"/>
                  </a:cubicBezTo>
                  <a:cubicBezTo>
                    <a:pt x="1983" y="1917"/>
                    <a:pt x="1983" y="1915"/>
                    <a:pt x="1988" y="1915"/>
                  </a:cubicBezTo>
                  <a:cubicBezTo>
                    <a:pt x="1993" y="1915"/>
                    <a:pt x="1994" y="1933"/>
                    <a:pt x="2005" y="1933"/>
                  </a:cubicBezTo>
                  <a:cubicBezTo>
                    <a:pt x="2011" y="1933"/>
                    <a:pt x="2014" y="1929"/>
                    <a:pt x="2014" y="1924"/>
                  </a:cubicBezTo>
                  <a:lnTo>
                    <a:pt x="2014" y="1910"/>
                  </a:lnTo>
                  <a:cubicBezTo>
                    <a:pt x="2014" y="1901"/>
                    <a:pt x="1999" y="1897"/>
                    <a:pt x="1999" y="1888"/>
                  </a:cubicBezTo>
                  <a:lnTo>
                    <a:pt x="1999" y="1879"/>
                  </a:lnTo>
                  <a:cubicBezTo>
                    <a:pt x="1999" y="1870"/>
                    <a:pt x="2002" y="1879"/>
                    <a:pt x="2003" y="1866"/>
                  </a:cubicBezTo>
                  <a:cubicBezTo>
                    <a:pt x="1998" y="1865"/>
                    <a:pt x="1992" y="1864"/>
                    <a:pt x="1992" y="1859"/>
                  </a:cubicBezTo>
                  <a:cubicBezTo>
                    <a:pt x="1992" y="1847"/>
                    <a:pt x="2019" y="1814"/>
                    <a:pt x="2019" y="1803"/>
                  </a:cubicBezTo>
                  <a:lnTo>
                    <a:pt x="2019" y="1799"/>
                  </a:lnTo>
                  <a:cubicBezTo>
                    <a:pt x="2019" y="1791"/>
                    <a:pt x="2015" y="1795"/>
                    <a:pt x="2010" y="1788"/>
                  </a:cubicBezTo>
                  <a:cubicBezTo>
                    <a:pt x="2024" y="1788"/>
                    <a:pt x="2037" y="1783"/>
                    <a:pt x="2037" y="1770"/>
                  </a:cubicBezTo>
                  <a:cubicBezTo>
                    <a:pt x="2037" y="1770"/>
                    <a:pt x="2008" y="1741"/>
                    <a:pt x="2005" y="1739"/>
                  </a:cubicBezTo>
                  <a:cubicBezTo>
                    <a:pt x="1996" y="1739"/>
                    <a:pt x="1985" y="1739"/>
                    <a:pt x="1985" y="1730"/>
                  </a:cubicBezTo>
                  <a:lnTo>
                    <a:pt x="1985" y="1728"/>
                  </a:lnTo>
                  <a:cubicBezTo>
                    <a:pt x="1985" y="1714"/>
                    <a:pt x="2009" y="1701"/>
                    <a:pt x="2017" y="1690"/>
                  </a:cubicBezTo>
                  <a:lnTo>
                    <a:pt x="2014" y="1654"/>
                  </a:lnTo>
                  <a:lnTo>
                    <a:pt x="2014" y="1639"/>
                  </a:lnTo>
                  <a:cubicBezTo>
                    <a:pt x="2014" y="1627"/>
                    <a:pt x="2035" y="1625"/>
                    <a:pt x="2048" y="1625"/>
                  </a:cubicBezTo>
                  <a:cubicBezTo>
                    <a:pt x="2078" y="1625"/>
                    <a:pt x="2081" y="1637"/>
                    <a:pt x="2097" y="1648"/>
                  </a:cubicBezTo>
                  <a:cubicBezTo>
                    <a:pt x="2100" y="1653"/>
                    <a:pt x="2111" y="1670"/>
                    <a:pt x="2117" y="1670"/>
                  </a:cubicBezTo>
                  <a:cubicBezTo>
                    <a:pt x="2125" y="1670"/>
                    <a:pt x="2123" y="1661"/>
                    <a:pt x="2137" y="1661"/>
                  </a:cubicBezTo>
                  <a:cubicBezTo>
                    <a:pt x="2146" y="1661"/>
                    <a:pt x="2147" y="1665"/>
                    <a:pt x="2159" y="1665"/>
                  </a:cubicBezTo>
                  <a:lnTo>
                    <a:pt x="2161" y="1665"/>
                  </a:lnTo>
                  <a:cubicBezTo>
                    <a:pt x="2166" y="1665"/>
                    <a:pt x="2166" y="1664"/>
                    <a:pt x="2170" y="1661"/>
                  </a:cubicBezTo>
                  <a:lnTo>
                    <a:pt x="2204" y="1661"/>
                  </a:lnTo>
                  <a:cubicBezTo>
                    <a:pt x="2207" y="1658"/>
                    <a:pt x="2212" y="1656"/>
                    <a:pt x="2212" y="1650"/>
                  </a:cubicBezTo>
                  <a:cubicBezTo>
                    <a:pt x="2212" y="1640"/>
                    <a:pt x="2195" y="1634"/>
                    <a:pt x="2195" y="1623"/>
                  </a:cubicBezTo>
                  <a:lnTo>
                    <a:pt x="2195" y="1610"/>
                  </a:lnTo>
                  <a:lnTo>
                    <a:pt x="2187" y="1606"/>
                  </a:lnTo>
                  <a:lnTo>
                    <a:pt x="2203" y="1587"/>
                  </a:lnTo>
                  <a:lnTo>
                    <a:pt x="2227" y="1600"/>
                  </a:lnTo>
                  <a:lnTo>
                    <a:pt x="2228" y="1605"/>
                  </a:lnTo>
                  <a:cubicBezTo>
                    <a:pt x="2245" y="1604"/>
                    <a:pt x="2246" y="1590"/>
                    <a:pt x="2268" y="1590"/>
                  </a:cubicBezTo>
                  <a:cubicBezTo>
                    <a:pt x="2269" y="1590"/>
                    <a:pt x="2276" y="1596"/>
                    <a:pt x="2288" y="1596"/>
                  </a:cubicBezTo>
                  <a:lnTo>
                    <a:pt x="2302" y="1596"/>
                  </a:lnTo>
                  <a:cubicBezTo>
                    <a:pt x="2312" y="1596"/>
                    <a:pt x="2334" y="1581"/>
                    <a:pt x="2333" y="1572"/>
                  </a:cubicBezTo>
                  <a:lnTo>
                    <a:pt x="2330" y="1541"/>
                  </a:lnTo>
                  <a:cubicBezTo>
                    <a:pt x="2320" y="1526"/>
                    <a:pt x="2319" y="1521"/>
                    <a:pt x="2319" y="1496"/>
                  </a:cubicBezTo>
                  <a:lnTo>
                    <a:pt x="2319" y="1483"/>
                  </a:lnTo>
                  <a:cubicBezTo>
                    <a:pt x="2319" y="1472"/>
                    <a:pt x="2346" y="1462"/>
                    <a:pt x="2346" y="1445"/>
                  </a:cubicBezTo>
                  <a:lnTo>
                    <a:pt x="2346" y="1425"/>
                  </a:lnTo>
                  <a:cubicBezTo>
                    <a:pt x="2346" y="1415"/>
                    <a:pt x="2342" y="1417"/>
                    <a:pt x="2342" y="1407"/>
                  </a:cubicBezTo>
                  <a:cubicBezTo>
                    <a:pt x="2342" y="1395"/>
                    <a:pt x="2348" y="1397"/>
                    <a:pt x="2348" y="1389"/>
                  </a:cubicBezTo>
                  <a:lnTo>
                    <a:pt x="2348" y="1387"/>
                  </a:lnTo>
                  <a:cubicBezTo>
                    <a:pt x="2348" y="1379"/>
                    <a:pt x="2329" y="1365"/>
                    <a:pt x="2319" y="1365"/>
                  </a:cubicBezTo>
                  <a:lnTo>
                    <a:pt x="2304" y="1365"/>
                  </a:lnTo>
                  <a:cubicBezTo>
                    <a:pt x="2300" y="1349"/>
                    <a:pt x="2286" y="1346"/>
                    <a:pt x="2275" y="1338"/>
                  </a:cubicBezTo>
                  <a:cubicBezTo>
                    <a:pt x="2272" y="1340"/>
                    <a:pt x="2267" y="1345"/>
                    <a:pt x="2266" y="1345"/>
                  </a:cubicBezTo>
                  <a:cubicBezTo>
                    <a:pt x="2254" y="1345"/>
                    <a:pt x="2248" y="1331"/>
                    <a:pt x="2246" y="1320"/>
                  </a:cubicBezTo>
                  <a:lnTo>
                    <a:pt x="2233" y="1320"/>
                  </a:lnTo>
                  <a:cubicBezTo>
                    <a:pt x="2229" y="1304"/>
                    <a:pt x="2230" y="1305"/>
                    <a:pt x="2217" y="1298"/>
                  </a:cubicBezTo>
                  <a:cubicBezTo>
                    <a:pt x="2211" y="1294"/>
                    <a:pt x="2201" y="1287"/>
                    <a:pt x="2192" y="1287"/>
                  </a:cubicBezTo>
                  <a:lnTo>
                    <a:pt x="2175" y="1287"/>
                  </a:lnTo>
                  <a:lnTo>
                    <a:pt x="2171" y="1273"/>
                  </a:lnTo>
                  <a:cubicBezTo>
                    <a:pt x="2158" y="1273"/>
                    <a:pt x="2137" y="1276"/>
                    <a:pt x="2137" y="1265"/>
                  </a:cubicBezTo>
                  <a:lnTo>
                    <a:pt x="2137" y="1253"/>
                  </a:lnTo>
                  <a:cubicBezTo>
                    <a:pt x="2137" y="1246"/>
                    <a:pt x="2141" y="1250"/>
                    <a:pt x="2141" y="1242"/>
                  </a:cubicBezTo>
                  <a:lnTo>
                    <a:pt x="2141" y="1240"/>
                  </a:lnTo>
                  <a:cubicBezTo>
                    <a:pt x="2141" y="1235"/>
                    <a:pt x="2131" y="1224"/>
                    <a:pt x="2126" y="1224"/>
                  </a:cubicBezTo>
                  <a:lnTo>
                    <a:pt x="2117" y="1224"/>
                  </a:lnTo>
                  <a:cubicBezTo>
                    <a:pt x="2107" y="1224"/>
                    <a:pt x="2105" y="1227"/>
                    <a:pt x="2097" y="1229"/>
                  </a:cubicBezTo>
                  <a:cubicBezTo>
                    <a:pt x="2073" y="1229"/>
                    <a:pt x="2075" y="1220"/>
                    <a:pt x="2066" y="1220"/>
                  </a:cubicBezTo>
                  <a:cubicBezTo>
                    <a:pt x="2063" y="1220"/>
                    <a:pt x="2061" y="1227"/>
                    <a:pt x="2050" y="1227"/>
                  </a:cubicBezTo>
                  <a:lnTo>
                    <a:pt x="2041" y="1227"/>
                  </a:lnTo>
                  <a:lnTo>
                    <a:pt x="2044" y="1249"/>
                  </a:lnTo>
                  <a:cubicBezTo>
                    <a:pt x="2043" y="1249"/>
                    <a:pt x="2042" y="1253"/>
                    <a:pt x="2041" y="1256"/>
                  </a:cubicBezTo>
                  <a:lnTo>
                    <a:pt x="2028" y="1253"/>
                  </a:lnTo>
                  <a:lnTo>
                    <a:pt x="2028" y="1265"/>
                  </a:lnTo>
                  <a:cubicBezTo>
                    <a:pt x="2034" y="1266"/>
                    <a:pt x="2046" y="1269"/>
                    <a:pt x="2046" y="1276"/>
                  </a:cubicBezTo>
                  <a:lnTo>
                    <a:pt x="2046" y="1278"/>
                  </a:lnTo>
                  <a:cubicBezTo>
                    <a:pt x="2046" y="1283"/>
                    <a:pt x="2044" y="1283"/>
                    <a:pt x="2041" y="1287"/>
                  </a:cubicBezTo>
                  <a:cubicBezTo>
                    <a:pt x="2041" y="1305"/>
                    <a:pt x="2041" y="1302"/>
                    <a:pt x="2023" y="1302"/>
                  </a:cubicBezTo>
                  <a:lnTo>
                    <a:pt x="2019" y="1307"/>
                  </a:lnTo>
                  <a:cubicBezTo>
                    <a:pt x="2019" y="1318"/>
                    <a:pt x="2022" y="1336"/>
                    <a:pt x="2012" y="1336"/>
                  </a:cubicBezTo>
                  <a:lnTo>
                    <a:pt x="2003" y="1336"/>
                  </a:lnTo>
                  <a:cubicBezTo>
                    <a:pt x="2007" y="1350"/>
                    <a:pt x="2019" y="1343"/>
                    <a:pt x="2021" y="1358"/>
                  </a:cubicBezTo>
                  <a:cubicBezTo>
                    <a:pt x="2022" y="1367"/>
                    <a:pt x="2019" y="1381"/>
                    <a:pt x="2019" y="1394"/>
                  </a:cubicBezTo>
                  <a:cubicBezTo>
                    <a:pt x="2024" y="1393"/>
                    <a:pt x="2024" y="1391"/>
                    <a:pt x="2030" y="1391"/>
                  </a:cubicBezTo>
                  <a:cubicBezTo>
                    <a:pt x="2030" y="1391"/>
                    <a:pt x="2055" y="1404"/>
                    <a:pt x="2062" y="1406"/>
                  </a:cubicBezTo>
                  <a:cubicBezTo>
                    <a:pt x="2070" y="1409"/>
                    <a:pt x="2083" y="1421"/>
                    <a:pt x="2083" y="1429"/>
                  </a:cubicBezTo>
                  <a:lnTo>
                    <a:pt x="2083" y="1432"/>
                  </a:lnTo>
                  <a:cubicBezTo>
                    <a:pt x="2083" y="1458"/>
                    <a:pt x="2068" y="1470"/>
                    <a:pt x="2068" y="1474"/>
                  </a:cubicBezTo>
                  <a:cubicBezTo>
                    <a:pt x="2068" y="1483"/>
                    <a:pt x="2077" y="1481"/>
                    <a:pt x="2077" y="1489"/>
                  </a:cubicBezTo>
                  <a:cubicBezTo>
                    <a:pt x="2077" y="1494"/>
                    <a:pt x="2075" y="1494"/>
                    <a:pt x="2072" y="1498"/>
                  </a:cubicBezTo>
                  <a:lnTo>
                    <a:pt x="2054" y="1498"/>
                  </a:lnTo>
                  <a:cubicBezTo>
                    <a:pt x="2051" y="1505"/>
                    <a:pt x="2053" y="1509"/>
                    <a:pt x="2046" y="1509"/>
                  </a:cubicBezTo>
                  <a:cubicBezTo>
                    <a:pt x="2032" y="1509"/>
                    <a:pt x="2032" y="1496"/>
                    <a:pt x="2019" y="1496"/>
                  </a:cubicBezTo>
                  <a:cubicBezTo>
                    <a:pt x="2014" y="1496"/>
                    <a:pt x="2014" y="1498"/>
                    <a:pt x="2010" y="1501"/>
                  </a:cubicBezTo>
                  <a:cubicBezTo>
                    <a:pt x="2010" y="1527"/>
                    <a:pt x="2027" y="1596"/>
                    <a:pt x="1994" y="1596"/>
                  </a:cubicBezTo>
                  <a:cubicBezTo>
                    <a:pt x="1981" y="1596"/>
                    <a:pt x="1980" y="1558"/>
                    <a:pt x="1970" y="1558"/>
                  </a:cubicBezTo>
                  <a:cubicBezTo>
                    <a:pt x="1966" y="1558"/>
                    <a:pt x="1963" y="1566"/>
                    <a:pt x="1959" y="1570"/>
                  </a:cubicBezTo>
                  <a:lnTo>
                    <a:pt x="1948" y="1553"/>
                  </a:lnTo>
                  <a:lnTo>
                    <a:pt x="1949" y="1551"/>
                  </a:lnTo>
                  <a:lnTo>
                    <a:pt x="1928" y="1559"/>
                  </a:lnTo>
                  <a:cubicBezTo>
                    <a:pt x="1929" y="1543"/>
                    <a:pt x="1939" y="1553"/>
                    <a:pt x="1939" y="1541"/>
                  </a:cubicBezTo>
                  <a:cubicBezTo>
                    <a:pt x="1939" y="1536"/>
                    <a:pt x="1930" y="1534"/>
                    <a:pt x="1925" y="1534"/>
                  </a:cubicBezTo>
                  <a:cubicBezTo>
                    <a:pt x="1922" y="1534"/>
                    <a:pt x="1923" y="1538"/>
                    <a:pt x="1914" y="1541"/>
                  </a:cubicBezTo>
                  <a:cubicBezTo>
                    <a:pt x="1914" y="1524"/>
                    <a:pt x="1896" y="1514"/>
                    <a:pt x="1896" y="1505"/>
                  </a:cubicBezTo>
                  <a:cubicBezTo>
                    <a:pt x="1896" y="1500"/>
                    <a:pt x="1900" y="1505"/>
                    <a:pt x="1903" y="1496"/>
                  </a:cubicBezTo>
                  <a:cubicBezTo>
                    <a:pt x="1897" y="1493"/>
                    <a:pt x="1905" y="1494"/>
                    <a:pt x="1896" y="1494"/>
                  </a:cubicBezTo>
                  <a:lnTo>
                    <a:pt x="1890" y="1494"/>
                  </a:lnTo>
                  <a:cubicBezTo>
                    <a:pt x="1879" y="1494"/>
                    <a:pt x="1877" y="1501"/>
                    <a:pt x="1870" y="1501"/>
                  </a:cubicBezTo>
                  <a:cubicBezTo>
                    <a:pt x="1859" y="1501"/>
                    <a:pt x="1861" y="1481"/>
                    <a:pt x="1852" y="1481"/>
                  </a:cubicBezTo>
                  <a:lnTo>
                    <a:pt x="1843" y="1481"/>
                  </a:lnTo>
                  <a:lnTo>
                    <a:pt x="1838" y="1438"/>
                  </a:lnTo>
                  <a:cubicBezTo>
                    <a:pt x="1838" y="1431"/>
                    <a:pt x="1870" y="1426"/>
                    <a:pt x="1870" y="1412"/>
                  </a:cubicBezTo>
                  <a:lnTo>
                    <a:pt x="1870" y="1403"/>
                  </a:lnTo>
                  <a:lnTo>
                    <a:pt x="1863" y="1401"/>
                  </a:lnTo>
                  <a:lnTo>
                    <a:pt x="1866" y="1378"/>
                  </a:lnTo>
                  <a:cubicBezTo>
                    <a:pt x="1865" y="1378"/>
                    <a:pt x="1851" y="1344"/>
                    <a:pt x="1847" y="1341"/>
                  </a:cubicBezTo>
                  <a:cubicBezTo>
                    <a:pt x="1839" y="1334"/>
                    <a:pt x="1827" y="1321"/>
                    <a:pt x="1827" y="1307"/>
                  </a:cubicBezTo>
                  <a:cubicBezTo>
                    <a:pt x="1827" y="1294"/>
                    <a:pt x="1847" y="1298"/>
                    <a:pt x="1847" y="1287"/>
                  </a:cubicBezTo>
                  <a:lnTo>
                    <a:pt x="1847" y="1282"/>
                  </a:lnTo>
                  <a:cubicBezTo>
                    <a:pt x="1847" y="1274"/>
                    <a:pt x="1833" y="1266"/>
                    <a:pt x="1828" y="1260"/>
                  </a:cubicBezTo>
                  <a:cubicBezTo>
                    <a:pt x="1818" y="1247"/>
                    <a:pt x="1830" y="1246"/>
                    <a:pt x="1812" y="1236"/>
                  </a:cubicBezTo>
                  <a:cubicBezTo>
                    <a:pt x="1803" y="1230"/>
                    <a:pt x="1794" y="1226"/>
                    <a:pt x="1789" y="1216"/>
                  </a:cubicBezTo>
                  <a:cubicBezTo>
                    <a:pt x="1785" y="1209"/>
                    <a:pt x="1781" y="1193"/>
                    <a:pt x="1772" y="1193"/>
                  </a:cubicBezTo>
                  <a:lnTo>
                    <a:pt x="1769" y="1193"/>
                  </a:lnTo>
                  <a:cubicBezTo>
                    <a:pt x="1763" y="1193"/>
                    <a:pt x="1762" y="1200"/>
                    <a:pt x="1754" y="1200"/>
                  </a:cubicBezTo>
                  <a:cubicBezTo>
                    <a:pt x="1751" y="1200"/>
                    <a:pt x="1743" y="1188"/>
                    <a:pt x="1743" y="1184"/>
                  </a:cubicBezTo>
                  <a:cubicBezTo>
                    <a:pt x="1743" y="1180"/>
                    <a:pt x="1767" y="1171"/>
                    <a:pt x="1767" y="1162"/>
                  </a:cubicBezTo>
                  <a:cubicBezTo>
                    <a:pt x="1767" y="1150"/>
                    <a:pt x="1712" y="1154"/>
                    <a:pt x="1698" y="1153"/>
                  </a:cubicBezTo>
                  <a:cubicBezTo>
                    <a:pt x="1674" y="1152"/>
                    <a:pt x="1661" y="1139"/>
                    <a:pt x="1648" y="1126"/>
                  </a:cubicBezTo>
                  <a:cubicBezTo>
                    <a:pt x="1635" y="1114"/>
                    <a:pt x="1623" y="1088"/>
                    <a:pt x="1614" y="1081"/>
                  </a:cubicBezTo>
                  <a:cubicBezTo>
                    <a:pt x="1601" y="1072"/>
                    <a:pt x="1567" y="1072"/>
                    <a:pt x="1567" y="1053"/>
                  </a:cubicBezTo>
                  <a:lnTo>
                    <a:pt x="1567" y="1035"/>
                  </a:lnTo>
                  <a:cubicBezTo>
                    <a:pt x="1567" y="1011"/>
                    <a:pt x="1579" y="1008"/>
                    <a:pt x="1598" y="1004"/>
                  </a:cubicBezTo>
                  <a:lnTo>
                    <a:pt x="1583" y="953"/>
                  </a:lnTo>
                  <a:cubicBezTo>
                    <a:pt x="1601" y="948"/>
                    <a:pt x="1648" y="919"/>
                    <a:pt x="1656" y="904"/>
                  </a:cubicBezTo>
                  <a:cubicBezTo>
                    <a:pt x="1661" y="894"/>
                    <a:pt x="1669" y="871"/>
                    <a:pt x="1677" y="865"/>
                  </a:cubicBezTo>
                  <a:cubicBezTo>
                    <a:pt x="1691" y="853"/>
                    <a:pt x="1700" y="859"/>
                    <a:pt x="1700" y="828"/>
                  </a:cubicBezTo>
                  <a:cubicBezTo>
                    <a:pt x="1700" y="810"/>
                    <a:pt x="1678" y="796"/>
                    <a:pt x="1678" y="788"/>
                  </a:cubicBezTo>
                  <a:cubicBezTo>
                    <a:pt x="1678" y="777"/>
                    <a:pt x="1685" y="773"/>
                    <a:pt x="1685" y="764"/>
                  </a:cubicBezTo>
                  <a:cubicBezTo>
                    <a:pt x="1685" y="759"/>
                    <a:pt x="1673" y="755"/>
                    <a:pt x="1667" y="755"/>
                  </a:cubicBezTo>
                  <a:lnTo>
                    <a:pt x="1638" y="755"/>
                  </a:lnTo>
                  <a:cubicBezTo>
                    <a:pt x="1614" y="755"/>
                    <a:pt x="1591" y="767"/>
                    <a:pt x="1579" y="780"/>
                  </a:cubicBezTo>
                  <a:cubicBezTo>
                    <a:pt x="1574" y="785"/>
                    <a:pt x="1534" y="810"/>
                    <a:pt x="1527" y="810"/>
                  </a:cubicBezTo>
                  <a:lnTo>
                    <a:pt x="1520" y="810"/>
                  </a:lnTo>
                  <a:cubicBezTo>
                    <a:pt x="1497" y="810"/>
                    <a:pt x="1462" y="779"/>
                    <a:pt x="1451" y="779"/>
                  </a:cubicBezTo>
                  <a:cubicBezTo>
                    <a:pt x="1442" y="779"/>
                    <a:pt x="1362" y="795"/>
                    <a:pt x="1362" y="799"/>
                  </a:cubicBezTo>
                  <a:cubicBezTo>
                    <a:pt x="1362" y="812"/>
                    <a:pt x="1393" y="833"/>
                    <a:pt x="1393" y="841"/>
                  </a:cubicBezTo>
                  <a:lnTo>
                    <a:pt x="1393" y="844"/>
                  </a:lnTo>
                  <a:cubicBezTo>
                    <a:pt x="1393" y="846"/>
                    <a:pt x="1359" y="884"/>
                    <a:pt x="1355" y="884"/>
                  </a:cubicBezTo>
                  <a:lnTo>
                    <a:pt x="1329" y="884"/>
                  </a:lnTo>
                  <a:cubicBezTo>
                    <a:pt x="1324" y="884"/>
                    <a:pt x="1313" y="872"/>
                    <a:pt x="1307" y="868"/>
                  </a:cubicBezTo>
                  <a:cubicBezTo>
                    <a:pt x="1299" y="863"/>
                    <a:pt x="1284" y="861"/>
                    <a:pt x="1284" y="853"/>
                  </a:cubicBezTo>
                  <a:lnTo>
                    <a:pt x="1284" y="841"/>
                  </a:lnTo>
                  <a:cubicBezTo>
                    <a:pt x="1265" y="837"/>
                    <a:pt x="1277" y="817"/>
                    <a:pt x="1262" y="817"/>
                  </a:cubicBezTo>
                  <a:lnTo>
                    <a:pt x="1257" y="817"/>
                  </a:lnTo>
                  <a:cubicBezTo>
                    <a:pt x="1248" y="817"/>
                    <a:pt x="1249" y="821"/>
                    <a:pt x="1240" y="821"/>
                  </a:cubicBezTo>
                  <a:cubicBezTo>
                    <a:pt x="1233" y="821"/>
                    <a:pt x="1222" y="787"/>
                    <a:pt x="1222" y="775"/>
                  </a:cubicBezTo>
                  <a:lnTo>
                    <a:pt x="1222" y="752"/>
                  </a:lnTo>
                  <a:lnTo>
                    <a:pt x="1224" y="728"/>
                  </a:lnTo>
                  <a:lnTo>
                    <a:pt x="1173" y="722"/>
                  </a:lnTo>
                  <a:lnTo>
                    <a:pt x="1173" y="715"/>
                  </a:lnTo>
                  <a:cubicBezTo>
                    <a:pt x="1173" y="710"/>
                    <a:pt x="1171" y="710"/>
                    <a:pt x="1168" y="706"/>
                  </a:cubicBezTo>
                  <a:lnTo>
                    <a:pt x="1155" y="706"/>
                  </a:lnTo>
                  <a:lnTo>
                    <a:pt x="1151" y="701"/>
                  </a:lnTo>
                  <a:cubicBezTo>
                    <a:pt x="1151" y="655"/>
                    <a:pt x="1140" y="666"/>
                    <a:pt x="1114" y="653"/>
                  </a:cubicBezTo>
                  <a:cubicBezTo>
                    <a:pt x="1097" y="644"/>
                    <a:pt x="1076" y="614"/>
                    <a:pt x="1070" y="614"/>
                  </a:cubicBezTo>
                  <a:lnTo>
                    <a:pt x="1037" y="617"/>
                  </a:lnTo>
                  <a:cubicBezTo>
                    <a:pt x="1046" y="604"/>
                    <a:pt x="1091" y="605"/>
                    <a:pt x="1119" y="565"/>
                  </a:cubicBezTo>
                  <a:cubicBezTo>
                    <a:pt x="1134" y="544"/>
                    <a:pt x="1129" y="540"/>
                    <a:pt x="1136" y="515"/>
                  </a:cubicBezTo>
                  <a:cubicBezTo>
                    <a:pt x="1139" y="504"/>
                    <a:pt x="1160" y="494"/>
                    <a:pt x="1160" y="472"/>
                  </a:cubicBezTo>
                  <a:cubicBezTo>
                    <a:pt x="1160" y="449"/>
                    <a:pt x="1152" y="433"/>
                    <a:pt x="1134" y="427"/>
                  </a:cubicBezTo>
                  <a:cubicBezTo>
                    <a:pt x="1120" y="422"/>
                    <a:pt x="1091" y="414"/>
                    <a:pt x="1075" y="414"/>
                  </a:cubicBezTo>
                  <a:cubicBezTo>
                    <a:pt x="1073" y="423"/>
                    <a:pt x="1068" y="429"/>
                    <a:pt x="1057" y="429"/>
                  </a:cubicBezTo>
                  <a:lnTo>
                    <a:pt x="1048" y="429"/>
                  </a:lnTo>
                  <a:cubicBezTo>
                    <a:pt x="1039" y="429"/>
                    <a:pt x="1026" y="421"/>
                    <a:pt x="1017" y="421"/>
                  </a:cubicBezTo>
                  <a:lnTo>
                    <a:pt x="1013" y="421"/>
                  </a:lnTo>
                  <a:cubicBezTo>
                    <a:pt x="992" y="421"/>
                    <a:pt x="961" y="443"/>
                    <a:pt x="948" y="452"/>
                  </a:cubicBezTo>
                  <a:lnTo>
                    <a:pt x="936" y="428"/>
                  </a:lnTo>
                  <a:lnTo>
                    <a:pt x="921" y="431"/>
                  </a:lnTo>
                  <a:lnTo>
                    <a:pt x="929" y="451"/>
                  </a:lnTo>
                  <a:lnTo>
                    <a:pt x="893" y="466"/>
                  </a:lnTo>
                  <a:lnTo>
                    <a:pt x="899" y="403"/>
                  </a:lnTo>
                  <a:cubicBezTo>
                    <a:pt x="900" y="394"/>
                    <a:pt x="866" y="367"/>
                    <a:pt x="859" y="354"/>
                  </a:cubicBezTo>
                  <a:lnTo>
                    <a:pt x="848" y="354"/>
                  </a:lnTo>
                  <a:cubicBezTo>
                    <a:pt x="841" y="341"/>
                    <a:pt x="836" y="328"/>
                    <a:pt x="829" y="315"/>
                  </a:cubicBezTo>
                  <a:cubicBezTo>
                    <a:pt x="825" y="309"/>
                    <a:pt x="806" y="282"/>
                    <a:pt x="806" y="280"/>
                  </a:cubicBezTo>
                  <a:cubicBezTo>
                    <a:pt x="806" y="270"/>
                    <a:pt x="835" y="249"/>
                    <a:pt x="843" y="245"/>
                  </a:cubicBezTo>
                  <a:cubicBezTo>
                    <a:pt x="843" y="225"/>
                    <a:pt x="831" y="199"/>
                    <a:pt x="826" y="182"/>
                  </a:cubicBezTo>
                  <a:cubicBezTo>
                    <a:pt x="819" y="161"/>
                    <a:pt x="813" y="144"/>
                    <a:pt x="807" y="123"/>
                  </a:cubicBezTo>
                  <a:cubicBezTo>
                    <a:pt x="803" y="105"/>
                    <a:pt x="796" y="81"/>
                    <a:pt x="790" y="62"/>
                  </a:cubicBezTo>
                  <a:cubicBezTo>
                    <a:pt x="785" y="48"/>
                    <a:pt x="779" y="10"/>
                    <a:pt x="774" y="0"/>
                  </a:cubicBezTo>
                  <a:lnTo>
                    <a:pt x="768" y="0"/>
                  </a:lnTo>
                  <a:lnTo>
                    <a:pt x="759" y="7"/>
                  </a:lnTo>
                  <a:lnTo>
                    <a:pt x="710" y="7"/>
                  </a:lnTo>
                  <a:lnTo>
                    <a:pt x="688" y="6"/>
                  </a:lnTo>
                  <a:cubicBezTo>
                    <a:pt x="667" y="6"/>
                    <a:pt x="630" y="19"/>
                    <a:pt x="619" y="26"/>
                  </a:cubicBezTo>
                  <a:cubicBezTo>
                    <a:pt x="619" y="50"/>
                    <a:pt x="613" y="92"/>
                    <a:pt x="609" y="115"/>
                  </a:cubicBezTo>
                  <a:cubicBezTo>
                    <a:pt x="603" y="148"/>
                    <a:pt x="607" y="167"/>
                    <a:pt x="565" y="167"/>
                  </a:cubicBezTo>
                  <a:lnTo>
                    <a:pt x="552" y="167"/>
                  </a:lnTo>
                  <a:cubicBezTo>
                    <a:pt x="542" y="167"/>
                    <a:pt x="536" y="159"/>
                    <a:pt x="527" y="160"/>
                  </a:cubicBezTo>
                  <a:lnTo>
                    <a:pt x="478" y="165"/>
                  </a:lnTo>
                  <a:cubicBezTo>
                    <a:pt x="464" y="174"/>
                    <a:pt x="448" y="213"/>
                    <a:pt x="434" y="213"/>
                  </a:cubicBezTo>
                  <a:cubicBezTo>
                    <a:pt x="414" y="213"/>
                    <a:pt x="401" y="198"/>
                    <a:pt x="392" y="198"/>
                  </a:cubicBezTo>
                  <a:cubicBezTo>
                    <a:pt x="384" y="198"/>
                    <a:pt x="313" y="255"/>
                    <a:pt x="302" y="264"/>
                  </a:cubicBezTo>
                  <a:cubicBezTo>
                    <a:pt x="288" y="274"/>
                    <a:pt x="293" y="277"/>
                    <a:pt x="284" y="287"/>
                  </a:cubicBezTo>
                  <a:cubicBezTo>
                    <a:pt x="277" y="294"/>
                    <a:pt x="271" y="297"/>
                    <a:pt x="264" y="304"/>
                  </a:cubicBezTo>
                  <a:cubicBezTo>
                    <a:pt x="246" y="322"/>
                    <a:pt x="253" y="356"/>
                    <a:pt x="238" y="356"/>
                  </a:cubicBezTo>
                  <a:cubicBezTo>
                    <a:pt x="221" y="356"/>
                    <a:pt x="212" y="349"/>
                    <a:pt x="196" y="349"/>
                  </a:cubicBezTo>
                  <a:lnTo>
                    <a:pt x="120" y="349"/>
                  </a:lnTo>
                  <a:lnTo>
                    <a:pt x="120" y="360"/>
                  </a:lnTo>
                  <a:cubicBezTo>
                    <a:pt x="120" y="400"/>
                    <a:pt x="115" y="407"/>
                    <a:pt x="89" y="421"/>
                  </a:cubicBezTo>
                  <a:cubicBezTo>
                    <a:pt x="88" y="442"/>
                    <a:pt x="79" y="448"/>
                    <a:pt x="78" y="476"/>
                  </a:cubicBezTo>
                  <a:cubicBezTo>
                    <a:pt x="77" y="487"/>
                    <a:pt x="67" y="518"/>
                    <a:pt x="62" y="525"/>
                  </a:cubicBezTo>
                  <a:cubicBezTo>
                    <a:pt x="53" y="538"/>
                    <a:pt x="46" y="554"/>
                    <a:pt x="38" y="568"/>
                  </a:cubicBezTo>
                  <a:cubicBezTo>
                    <a:pt x="30" y="581"/>
                    <a:pt x="13" y="586"/>
                    <a:pt x="0" y="59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3" name="Freeform 123"/>
            <p:cNvSpPr/>
            <p:nvPr/>
          </p:nvSpPr>
          <p:spPr bwMode="auto">
            <a:xfrm>
              <a:off x="4922714" y="3092883"/>
              <a:ext cx="394878" cy="628000"/>
            </a:xfrm>
            <a:custGeom>
              <a:gdLst>
                <a:gd fmla="*/ 418 w 507" name="T0"/>
                <a:gd fmla="*/ 434 h 807" name="T1"/>
                <a:gd fmla="*/ 458 w 507" name="T2"/>
                <a:gd fmla="*/ 434 h 807" name="T3"/>
                <a:gd fmla="*/ 452 w 507" name="T4"/>
                <a:gd fmla="*/ 414 h 807" name="T5"/>
                <a:gd fmla="*/ 460 w 507" name="T6"/>
                <a:gd fmla="*/ 360 h 807" name="T7"/>
                <a:gd fmla="*/ 507 w 507" name="T8"/>
                <a:gd fmla="*/ 303 h 807" name="T9"/>
                <a:gd fmla="*/ 423 w 507" name="T10"/>
                <a:gd fmla="*/ 246 h 807" name="T11"/>
                <a:gd fmla="*/ 371 w 507" name="T12"/>
                <a:gd fmla="*/ 230 h 807" name="T13"/>
                <a:gd fmla="*/ 366 w 507" name="T14"/>
                <a:gd fmla="*/ 135 h 807" name="T15"/>
                <a:gd fmla="*/ 393 w 507" name="T16"/>
                <a:gd fmla="*/ 50 h 807" name="T17"/>
                <a:gd fmla="*/ 387 w 507" name="T18"/>
                <a:gd fmla="*/ 0 h 807" name="T19"/>
                <a:gd fmla="*/ 322 w 507" name="T20"/>
                <a:gd fmla="*/ 11 h 807" name="T21"/>
                <a:gd fmla="*/ 293 w 507" name="T22"/>
                <a:gd fmla="*/ 38 h 807" name="T23"/>
                <a:gd fmla="*/ 251 w 507" name="T24"/>
                <a:gd fmla="*/ 140 h 807" name="T25"/>
                <a:gd fmla="*/ 232 w 507" name="T26"/>
                <a:gd fmla="*/ 294 h 807" name="T27"/>
                <a:gd fmla="*/ 198 w 507" name="T28"/>
                <a:gd fmla="*/ 309 h 807" name="T29"/>
                <a:gd fmla="*/ 148 w 507" name="T30"/>
                <a:gd fmla="*/ 313 h 807" name="T31"/>
                <a:gd fmla="*/ 76 w 507" name="T32"/>
                <a:gd fmla="*/ 341 h 807" name="T33"/>
                <a:gd fmla="*/ 0 w 507" name="T34"/>
                <a:gd fmla="*/ 360 h 807" name="T35"/>
                <a:gd fmla="*/ 44 w 507" name="T36"/>
                <a:gd fmla="*/ 366 h 807" name="T37"/>
                <a:gd fmla="*/ 49 w 507" name="T38"/>
                <a:gd fmla="*/ 395 h 807" name="T39"/>
                <a:gd fmla="*/ 81 w 507" name="T40"/>
                <a:gd fmla="*/ 403 h 807" name="T41"/>
                <a:gd fmla="*/ 130 w 507" name="T42"/>
                <a:gd fmla="*/ 464 h 807" name="T43"/>
                <a:gd fmla="*/ 135 w 507" name="T44"/>
                <a:gd fmla="*/ 514 h 807" name="T45"/>
                <a:gd fmla="*/ 171 w 507" name="T46"/>
                <a:gd fmla="*/ 588 h 807" name="T47"/>
                <a:gd fmla="*/ 176 w 507" name="T48"/>
                <a:gd fmla="*/ 623 h 807" name="T49"/>
                <a:gd fmla="*/ 150 w 507" name="T50"/>
                <a:gd fmla="*/ 690 h 807" name="T51"/>
                <a:gd fmla="*/ 179 w 507" name="T52"/>
                <a:gd fmla="*/ 709 h 807" name="T53"/>
                <a:gd fmla="*/ 211 w 507" name="T54"/>
                <a:gd fmla="*/ 712 h 807" name="T55"/>
                <a:gd fmla="*/ 233 w 507" name="T56"/>
                <a:gd fmla="*/ 743 h 807" name="T57"/>
                <a:gd fmla="*/ 232 w 507" name="T58"/>
                <a:gd fmla="*/ 766 h 807" name="T59"/>
                <a:gd fmla="*/ 257 w 507" name="T60"/>
                <a:gd fmla="*/ 761 h 807" name="T61"/>
                <a:gd fmla="*/ 277 w 507" name="T62"/>
                <a:gd fmla="*/ 769 h 807" name="T63"/>
                <a:gd fmla="*/ 303 w 507" name="T64"/>
                <a:gd fmla="*/ 807 h 807" name="T65"/>
                <a:gd fmla="*/ 320 w 507" name="T66"/>
                <a:gd fmla="*/ 757 h 807" name="T67"/>
                <a:gd fmla="*/ 317 w 507" name="T68"/>
                <a:gd fmla="*/ 715 h 807" name="T69"/>
                <a:gd fmla="*/ 349 w 507" name="T70"/>
                <a:gd fmla="*/ 718 h 807" name="T71"/>
                <a:gd fmla="*/ 377 w 507" name="T72"/>
                <a:gd fmla="*/ 709 h 807" name="T73"/>
                <a:gd fmla="*/ 376 w 507" name="T74"/>
                <a:gd fmla="*/ 684 h 807" name="T75"/>
                <a:gd fmla="*/ 361 w 507" name="T76"/>
                <a:gd fmla="*/ 614 h 807" name="T77"/>
                <a:gd fmla="*/ 326 w 507" name="T78"/>
                <a:gd fmla="*/ 603 h 807" name="T79"/>
                <a:gd fmla="*/ 311 w 507" name="T80"/>
                <a:gd fmla="*/ 545 h 807" name="T81"/>
                <a:gd fmla="*/ 333 w 507" name="T82"/>
                <a:gd fmla="*/ 513 h 807" name="T83"/>
                <a:gd fmla="*/ 352 w 507" name="T84"/>
                <a:gd fmla="*/ 488 h 807" name="T85"/>
                <a:gd fmla="*/ 340 w 507" name="T86"/>
                <a:gd fmla="*/ 478 h 807" name="T87"/>
                <a:gd fmla="*/ 350 w 507" name="T88"/>
                <a:gd fmla="*/ 458 h 807" name="T89"/>
                <a:gd fmla="*/ 363 w 507" name="T90"/>
                <a:gd fmla="*/ 436 h 807" name="T91"/>
                <a:gd fmla="*/ 407 w 507" name="T92"/>
                <a:gd fmla="*/ 438 h 80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06" w="507">
                  <a:moveTo>
                    <a:pt x="407" y="438"/>
                  </a:moveTo>
                  <a:lnTo>
                    <a:pt x="412" y="438"/>
                  </a:lnTo>
                  <a:cubicBezTo>
                    <a:pt x="415" y="436"/>
                    <a:pt x="415" y="434"/>
                    <a:pt x="418" y="434"/>
                  </a:cubicBezTo>
                  <a:lnTo>
                    <a:pt x="428" y="434"/>
                  </a:lnTo>
                  <a:cubicBezTo>
                    <a:pt x="442" y="434"/>
                    <a:pt x="437" y="441"/>
                    <a:pt x="451" y="440"/>
                  </a:cubicBezTo>
                  <a:lnTo>
                    <a:pt x="458" y="434"/>
                  </a:lnTo>
                  <a:lnTo>
                    <a:pt x="458" y="430"/>
                  </a:lnTo>
                  <a:cubicBezTo>
                    <a:pt x="458" y="425"/>
                    <a:pt x="452" y="424"/>
                    <a:pt x="449" y="419"/>
                  </a:cubicBezTo>
                  <a:cubicBezTo>
                    <a:pt x="449" y="417"/>
                    <a:pt x="452" y="415"/>
                    <a:pt x="452" y="414"/>
                  </a:cubicBezTo>
                  <a:cubicBezTo>
                    <a:pt x="452" y="407"/>
                    <a:pt x="449" y="408"/>
                    <a:pt x="449" y="401"/>
                  </a:cubicBezTo>
                  <a:lnTo>
                    <a:pt x="449" y="380"/>
                  </a:lnTo>
                  <a:cubicBezTo>
                    <a:pt x="449" y="370"/>
                    <a:pt x="460" y="366"/>
                    <a:pt x="460" y="360"/>
                  </a:cubicBezTo>
                  <a:cubicBezTo>
                    <a:pt x="460" y="354"/>
                    <a:pt x="455" y="356"/>
                    <a:pt x="455" y="350"/>
                  </a:cubicBezTo>
                  <a:cubicBezTo>
                    <a:pt x="455" y="342"/>
                    <a:pt x="474" y="333"/>
                    <a:pt x="479" y="325"/>
                  </a:cubicBezTo>
                  <a:cubicBezTo>
                    <a:pt x="487" y="310"/>
                    <a:pt x="507" y="318"/>
                    <a:pt x="507" y="303"/>
                  </a:cubicBezTo>
                  <a:cubicBezTo>
                    <a:pt x="507" y="297"/>
                    <a:pt x="493" y="291"/>
                    <a:pt x="488" y="287"/>
                  </a:cubicBezTo>
                  <a:cubicBezTo>
                    <a:pt x="477" y="280"/>
                    <a:pt x="480" y="278"/>
                    <a:pt x="475" y="266"/>
                  </a:cubicBezTo>
                  <a:cubicBezTo>
                    <a:pt x="468" y="249"/>
                    <a:pt x="447" y="246"/>
                    <a:pt x="423" y="246"/>
                  </a:cubicBezTo>
                  <a:lnTo>
                    <a:pt x="404" y="246"/>
                  </a:lnTo>
                  <a:lnTo>
                    <a:pt x="404" y="254"/>
                  </a:lnTo>
                  <a:cubicBezTo>
                    <a:pt x="393" y="248"/>
                    <a:pt x="382" y="236"/>
                    <a:pt x="371" y="230"/>
                  </a:cubicBezTo>
                  <a:cubicBezTo>
                    <a:pt x="358" y="222"/>
                    <a:pt x="344" y="224"/>
                    <a:pt x="339" y="204"/>
                  </a:cubicBezTo>
                  <a:cubicBezTo>
                    <a:pt x="348" y="202"/>
                    <a:pt x="360" y="190"/>
                    <a:pt x="363" y="181"/>
                  </a:cubicBezTo>
                  <a:cubicBezTo>
                    <a:pt x="368" y="168"/>
                    <a:pt x="366" y="152"/>
                    <a:pt x="366" y="135"/>
                  </a:cubicBezTo>
                  <a:cubicBezTo>
                    <a:pt x="370" y="128"/>
                    <a:pt x="403" y="91"/>
                    <a:pt x="403" y="89"/>
                  </a:cubicBezTo>
                  <a:lnTo>
                    <a:pt x="402" y="59"/>
                  </a:lnTo>
                  <a:lnTo>
                    <a:pt x="393" y="50"/>
                  </a:lnTo>
                  <a:cubicBezTo>
                    <a:pt x="393" y="38"/>
                    <a:pt x="387" y="29"/>
                    <a:pt x="388" y="22"/>
                  </a:cubicBezTo>
                  <a:lnTo>
                    <a:pt x="390" y="4"/>
                  </a:lnTo>
                  <a:lnTo>
                    <a:pt x="387" y="0"/>
                  </a:lnTo>
                  <a:lnTo>
                    <a:pt x="365" y="0"/>
                  </a:lnTo>
                  <a:lnTo>
                    <a:pt x="348" y="11"/>
                  </a:lnTo>
                  <a:lnTo>
                    <a:pt x="322" y="11"/>
                  </a:lnTo>
                  <a:lnTo>
                    <a:pt x="315" y="22"/>
                  </a:lnTo>
                  <a:cubicBezTo>
                    <a:pt x="315" y="29"/>
                    <a:pt x="318" y="38"/>
                    <a:pt x="311" y="38"/>
                  </a:cubicBezTo>
                  <a:lnTo>
                    <a:pt x="293" y="38"/>
                  </a:lnTo>
                  <a:cubicBezTo>
                    <a:pt x="290" y="51"/>
                    <a:pt x="276" y="76"/>
                    <a:pt x="269" y="87"/>
                  </a:cubicBezTo>
                  <a:cubicBezTo>
                    <a:pt x="265" y="93"/>
                    <a:pt x="257" y="102"/>
                    <a:pt x="257" y="111"/>
                  </a:cubicBezTo>
                  <a:cubicBezTo>
                    <a:pt x="255" y="132"/>
                    <a:pt x="260" y="124"/>
                    <a:pt x="251" y="140"/>
                  </a:cubicBezTo>
                  <a:cubicBezTo>
                    <a:pt x="244" y="153"/>
                    <a:pt x="255" y="186"/>
                    <a:pt x="244" y="204"/>
                  </a:cubicBezTo>
                  <a:cubicBezTo>
                    <a:pt x="232" y="225"/>
                    <a:pt x="238" y="238"/>
                    <a:pt x="238" y="266"/>
                  </a:cubicBezTo>
                  <a:cubicBezTo>
                    <a:pt x="238" y="271"/>
                    <a:pt x="233" y="292"/>
                    <a:pt x="232" y="294"/>
                  </a:cubicBezTo>
                  <a:cubicBezTo>
                    <a:pt x="230" y="295"/>
                    <a:pt x="207" y="295"/>
                    <a:pt x="203" y="296"/>
                  </a:cubicBezTo>
                  <a:lnTo>
                    <a:pt x="203" y="304"/>
                  </a:lnTo>
                  <a:cubicBezTo>
                    <a:pt x="203" y="308"/>
                    <a:pt x="202" y="309"/>
                    <a:pt x="198" y="309"/>
                  </a:cubicBezTo>
                  <a:cubicBezTo>
                    <a:pt x="186" y="309"/>
                    <a:pt x="171" y="303"/>
                    <a:pt x="169" y="303"/>
                  </a:cubicBezTo>
                  <a:lnTo>
                    <a:pt x="165" y="303"/>
                  </a:lnTo>
                  <a:cubicBezTo>
                    <a:pt x="161" y="303"/>
                    <a:pt x="152" y="311"/>
                    <a:pt x="148" y="313"/>
                  </a:cubicBezTo>
                  <a:cubicBezTo>
                    <a:pt x="138" y="318"/>
                    <a:pt x="139" y="317"/>
                    <a:pt x="129" y="320"/>
                  </a:cubicBezTo>
                  <a:cubicBezTo>
                    <a:pt x="125" y="321"/>
                    <a:pt x="101" y="338"/>
                    <a:pt x="100" y="341"/>
                  </a:cubicBezTo>
                  <a:lnTo>
                    <a:pt x="76" y="341"/>
                  </a:lnTo>
                  <a:cubicBezTo>
                    <a:pt x="56" y="341"/>
                    <a:pt x="35" y="336"/>
                    <a:pt x="22" y="344"/>
                  </a:cubicBezTo>
                  <a:cubicBezTo>
                    <a:pt x="22" y="354"/>
                    <a:pt x="24" y="355"/>
                    <a:pt x="14" y="355"/>
                  </a:cubicBezTo>
                  <a:cubicBezTo>
                    <a:pt x="3" y="356"/>
                    <a:pt x="7" y="358"/>
                    <a:pt x="0" y="360"/>
                  </a:cubicBezTo>
                  <a:lnTo>
                    <a:pt x="0" y="363"/>
                  </a:lnTo>
                  <a:lnTo>
                    <a:pt x="40" y="363"/>
                  </a:lnTo>
                  <a:lnTo>
                    <a:pt x="44" y="366"/>
                  </a:lnTo>
                  <a:cubicBezTo>
                    <a:pt x="52" y="366"/>
                    <a:pt x="74" y="363"/>
                    <a:pt x="74" y="371"/>
                  </a:cubicBezTo>
                  <a:lnTo>
                    <a:pt x="74" y="373"/>
                  </a:lnTo>
                  <a:cubicBezTo>
                    <a:pt x="74" y="379"/>
                    <a:pt x="53" y="389"/>
                    <a:pt x="49" y="395"/>
                  </a:cubicBezTo>
                  <a:cubicBezTo>
                    <a:pt x="51" y="398"/>
                    <a:pt x="58" y="411"/>
                    <a:pt x="63" y="411"/>
                  </a:cubicBezTo>
                  <a:cubicBezTo>
                    <a:pt x="68" y="411"/>
                    <a:pt x="72" y="403"/>
                    <a:pt x="77" y="403"/>
                  </a:cubicBezTo>
                  <a:lnTo>
                    <a:pt x="81" y="403"/>
                  </a:lnTo>
                  <a:cubicBezTo>
                    <a:pt x="89" y="403"/>
                    <a:pt x="95" y="426"/>
                    <a:pt x="101" y="433"/>
                  </a:cubicBezTo>
                  <a:cubicBezTo>
                    <a:pt x="105" y="437"/>
                    <a:pt x="126" y="451"/>
                    <a:pt x="131" y="455"/>
                  </a:cubicBezTo>
                  <a:lnTo>
                    <a:pt x="130" y="464"/>
                  </a:lnTo>
                  <a:lnTo>
                    <a:pt x="155" y="488"/>
                  </a:lnTo>
                  <a:lnTo>
                    <a:pt x="155" y="496"/>
                  </a:lnTo>
                  <a:cubicBezTo>
                    <a:pt x="155" y="507"/>
                    <a:pt x="135" y="506"/>
                    <a:pt x="135" y="514"/>
                  </a:cubicBezTo>
                  <a:lnTo>
                    <a:pt x="135" y="520"/>
                  </a:lnTo>
                  <a:cubicBezTo>
                    <a:pt x="135" y="531"/>
                    <a:pt x="153" y="551"/>
                    <a:pt x="162" y="557"/>
                  </a:cubicBezTo>
                  <a:cubicBezTo>
                    <a:pt x="162" y="568"/>
                    <a:pt x="172" y="583"/>
                    <a:pt x="171" y="588"/>
                  </a:cubicBezTo>
                  <a:lnTo>
                    <a:pt x="169" y="609"/>
                  </a:lnTo>
                  <a:cubicBezTo>
                    <a:pt x="173" y="611"/>
                    <a:pt x="176" y="610"/>
                    <a:pt x="176" y="615"/>
                  </a:cubicBezTo>
                  <a:lnTo>
                    <a:pt x="176" y="623"/>
                  </a:lnTo>
                  <a:cubicBezTo>
                    <a:pt x="176" y="637"/>
                    <a:pt x="146" y="638"/>
                    <a:pt x="146" y="649"/>
                  </a:cubicBezTo>
                  <a:lnTo>
                    <a:pt x="145" y="657"/>
                  </a:lnTo>
                  <a:lnTo>
                    <a:pt x="150" y="690"/>
                  </a:lnTo>
                  <a:lnTo>
                    <a:pt x="160" y="690"/>
                  </a:lnTo>
                  <a:cubicBezTo>
                    <a:pt x="163" y="690"/>
                    <a:pt x="163" y="691"/>
                    <a:pt x="166" y="693"/>
                  </a:cubicBezTo>
                  <a:cubicBezTo>
                    <a:pt x="166" y="702"/>
                    <a:pt x="170" y="709"/>
                    <a:pt x="179" y="709"/>
                  </a:cubicBezTo>
                  <a:cubicBezTo>
                    <a:pt x="188" y="709"/>
                    <a:pt x="192" y="704"/>
                    <a:pt x="201" y="704"/>
                  </a:cubicBezTo>
                  <a:lnTo>
                    <a:pt x="206" y="704"/>
                  </a:lnTo>
                  <a:cubicBezTo>
                    <a:pt x="211" y="704"/>
                    <a:pt x="211" y="707"/>
                    <a:pt x="211" y="712"/>
                  </a:cubicBezTo>
                  <a:lnTo>
                    <a:pt x="203" y="712"/>
                  </a:lnTo>
                  <a:cubicBezTo>
                    <a:pt x="203" y="721"/>
                    <a:pt x="212" y="728"/>
                    <a:pt x="216" y="735"/>
                  </a:cubicBezTo>
                  <a:cubicBezTo>
                    <a:pt x="225" y="749"/>
                    <a:pt x="215" y="756"/>
                    <a:pt x="233" y="743"/>
                  </a:cubicBezTo>
                  <a:lnTo>
                    <a:pt x="248" y="750"/>
                  </a:lnTo>
                  <a:lnTo>
                    <a:pt x="247" y="752"/>
                  </a:lnTo>
                  <a:lnTo>
                    <a:pt x="232" y="766"/>
                  </a:lnTo>
                  <a:lnTo>
                    <a:pt x="233" y="768"/>
                  </a:lnTo>
                  <a:cubicBezTo>
                    <a:pt x="235" y="769"/>
                    <a:pt x="235" y="769"/>
                    <a:pt x="238" y="769"/>
                  </a:cubicBezTo>
                  <a:cubicBezTo>
                    <a:pt x="250" y="769"/>
                    <a:pt x="244" y="762"/>
                    <a:pt x="257" y="761"/>
                  </a:cubicBezTo>
                  <a:lnTo>
                    <a:pt x="257" y="768"/>
                  </a:lnTo>
                  <a:cubicBezTo>
                    <a:pt x="257" y="773"/>
                    <a:pt x="262" y="779"/>
                    <a:pt x="269" y="779"/>
                  </a:cubicBezTo>
                  <a:cubicBezTo>
                    <a:pt x="270" y="774"/>
                    <a:pt x="272" y="769"/>
                    <a:pt x="277" y="769"/>
                  </a:cubicBezTo>
                  <a:lnTo>
                    <a:pt x="279" y="769"/>
                  </a:lnTo>
                  <a:cubicBezTo>
                    <a:pt x="282" y="769"/>
                    <a:pt x="282" y="770"/>
                    <a:pt x="285" y="772"/>
                  </a:cubicBezTo>
                  <a:cubicBezTo>
                    <a:pt x="285" y="784"/>
                    <a:pt x="294" y="807"/>
                    <a:pt x="303" y="807"/>
                  </a:cubicBezTo>
                  <a:cubicBezTo>
                    <a:pt x="315" y="807"/>
                    <a:pt x="323" y="788"/>
                    <a:pt x="323" y="772"/>
                  </a:cubicBezTo>
                  <a:lnTo>
                    <a:pt x="323" y="763"/>
                  </a:lnTo>
                  <a:cubicBezTo>
                    <a:pt x="323" y="759"/>
                    <a:pt x="322" y="759"/>
                    <a:pt x="320" y="757"/>
                  </a:cubicBezTo>
                  <a:lnTo>
                    <a:pt x="320" y="725"/>
                  </a:lnTo>
                  <a:cubicBezTo>
                    <a:pt x="318" y="722"/>
                    <a:pt x="317" y="722"/>
                    <a:pt x="317" y="718"/>
                  </a:cubicBezTo>
                  <a:lnTo>
                    <a:pt x="317" y="715"/>
                  </a:lnTo>
                  <a:cubicBezTo>
                    <a:pt x="317" y="711"/>
                    <a:pt x="323" y="706"/>
                    <a:pt x="326" y="706"/>
                  </a:cubicBezTo>
                  <a:lnTo>
                    <a:pt x="330" y="706"/>
                  </a:lnTo>
                  <a:cubicBezTo>
                    <a:pt x="335" y="706"/>
                    <a:pt x="342" y="718"/>
                    <a:pt x="349" y="718"/>
                  </a:cubicBezTo>
                  <a:lnTo>
                    <a:pt x="355" y="718"/>
                  </a:lnTo>
                  <a:cubicBezTo>
                    <a:pt x="360" y="718"/>
                    <a:pt x="360" y="714"/>
                    <a:pt x="361" y="709"/>
                  </a:cubicBezTo>
                  <a:lnTo>
                    <a:pt x="377" y="709"/>
                  </a:lnTo>
                  <a:cubicBezTo>
                    <a:pt x="381" y="709"/>
                    <a:pt x="384" y="706"/>
                    <a:pt x="384" y="703"/>
                  </a:cubicBezTo>
                  <a:lnTo>
                    <a:pt x="384" y="699"/>
                  </a:lnTo>
                  <a:cubicBezTo>
                    <a:pt x="384" y="689"/>
                    <a:pt x="376" y="690"/>
                    <a:pt x="376" y="684"/>
                  </a:cubicBezTo>
                  <a:cubicBezTo>
                    <a:pt x="376" y="677"/>
                    <a:pt x="390" y="674"/>
                    <a:pt x="390" y="652"/>
                  </a:cubicBezTo>
                  <a:lnTo>
                    <a:pt x="390" y="638"/>
                  </a:lnTo>
                  <a:cubicBezTo>
                    <a:pt x="390" y="628"/>
                    <a:pt x="376" y="614"/>
                    <a:pt x="361" y="614"/>
                  </a:cubicBezTo>
                  <a:cubicBezTo>
                    <a:pt x="358" y="611"/>
                    <a:pt x="340" y="601"/>
                    <a:pt x="336" y="601"/>
                  </a:cubicBezTo>
                  <a:lnTo>
                    <a:pt x="334" y="601"/>
                  </a:lnTo>
                  <a:cubicBezTo>
                    <a:pt x="330" y="601"/>
                    <a:pt x="330" y="602"/>
                    <a:pt x="326" y="603"/>
                  </a:cubicBezTo>
                  <a:lnTo>
                    <a:pt x="330" y="574"/>
                  </a:lnTo>
                  <a:lnTo>
                    <a:pt x="330" y="566"/>
                  </a:lnTo>
                  <a:cubicBezTo>
                    <a:pt x="330" y="555"/>
                    <a:pt x="312" y="557"/>
                    <a:pt x="311" y="545"/>
                  </a:cubicBezTo>
                  <a:lnTo>
                    <a:pt x="322" y="545"/>
                  </a:lnTo>
                  <a:cubicBezTo>
                    <a:pt x="330" y="545"/>
                    <a:pt x="326" y="526"/>
                    <a:pt x="326" y="518"/>
                  </a:cubicBezTo>
                  <a:lnTo>
                    <a:pt x="333" y="513"/>
                  </a:lnTo>
                  <a:lnTo>
                    <a:pt x="349" y="511"/>
                  </a:lnTo>
                  <a:lnTo>
                    <a:pt x="349" y="501"/>
                  </a:lnTo>
                  <a:cubicBezTo>
                    <a:pt x="349" y="494"/>
                    <a:pt x="352" y="495"/>
                    <a:pt x="352" y="488"/>
                  </a:cubicBezTo>
                  <a:lnTo>
                    <a:pt x="352" y="484"/>
                  </a:lnTo>
                  <a:cubicBezTo>
                    <a:pt x="352" y="480"/>
                    <a:pt x="351" y="480"/>
                    <a:pt x="349" y="477"/>
                  </a:cubicBezTo>
                  <a:lnTo>
                    <a:pt x="340" y="478"/>
                  </a:lnTo>
                  <a:lnTo>
                    <a:pt x="336" y="463"/>
                  </a:lnTo>
                  <a:lnTo>
                    <a:pt x="349" y="466"/>
                  </a:lnTo>
                  <a:cubicBezTo>
                    <a:pt x="349" y="463"/>
                    <a:pt x="350" y="463"/>
                    <a:pt x="350" y="458"/>
                  </a:cubicBezTo>
                  <a:lnTo>
                    <a:pt x="351" y="450"/>
                  </a:lnTo>
                  <a:lnTo>
                    <a:pt x="349" y="436"/>
                  </a:lnTo>
                  <a:lnTo>
                    <a:pt x="363" y="436"/>
                  </a:lnTo>
                  <a:cubicBezTo>
                    <a:pt x="369" y="436"/>
                    <a:pt x="367" y="431"/>
                    <a:pt x="372" y="431"/>
                  </a:cubicBezTo>
                  <a:lnTo>
                    <a:pt x="374" y="431"/>
                  </a:lnTo>
                  <a:cubicBezTo>
                    <a:pt x="381" y="431"/>
                    <a:pt x="394" y="446"/>
                    <a:pt x="407" y="438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6" name="Freeform 118"/>
            <p:cNvSpPr/>
            <p:nvPr/>
          </p:nvSpPr>
          <p:spPr bwMode="auto">
            <a:xfrm>
              <a:off x="4220250" y="977345"/>
              <a:ext cx="2856130" cy="2399453"/>
            </a:xfrm>
            <a:custGeom>
              <a:gdLst>
                <a:gd fmla="*/ 102 w 3725" name="T0"/>
                <a:gd fmla="*/ 2449 h 3133" name="T1"/>
                <a:gd fmla="*/ 386 w 3725" name="T2"/>
                <a:gd fmla="*/ 2453 h 3133" name="T3"/>
                <a:gd fmla="*/ 403 w 3725" name="T4"/>
                <a:gd fmla="*/ 2705 h 3133" name="T5"/>
                <a:gd fmla="*/ 509 w 3725" name="T6"/>
                <a:gd fmla="*/ 2839 h 3133" name="T7"/>
                <a:gd fmla="*/ 864 w 3725" name="T8"/>
                <a:gd fmla="*/ 2737 h 3133" name="T9"/>
                <a:gd fmla="*/ 805 w 3725" name="T10"/>
                <a:gd fmla="*/ 2936 h 3133" name="T11"/>
                <a:gd fmla="*/ 912 w 3725" name="T12"/>
                <a:gd fmla="*/ 3133 h 3133" name="T13"/>
                <a:gd fmla="*/ 1124 w 3725" name="T14"/>
                <a:gd fmla="*/ 3085 h 3133" name="T15"/>
                <a:gd fmla="*/ 1220 w 3725" name="T16"/>
                <a:gd fmla="*/ 2809 h 3133" name="T17"/>
                <a:gd fmla="*/ 1319 w 3725" name="T18"/>
                <a:gd fmla="*/ 2833 h 3133" name="T19"/>
                <a:gd fmla="*/ 1409 w 3725" name="T20"/>
                <a:gd fmla="*/ 3061 h 3133" name="T21"/>
                <a:gd fmla="*/ 1620 w 3725" name="T22"/>
                <a:gd fmla="*/ 3063 h 3133" name="T23"/>
                <a:gd fmla="*/ 1675 w 3725" name="T24"/>
                <a:gd fmla="*/ 2915 h 3133" name="T25"/>
                <a:gd fmla="*/ 1784 w 3725" name="T26"/>
                <a:gd fmla="*/ 2764 h 3133" name="T27"/>
                <a:gd fmla="*/ 1866 w 3725" name="T28"/>
                <a:gd fmla="*/ 2802 h 3133" name="T29"/>
                <a:gd fmla="*/ 2033 w 3725" name="T30"/>
                <a:gd fmla="*/ 2731 h 3133" name="T31"/>
                <a:gd fmla="*/ 2317 w 3725" name="T32"/>
                <a:gd fmla="*/ 2549 h 3133" name="T33"/>
                <a:gd fmla="*/ 2317 w 3725" name="T34"/>
                <a:gd fmla="*/ 2361 h 3133" name="T35"/>
                <a:gd fmla="*/ 2396 w 3725" name="T36"/>
                <a:gd fmla="*/ 2231 h 3133" name="T37"/>
                <a:gd fmla="*/ 2481 w 3725" name="T38"/>
                <a:gd fmla="*/ 2316 h 3133" name="T39"/>
                <a:gd fmla="*/ 2601 w 3725" name="T40"/>
                <a:gd fmla="*/ 2276 h 3133" name="T41"/>
                <a:gd fmla="*/ 2724 w 3725" name="T42"/>
                <a:gd fmla="*/ 2153 h 3133" name="T43"/>
                <a:gd fmla="*/ 2903 w 3725" name="T44"/>
                <a:gd fmla="*/ 2199 h 3133" name="T45"/>
                <a:gd fmla="*/ 2956 w 3725" name="T46"/>
                <a:gd fmla="*/ 2337 h 3133" name="T47"/>
                <a:gd fmla="*/ 3069 w 3725" name="T48"/>
                <a:gd fmla="*/ 2252 h 3133" name="T49"/>
                <a:gd fmla="*/ 3168 w 3725" name="T50"/>
                <a:gd fmla="*/ 2235 h 3133" name="T51"/>
                <a:gd fmla="*/ 3295 w 3725" name="T52"/>
                <a:gd fmla="*/ 2125 h 3133" name="T53"/>
                <a:gd fmla="*/ 3480 w 3725" name="T54"/>
                <a:gd fmla="*/ 2002 h 3133" name="T55"/>
                <a:gd fmla="*/ 3586 w 3725" name="T56"/>
                <a:gd fmla="*/ 1977 h 3133" name="T57"/>
                <a:gd fmla="*/ 3602 w 3725" name="T58"/>
                <a:gd fmla="*/ 1807 h 3133" name="T59"/>
                <a:gd fmla="*/ 3421 w 3725" name="T60"/>
                <a:gd fmla="*/ 1715 h 3133" name="T61"/>
                <a:gd fmla="*/ 3390 w 3725" name="T62"/>
                <a:gd fmla="*/ 1524 h 3133" name="T63"/>
                <a:gd fmla="*/ 3325 w 3725" name="T64"/>
                <a:gd fmla="*/ 1404 h 3133" name="T65"/>
                <a:gd fmla="*/ 3445 w 3725" name="T66"/>
                <a:gd fmla="*/ 1421 h 3133" name="T67"/>
                <a:gd fmla="*/ 3462 w 3725" name="T68"/>
                <a:gd fmla="*/ 1257 h 3133" name="T69"/>
                <a:gd fmla="*/ 3523 w 3725" name="T70"/>
                <a:gd fmla="*/ 1195 h 3133" name="T71"/>
                <a:gd fmla="*/ 3424 w 3725" name="T72"/>
                <a:gd fmla="*/ 1189 h 3133" name="T73"/>
                <a:gd fmla="*/ 3472 w 3725" name="T74"/>
                <a:gd fmla="*/ 984 h 3133" name="T75"/>
                <a:gd fmla="*/ 3664 w 3725" name="T76"/>
                <a:gd fmla="*/ 728 h 3133" name="T77"/>
                <a:gd fmla="*/ 3677 w 3725" name="T78"/>
                <a:gd fmla="*/ 475 h 3133" name="T79"/>
                <a:gd fmla="*/ 3575 w 3725" name="T80"/>
                <a:gd fmla="*/ 280 h 3133" name="T81"/>
                <a:gd fmla="*/ 3425 w 3725" name="T82"/>
                <a:gd fmla="*/ 341 h 3133" name="T83"/>
                <a:gd fmla="*/ 3291 w 3725" name="T84"/>
                <a:gd fmla="*/ 212 h 3133" name="T85"/>
                <a:gd fmla="*/ 3127 w 3725" name="T86"/>
                <a:gd fmla="*/ 153 h 3133" name="T87"/>
                <a:gd fmla="*/ 3059 w 3725" name="T88"/>
                <a:gd fmla="*/ 13 h 3133" name="T89"/>
                <a:gd fmla="*/ 3049 w 3725" name="T90"/>
                <a:gd fmla="*/ 167 h 3133" name="T91"/>
                <a:gd fmla="*/ 2960 w 3725" name="T92"/>
                <a:gd fmla="*/ 444 h 3133" name="T93"/>
                <a:gd fmla="*/ 2925 w 3725" name="T94"/>
                <a:gd fmla="*/ 615 h 3133" name="T95"/>
                <a:gd fmla="*/ 2550 w 3725" name="T96"/>
                <a:gd fmla="*/ 851 h 3133" name="T97"/>
                <a:gd fmla="*/ 2632 w 3725" name="T98"/>
                <a:gd fmla="*/ 1083 h 3133" name="T99"/>
                <a:gd fmla="*/ 2908 w 3725" name="T100"/>
                <a:gd fmla="*/ 1093 h 3133" name="T101"/>
                <a:gd fmla="*/ 3021 w 3725" name="T102"/>
                <a:gd fmla="*/ 1305 h 3133" name="T103"/>
                <a:gd fmla="*/ 2782 w 3725" name="T104"/>
                <a:gd fmla="*/ 1339 h 3133" name="T105"/>
                <a:gd fmla="*/ 2447 w 3725" name="T106"/>
                <a:gd fmla="*/ 1582 h 3133" name="T107"/>
                <a:gd fmla="*/ 2130 w 3725" name="T108"/>
                <a:gd fmla="*/ 1693 h 3133" name="T109"/>
                <a:gd fmla="*/ 2033 w 3725" name="T110"/>
                <a:gd fmla="*/ 1910 h 3133" name="T111"/>
                <a:gd fmla="*/ 1788 w 3725" name="T112"/>
                <a:gd fmla="*/ 2126 h 3133" name="T113"/>
                <a:gd fmla="*/ 1439 w 3725" name="T114"/>
                <a:gd fmla="*/ 2176 h 3133" name="T115"/>
                <a:gd fmla="*/ 1093 w 3725" name="T116"/>
                <a:gd fmla="*/ 2302 h 3133" name="T117"/>
                <a:gd fmla="*/ 753 w 3725" name="T118"/>
                <a:gd fmla="*/ 2192 h 3133" name="T119"/>
                <a:gd fmla="*/ 0 w 3725" name="T120"/>
                <a:gd fmla="*/ 1978 h 313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133" w="3724">
                  <a:moveTo>
                    <a:pt x="0" y="1989"/>
                  </a:moveTo>
                  <a:cubicBezTo>
                    <a:pt x="1" y="1991"/>
                    <a:pt x="68" y="2216"/>
                    <a:pt x="68" y="2217"/>
                  </a:cubicBezTo>
                  <a:cubicBezTo>
                    <a:pt x="68" y="2229"/>
                    <a:pt x="30" y="2250"/>
                    <a:pt x="30" y="2258"/>
                  </a:cubicBezTo>
                  <a:cubicBezTo>
                    <a:pt x="30" y="2261"/>
                    <a:pt x="64" y="2317"/>
                    <a:pt x="69" y="2326"/>
                  </a:cubicBezTo>
                  <a:cubicBezTo>
                    <a:pt x="76" y="2338"/>
                    <a:pt x="123" y="2366"/>
                    <a:pt x="123" y="2382"/>
                  </a:cubicBezTo>
                  <a:lnTo>
                    <a:pt x="123" y="2392"/>
                  </a:lnTo>
                  <a:cubicBezTo>
                    <a:pt x="123" y="2418"/>
                    <a:pt x="107" y="2428"/>
                    <a:pt x="102" y="2449"/>
                  </a:cubicBezTo>
                  <a:lnTo>
                    <a:pt x="154" y="2457"/>
                  </a:lnTo>
                  <a:cubicBezTo>
                    <a:pt x="174" y="2443"/>
                    <a:pt x="193" y="2402"/>
                    <a:pt x="239" y="2402"/>
                  </a:cubicBezTo>
                  <a:lnTo>
                    <a:pt x="242" y="2402"/>
                  </a:lnTo>
                  <a:cubicBezTo>
                    <a:pt x="257" y="2402"/>
                    <a:pt x="255" y="2409"/>
                    <a:pt x="270" y="2409"/>
                  </a:cubicBezTo>
                  <a:lnTo>
                    <a:pt x="287" y="2409"/>
                  </a:lnTo>
                  <a:cubicBezTo>
                    <a:pt x="295" y="2409"/>
                    <a:pt x="300" y="2400"/>
                    <a:pt x="307" y="2395"/>
                  </a:cubicBezTo>
                  <a:cubicBezTo>
                    <a:pt x="348" y="2399"/>
                    <a:pt x="386" y="2409"/>
                    <a:pt x="386" y="2453"/>
                  </a:cubicBezTo>
                  <a:cubicBezTo>
                    <a:pt x="386" y="2471"/>
                    <a:pt x="370" y="2482"/>
                    <a:pt x="359" y="2492"/>
                  </a:cubicBezTo>
                  <a:cubicBezTo>
                    <a:pt x="342" y="2508"/>
                    <a:pt x="345" y="2519"/>
                    <a:pt x="332" y="2533"/>
                  </a:cubicBezTo>
                  <a:cubicBezTo>
                    <a:pt x="305" y="2563"/>
                    <a:pt x="286" y="2546"/>
                    <a:pt x="260" y="2598"/>
                  </a:cubicBezTo>
                  <a:lnTo>
                    <a:pt x="300" y="2593"/>
                  </a:lnTo>
                  <a:cubicBezTo>
                    <a:pt x="308" y="2623"/>
                    <a:pt x="332" y="2628"/>
                    <a:pt x="360" y="2640"/>
                  </a:cubicBezTo>
                  <a:cubicBezTo>
                    <a:pt x="378" y="2648"/>
                    <a:pt x="372" y="2664"/>
                    <a:pt x="376" y="2678"/>
                  </a:cubicBezTo>
                  <a:cubicBezTo>
                    <a:pt x="379" y="2689"/>
                    <a:pt x="389" y="2679"/>
                    <a:pt x="403" y="2705"/>
                  </a:cubicBezTo>
                  <a:lnTo>
                    <a:pt x="447" y="2713"/>
                  </a:lnTo>
                  <a:cubicBezTo>
                    <a:pt x="447" y="2729"/>
                    <a:pt x="446" y="2749"/>
                    <a:pt x="447" y="2764"/>
                  </a:cubicBezTo>
                  <a:cubicBezTo>
                    <a:pt x="449" y="2781"/>
                    <a:pt x="457" y="2786"/>
                    <a:pt x="461" y="2803"/>
                  </a:cubicBezTo>
                  <a:lnTo>
                    <a:pt x="491" y="2797"/>
                  </a:lnTo>
                  <a:lnTo>
                    <a:pt x="499" y="2819"/>
                  </a:lnTo>
                  <a:lnTo>
                    <a:pt x="509" y="2822"/>
                  </a:lnTo>
                  <a:lnTo>
                    <a:pt x="509" y="2839"/>
                  </a:lnTo>
                  <a:cubicBezTo>
                    <a:pt x="528" y="2844"/>
                    <a:pt x="548" y="2863"/>
                    <a:pt x="553" y="2863"/>
                  </a:cubicBezTo>
                  <a:lnTo>
                    <a:pt x="581" y="2863"/>
                  </a:lnTo>
                  <a:cubicBezTo>
                    <a:pt x="588" y="2863"/>
                    <a:pt x="618" y="2826"/>
                    <a:pt x="618" y="2826"/>
                  </a:cubicBezTo>
                  <a:cubicBezTo>
                    <a:pt x="618" y="2811"/>
                    <a:pt x="593" y="2799"/>
                    <a:pt x="588" y="2778"/>
                  </a:cubicBezTo>
                  <a:cubicBezTo>
                    <a:pt x="605" y="2774"/>
                    <a:pt x="664" y="2761"/>
                    <a:pt x="680" y="2761"/>
                  </a:cubicBezTo>
                  <a:cubicBezTo>
                    <a:pt x="687" y="2761"/>
                    <a:pt x="722" y="2792"/>
                    <a:pt x="755" y="2792"/>
                  </a:cubicBezTo>
                  <a:cubicBezTo>
                    <a:pt x="776" y="2792"/>
                    <a:pt x="813" y="2737"/>
                    <a:pt x="864" y="2737"/>
                  </a:cubicBezTo>
                  <a:lnTo>
                    <a:pt x="892" y="2737"/>
                  </a:lnTo>
                  <a:cubicBezTo>
                    <a:pt x="901" y="2737"/>
                    <a:pt x="901" y="2739"/>
                    <a:pt x="909" y="2740"/>
                  </a:cubicBezTo>
                  <a:lnTo>
                    <a:pt x="905" y="2768"/>
                  </a:lnTo>
                  <a:cubicBezTo>
                    <a:pt x="904" y="2777"/>
                    <a:pt x="926" y="2796"/>
                    <a:pt x="926" y="2805"/>
                  </a:cubicBezTo>
                  <a:cubicBezTo>
                    <a:pt x="926" y="2831"/>
                    <a:pt x="921" y="2834"/>
                    <a:pt x="904" y="2845"/>
                  </a:cubicBezTo>
                  <a:cubicBezTo>
                    <a:pt x="891" y="2854"/>
                    <a:pt x="889" y="2870"/>
                    <a:pt x="882" y="2884"/>
                  </a:cubicBezTo>
                  <a:cubicBezTo>
                    <a:pt x="871" y="2905"/>
                    <a:pt x="829" y="2924"/>
                    <a:pt x="805" y="2936"/>
                  </a:cubicBezTo>
                  <a:lnTo>
                    <a:pt x="817" y="2949"/>
                  </a:lnTo>
                  <a:cubicBezTo>
                    <a:pt x="817" y="2970"/>
                    <a:pt x="823" y="2970"/>
                    <a:pt x="823" y="2980"/>
                  </a:cubicBezTo>
                  <a:cubicBezTo>
                    <a:pt x="823" y="2989"/>
                    <a:pt x="793" y="2987"/>
                    <a:pt x="793" y="3007"/>
                  </a:cubicBezTo>
                  <a:lnTo>
                    <a:pt x="793" y="3034"/>
                  </a:lnTo>
                  <a:cubicBezTo>
                    <a:pt x="793" y="3042"/>
                    <a:pt x="798" y="3044"/>
                    <a:pt x="803" y="3051"/>
                  </a:cubicBezTo>
                  <a:cubicBezTo>
                    <a:pt x="844" y="3051"/>
                    <a:pt x="842" y="3068"/>
                    <a:pt x="859" y="3091"/>
                  </a:cubicBezTo>
                  <a:cubicBezTo>
                    <a:pt x="879" y="3118"/>
                    <a:pt x="887" y="3117"/>
                    <a:pt x="912" y="3133"/>
                  </a:cubicBezTo>
                  <a:lnTo>
                    <a:pt x="923" y="3133"/>
                  </a:lnTo>
                  <a:lnTo>
                    <a:pt x="946" y="3125"/>
                  </a:lnTo>
                  <a:lnTo>
                    <a:pt x="957" y="3110"/>
                  </a:lnTo>
                  <a:lnTo>
                    <a:pt x="1004" y="3118"/>
                  </a:lnTo>
                  <a:lnTo>
                    <a:pt x="1015" y="3116"/>
                  </a:lnTo>
                  <a:cubicBezTo>
                    <a:pt x="1023" y="3116"/>
                    <a:pt x="1051" y="3098"/>
                    <a:pt x="1065" y="3091"/>
                  </a:cubicBezTo>
                  <a:cubicBezTo>
                    <a:pt x="1096" y="3076"/>
                    <a:pt x="1086" y="3085"/>
                    <a:pt x="1124" y="3085"/>
                  </a:cubicBezTo>
                  <a:lnTo>
                    <a:pt x="1124" y="3072"/>
                  </a:lnTo>
                  <a:lnTo>
                    <a:pt x="1126" y="3076"/>
                  </a:lnTo>
                  <a:lnTo>
                    <a:pt x="1157" y="3058"/>
                  </a:lnTo>
                  <a:lnTo>
                    <a:pt x="1155" y="3055"/>
                  </a:lnTo>
                  <a:cubicBezTo>
                    <a:pt x="1155" y="3017"/>
                    <a:pt x="1149" y="2993"/>
                    <a:pt x="1165" y="2969"/>
                  </a:cubicBezTo>
                  <a:cubicBezTo>
                    <a:pt x="1165" y="2941"/>
                    <a:pt x="1170" y="2891"/>
                    <a:pt x="1178" y="2872"/>
                  </a:cubicBezTo>
                  <a:cubicBezTo>
                    <a:pt x="1182" y="2863"/>
                    <a:pt x="1211" y="2809"/>
                    <a:pt x="1220" y="2809"/>
                  </a:cubicBezTo>
                  <a:lnTo>
                    <a:pt x="1234" y="2809"/>
                  </a:lnTo>
                  <a:lnTo>
                    <a:pt x="1234" y="2795"/>
                  </a:lnTo>
                  <a:cubicBezTo>
                    <a:pt x="1234" y="2787"/>
                    <a:pt x="1236" y="2787"/>
                    <a:pt x="1240" y="2781"/>
                  </a:cubicBezTo>
                  <a:cubicBezTo>
                    <a:pt x="1275" y="2781"/>
                    <a:pt x="1275" y="2771"/>
                    <a:pt x="1292" y="2771"/>
                  </a:cubicBezTo>
                  <a:lnTo>
                    <a:pt x="1305" y="2771"/>
                  </a:lnTo>
                  <a:lnTo>
                    <a:pt x="1305" y="2795"/>
                  </a:lnTo>
                  <a:cubicBezTo>
                    <a:pt x="1305" y="2806"/>
                    <a:pt x="1315" y="2826"/>
                    <a:pt x="1319" y="2833"/>
                  </a:cubicBezTo>
                  <a:lnTo>
                    <a:pt x="1319" y="2867"/>
                  </a:lnTo>
                  <a:cubicBezTo>
                    <a:pt x="1293" y="2881"/>
                    <a:pt x="1304" y="2881"/>
                    <a:pt x="1289" y="2902"/>
                  </a:cubicBezTo>
                  <a:cubicBezTo>
                    <a:pt x="1269" y="2928"/>
                    <a:pt x="1281" y="2918"/>
                    <a:pt x="1281" y="2952"/>
                  </a:cubicBezTo>
                  <a:cubicBezTo>
                    <a:pt x="1281" y="2971"/>
                    <a:pt x="1262" y="2959"/>
                    <a:pt x="1261" y="2990"/>
                  </a:cubicBezTo>
                  <a:lnTo>
                    <a:pt x="1319" y="3017"/>
                  </a:lnTo>
                  <a:lnTo>
                    <a:pt x="1322" y="3017"/>
                  </a:lnTo>
                  <a:cubicBezTo>
                    <a:pt x="1418" y="3017"/>
                    <a:pt x="1373" y="3042"/>
                    <a:pt x="1409" y="3061"/>
                  </a:cubicBezTo>
                  <a:cubicBezTo>
                    <a:pt x="1448" y="3081"/>
                    <a:pt x="1475" y="3063"/>
                    <a:pt x="1480" y="3116"/>
                  </a:cubicBezTo>
                  <a:cubicBezTo>
                    <a:pt x="1488" y="3118"/>
                    <a:pt x="1489" y="3121"/>
                    <a:pt x="1497" y="3120"/>
                  </a:cubicBezTo>
                  <a:lnTo>
                    <a:pt x="1593" y="3106"/>
                  </a:lnTo>
                  <a:lnTo>
                    <a:pt x="1592" y="3055"/>
                  </a:lnTo>
                  <a:cubicBezTo>
                    <a:pt x="1592" y="3048"/>
                    <a:pt x="1594" y="3049"/>
                    <a:pt x="1596" y="3044"/>
                  </a:cubicBezTo>
                  <a:lnTo>
                    <a:pt x="1616" y="3062"/>
                  </a:lnTo>
                  <a:lnTo>
                    <a:pt x="1620" y="3063"/>
                  </a:lnTo>
                  <a:lnTo>
                    <a:pt x="1635" y="3028"/>
                  </a:lnTo>
                  <a:cubicBezTo>
                    <a:pt x="1626" y="3016"/>
                    <a:pt x="1610" y="3012"/>
                    <a:pt x="1610" y="3000"/>
                  </a:cubicBezTo>
                  <a:cubicBezTo>
                    <a:pt x="1610" y="2998"/>
                    <a:pt x="1614" y="2993"/>
                    <a:pt x="1616" y="2990"/>
                  </a:cubicBezTo>
                  <a:lnTo>
                    <a:pt x="1616" y="2973"/>
                  </a:lnTo>
                  <a:lnTo>
                    <a:pt x="1630" y="2969"/>
                  </a:lnTo>
                  <a:cubicBezTo>
                    <a:pt x="1635" y="2948"/>
                    <a:pt x="1653" y="2930"/>
                    <a:pt x="1675" y="2925"/>
                  </a:cubicBezTo>
                  <a:lnTo>
                    <a:pt x="1675" y="2915"/>
                  </a:lnTo>
                  <a:cubicBezTo>
                    <a:pt x="1675" y="2905"/>
                    <a:pt x="1683" y="2908"/>
                    <a:pt x="1688" y="2887"/>
                  </a:cubicBezTo>
                  <a:lnTo>
                    <a:pt x="1698" y="2887"/>
                  </a:lnTo>
                  <a:cubicBezTo>
                    <a:pt x="1715" y="2887"/>
                    <a:pt x="1705" y="2872"/>
                    <a:pt x="1726" y="2867"/>
                  </a:cubicBezTo>
                  <a:lnTo>
                    <a:pt x="1726" y="2836"/>
                  </a:lnTo>
                  <a:cubicBezTo>
                    <a:pt x="1747" y="2836"/>
                    <a:pt x="1747" y="2824"/>
                    <a:pt x="1761" y="2813"/>
                  </a:cubicBezTo>
                  <a:cubicBezTo>
                    <a:pt x="1772" y="2803"/>
                    <a:pt x="1798" y="2806"/>
                    <a:pt x="1798" y="2795"/>
                  </a:cubicBezTo>
                  <a:cubicBezTo>
                    <a:pt x="1798" y="2784"/>
                    <a:pt x="1787" y="2779"/>
                    <a:pt x="1784" y="2764"/>
                  </a:cubicBezTo>
                  <a:lnTo>
                    <a:pt x="1794" y="2764"/>
                  </a:lnTo>
                  <a:cubicBezTo>
                    <a:pt x="1806" y="2764"/>
                    <a:pt x="1808" y="2783"/>
                    <a:pt x="1821" y="2792"/>
                  </a:cubicBezTo>
                  <a:lnTo>
                    <a:pt x="1830" y="2782"/>
                  </a:lnTo>
                  <a:lnTo>
                    <a:pt x="1845" y="2781"/>
                  </a:lnTo>
                  <a:lnTo>
                    <a:pt x="1843" y="2784"/>
                  </a:lnTo>
                  <a:lnTo>
                    <a:pt x="1863" y="2805"/>
                  </a:lnTo>
                  <a:lnTo>
                    <a:pt x="1866" y="2802"/>
                  </a:lnTo>
                  <a:cubicBezTo>
                    <a:pt x="1874" y="2769"/>
                    <a:pt x="1893" y="2740"/>
                    <a:pt x="1934" y="2740"/>
                  </a:cubicBezTo>
                  <a:lnTo>
                    <a:pt x="1919" y="2773"/>
                  </a:lnTo>
                  <a:cubicBezTo>
                    <a:pt x="1935" y="2771"/>
                    <a:pt x="1927" y="2768"/>
                    <a:pt x="1938" y="2768"/>
                  </a:cubicBezTo>
                  <a:lnTo>
                    <a:pt x="1965" y="2768"/>
                  </a:lnTo>
                  <a:cubicBezTo>
                    <a:pt x="1967" y="2746"/>
                    <a:pt x="1975" y="2758"/>
                    <a:pt x="1975" y="2744"/>
                  </a:cubicBezTo>
                  <a:lnTo>
                    <a:pt x="1975" y="2727"/>
                  </a:lnTo>
                  <a:lnTo>
                    <a:pt x="2033" y="2731"/>
                  </a:lnTo>
                  <a:lnTo>
                    <a:pt x="2040" y="2730"/>
                  </a:lnTo>
                  <a:cubicBezTo>
                    <a:pt x="2064" y="2730"/>
                    <a:pt x="2083" y="2593"/>
                    <a:pt x="2112" y="2593"/>
                  </a:cubicBezTo>
                  <a:cubicBezTo>
                    <a:pt x="2132" y="2593"/>
                    <a:pt x="2138" y="2617"/>
                    <a:pt x="2160" y="2617"/>
                  </a:cubicBezTo>
                  <a:cubicBezTo>
                    <a:pt x="2187" y="2617"/>
                    <a:pt x="2168" y="2583"/>
                    <a:pt x="2201" y="2577"/>
                  </a:cubicBezTo>
                  <a:cubicBezTo>
                    <a:pt x="2215" y="2574"/>
                    <a:pt x="2262" y="2576"/>
                    <a:pt x="2279" y="2576"/>
                  </a:cubicBezTo>
                  <a:lnTo>
                    <a:pt x="2302" y="2551"/>
                  </a:lnTo>
                  <a:lnTo>
                    <a:pt x="2317" y="2549"/>
                  </a:lnTo>
                  <a:cubicBezTo>
                    <a:pt x="2336" y="2549"/>
                    <a:pt x="2351" y="2509"/>
                    <a:pt x="2351" y="2487"/>
                  </a:cubicBezTo>
                  <a:cubicBezTo>
                    <a:pt x="2351" y="2474"/>
                    <a:pt x="2314" y="2432"/>
                    <a:pt x="2314" y="2426"/>
                  </a:cubicBezTo>
                  <a:lnTo>
                    <a:pt x="2314" y="2423"/>
                  </a:lnTo>
                  <a:cubicBezTo>
                    <a:pt x="2314" y="2411"/>
                    <a:pt x="2321" y="2410"/>
                    <a:pt x="2331" y="2409"/>
                  </a:cubicBezTo>
                  <a:cubicBezTo>
                    <a:pt x="2330" y="2385"/>
                    <a:pt x="2321" y="2393"/>
                    <a:pt x="2321" y="2385"/>
                  </a:cubicBezTo>
                  <a:cubicBezTo>
                    <a:pt x="2321" y="2378"/>
                    <a:pt x="2322" y="2379"/>
                    <a:pt x="2324" y="2375"/>
                  </a:cubicBezTo>
                  <a:cubicBezTo>
                    <a:pt x="2320" y="2369"/>
                    <a:pt x="2317" y="2369"/>
                    <a:pt x="2317" y="2361"/>
                  </a:cubicBezTo>
                  <a:lnTo>
                    <a:pt x="2317" y="2358"/>
                  </a:lnTo>
                  <a:cubicBezTo>
                    <a:pt x="2317" y="2347"/>
                    <a:pt x="2329" y="2340"/>
                    <a:pt x="2341" y="2340"/>
                  </a:cubicBezTo>
                  <a:lnTo>
                    <a:pt x="2362" y="2340"/>
                  </a:lnTo>
                  <a:lnTo>
                    <a:pt x="2357" y="2303"/>
                  </a:lnTo>
                  <a:lnTo>
                    <a:pt x="2358" y="2286"/>
                  </a:lnTo>
                  <a:cubicBezTo>
                    <a:pt x="2358" y="2261"/>
                    <a:pt x="2375" y="2256"/>
                    <a:pt x="2396" y="2252"/>
                  </a:cubicBezTo>
                  <a:lnTo>
                    <a:pt x="2396" y="2231"/>
                  </a:lnTo>
                  <a:cubicBezTo>
                    <a:pt x="2396" y="2216"/>
                    <a:pt x="2414" y="2221"/>
                    <a:pt x="2430" y="2221"/>
                  </a:cubicBezTo>
                  <a:lnTo>
                    <a:pt x="2446" y="2209"/>
                  </a:lnTo>
                  <a:cubicBezTo>
                    <a:pt x="2446" y="2224"/>
                    <a:pt x="2442" y="2222"/>
                    <a:pt x="2444" y="2235"/>
                  </a:cubicBezTo>
                  <a:lnTo>
                    <a:pt x="2447" y="2234"/>
                  </a:lnTo>
                  <a:lnTo>
                    <a:pt x="2453" y="2299"/>
                  </a:lnTo>
                  <a:lnTo>
                    <a:pt x="2450" y="2320"/>
                  </a:lnTo>
                  <a:lnTo>
                    <a:pt x="2481" y="2316"/>
                  </a:lnTo>
                  <a:cubicBezTo>
                    <a:pt x="2492" y="2315"/>
                    <a:pt x="2493" y="2319"/>
                    <a:pt x="2505" y="2320"/>
                  </a:cubicBezTo>
                  <a:lnTo>
                    <a:pt x="2502" y="2317"/>
                  </a:lnTo>
                  <a:lnTo>
                    <a:pt x="2516" y="2304"/>
                  </a:lnTo>
                  <a:lnTo>
                    <a:pt x="2519" y="2306"/>
                  </a:lnTo>
                  <a:lnTo>
                    <a:pt x="2515" y="2293"/>
                  </a:lnTo>
                  <a:cubicBezTo>
                    <a:pt x="2542" y="2286"/>
                    <a:pt x="2572" y="2248"/>
                    <a:pt x="2587" y="2248"/>
                  </a:cubicBezTo>
                  <a:cubicBezTo>
                    <a:pt x="2594" y="2248"/>
                    <a:pt x="2599" y="2268"/>
                    <a:pt x="2601" y="2276"/>
                  </a:cubicBezTo>
                  <a:cubicBezTo>
                    <a:pt x="2638" y="2275"/>
                    <a:pt x="2625" y="2228"/>
                    <a:pt x="2659" y="2228"/>
                  </a:cubicBezTo>
                  <a:lnTo>
                    <a:pt x="2659" y="2241"/>
                  </a:lnTo>
                  <a:cubicBezTo>
                    <a:pt x="2690" y="2234"/>
                    <a:pt x="2710" y="2240"/>
                    <a:pt x="2727" y="2217"/>
                  </a:cubicBezTo>
                  <a:lnTo>
                    <a:pt x="2712" y="2184"/>
                  </a:lnTo>
                  <a:lnTo>
                    <a:pt x="2727" y="2187"/>
                  </a:lnTo>
                  <a:lnTo>
                    <a:pt x="2723" y="2156"/>
                  </a:lnTo>
                  <a:lnTo>
                    <a:pt x="2724" y="2153"/>
                  </a:lnTo>
                  <a:cubicBezTo>
                    <a:pt x="2724" y="2127"/>
                    <a:pt x="2776" y="2136"/>
                    <a:pt x="2790" y="2130"/>
                  </a:cubicBezTo>
                  <a:cubicBezTo>
                    <a:pt x="2812" y="2121"/>
                    <a:pt x="2784" y="2111"/>
                    <a:pt x="2813" y="2108"/>
                  </a:cubicBezTo>
                  <a:cubicBezTo>
                    <a:pt x="2828" y="2106"/>
                    <a:pt x="2837" y="2101"/>
                    <a:pt x="2847" y="2101"/>
                  </a:cubicBezTo>
                  <a:cubicBezTo>
                    <a:pt x="2851" y="2101"/>
                    <a:pt x="2884" y="2148"/>
                    <a:pt x="2884" y="2156"/>
                  </a:cubicBezTo>
                  <a:cubicBezTo>
                    <a:pt x="2884" y="2156"/>
                    <a:pt x="2879" y="2168"/>
                    <a:pt x="2878" y="2173"/>
                  </a:cubicBezTo>
                  <a:lnTo>
                    <a:pt x="2881" y="2171"/>
                  </a:lnTo>
                  <a:lnTo>
                    <a:pt x="2903" y="2199"/>
                  </a:lnTo>
                  <a:lnTo>
                    <a:pt x="2922" y="2196"/>
                  </a:lnTo>
                  <a:lnTo>
                    <a:pt x="2930" y="2255"/>
                  </a:lnTo>
                  <a:cubicBezTo>
                    <a:pt x="2915" y="2254"/>
                    <a:pt x="2902" y="2240"/>
                    <a:pt x="2902" y="2258"/>
                  </a:cubicBezTo>
                  <a:cubicBezTo>
                    <a:pt x="2902" y="2270"/>
                    <a:pt x="2926" y="2290"/>
                    <a:pt x="2932" y="2299"/>
                  </a:cubicBezTo>
                  <a:lnTo>
                    <a:pt x="2932" y="2317"/>
                  </a:lnTo>
                  <a:lnTo>
                    <a:pt x="2943" y="2344"/>
                  </a:lnTo>
                  <a:lnTo>
                    <a:pt x="2956" y="2337"/>
                  </a:lnTo>
                  <a:lnTo>
                    <a:pt x="3031" y="2337"/>
                  </a:lnTo>
                  <a:lnTo>
                    <a:pt x="3038" y="2340"/>
                  </a:lnTo>
                  <a:cubicBezTo>
                    <a:pt x="3050" y="2340"/>
                    <a:pt x="3079" y="2331"/>
                    <a:pt x="3079" y="2323"/>
                  </a:cubicBezTo>
                  <a:cubicBezTo>
                    <a:pt x="3079" y="2316"/>
                    <a:pt x="3078" y="2319"/>
                    <a:pt x="3076" y="2310"/>
                  </a:cubicBezTo>
                  <a:lnTo>
                    <a:pt x="3087" y="2300"/>
                  </a:lnTo>
                  <a:lnTo>
                    <a:pt x="3082" y="2265"/>
                  </a:lnTo>
                  <a:cubicBezTo>
                    <a:pt x="3075" y="2261"/>
                    <a:pt x="3069" y="2262"/>
                    <a:pt x="3069" y="2252"/>
                  </a:cubicBezTo>
                  <a:lnTo>
                    <a:pt x="3069" y="2224"/>
                  </a:lnTo>
                  <a:cubicBezTo>
                    <a:pt x="3069" y="2210"/>
                    <a:pt x="3074" y="2192"/>
                    <a:pt x="3072" y="2184"/>
                  </a:cubicBezTo>
                  <a:cubicBezTo>
                    <a:pt x="3069" y="2169"/>
                    <a:pt x="3055" y="2168"/>
                    <a:pt x="3055" y="2156"/>
                  </a:cubicBezTo>
                  <a:cubicBezTo>
                    <a:pt x="3055" y="2151"/>
                    <a:pt x="3084" y="2125"/>
                    <a:pt x="3090" y="2122"/>
                  </a:cubicBezTo>
                  <a:cubicBezTo>
                    <a:pt x="3093" y="2135"/>
                    <a:pt x="3098" y="2146"/>
                    <a:pt x="3111" y="2149"/>
                  </a:cubicBezTo>
                  <a:cubicBezTo>
                    <a:pt x="3142" y="2154"/>
                    <a:pt x="3127" y="2143"/>
                    <a:pt x="3137" y="2170"/>
                  </a:cubicBezTo>
                  <a:cubicBezTo>
                    <a:pt x="3144" y="2186"/>
                    <a:pt x="3168" y="2218"/>
                    <a:pt x="3168" y="2235"/>
                  </a:cubicBezTo>
                  <a:lnTo>
                    <a:pt x="3168" y="2245"/>
                  </a:lnTo>
                  <a:lnTo>
                    <a:pt x="3182" y="2245"/>
                  </a:lnTo>
                  <a:lnTo>
                    <a:pt x="3182" y="2235"/>
                  </a:lnTo>
                  <a:cubicBezTo>
                    <a:pt x="3182" y="2209"/>
                    <a:pt x="3207" y="2191"/>
                    <a:pt x="3223" y="2180"/>
                  </a:cubicBezTo>
                  <a:lnTo>
                    <a:pt x="3223" y="2159"/>
                  </a:lnTo>
                  <a:lnTo>
                    <a:pt x="3285" y="2122"/>
                  </a:lnTo>
                  <a:cubicBezTo>
                    <a:pt x="3293" y="2126"/>
                    <a:pt x="3282" y="2125"/>
                    <a:pt x="3295" y="2125"/>
                  </a:cubicBezTo>
                  <a:cubicBezTo>
                    <a:pt x="3303" y="2125"/>
                    <a:pt x="3340" y="2079"/>
                    <a:pt x="3346" y="2071"/>
                  </a:cubicBezTo>
                  <a:lnTo>
                    <a:pt x="3370" y="2068"/>
                  </a:lnTo>
                  <a:lnTo>
                    <a:pt x="3389" y="2082"/>
                  </a:lnTo>
                  <a:lnTo>
                    <a:pt x="3423" y="2020"/>
                  </a:lnTo>
                  <a:lnTo>
                    <a:pt x="3462" y="2018"/>
                  </a:lnTo>
                  <a:lnTo>
                    <a:pt x="3476" y="2019"/>
                  </a:lnTo>
                  <a:lnTo>
                    <a:pt x="3480" y="2002"/>
                  </a:lnTo>
                  <a:lnTo>
                    <a:pt x="3463" y="1991"/>
                  </a:lnTo>
                  <a:lnTo>
                    <a:pt x="3466" y="1989"/>
                  </a:lnTo>
                  <a:lnTo>
                    <a:pt x="3486" y="1989"/>
                  </a:lnTo>
                  <a:cubicBezTo>
                    <a:pt x="3494" y="1989"/>
                    <a:pt x="3494" y="1991"/>
                    <a:pt x="3500" y="1995"/>
                  </a:cubicBezTo>
                  <a:lnTo>
                    <a:pt x="3534" y="2002"/>
                  </a:lnTo>
                  <a:lnTo>
                    <a:pt x="3544" y="1985"/>
                  </a:lnTo>
                  <a:lnTo>
                    <a:pt x="3586" y="1977"/>
                  </a:lnTo>
                  <a:cubicBezTo>
                    <a:pt x="3583" y="1971"/>
                    <a:pt x="3575" y="1963"/>
                    <a:pt x="3575" y="1961"/>
                  </a:cubicBezTo>
                  <a:cubicBezTo>
                    <a:pt x="3575" y="1934"/>
                    <a:pt x="3609" y="1929"/>
                    <a:pt x="3630" y="1930"/>
                  </a:cubicBezTo>
                  <a:lnTo>
                    <a:pt x="3637" y="1866"/>
                  </a:lnTo>
                  <a:cubicBezTo>
                    <a:pt x="3622" y="1859"/>
                    <a:pt x="3582" y="1856"/>
                    <a:pt x="3582" y="1842"/>
                  </a:cubicBezTo>
                  <a:lnTo>
                    <a:pt x="3582" y="1838"/>
                  </a:lnTo>
                  <a:cubicBezTo>
                    <a:pt x="3582" y="1828"/>
                    <a:pt x="3594" y="1823"/>
                    <a:pt x="3602" y="1821"/>
                  </a:cubicBezTo>
                  <a:lnTo>
                    <a:pt x="3602" y="1807"/>
                  </a:lnTo>
                  <a:cubicBezTo>
                    <a:pt x="3602" y="1802"/>
                    <a:pt x="3592" y="1790"/>
                    <a:pt x="3588" y="1770"/>
                  </a:cubicBezTo>
                  <a:cubicBezTo>
                    <a:pt x="3585" y="1752"/>
                    <a:pt x="3577" y="1752"/>
                    <a:pt x="3568" y="1739"/>
                  </a:cubicBezTo>
                  <a:lnTo>
                    <a:pt x="3572" y="1719"/>
                  </a:lnTo>
                  <a:cubicBezTo>
                    <a:pt x="3565" y="1709"/>
                    <a:pt x="3534" y="1679"/>
                    <a:pt x="3534" y="1667"/>
                  </a:cubicBezTo>
                  <a:cubicBezTo>
                    <a:pt x="3534" y="1654"/>
                    <a:pt x="3536" y="1661"/>
                    <a:pt x="3537" y="1647"/>
                  </a:cubicBezTo>
                  <a:cubicBezTo>
                    <a:pt x="3501" y="1650"/>
                    <a:pt x="3467" y="1722"/>
                    <a:pt x="3431" y="1722"/>
                  </a:cubicBezTo>
                  <a:cubicBezTo>
                    <a:pt x="3430" y="1722"/>
                    <a:pt x="3424" y="1717"/>
                    <a:pt x="3421" y="1715"/>
                  </a:cubicBezTo>
                  <a:lnTo>
                    <a:pt x="3421" y="1678"/>
                  </a:lnTo>
                  <a:lnTo>
                    <a:pt x="3385" y="1645"/>
                  </a:lnTo>
                  <a:lnTo>
                    <a:pt x="3390" y="1643"/>
                  </a:lnTo>
                  <a:lnTo>
                    <a:pt x="3383" y="1609"/>
                  </a:lnTo>
                  <a:lnTo>
                    <a:pt x="3377" y="1551"/>
                  </a:lnTo>
                  <a:cubicBezTo>
                    <a:pt x="3382" y="1543"/>
                    <a:pt x="3390" y="1539"/>
                    <a:pt x="3390" y="1531"/>
                  </a:cubicBezTo>
                  <a:lnTo>
                    <a:pt x="3390" y="1524"/>
                  </a:lnTo>
                  <a:cubicBezTo>
                    <a:pt x="3390" y="1515"/>
                    <a:pt x="3385" y="1514"/>
                    <a:pt x="3380" y="1510"/>
                  </a:cubicBezTo>
                  <a:cubicBezTo>
                    <a:pt x="3380" y="1486"/>
                    <a:pt x="3375" y="1486"/>
                    <a:pt x="3362" y="1474"/>
                  </a:cubicBezTo>
                  <a:cubicBezTo>
                    <a:pt x="3348" y="1463"/>
                    <a:pt x="3355" y="1453"/>
                    <a:pt x="3346" y="1435"/>
                  </a:cubicBezTo>
                  <a:cubicBezTo>
                    <a:pt x="3334" y="1438"/>
                    <a:pt x="3334" y="1442"/>
                    <a:pt x="3322" y="1442"/>
                  </a:cubicBezTo>
                  <a:lnTo>
                    <a:pt x="3319" y="1442"/>
                  </a:lnTo>
                  <a:cubicBezTo>
                    <a:pt x="3311" y="1442"/>
                    <a:pt x="3308" y="1439"/>
                    <a:pt x="3308" y="1432"/>
                  </a:cubicBezTo>
                  <a:cubicBezTo>
                    <a:pt x="3308" y="1423"/>
                    <a:pt x="3325" y="1428"/>
                    <a:pt x="3325" y="1404"/>
                  </a:cubicBezTo>
                  <a:lnTo>
                    <a:pt x="3325" y="1397"/>
                  </a:lnTo>
                  <a:cubicBezTo>
                    <a:pt x="3325" y="1386"/>
                    <a:pt x="3322" y="1395"/>
                    <a:pt x="3319" y="1380"/>
                  </a:cubicBezTo>
                  <a:lnTo>
                    <a:pt x="3339" y="1380"/>
                  </a:lnTo>
                  <a:cubicBezTo>
                    <a:pt x="3343" y="1380"/>
                    <a:pt x="3370" y="1409"/>
                    <a:pt x="3390" y="1414"/>
                  </a:cubicBezTo>
                  <a:cubicBezTo>
                    <a:pt x="3391" y="1396"/>
                    <a:pt x="3392" y="1391"/>
                    <a:pt x="3411" y="1391"/>
                  </a:cubicBezTo>
                  <a:cubicBezTo>
                    <a:pt x="3415" y="1407"/>
                    <a:pt x="3418" y="1421"/>
                    <a:pt x="3438" y="1421"/>
                  </a:cubicBezTo>
                  <a:lnTo>
                    <a:pt x="3445" y="1421"/>
                  </a:lnTo>
                  <a:cubicBezTo>
                    <a:pt x="3453" y="1421"/>
                    <a:pt x="3455" y="1419"/>
                    <a:pt x="3455" y="1411"/>
                  </a:cubicBezTo>
                  <a:lnTo>
                    <a:pt x="3455" y="1401"/>
                  </a:lnTo>
                  <a:cubicBezTo>
                    <a:pt x="3455" y="1382"/>
                    <a:pt x="3448" y="1382"/>
                    <a:pt x="3448" y="1363"/>
                  </a:cubicBezTo>
                  <a:lnTo>
                    <a:pt x="3448" y="1350"/>
                  </a:lnTo>
                  <a:cubicBezTo>
                    <a:pt x="3462" y="1348"/>
                    <a:pt x="3486" y="1346"/>
                    <a:pt x="3486" y="1332"/>
                  </a:cubicBezTo>
                  <a:lnTo>
                    <a:pt x="3486" y="1312"/>
                  </a:lnTo>
                  <a:cubicBezTo>
                    <a:pt x="3486" y="1298"/>
                    <a:pt x="3462" y="1290"/>
                    <a:pt x="3462" y="1257"/>
                  </a:cubicBezTo>
                  <a:cubicBezTo>
                    <a:pt x="3462" y="1248"/>
                    <a:pt x="3480" y="1250"/>
                    <a:pt x="3489" y="1250"/>
                  </a:cubicBezTo>
                  <a:lnTo>
                    <a:pt x="3498" y="1234"/>
                  </a:lnTo>
                  <a:cubicBezTo>
                    <a:pt x="3512" y="1230"/>
                    <a:pt x="3534" y="1234"/>
                    <a:pt x="3534" y="1220"/>
                  </a:cubicBezTo>
                  <a:lnTo>
                    <a:pt x="3534" y="1203"/>
                  </a:lnTo>
                  <a:lnTo>
                    <a:pt x="3541" y="1203"/>
                  </a:lnTo>
                  <a:lnTo>
                    <a:pt x="3537" y="1193"/>
                  </a:lnTo>
                  <a:lnTo>
                    <a:pt x="3523" y="1195"/>
                  </a:lnTo>
                  <a:lnTo>
                    <a:pt x="3524" y="1179"/>
                  </a:lnTo>
                  <a:lnTo>
                    <a:pt x="3497" y="1167"/>
                  </a:lnTo>
                  <a:lnTo>
                    <a:pt x="3501" y="1196"/>
                  </a:lnTo>
                  <a:cubicBezTo>
                    <a:pt x="3473" y="1198"/>
                    <a:pt x="3489" y="1220"/>
                    <a:pt x="3459" y="1220"/>
                  </a:cubicBezTo>
                  <a:lnTo>
                    <a:pt x="3452" y="1220"/>
                  </a:lnTo>
                  <a:cubicBezTo>
                    <a:pt x="3439" y="1220"/>
                    <a:pt x="3438" y="1206"/>
                    <a:pt x="3438" y="1192"/>
                  </a:cubicBezTo>
                  <a:lnTo>
                    <a:pt x="3424" y="1189"/>
                  </a:lnTo>
                  <a:lnTo>
                    <a:pt x="3425" y="1165"/>
                  </a:lnTo>
                  <a:cubicBezTo>
                    <a:pt x="3413" y="1157"/>
                    <a:pt x="3403" y="1154"/>
                    <a:pt x="3392" y="1147"/>
                  </a:cubicBezTo>
                  <a:cubicBezTo>
                    <a:pt x="3384" y="1142"/>
                    <a:pt x="3373" y="1120"/>
                    <a:pt x="3373" y="1114"/>
                  </a:cubicBezTo>
                  <a:cubicBezTo>
                    <a:pt x="3373" y="1108"/>
                    <a:pt x="3384" y="1077"/>
                    <a:pt x="3389" y="1072"/>
                  </a:cubicBezTo>
                  <a:cubicBezTo>
                    <a:pt x="3401" y="1060"/>
                    <a:pt x="3409" y="1055"/>
                    <a:pt x="3420" y="1045"/>
                  </a:cubicBezTo>
                  <a:cubicBezTo>
                    <a:pt x="3431" y="1034"/>
                    <a:pt x="3446" y="1028"/>
                    <a:pt x="3454" y="1020"/>
                  </a:cubicBezTo>
                  <a:cubicBezTo>
                    <a:pt x="3466" y="1006"/>
                    <a:pt x="3457" y="993"/>
                    <a:pt x="3472" y="984"/>
                  </a:cubicBezTo>
                  <a:cubicBezTo>
                    <a:pt x="3518" y="954"/>
                    <a:pt x="3495" y="963"/>
                    <a:pt x="3523" y="922"/>
                  </a:cubicBezTo>
                  <a:cubicBezTo>
                    <a:pt x="3536" y="903"/>
                    <a:pt x="3557" y="873"/>
                    <a:pt x="3575" y="861"/>
                  </a:cubicBezTo>
                  <a:lnTo>
                    <a:pt x="3607" y="939"/>
                  </a:lnTo>
                  <a:cubicBezTo>
                    <a:pt x="3616" y="932"/>
                    <a:pt x="3619" y="915"/>
                    <a:pt x="3619" y="898"/>
                  </a:cubicBezTo>
                  <a:cubicBezTo>
                    <a:pt x="3619" y="888"/>
                    <a:pt x="3609" y="872"/>
                    <a:pt x="3609" y="851"/>
                  </a:cubicBezTo>
                  <a:cubicBezTo>
                    <a:pt x="3609" y="824"/>
                    <a:pt x="3625" y="743"/>
                    <a:pt x="3633" y="728"/>
                  </a:cubicBezTo>
                  <a:lnTo>
                    <a:pt x="3664" y="728"/>
                  </a:lnTo>
                  <a:cubicBezTo>
                    <a:pt x="3671" y="717"/>
                    <a:pt x="3674" y="708"/>
                    <a:pt x="3674" y="690"/>
                  </a:cubicBezTo>
                  <a:lnTo>
                    <a:pt x="3674" y="673"/>
                  </a:lnTo>
                  <a:cubicBezTo>
                    <a:pt x="3674" y="657"/>
                    <a:pt x="3660" y="645"/>
                    <a:pt x="3654" y="632"/>
                  </a:cubicBezTo>
                  <a:cubicBezTo>
                    <a:pt x="3656" y="629"/>
                    <a:pt x="3660" y="624"/>
                    <a:pt x="3660" y="622"/>
                  </a:cubicBezTo>
                  <a:cubicBezTo>
                    <a:pt x="3660" y="607"/>
                    <a:pt x="3654" y="605"/>
                    <a:pt x="3654" y="587"/>
                  </a:cubicBezTo>
                  <a:lnTo>
                    <a:pt x="3654" y="567"/>
                  </a:lnTo>
                  <a:cubicBezTo>
                    <a:pt x="3654" y="533"/>
                    <a:pt x="3677" y="526"/>
                    <a:pt x="3677" y="475"/>
                  </a:cubicBezTo>
                  <a:cubicBezTo>
                    <a:pt x="3717" y="448"/>
                    <a:pt x="3701" y="455"/>
                    <a:pt x="3701" y="406"/>
                  </a:cubicBezTo>
                  <a:lnTo>
                    <a:pt x="3725" y="372"/>
                  </a:lnTo>
                  <a:lnTo>
                    <a:pt x="3725" y="359"/>
                  </a:lnTo>
                  <a:cubicBezTo>
                    <a:pt x="3713" y="344"/>
                    <a:pt x="3623" y="249"/>
                    <a:pt x="3609" y="249"/>
                  </a:cubicBezTo>
                  <a:cubicBezTo>
                    <a:pt x="3596" y="249"/>
                    <a:pt x="3603" y="251"/>
                    <a:pt x="3589" y="253"/>
                  </a:cubicBezTo>
                  <a:lnTo>
                    <a:pt x="3589" y="266"/>
                  </a:lnTo>
                  <a:cubicBezTo>
                    <a:pt x="3589" y="277"/>
                    <a:pt x="3582" y="276"/>
                    <a:pt x="3575" y="280"/>
                  </a:cubicBezTo>
                  <a:lnTo>
                    <a:pt x="3575" y="300"/>
                  </a:lnTo>
                  <a:cubicBezTo>
                    <a:pt x="3566" y="306"/>
                    <a:pt x="3554" y="318"/>
                    <a:pt x="3541" y="318"/>
                  </a:cubicBezTo>
                  <a:cubicBezTo>
                    <a:pt x="3497" y="318"/>
                    <a:pt x="3539" y="318"/>
                    <a:pt x="3510" y="338"/>
                  </a:cubicBezTo>
                  <a:cubicBezTo>
                    <a:pt x="3503" y="334"/>
                    <a:pt x="3500" y="331"/>
                    <a:pt x="3489" y="331"/>
                  </a:cubicBezTo>
                  <a:cubicBezTo>
                    <a:pt x="3475" y="331"/>
                    <a:pt x="3476" y="338"/>
                    <a:pt x="3466" y="338"/>
                  </a:cubicBezTo>
                  <a:cubicBezTo>
                    <a:pt x="3452" y="338"/>
                    <a:pt x="3439" y="324"/>
                    <a:pt x="3431" y="324"/>
                  </a:cubicBezTo>
                  <a:cubicBezTo>
                    <a:pt x="3423" y="324"/>
                    <a:pt x="3425" y="334"/>
                    <a:pt x="3425" y="341"/>
                  </a:cubicBezTo>
                  <a:cubicBezTo>
                    <a:pt x="3416" y="346"/>
                    <a:pt x="3397" y="362"/>
                    <a:pt x="3390" y="362"/>
                  </a:cubicBezTo>
                  <a:cubicBezTo>
                    <a:pt x="3380" y="362"/>
                    <a:pt x="3381" y="355"/>
                    <a:pt x="3366" y="355"/>
                  </a:cubicBezTo>
                  <a:lnTo>
                    <a:pt x="3356" y="355"/>
                  </a:lnTo>
                  <a:lnTo>
                    <a:pt x="3341" y="336"/>
                  </a:lnTo>
                  <a:lnTo>
                    <a:pt x="3339" y="314"/>
                  </a:lnTo>
                  <a:cubicBezTo>
                    <a:pt x="3339" y="314"/>
                    <a:pt x="3308" y="253"/>
                    <a:pt x="3305" y="249"/>
                  </a:cubicBezTo>
                  <a:cubicBezTo>
                    <a:pt x="3305" y="218"/>
                    <a:pt x="3291" y="225"/>
                    <a:pt x="3291" y="212"/>
                  </a:cubicBezTo>
                  <a:cubicBezTo>
                    <a:pt x="3291" y="191"/>
                    <a:pt x="3301" y="201"/>
                    <a:pt x="3301" y="177"/>
                  </a:cubicBezTo>
                  <a:lnTo>
                    <a:pt x="3267" y="181"/>
                  </a:lnTo>
                  <a:cubicBezTo>
                    <a:pt x="3264" y="181"/>
                    <a:pt x="3240" y="141"/>
                    <a:pt x="3233" y="136"/>
                  </a:cubicBezTo>
                  <a:cubicBezTo>
                    <a:pt x="3227" y="148"/>
                    <a:pt x="3213" y="194"/>
                    <a:pt x="3199" y="194"/>
                  </a:cubicBezTo>
                  <a:lnTo>
                    <a:pt x="3196" y="194"/>
                  </a:lnTo>
                  <a:cubicBezTo>
                    <a:pt x="3185" y="194"/>
                    <a:pt x="3173" y="174"/>
                    <a:pt x="3168" y="167"/>
                  </a:cubicBezTo>
                  <a:cubicBezTo>
                    <a:pt x="3137" y="167"/>
                    <a:pt x="3138" y="153"/>
                    <a:pt x="3127" y="153"/>
                  </a:cubicBezTo>
                  <a:lnTo>
                    <a:pt x="3110" y="153"/>
                  </a:lnTo>
                  <a:cubicBezTo>
                    <a:pt x="3114" y="140"/>
                    <a:pt x="3135" y="121"/>
                    <a:pt x="3144" y="108"/>
                  </a:cubicBezTo>
                  <a:cubicBezTo>
                    <a:pt x="3160" y="84"/>
                    <a:pt x="3148" y="60"/>
                    <a:pt x="3168" y="54"/>
                  </a:cubicBezTo>
                  <a:cubicBezTo>
                    <a:pt x="3167" y="23"/>
                    <a:pt x="3158" y="46"/>
                    <a:pt x="3147" y="24"/>
                  </a:cubicBezTo>
                  <a:cubicBezTo>
                    <a:pt x="3137" y="3"/>
                    <a:pt x="3136" y="17"/>
                    <a:pt x="3124" y="0"/>
                  </a:cubicBezTo>
                  <a:lnTo>
                    <a:pt x="3120" y="0"/>
                  </a:lnTo>
                  <a:cubicBezTo>
                    <a:pt x="3099" y="18"/>
                    <a:pt x="3096" y="13"/>
                    <a:pt x="3059" y="13"/>
                  </a:cubicBezTo>
                  <a:cubicBezTo>
                    <a:pt x="3024" y="37"/>
                    <a:pt x="3018" y="97"/>
                    <a:pt x="2963" y="123"/>
                  </a:cubicBezTo>
                  <a:cubicBezTo>
                    <a:pt x="2964" y="133"/>
                    <a:pt x="2966" y="135"/>
                    <a:pt x="2966" y="147"/>
                  </a:cubicBezTo>
                  <a:lnTo>
                    <a:pt x="2966" y="160"/>
                  </a:lnTo>
                  <a:lnTo>
                    <a:pt x="2980" y="160"/>
                  </a:lnTo>
                  <a:cubicBezTo>
                    <a:pt x="2990" y="160"/>
                    <a:pt x="2996" y="147"/>
                    <a:pt x="3014" y="147"/>
                  </a:cubicBezTo>
                  <a:lnTo>
                    <a:pt x="3018" y="147"/>
                  </a:lnTo>
                  <a:cubicBezTo>
                    <a:pt x="3029" y="147"/>
                    <a:pt x="3050" y="156"/>
                    <a:pt x="3049" y="167"/>
                  </a:cubicBezTo>
                  <a:lnTo>
                    <a:pt x="3044" y="201"/>
                  </a:lnTo>
                  <a:cubicBezTo>
                    <a:pt x="3053" y="206"/>
                    <a:pt x="3066" y="211"/>
                    <a:pt x="3066" y="222"/>
                  </a:cubicBezTo>
                  <a:lnTo>
                    <a:pt x="3066" y="225"/>
                  </a:lnTo>
                  <a:cubicBezTo>
                    <a:pt x="3066" y="240"/>
                    <a:pt x="3059" y="237"/>
                    <a:pt x="3059" y="263"/>
                  </a:cubicBezTo>
                  <a:lnTo>
                    <a:pt x="2990" y="328"/>
                  </a:lnTo>
                  <a:cubicBezTo>
                    <a:pt x="2990" y="357"/>
                    <a:pt x="2983" y="370"/>
                    <a:pt x="2978" y="390"/>
                  </a:cubicBezTo>
                  <a:cubicBezTo>
                    <a:pt x="2969" y="420"/>
                    <a:pt x="2966" y="391"/>
                    <a:pt x="2960" y="444"/>
                  </a:cubicBezTo>
                  <a:cubicBezTo>
                    <a:pt x="2957" y="467"/>
                    <a:pt x="2939" y="460"/>
                    <a:pt x="2934" y="490"/>
                  </a:cubicBezTo>
                  <a:cubicBezTo>
                    <a:pt x="2925" y="538"/>
                    <a:pt x="2933" y="508"/>
                    <a:pt x="2912" y="540"/>
                  </a:cubicBezTo>
                  <a:lnTo>
                    <a:pt x="2912" y="560"/>
                  </a:lnTo>
                  <a:cubicBezTo>
                    <a:pt x="2907" y="568"/>
                    <a:pt x="2898" y="572"/>
                    <a:pt x="2898" y="581"/>
                  </a:cubicBezTo>
                  <a:cubicBezTo>
                    <a:pt x="2898" y="589"/>
                    <a:pt x="2901" y="591"/>
                    <a:pt x="2908" y="591"/>
                  </a:cubicBezTo>
                  <a:lnTo>
                    <a:pt x="2925" y="591"/>
                  </a:lnTo>
                  <a:lnTo>
                    <a:pt x="2925" y="615"/>
                  </a:lnTo>
                  <a:cubicBezTo>
                    <a:pt x="2925" y="662"/>
                    <a:pt x="2851" y="664"/>
                    <a:pt x="2834" y="677"/>
                  </a:cubicBezTo>
                  <a:cubicBezTo>
                    <a:pt x="2794" y="708"/>
                    <a:pt x="2812" y="730"/>
                    <a:pt x="2748" y="745"/>
                  </a:cubicBezTo>
                  <a:lnTo>
                    <a:pt x="2748" y="755"/>
                  </a:lnTo>
                  <a:lnTo>
                    <a:pt x="2730" y="757"/>
                  </a:lnTo>
                  <a:cubicBezTo>
                    <a:pt x="2716" y="738"/>
                    <a:pt x="2690" y="749"/>
                    <a:pt x="2663" y="737"/>
                  </a:cubicBezTo>
                  <a:cubicBezTo>
                    <a:pt x="2637" y="724"/>
                    <a:pt x="2631" y="717"/>
                    <a:pt x="2611" y="704"/>
                  </a:cubicBezTo>
                  <a:cubicBezTo>
                    <a:pt x="2604" y="709"/>
                    <a:pt x="2557" y="833"/>
                    <a:pt x="2550" y="851"/>
                  </a:cubicBezTo>
                  <a:cubicBezTo>
                    <a:pt x="2541" y="873"/>
                    <a:pt x="2535" y="923"/>
                    <a:pt x="2527" y="934"/>
                  </a:cubicBezTo>
                  <a:cubicBezTo>
                    <a:pt x="2504" y="967"/>
                    <a:pt x="2508" y="967"/>
                    <a:pt x="2508" y="1018"/>
                  </a:cubicBezTo>
                  <a:cubicBezTo>
                    <a:pt x="2500" y="1031"/>
                    <a:pt x="2478" y="1040"/>
                    <a:pt x="2478" y="1052"/>
                  </a:cubicBezTo>
                  <a:lnTo>
                    <a:pt x="2478" y="1062"/>
                  </a:lnTo>
                  <a:cubicBezTo>
                    <a:pt x="2478" y="1092"/>
                    <a:pt x="2514" y="1125"/>
                    <a:pt x="2539" y="1127"/>
                  </a:cubicBezTo>
                  <a:lnTo>
                    <a:pt x="2565" y="1092"/>
                  </a:lnTo>
                  <a:cubicBezTo>
                    <a:pt x="2603" y="1093"/>
                    <a:pt x="2619" y="1083"/>
                    <a:pt x="2632" y="1083"/>
                  </a:cubicBezTo>
                  <a:lnTo>
                    <a:pt x="2645" y="1083"/>
                  </a:lnTo>
                  <a:cubicBezTo>
                    <a:pt x="2670" y="1083"/>
                    <a:pt x="2702" y="1124"/>
                    <a:pt x="2714" y="1124"/>
                  </a:cubicBezTo>
                  <a:cubicBezTo>
                    <a:pt x="2721" y="1124"/>
                    <a:pt x="2749" y="1077"/>
                    <a:pt x="2755" y="1069"/>
                  </a:cubicBezTo>
                  <a:cubicBezTo>
                    <a:pt x="2770" y="1047"/>
                    <a:pt x="2790" y="1045"/>
                    <a:pt x="2826" y="1045"/>
                  </a:cubicBezTo>
                  <a:lnTo>
                    <a:pt x="2850" y="1045"/>
                  </a:lnTo>
                  <a:cubicBezTo>
                    <a:pt x="2861" y="1045"/>
                    <a:pt x="2873" y="1064"/>
                    <a:pt x="2879" y="1072"/>
                  </a:cubicBezTo>
                  <a:cubicBezTo>
                    <a:pt x="2894" y="1093"/>
                    <a:pt x="2884" y="1084"/>
                    <a:pt x="2908" y="1093"/>
                  </a:cubicBezTo>
                  <a:cubicBezTo>
                    <a:pt x="2949" y="1109"/>
                    <a:pt x="2935" y="1112"/>
                    <a:pt x="2966" y="1138"/>
                  </a:cubicBezTo>
                  <a:cubicBezTo>
                    <a:pt x="2974" y="1145"/>
                    <a:pt x="2969" y="1145"/>
                    <a:pt x="2979" y="1152"/>
                  </a:cubicBezTo>
                  <a:cubicBezTo>
                    <a:pt x="2988" y="1159"/>
                    <a:pt x="2986" y="1155"/>
                    <a:pt x="2995" y="1164"/>
                  </a:cubicBezTo>
                  <a:cubicBezTo>
                    <a:pt x="3009" y="1178"/>
                    <a:pt x="3007" y="1175"/>
                    <a:pt x="3023" y="1187"/>
                  </a:cubicBezTo>
                  <a:cubicBezTo>
                    <a:pt x="3029" y="1191"/>
                    <a:pt x="3059" y="1246"/>
                    <a:pt x="3059" y="1254"/>
                  </a:cubicBezTo>
                  <a:lnTo>
                    <a:pt x="3059" y="1271"/>
                  </a:lnTo>
                  <a:cubicBezTo>
                    <a:pt x="3059" y="1277"/>
                    <a:pt x="3027" y="1301"/>
                    <a:pt x="3021" y="1305"/>
                  </a:cubicBezTo>
                  <a:cubicBezTo>
                    <a:pt x="3018" y="1303"/>
                    <a:pt x="2990" y="1291"/>
                    <a:pt x="2987" y="1291"/>
                  </a:cubicBezTo>
                  <a:cubicBezTo>
                    <a:pt x="2974" y="1291"/>
                    <a:pt x="2970" y="1297"/>
                    <a:pt x="2963" y="1302"/>
                  </a:cubicBezTo>
                  <a:cubicBezTo>
                    <a:pt x="2954" y="1296"/>
                    <a:pt x="2937" y="1274"/>
                    <a:pt x="2925" y="1274"/>
                  </a:cubicBezTo>
                  <a:lnTo>
                    <a:pt x="2922" y="1274"/>
                  </a:lnTo>
                  <a:cubicBezTo>
                    <a:pt x="2905" y="1274"/>
                    <a:pt x="2912" y="1295"/>
                    <a:pt x="2895" y="1295"/>
                  </a:cubicBezTo>
                  <a:cubicBezTo>
                    <a:pt x="2856" y="1295"/>
                    <a:pt x="2863" y="1285"/>
                    <a:pt x="2829" y="1304"/>
                  </a:cubicBezTo>
                  <a:cubicBezTo>
                    <a:pt x="2815" y="1311"/>
                    <a:pt x="2786" y="1339"/>
                    <a:pt x="2782" y="1339"/>
                  </a:cubicBezTo>
                  <a:cubicBezTo>
                    <a:pt x="2767" y="1339"/>
                    <a:pt x="2767" y="1326"/>
                    <a:pt x="2755" y="1326"/>
                  </a:cubicBezTo>
                  <a:cubicBezTo>
                    <a:pt x="2734" y="1326"/>
                    <a:pt x="2734" y="1345"/>
                    <a:pt x="2734" y="1367"/>
                  </a:cubicBezTo>
                  <a:cubicBezTo>
                    <a:pt x="2699" y="1390"/>
                    <a:pt x="2671" y="1362"/>
                    <a:pt x="2636" y="1391"/>
                  </a:cubicBezTo>
                  <a:cubicBezTo>
                    <a:pt x="2624" y="1401"/>
                    <a:pt x="2591" y="1451"/>
                    <a:pt x="2591" y="1469"/>
                  </a:cubicBezTo>
                  <a:cubicBezTo>
                    <a:pt x="2591" y="1531"/>
                    <a:pt x="2579" y="1497"/>
                    <a:pt x="2537" y="1542"/>
                  </a:cubicBezTo>
                  <a:cubicBezTo>
                    <a:pt x="2524" y="1555"/>
                    <a:pt x="2520" y="1566"/>
                    <a:pt x="2501" y="1571"/>
                  </a:cubicBezTo>
                  <a:cubicBezTo>
                    <a:pt x="2495" y="1572"/>
                    <a:pt x="2448" y="1582"/>
                    <a:pt x="2447" y="1582"/>
                  </a:cubicBezTo>
                  <a:lnTo>
                    <a:pt x="2433" y="1582"/>
                  </a:lnTo>
                  <a:cubicBezTo>
                    <a:pt x="2415" y="1582"/>
                    <a:pt x="2414" y="1575"/>
                    <a:pt x="2396" y="1575"/>
                  </a:cubicBezTo>
                  <a:cubicBezTo>
                    <a:pt x="2367" y="1575"/>
                    <a:pt x="2372" y="1597"/>
                    <a:pt x="2363" y="1614"/>
                  </a:cubicBezTo>
                  <a:cubicBezTo>
                    <a:pt x="2352" y="1633"/>
                    <a:pt x="2343" y="1637"/>
                    <a:pt x="2330" y="1650"/>
                  </a:cubicBezTo>
                  <a:cubicBezTo>
                    <a:pt x="2322" y="1658"/>
                    <a:pt x="2262" y="1712"/>
                    <a:pt x="2256" y="1712"/>
                  </a:cubicBezTo>
                  <a:lnTo>
                    <a:pt x="2232" y="1712"/>
                  </a:lnTo>
                  <a:cubicBezTo>
                    <a:pt x="2197" y="1712"/>
                    <a:pt x="2156" y="1704"/>
                    <a:pt x="2130" y="1693"/>
                  </a:cubicBezTo>
                  <a:cubicBezTo>
                    <a:pt x="2112" y="1686"/>
                    <a:pt x="2111" y="1676"/>
                    <a:pt x="2102" y="1664"/>
                  </a:cubicBezTo>
                  <a:cubicBezTo>
                    <a:pt x="2092" y="1651"/>
                    <a:pt x="2071" y="1660"/>
                    <a:pt x="2051" y="1656"/>
                  </a:cubicBezTo>
                  <a:cubicBezTo>
                    <a:pt x="2013" y="1650"/>
                    <a:pt x="2000" y="1677"/>
                    <a:pt x="1987" y="1706"/>
                  </a:cubicBezTo>
                  <a:cubicBezTo>
                    <a:pt x="1984" y="1711"/>
                    <a:pt x="1958" y="1793"/>
                    <a:pt x="1958" y="1794"/>
                  </a:cubicBezTo>
                  <a:lnTo>
                    <a:pt x="1958" y="1801"/>
                  </a:lnTo>
                  <a:cubicBezTo>
                    <a:pt x="1958" y="1805"/>
                    <a:pt x="1988" y="1852"/>
                    <a:pt x="1993" y="1858"/>
                  </a:cubicBezTo>
                  <a:cubicBezTo>
                    <a:pt x="2005" y="1870"/>
                    <a:pt x="2033" y="1890"/>
                    <a:pt x="2033" y="1910"/>
                  </a:cubicBezTo>
                  <a:lnTo>
                    <a:pt x="2033" y="1913"/>
                  </a:lnTo>
                  <a:cubicBezTo>
                    <a:pt x="2033" y="1921"/>
                    <a:pt x="2002" y="1946"/>
                    <a:pt x="1995" y="1954"/>
                  </a:cubicBezTo>
                  <a:cubicBezTo>
                    <a:pt x="1967" y="1982"/>
                    <a:pt x="1964" y="1963"/>
                    <a:pt x="1945" y="1979"/>
                  </a:cubicBezTo>
                  <a:cubicBezTo>
                    <a:pt x="1929" y="1993"/>
                    <a:pt x="1906" y="1997"/>
                    <a:pt x="1898" y="2007"/>
                  </a:cubicBezTo>
                  <a:cubicBezTo>
                    <a:pt x="1886" y="2020"/>
                    <a:pt x="1876" y="2036"/>
                    <a:pt x="1866" y="2050"/>
                  </a:cubicBezTo>
                  <a:cubicBezTo>
                    <a:pt x="1854" y="2066"/>
                    <a:pt x="1841" y="2078"/>
                    <a:pt x="1831" y="2094"/>
                  </a:cubicBezTo>
                  <a:cubicBezTo>
                    <a:pt x="1815" y="2119"/>
                    <a:pt x="1809" y="2110"/>
                    <a:pt x="1788" y="2126"/>
                  </a:cubicBezTo>
                  <a:cubicBezTo>
                    <a:pt x="1764" y="2145"/>
                    <a:pt x="1755" y="2127"/>
                    <a:pt x="1731" y="2144"/>
                  </a:cubicBezTo>
                  <a:cubicBezTo>
                    <a:pt x="1714" y="2155"/>
                    <a:pt x="1705" y="2165"/>
                    <a:pt x="1688" y="2176"/>
                  </a:cubicBezTo>
                  <a:cubicBezTo>
                    <a:pt x="1672" y="2176"/>
                    <a:pt x="1658" y="2174"/>
                    <a:pt x="1642" y="2171"/>
                  </a:cubicBezTo>
                  <a:cubicBezTo>
                    <a:pt x="1616" y="2166"/>
                    <a:pt x="1618" y="2180"/>
                    <a:pt x="1603" y="2180"/>
                  </a:cubicBezTo>
                  <a:cubicBezTo>
                    <a:pt x="1580" y="2180"/>
                    <a:pt x="1560" y="2176"/>
                    <a:pt x="1538" y="2173"/>
                  </a:cubicBezTo>
                  <a:cubicBezTo>
                    <a:pt x="1502" y="2168"/>
                    <a:pt x="1507" y="2176"/>
                    <a:pt x="1476" y="2176"/>
                  </a:cubicBezTo>
                  <a:lnTo>
                    <a:pt x="1439" y="2176"/>
                  </a:lnTo>
                  <a:cubicBezTo>
                    <a:pt x="1427" y="2176"/>
                    <a:pt x="1433" y="2170"/>
                    <a:pt x="1422" y="2170"/>
                  </a:cubicBezTo>
                  <a:lnTo>
                    <a:pt x="1411" y="2170"/>
                  </a:lnTo>
                  <a:cubicBezTo>
                    <a:pt x="1409" y="2170"/>
                    <a:pt x="1379" y="2187"/>
                    <a:pt x="1370" y="2190"/>
                  </a:cubicBezTo>
                  <a:cubicBezTo>
                    <a:pt x="1360" y="2194"/>
                    <a:pt x="1329" y="2196"/>
                    <a:pt x="1322" y="2200"/>
                  </a:cubicBezTo>
                  <a:cubicBezTo>
                    <a:pt x="1308" y="2201"/>
                    <a:pt x="1206" y="2244"/>
                    <a:pt x="1187" y="2253"/>
                  </a:cubicBezTo>
                  <a:cubicBezTo>
                    <a:pt x="1161" y="2265"/>
                    <a:pt x="1147" y="2270"/>
                    <a:pt x="1124" y="2285"/>
                  </a:cubicBezTo>
                  <a:cubicBezTo>
                    <a:pt x="1113" y="2292"/>
                    <a:pt x="1101" y="2296"/>
                    <a:pt x="1093" y="2302"/>
                  </a:cubicBezTo>
                  <a:cubicBezTo>
                    <a:pt x="1084" y="2309"/>
                    <a:pt x="1080" y="2316"/>
                    <a:pt x="1070" y="2323"/>
                  </a:cubicBezTo>
                  <a:lnTo>
                    <a:pt x="1053" y="2309"/>
                  </a:lnTo>
                  <a:cubicBezTo>
                    <a:pt x="1036" y="2310"/>
                    <a:pt x="1001" y="2316"/>
                    <a:pt x="1001" y="2299"/>
                  </a:cubicBezTo>
                  <a:lnTo>
                    <a:pt x="1001" y="2265"/>
                  </a:lnTo>
                  <a:cubicBezTo>
                    <a:pt x="962" y="2265"/>
                    <a:pt x="918" y="2283"/>
                    <a:pt x="880" y="2270"/>
                  </a:cubicBezTo>
                  <a:cubicBezTo>
                    <a:pt x="862" y="2263"/>
                    <a:pt x="813" y="2231"/>
                    <a:pt x="795" y="2219"/>
                  </a:cubicBezTo>
                  <a:cubicBezTo>
                    <a:pt x="780" y="2209"/>
                    <a:pt x="769" y="2200"/>
                    <a:pt x="753" y="2192"/>
                  </a:cubicBezTo>
                  <a:cubicBezTo>
                    <a:pt x="730" y="2181"/>
                    <a:pt x="714" y="2192"/>
                    <a:pt x="692" y="2185"/>
                  </a:cubicBezTo>
                  <a:cubicBezTo>
                    <a:pt x="644" y="2168"/>
                    <a:pt x="662" y="2132"/>
                    <a:pt x="632" y="2112"/>
                  </a:cubicBezTo>
                  <a:cubicBezTo>
                    <a:pt x="575" y="2112"/>
                    <a:pt x="516" y="2057"/>
                    <a:pt x="441" y="2060"/>
                  </a:cubicBezTo>
                  <a:lnTo>
                    <a:pt x="318" y="2068"/>
                  </a:lnTo>
                  <a:lnTo>
                    <a:pt x="311" y="2067"/>
                  </a:lnTo>
                  <a:cubicBezTo>
                    <a:pt x="275" y="2067"/>
                    <a:pt x="182" y="2041"/>
                    <a:pt x="142" y="2034"/>
                  </a:cubicBezTo>
                  <a:cubicBezTo>
                    <a:pt x="108" y="2027"/>
                    <a:pt x="27" y="1993"/>
                    <a:pt x="0" y="1978"/>
                  </a:cubicBezTo>
                  <a:lnTo>
                    <a:pt x="0" y="198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18" name="Freeform 35"/>
            <p:cNvSpPr>
              <a:spLocks noEditPoints="1"/>
            </p:cNvSpPr>
            <p:nvPr/>
          </p:nvSpPr>
          <p:spPr bwMode="auto">
            <a:xfrm>
              <a:off x="5534827" y="5179871"/>
              <a:ext cx="992846" cy="771044"/>
            </a:xfrm>
            <a:custGeom>
              <a:gdLst>
                <a:gd fmla="*/ 73 w 1313" name="T0"/>
                <a:gd fmla="*/ 1009 h 1020" name="T1"/>
                <a:gd fmla="*/ 143 w 1313" name="T2"/>
                <a:gd fmla="*/ 954 h 1020" name="T3"/>
                <a:gd fmla="*/ 124 w 1313" name="T4"/>
                <a:gd fmla="*/ 926 h 1020" name="T5"/>
                <a:gd fmla="*/ 94 w 1313" name="T6"/>
                <a:gd fmla="*/ 879 h 1020" name="T7"/>
                <a:gd fmla="*/ 153 w 1313" name="T8"/>
                <a:gd fmla="*/ 888 h 1020" name="T9"/>
                <a:gd fmla="*/ 132 w 1313" name="T10"/>
                <a:gd fmla="*/ 833 h 1020" name="T11"/>
                <a:gd fmla="*/ 148 w 1313" name="T12"/>
                <a:gd fmla="*/ 810 h 1020" name="T13"/>
                <a:gd fmla="*/ 205 w 1313" name="T14"/>
                <a:gd fmla="*/ 801 h 1020" name="T15"/>
                <a:gd fmla="*/ 291 w 1313" name="T16"/>
                <a:gd fmla="*/ 788 h 1020" name="T17"/>
                <a:gd fmla="*/ 338 w 1313" name="T18"/>
                <a:gd fmla="*/ 773 h 1020" name="T19"/>
                <a:gd fmla="*/ 378 w 1313" name="T20"/>
                <a:gd fmla="*/ 732 h 1020" name="T21"/>
                <a:gd fmla="*/ 392 w 1313" name="T22"/>
                <a:gd fmla="*/ 724 h 1020" name="T23"/>
                <a:gd fmla="*/ 411 w 1313" name="T24"/>
                <a:gd fmla="*/ 754 h 1020" name="T25"/>
                <a:gd fmla="*/ 406 w 1313" name="T26"/>
                <a:gd fmla="*/ 733 h 1020" name="T27"/>
                <a:gd fmla="*/ 446 w 1313" name="T28"/>
                <a:gd fmla="*/ 716 h 1020" name="T29"/>
                <a:gd fmla="*/ 479 w 1313" name="T30"/>
                <a:gd fmla="*/ 734 h 1020" name="T31"/>
                <a:gd fmla="*/ 494 w 1313" name="T32"/>
                <a:gd fmla="*/ 688 h 1020" name="T33"/>
                <a:gd fmla="*/ 567 w 1313" name="T34"/>
                <a:gd fmla="*/ 684 h 1020" name="T35"/>
                <a:gd fmla="*/ 605 w 1313" name="T36"/>
                <a:gd fmla="*/ 621 h 1020" name="T37"/>
                <a:gd fmla="*/ 637 w 1313" name="T38"/>
                <a:gd fmla="*/ 676 h 1020" name="T39"/>
                <a:gd fmla="*/ 700 w 1313" name="T40"/>
                <a:gd fmla="*/ 614 h 1020" name="T41"/>
                <a:gd fmla="*/ 659 w 1313" name="T42"/>
                <a:gd fmla="*/ 533 h 1020" name="T43"/>
                <a:gd fmla="*/ 683 w 1313" name="T44"/>
                <a:gd fmla="*/ 482 h 1020" name="T45"/>
                <a:gd fmla="*/ 766 w 1313" name="T46"/>
                <a:gd fmla="*/ 566 h 1020" name="T47"/>
                <a:gd fmla="*/ 878 w 1313" name="T48"/>
                <a:gd fmla="*/ 562 h 1020" name="T49"/>
                <a:gd fmla="*/ 914 w 1313" name="T50"/>
                <a:gd fmla="*/ 509 h 1020" name="T51"/>
                <a:gd fmla="*/ 950 w 1313" name="T52"/>
                <a:gd fmla="*/ 508 h 1020" name="T53"/>
                <a:gd fmla="*/ 1029 w 1313" name="T54"/>
                <a:gd fmla="*/ 500 h 1020" name="T55"/>
                <a:gd fmla="*/ 1167 w 1313" name="T56"/>
                <a:gd fmla="*/ 455 h 1020" name="T57"/>
                <a:gd fmla="*/ 1224 w 1313" name="T58"/>
                <a:gd fmla="*/ 414 h 1020" name="T59"/>
                <a:gd fmla="*/ 1243 w 1313" name="T60"/>
                <a:gd fmla="*/ 378 h 1020" name="T61"/>
                <a:gd fmla="*/ 1292 w 1313" name="T62"/>
                <a:gd fmla="*/ 313 h 1020" name="T63"/>
                <a:gd fmla="*/ 1243 w 1313" name="T64"/>
                <a:gd fmla="*/ 163 h 1020" name="T65"/>
                <a:gd fmla="*/ 1168 w 1313" name="T66"/>
                <a:gd fmla="*/ 97 h 1020" name="T67"/>
                <a:gd fmla="*/ 1067 w 1313" name="T68"/>
                <a:gd fmla="*/ 95 h 1020" name="T69"/>
                <a:gd fmla="*/ 972 w 1313" name="T70"/>
                <a:gd fmla="*/ 130 h 1020" name="T71"/>
                <a:gd fmla="*/ 827 w 1313" name="T72"/>
                <a:gd fmla="*/ 186 h 1020" name="T73"/>
                <a:gd fmla="*/ 870 w 1313" name="T74"/>
                <a:gd fmla="*/ 50 h 1020" name="T75"/>
                <a:gd fmla="*/ 741 w 1313" name="T76"/>
                <a:gd fmla="*/ 3 h 1020" name="T77"/>
                <a:gd fmla="*/ 614 w 1313" name="T78"/>
                <a:gd fmla="*/ 0 h 1020" name="T79"/>
                <a:gd fmla="*/ 567 w 1313" name="T80"/>
                <a:gd fmla="*/ 56 h 1020" name="T81"/>
                <a:gd fmla="*/ 586 w 1313" name="T82"/>
                <a:gd fmla="*/ 121 h 1020" name="T83"/>
                <a:gd fmla="*/ 484 w 1313" name="T84"/>
                <a:gd fmla="*/ 77 h 1020" name="T85"/>
                <a:gd fmla="*/ 439 w 1313" name="T86"/>
                <a:gd fmla="*/ 70 h 1020" name="T87"/>
                <a:gd fmla="*/ 409 w 1313" name="T88"/>
                <a:gd fmla="*/ 155 h 1020" name="T89"/>
                <a:gd fmla="*/ 381 w 1313" name="T90"/>
                <a:gd fmla="*/ 326 h 1020" name="T91"/>
                <a:gd fmla="*/ 303 w 1313" name="T92"/>
                <a:gd fmla="*/ 424 h 1020" name="T93"/>
                <a:gd fmla="*/ 198 w 1313" name="T94"/>
                <a:gd fmla="*/ 572 h 1020" name="T95"/>
                <a:gd fmla="*/ 153 w 1313" name="T96"/>
                <a:gd fmla="*/ 654 h 1020" name="T97"/>
                <a:gd fmla="*/ 122 w 1313" name="T98"/>
                <a:gd fmla="*/ 678 h 1020" name="T99"/>
                <a:gd fmla="*/ 89 w 1313" name="T100"/>
                <a:gd fmla="*/ 700 h 1020" name="T101"/>
                <a:gd fmla="*/ 46 w 1313" name="T102"/>
                <a:gd fmla="*/ 739 h 1020" name="T103"/>
                <a:gd fmla="*/ 46 w 1313" name="T104"/>
                <a:gd fmla="*/ 786 h 1020" name="T105"/>
                <a:gd fmla="*/ 19 w 1313" name="T106"/>
                <a:gd fmla="*/ 824 h 1020" name="T107"/>
                <a:gd fmla="*/ 799 w 1313" name="T108"/>
                <a:gd fmla="*/ 668 h 1020" name="T109"/>
                <a:gd fmla="*/ 149 w 1313" name="T110"/>
                <a:gd fmla="*/ 944 h 1020" name="T111"/>
                <a:gd fmla="*/ 162 w 1313" name="T112"/>
                <a:gd fmla="*/ 887 h 1020" name="T113"/>
                <a:gd fmla="*/ 167 w 1313" name="T114"/>
                <a:gd fmla="*/ 884 h 1020" name="T115"/>
                <a:gd fmla="*/ 1284 w 1313" name="T116"/>
                <a:gd fmla="*/ 364 h 1020" name="T117"/>
                <a:gd fmla="*/ 1313 w 1313" name="T118"/>
                <a:gd fmla="*/ 352 h 102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020" w="1313">
                  <a:moveTo>
                    <a:pt x="0" y="859"/>
                  </a:moveTo>
                  <a:lnTo>
                    <a:pt x="0" y="898"/>
                  </a:lnTo>
                  <a:lnTo>
                    <a:pt x="0" y="1019"/>
                  </a:lnTo>
                  <a:lnTo>
                    <a:pt x="46" y="1019"/>
                  </a:lnTo>
                  <a:lnTo>
                    <a:pt x="53" y="1019"/>
                  </a:lnTo>
                  <a:cubicBezTo>
                    <a:pt x="58" y="1014"/>
                    <a:pt x="66" y="1009"/>
                    <a:pt x="73" y="1009"/>
                  </a:cubicBezTo>
                  <a:cubicBezTo>
                    <a:pt x="81" y="1009"/>
                    <a:pt x="86" y="1020"/>
                    <a:pt x="96" y="1017"/>
                  </a:cubicBezTo>
                  <a:cubicBezTo>
                    <a:pt x="102" y="1015"/>
                    <a:pt x="112" y="1010"/>
                    <a:pt x="121" y="1008"/>
                  </a:cubicBezTo>
                  <a:cubicBezTo>
                    <a:pt x="137" y="1003"/>
                    <a:pt x="154" y="996"/>
                    <a:pt x="154" y="974"/>
                  </a:cubicBezTo>
                  <a:lnTo>
                    <a:pt x="154" y="966"/>
                  </a:lnTo>
                  <a:cubicBezTo>
                    <a:pt x="154" y="960"/>
                    <a:pt x="154" y="959"/>
                    <a:pt x="149" y="954"/>
                  </a:cubicBezTo>
                  <a:lnTo>
                    <a:pt x="143" y="954"/>
                  </a:lnTo>
                  <a:cubicBezTo>
                    <a:pt x="134" y="951"/>
                    <a:pt x="135" y="946"/>
                    <a:pt x="130" y="938"/>
                  </a:cubicBezTo>
                  <a:lnTo>
                    <a:pt x="119" y="945"/>
                  </a:lnTo>
                  <a:lnTo>
                    <a:pt x="115" y="940"/>
                  </a:lnTo>
                  <a:lnTo>
                    <a:pt x="120" y="917"/>
                  </a:lnTo>
                  <a:lnTo>
                    <a:pt x="122" y="917"/>
                  </a:lnTo>
                  <a:lnTo>
                    <a:pt x="124" y="926"/>
                  </a:lnTo>
                  <a:lnTo>
                    <a:pt x="128" y="930"/>
                  </a:lnTo>
                  <a:cubicBezTo>
                    <a:pt x="131" y="925"/>
                    <a:pt x="130" y="929"/>
                    <a:pt x="130" y="922"/>
                  </a:cubicBezTo>
                  <a:lnTo>
                    <a:pt x="130" y="917"/>
                  </a:lnTo>
                  <a:cubicBezTo>
                    <a:pt x="130" y="898"/>
                    <a:pt x="111" y="907"/>
                    <a:pt x="94" y="902"/>
                  </a:cubicBezTo>
                  <a:lnTo>
                    <a:pt x="94" y="895"/>
                  </a:lnTo>
                  <a:lnTo>
                    <a:pt x="94" y="879"/>
                  </a:lnTo>
                  <a:cubicBezTo>
                    <a:pt x="94" y="867"/>
                    <a:pt x="100" y="842"/>
                    <a:pt x="116" y="854"/>
                  </a:cubicBezTo>
                  <a:lnTo>
                    <a:pt x="116" y="860"/>
                  </a:lnTo>
                  <a:cubicBezTo>
                    <a:pt x="117" y="873"/>
                    <a:pt x="106" y="873"/>
                    <a:pt x="110" y="881"/>
                  </a:cubicBezTo>
                  <a:cubicBezTo>
                    <a:pt x="121" y="881"/>
                    <a:pt x="131" y="874"/>
                    <a:pt x="137" y="874"/>
                  </a:cubicBezTo>
                  <a:lnTo>
                    <a:pt x="143" y="875"/>
                  </a:lnTo>
                  <a:lnTo>
                    <a:pt x="153" y="888"/>
                  </a:lnTo>
                  <a:lnTo>
                    <a:pt x="154" y="887"/>
                  </a:lnTo>
                  <a:cubicBezTo>
                    <a:pt x="160" y="883"/>
                    <a:pt x="160" y="880"/>
                    <a:pt x="160" y="873"/>
                  </a:cubicBezTo>
                  <a:lnTo>
                    <a:pt x="161" y="871"/>
                  </a:lnTo>
                  <a:lnTo>
                    <a:pt x="160" y="865"/>
                  </a:lnTo>
                  <a:cubicBezTo>
                    <a:pt x="147" y="852"/>
                    <a:pt x="137" y="867"/>
                    <a:pt x="127" y="851"/>
                  </a:cubicBezTo>
                  <a:cubicBezTo>
                    <a:pt x="129" y="844"/>
                    <a:pt x="132" y="840"/>
                    <a:pt x="132" y="833"/>
                  </a:cubicBezTo>
                  <a:cubicBezTo>
                    <a:pt x="132" y="824"/>
                    <a:pt x="127" y="819"/>
                    <a:pt x="127" y="811"/>
                  </a:cubicBezTo>
                  <a:cubicBezTo>
                    <a:pt x="127" y="803"/>
                    <a:pt x="130" y="796"/>
                    <a:pt x="138" y="797"/>
                  </a:cubicBezTo>
                  <a:lnTo>
                    <a:pt x="143" y="797"/>
                  </a:lnTo>
                  <a:cubicBezTo>
                    <a:pt x="141" y="801"/>
                    <a:pt x="138" y="803"/>
                    <a:pt x="138" y="808"/>
                  </a:cubicBezTo>
                  <a:lnTo>
                    <a:pt x="139" y="815"/>
                  </a:lnTo>
                  <a:lnTo>
                    <a:pt x="148" y="810"/>
                  </a:lnTo>
                  <a:cubicBezTo>
                    <a:pt x="149" y="828"/>
                    <a:pt x="137" y="818"/>
                    <a:pt x="141" y="829"/>
                  </a:cubicBezTo>
                  <a:cubicBezTo>
                    <a:pt x="149" y="832"/>
                    <a:pt x="153" y="825"/>
                    <a:pt x="163" y="822"/>
                  </a:cubicBezTo>
                  <a:lnTo>
                    <a:pt x="168" y="828"/>
                  </a:lnTo>
                  <a:cubicBezTo>
                    <a:pt x="166" y="840"/>
                    <a:pt x="155" y="835"/>
                    <a:pt x="144" y="839"/>
                  </a:cubicBezTo>
                  <a:cubicBezTo>
                    <a:pt x="141" y="848"/>
                    <a:pt x="156" y="854"/>
                    <a:pt x="164" y="855"/>
                  </a:cubicBezTo>
                  <a:cubicBezTo>
                    <a:pt x="182" y="844"/>
                    <a:pt x="173" y="802"/>
                    <a:pt x="205" y="801"/>
                  </a:cubicBezTo>
                  <a:cubicBezTo>
                    <a:pt x="226" y="801"/>
                    <a:pt x="221" y="790"/>
                    <a:pt x="240" y="789"/>
                  </a:cubicBezTo>
                  <a:cubicBezTo>
                    <a:pt x="255" y="788"/>
                    <a:pt x="263" y="784"/>
                    <a:pt x="271" y="773"/>
                  </a:cubicBezTo>
                  <a:lnTo>
                    <a:pt x="276" y="773"/>
                  </a:lnTo>
                  <a:lnTo>
                    <a:pt x="284" y="773"/>
                  </a:lnTo>
                  <a:lnTo>
                    <a:pt x="287" y="776"/>
                  </a:lnTo>
                  <a:lnTo>
                    <a:pt x="291" y="788"/>
                  </a:lnTo>
                  <a:lnTo>
                    <a:pt x="305" y="780"/>
                  </a:lnTo>
                  <a:lnTo>
                    <a:pt x="304" y="767"/>
                  </a:lnTo>
                  <a:lnTo>
                    <a:pt x="320" y="757"/>
                  </a:lnTo>
                  <a:lnTo>
                    <a:pt x="323" y="771"/>
                  </a:lnTo>
                  <a:cubicBezTo>
                    <a:pt x="328" y="772"/>
                    <a:pt x="329" y="773"/>
                    <a:pt x="335" y="773"/>
                  </a:cubicBezTo>
                  <a:lnTo>
                    <a:pt x="338" y="773"/>
                  </a:lnTo>
                  <a:lnTo>
                    <a:pt x="346" y="772"/>
                  </a:lnTo>
                  <a:lnTo>
                    <a:pt x="347" y="760"/>
                  </a:lnTo>
                  <a:lnTo>
                    <a:pt x="357" y="771"/>
                  </a:lnTo>
                  <a:cubicBezTo>
                    <a:pt x="363" y="763"/>
                    <a:pt x="358" y="758"/>
                    <a:pt x="369" y="753"/>
                  </a:cubicBezTo>
                  <a:cubicBezTo>
                    <a:pt x="378" y="748"/>
                    <a:pt x="382" y="745"/>
                    <a:pt x="381" y="735"/>
                  </a:cubicBezTo>
                  <a:lnTo>
                    <a:pt x="378" y="732"/>
                  </a:lnTo>
                  <a:lnTo>
                    <a:pt x="367" y="731"/>
                  </a:lnTo>
                  <a:lnTo>
                    <a:pt x="363" y="727"/>
                  </a:lnTo>
                  <a:lnTo>
                    <a:pt x="367" y="721"/>
                  </a:lnTo>
                  <a:lnTo>
                    <a:pt x="373" y="721"/>
                  </a:lnTo>
                  <a:lnTo>
                    <a:pt x="378" y="721"/>
                  </a:lnTo>
                  <a:cubicBezTo>
                    <a:pt x="383" y="721"/>
                    <a:pt x="388" y="722"/>
                    <a:pt x="392" y="724"/>
                  </a:cubicBezTo>
                  <a:cubicBezTo>
                    <a:pt x="390" y="728"/>
                    <a:pt x="389" y="727"/>
                    <a:pt x="389" y="732"/>
                  </a:cubicBezTo>
                  <a:lnTo>
                    <a:pt x="389" y="738"/>
                  </a:lnTo>
                  <a:lnTo>
                    <a:pt x="397" y="740"/>
                  </a:lnTo>
                  <a:cubicBezTo>
                    <a:pt x="398" y="758"/>
                    <a:pt x="387" y="752"/>
                    <a:pt x="384" y="763"/>
                  </a:cubicBezTo>
                  <a:lnTo>
                    <a:pt x="385" y="765"/>
                  </a:lnTo>
                  <a:lnTo>
                    <a:pt x="411" y="754"/>
                  </a:lnTo>
                  <a:lnTo>
                    <a:pt x="420" y="753"/>
                  </a:lnTo>
                  <a:lnTo>
                    <a:pt x="421" y="748"/>
                  </a:lnTo>
                  <a:cubicBezTo>
                    <a:pt x="421" y="746"/>
                    <a:pt x="421" y="744"/>
                    <a:pt x="421" y="743"/>
                  </a:cubicBezTo>
                  <a:lnTo>
                    <a:pt x="410" y="742"/>
                  </a:lnTo>
                  <a:lnTo>
                    <a:pt x="407" y="739"/>
                  </a:lnTo>
                  <a:lnTo>
                    <a:pt x="406" y="733"/>
                  </a:lnTo>
                  <a:lnTo>
                    <a:pt x="416" y="720"/>
                  </a:lnTo>
                  <a:cubicBezTo>
                    <a:pt x="412" y="714"/>
                    <a:pt x="400" y="708"/>
                    <a:pt x="403" y="700"/>
                  </a:cubicBezTo>
                  <a:cubicBezTo>
                    <a:pt x="420" y="700"/>
                    <a:pt x="416" y="707"/>
                    <a:pt x="426" y="717"/>
                  </a:cubicBezTo>
                  <a:lnTo>
                    <a:pt x="430" y="717"/>
                  </a:lnTo>
                  <a:cubicBezTo>
                    <a:pt x="435" y="718"/>
                    <a:pt x="435" y="716"/>
                    <a:pt x="441" y="716"/>
                  </a:cubicBezTo>
                  <a:lnTo>
                    <a:pt x="446" y="716"/>
                  </a:lnTo>
                  <a:lnTo>
                    <a:pt x="452" y="716"/>
                  </a:lnTo>
                  <a:lnTo>
                    <a:pt x="456" y="719"/>
                  </a:lnTo>
                  <a:lnTo>
                    <a:pt x="456" y="726"/>
                  </a:lnTo>
                  <a:cubicBezTo>
                    <a:pt x="462" y="732"/>
                    <a:pt x="463" y="735"/>
                    <a:pt x="472" y="735"/>
                  </a:cubicBezTo>
                  <a:lnTo>
                    <a:pt x="473" y="735"/>
                  </a:lnTo>
                  <a:lnTo>
                    <a:pt x="479" y="734"/>
                  </a:lnTo>
                  <a:cubicBezTo>
                    <a:pt x="485" y="729"/>
                    <a:pt x="487" y="726"/>
                    <a:pt x="487" y="717"/>
                  </a:cubicBezTo>
                  <a:lnTo>
                    <a:pt x="487" y="716"/>
                  </a:lnTo>
                  <a:lnTo>
                    <a:pt x="484" y="675"/>
                  </a:lnTo>
                  <a:lnTo>
                    <a:pt x="490" y="674"/>
                  </a:lnTo>
                  <a:lnTo>
                    <a:pt x="493" y="686"/>
                  </a:lnTo>
                  <a:lnTo>
                    <a:pt x="494" y="688"/>
                  </a:lnTo>
                  <a:lnTo>
                    <a:pt x="510" y="681"/>
                  </a:lnTo>
                  <a:lnTo>
                    <a:pt x="509" y="687"/>
                  </a:lnTo>
                  <a:cubicBezTo>
                    <a:pt x="501" y="693"/>
                    <a:pt x="498" y="689"/>
                    <a:pt x="495" y="701"/>
                  </a:cubicBezTo>
                  <a:cubicBezTo>
                    <a:pt x="497" y="709"/>
                    <a:pt x="516" y="722"/>
                    <a:pt x="524" y="722"/>
                  </a:cubicBezTo>
                  <a:lnTo>
                    <a:pt x="530" y="722"/>
                  </a:lnTo>
                  <a:cubicBezTo>
                    <a:pt x="541" y="710"/>
                    <a:pt x="551" y="683"/>
                    <a:pt x="567" y="684"/>
                  </a:cubicBezTo>
                  <a:lnTo>
                    <a:pt x="571" y="684"/>
                  </a:lnTo>
                  <a:lnTo>
                    <a:pt x="573" y="687"/>
                  </a:lnTo>
                  <a:lnTo>
                    <a:pt x="582" y="703"/>
                  </a:lnTo>
                  <a:cubicBezTo>
                    <a:pt x="593" y="701"/>
                    <a:pt x="596" y="692"/>
                    <a:pt x="603" y="683"/>
                  </a:cubicBezTo>
                  <a:cubicBezTo>
                    <a:pt x="592" y="639"/>
                    <a:pt x="605" y="654"/>
                    <a:pt x="605" y="630"/>
                  </a:cubicBezTo>
                  <a:lnTo>
                    <a:pt x="605" y="621"/>
                  </a:lnTo>
                  <a:cubicBezTo>
                    <a:pt x="605" y="611"/>
                    <a:pt x="600" y="604"/>
                    <a:pt x="600" y="597"/>
                  </a:cubicBezTo>
                  <a:lnTo>
                    <a:pt x="600" y="594"/>
                  </a:lnTo>
                  <a:cubicBezTo>
                    <a:pt x="600" y="588"/>
                    <a:pt x="600" y="586"/>
                    <a:pt x="605" y="582"/>
                  </a:cubicBezTo>
                  <a:cubicBezTo>
                    <a:pt x="615" y="594"/>
                    <a:pt x="613" y="636"/>
                    <a:pt x="622" y="659"/>
                  </a:cubicBezTo>
                  <a:lnTo>
                    <a:pt x="623" y="658"/>
                  </a:lnTo>
                  <a:lnTo>
                    <a:pt x="637" y="676"/>
                  </a:lnTo>
                  <a:cubicBezTo>
                    <a:pt x="647" y="671"/>
                    <a:pt x="664" y="651"/>
                    <a:pt x="664" y="638"/>
                  </a:cubicBezTo>
                  <a:cubicBezTo>
                    <a:pt x="664" y="625"/>
                    <a:pt x="643" y="599"/>
                    <a:pt x="643" y="597"/>
                  </a:cubicBezTo>
                  <a:cubicBezTo>
                    <a:pt x="664" y="597"/>
                    <a:pt x="660" y="631"/>
                    <a:pt x="680" y="638"/>
                  </a:cubicBezTo>
                  <a:cubicBezTo>
                    <a:pt x="694" y="638"/>
                    <a:pt x="692" y="638"/>
                    <a:pt x="702" y="628"/>
                  </a:cubicBezTo>
                  <a:lnTo>
                    <a:pt x="702" y="624"/>
                  </a:lnTo>
                  <a:cubicBezTo>
                    <a:pt x="702" y="620"/>
                    <a:pt x="701" y="619"/>
                    <a:pt x="700" y="614"/>
                  </a:cubicBezTo>
                  <a:lnTo>
                    <a:pt x="705" y="603"/>
                  </a:lnTo>
                  <a:cubicBezTo>
                    <a:pt x="700" y="597"/>
                    <a:pt x="694" y="597"/>
                    <a:pt x="694" y="587"/>
                  </a:cubicBezTo>
                  <a:cubicBezTo>
                    <a:pt x="694" y="580"/>
                    <a:pt x="697" y="576"/>
                    <a:pt x="697" y="568"/>
                  </a:cubicBezTo>
                  <a:lnTo>
                    <a:pt x="697" y="565"/>
                  </a:lnTo>
                  <a:lnTo>
                    <a:pt x="692" y="551"/>
                  </a:lnTo>
                  <a:cubicBezTo>
                    <a:pt x="688" y="541"/>
                    <a:pt x="668" y="539"/>
                    <a:pt x="659" y="533"/>
                  </a:cubicBezTo>
                  <a:lnTo>
                    <a:pt x="660" y="526"/>
                  </a:lnTo>
                  <a:lnTo>
                    <a:pt x="697" y="522"/>
                  </a:lnTo>
                  <a:lnTo>
                    <a:pt x="697" y="521"/>
                  </a:lnTo>
                  <a:cubicBezTo>
                    <a:pt x="695" y="512"/>
                    <a:pt x="679" y="511"/>
                    <a:pt x="681" y="500"/>
                  </a:cubicBezTo>
                  <a:lnTo>
                    <a:pt x="683" y="487"/>
                  </a:lnTo>
                  <a:lnTo>
                    <a:pt x="683" y="482"/>
                  </a:lnTo>
                  <a:lnTo>
                    <a:pt x="681" y="468"/>
                  </a:lnTo>
                  <a:cubicBezTo>
                    <a:pt x="688" y="470"/>
                    <a:pt x="688" y="482"/>
                    <a:pt x="694" y="491"/>
                  </a:cubicBezTo>
                  <a:lnTo>
                    <a:pt x="702" y="488"/>
                  </a:lnTo>
                  <a:cubicBezTo>
                    <a:pt x="703" y="532"/>
                    <a:pt x="708" y="508"/>
                    <a:pt x="728" y="527"/>
                  </a:cubicBezTo>
                  <a:cubicBezTo>
                    <a:pt x="730" y="548"/>
                    <a:pt x="744" y="556"/>
                    <a:pt x="757" y="573"/>
                  </a:cubicBezTo>
                  <a:lnTo>
                    <a:pt x="766" y="566"/>
                  </a:lnTo>
                  <a:lnTo>
                    <a:pt x="781" y="569"/>
                  </a:lnTo>
                  <a:lnTo>
                    <a:pt x="811" y="564"/>
                  </a:lnTo>
                  <a:cubicBezTo>
                    <a:pt x="817" y="557"/>
                    <a:pt x="830" y="548"/>
                    <a:pt x="839" y="550"/>
                  </a:cubicBezTo>
                  <a:cubicBezTo>
                    <a:pt x="863" y="555"/>
                    <a:pt x="853" y="559"/>
                    <a:pt x="859" y="576"/>
                  </a:cubicBezTo>
                  <a:lnTo>
                    <a:pt x="878" y="568"/>
                  </a:lnTo>
                  <a:lnTo>
                    <a:pt x="878" y="562"/>
                  </a:lnTo>
                  <a:lnTo>
                    <a:pt x="866" y="554"/>
                  </a:lnTo>
                  <a:lnTo>
                    <a:pt x="873" y="542"/>
                  </a:lnTo>
                  <a:lnTo>
                    <a:pt x="859" y="541"/>
                  </a:lnTo>
                  <a:lnTo>
                    <a:pt x="859" y="536"/>
                  </a:lnTo>
                  <a:cubicBezTo>
                    <a:pt x="858" y="521"/>
                    <a:pt x="897" y="505"/>
                    <a:pt x="910" y="501"/>
                  </a:cubicBezTo>
                  <a:lnTo>
                    <a:pt x="914" y="509"/>
                  </a:lnTo>
                  <a:lnTo>
                    <a:pt x="899" y="519"/>
                  </a:lnTo>
                  <a:lnTo>
                    <a:pt x="899" y="524"/>
                  </a:lnTo>
                  <a:cubicBezTo>
                    <a:pt x="898" y="529"/>
                    <a:pt x="901" y="547"/>
                    <a:pt x="903" y="551"/>
                  </a:cubicBezTo>
                  <a:cubicBezTo>
                    <a:pt x="911" y="550"/>
                    <a:pt x="912" y="546"/>
                    <a:pt x="919" y="546"/>
                  </a:cubicBezTo>
                  <a:cubicBezTo>
                    <a:pt x="929" y="546"/>
                    <a:pt x="922" y="553"/>
                    <a:pt x="930" y="555"/>
                  </a:cubicBezTo>
                  <a:cubicBezTo>
                    <a:pt x="932" y="525"/>
                    <a:pt x="947" y="534"/>
                    <a:pt x="950" y="508"/>
                  </a:cubicBezTo>
                  <a:cubicBezTo>
                    <a:pt x="957" y="501"/>
                    <a:pt x="971" y="502"/>
                    <a:pt x="982" y="503"/>
                  </a:cubicBezTo>
                  <a:cubicBezTo>
                    <a:pt x="1004" y="507"/>
                    <a:pt x="996" y="503"/>
                    <a:pt x="1004" y="520"/>
                  </a:cubicBezTo>
                  <a:lnTo>
                    <a:pt x="1040" y="527"/>
                  </a:lnTo>
                  <a:lnTo>
                    <a:pt x="1046" y="522"/>
                  </a:lnTo>
                  <a:lnTo>
                    <a:pt x="1047" y="515"/>
                  </a:lnTo>
                  <a:lnTo>
                    <a:pt x="1029" y="500"/>
                  </a:lnTo>
                  <a:lnTo>
                    <a:pt x="1029" y="495"/>
                  </a:lnTo>
                  <a:cubicBezTo>
                    <a:pt x="1028" y="491"/>
                    <a:pt x="1031" y="486"/>
                    <a:pt x="1034" y="483"/>
                  </a:cubicBezTo>
                  <a:cubicBezTo>
                    <a:pt x="1045" y="482"/>
                    <a:pt x="1067" y="509"/>
                    <a:pt x="1086" y="514"/>
                  </a:cubicBezTo>
                  <a:cubicBezTo>
                    <a:pt x="1094" y="508"/>
                    <a:pt x="1096" y="499"/>
                    <a:pt x="1105" y="491"/>
                  </a:cubicBezTo>
                  <a:cubicBezTo>
                    <a:pt x="1123" y="476"/>
                    <a:pt x="1120" y="485"/>
                    <a:pt x="1139" y="486"/>
                  </a:cubicBezTo>
                  <a:lnTo>
                    <a:pt x="1167" y="455"/>
                  </a:lnTo>
                  <a:cubicBezTo>
                    <a:pt x="1176" y="457"/>
                    <a:pt x="1174" y="460"/>
                    <a:pt x="1186" y="460"/>
                  </a:cubicBezTo>
                  <a:cubicBezTo>
                    <a:pt x="1201" y="460"/>
                    <a:pt x="1209" y="448"/>
                    <a:pt x="1218" y="437"/>
                  </a:cubicBezTo>
                  <a:lnTo>
                    <a:pt x="1218" y="430"/>
                  </a:lnTo>
                  <a:lnTo>
                    <a:pt x="1218" y="429"/>
                  </a:lnTo>
                  <a:lnTo>
                    <a:pt x="1216" y="403"/>
                  </a:lnTo>
                  <a:cubicBezTo>
                    <a:pt x="1223" y="404"/>
                    <a:pt x="1222" y="407"/>
                    <a:pt x="1224" y="414"/>
                  </a:cubicBezTo>
                  <a:lnTo>
                    <a:pt x="1229" y="414"/>
                  </a:lnTo>
                  <a:cubicBezTo>
                    <a:pt x="1236" y="415"/>
                    <a:pt x="1254" y="407"/>
                    <a:pt x="1255" y="400"/>
                  </a:cubicBezTo>
                  <a:lnTo>
                    <a:pt x="1246" y="388"/>
                  </a:lnTo>
                  <a:cubicBezTo>
                    <a:pt x="1235" y="386"/>
                    <a:pt x="1207" y="393"/>
                    <a:pt x="1208" y="375"/>
                  </a:cubicBezTo>
                  <a:lnTo>
                    <a:pt x="1208" y="370"/>
                  </a:lnTo>
                  <a:cubicBezTo>
                    <a:pt x="1218" y="375"/>
                    <a:pt x="1232" y="378"/>
                    <a:pt x="1243" y="378"/>
                  </a:cubicBezTo>
                  <a:lnTo>
                    <a:pt x="1246" y="378"/>
                  </a:lnTo>
                  <a:cubicBezTo>
                    <a:pt x="1268" y="372"/>
                    <a:pt x="1263" y="331"/>
                    <a:pt x="1266" y="321"/>
                  </a:cubicBezTo>
                  <a:lnTo>
                    <a:pt x="1292" y="324"/>
                  </a:lnTo>
                  <a:cubicBezTo>
                    <a:pt x="1299" y="324"/>
                    <a:pt x="1298" y="325"/>
                    <a:pt x="1303" y="325"/>
                  </a:cubicBezTo>
                  <a:cubicBezTo>
                    <a:pt x="1309" y="325"/>
                    <a:pt x="1306" y="326"/>
                    <a:pt x="1310" y="322"/>
                  </a:cubicBezTo>
                  <a:lnTo>
                    <a:pt x="1292" y="313"/>
                  </a:lnTo>
                  <a:cubicBezTo>
                    <a:pt x="1287" y="293"/>
                    <a:pt x="1276" y="282"/>
                    <a:pt x="1272" y="269"/>
                  </a:cubicBezTo>
                  <a:cubicBezTo>
                    <a:pt x="1269" y="255"/>
                    <a:pt x="1272" y="259"/>
                    <a:pt x="1265" y="245"/>
                  </a:cubicBezTo>
                  <a:cubicBezTo>
                    <a:pt x="1261" y="235"/>
                    <a:pt x="1267" y="230"/>
                    <a:pt x="1273" y="222"/>
                  </a:cubicBezTo>
                  <a:cubicBezTo>
                    <a:pt x="1272" y="213"/>
                    <a:pt x="1261" y="210"/>
                    <a:pt x="1257" y="194"/>
                  </a:cubicBezTo>
                  <a:cubicBezTo>
                    <a:pt x="1254" y="181"/>
                    <a:pt x="1256" y="189"/>
                    <a:pt x="1249" y="180"/>
                  </a:cubicBezTo>
                  <a:cubicBezTo>
                    <a:pt x="1246" y="175"/>
                    <a:pt x="1246" y="169"/>
                    <a:pt x="1243" y="163"/>
                  </a:cubicBezTo>
                  <a:cubicBezTo>
                    <a:pt x="1237" y="158"/>
                    <a:pt x="1231" y="161"/>
                    <a:pt x="1232" y="149"/>
                  </a:cubicBezTo>
                  <a:cubicBezTo>
                    <a:pt x="1233" y="141"/>
                    <a:pt x="1237" y="139"/>
                    <a:pt x="1237" y="129"/>
                  </a:cubicBezTo>
                  <a:cubicBezTo>
                    <a:pt x="1215" y="129"/>
                    <a:pt x="1196" y="144"/>
                    <a:pt x="1188" y="143"/>
                  </a:cubicBezTo>
                  <a:cubicBezTo>
                    <a:pt x="1180" y="135"/>
                    <a:pt x="1186" y="131"/>
                    <a:pt x="1178" y="123"/>
                  </a:cubicBezTo>
                  <a:cubicBezTo>
                    <a:pt x="1172" y="117"/>
                    <a:pt x="1166" y="114"/>
                    <a:pt x="1160" y="109"/>
                  </a:cubicBezTo>
                  <a:lnTo>
                    <a:pt x="1168" y="97"/>
                  </a:lnTo>
                  <a:cubicBezTo>
                    <a:pt x="1156" y="96"/>
                    <a:pt x="1156" y="105"/>
                    <a:pt x="1148" y="111"/>
                  </a:cubicBezTo>
                  <a:cubicBezTo>
                    <a:pt x="1139" y="110"/>
                    <a:pt x="1142" y="106"/>
                    <a:pt x="1132" y="103"/>
                  </a:cubicBezTo>
                  <a:cubicBezTo>
                    <a:pt x="1124" y="100"/>
                    <a:pt x="1118" y="103"/>
                    <a:pt x="1110" y="102"/>
                  </a:cubicBezTo>
                  <a:cubicBezTo>
                    <a:pt x="1100" y="100"/>
                    <a:pt x="1088" y="88"/>
                    <a:pt x="1075" y="88"/>
                  </a:cubicBezTo>
                  <a:lnTo>
                    <a:pt x="1072" y="99"/>
                  </a:lnTo>
                  <a:lnTo>
                    <a:pt x="1067" y="95"/>
                  </a:lnTo>
                  <a:cubicBezTo>
                    <a:pt x="1055" y="103"/>
                    <a:pt x="1047" y="125"/>
                    <a:pt x="1056" y="137"/>
                  </a:cubicBezTo>
                  <a:lnTo>
                    <a:pt x="1052" y="143"/>
                  </a:lnTo>
                  <a:cubicBezTo>
                    <a:pt x="1059" y="152"/>
                    <a:pt x="1066" y="147"/>
                    <a:pt x="1065" y="160"/>
                  </a:cubicBezTo>
                  <a:cubicBezTo>
                    <a:pt x="1054" y="168"/>
                    <a:pt x="1026" y="151"/>
                    <a:pt x="1021" y="144"/>
                  </a:cubicBezTo>
                  <a:cubicBezTo>
                    <a:pt x="1011" y="129"/>
                    <a:pt x="1001" y="112"/>
                    <a:pt x="982" y="130"/>
                  </a:cubicBezTo>
                  <a:lnTo>
                    <a:pt x="972" y="130"/>
                  </a:lnTo>
                  <a:cubicBezTo>
                    <a:pt x="954" y="142"/>
                    <a:pt x="962" y="146"/>
                    <a:pt x="937" y="146"/>
                  </a:cubicBezTo>
                  <a:cubicBezTo>
                    <a:pt x="906" y="146"/>
                    <a:pt x="917" y="150"/>
                    <a:pt x="906" y="167"/>
                  </a:cubicBezTo>
                  <a:lnTo>
                    <a:pt x="884" y="161"/>
                  </a:lnTo>
                  <a:lnTo>
                    <a:pt x="876" y="175"/>
                  </a:lnTo>
                  <a:lnTo>
                    <a:pt x="870" y="170"/>
                  </a:lnTo>
                  <a:cubicBezTo>
                    <a:pt x="856" y="172"/>
                    <a:pt x="840" y="187"/>
                    <a:pt x="827" y="186"/>
                  </a:cubicBezTo>
                  <a:lnTo>
                    <a:pt x="816" y="169"/>
                  </a:lnTo>
                  <a:cubicBezTo>
                    <a:pt x="807" y="168"/>
                    <a:pt x="796" y="160"/>
                    <a:pt x="790" y="155"/>
                  </a:cubicBezTo>
                  <a:cubicBezTo>
                    <a:pt x="789" y="147"/>
                    <a:pt x="804" y="146"/>
                    <a:pt x="814" y="135"/>
                  </a:cubicBezTo>
                  <a:cubicBezTo>
                    <a:pt x="826" y="120"/>
                    <a:pt x="817" y="107"/>
                    <a:pt x="823" y="97"/>
                  </a:cubicBezTo>
                  <a:cubicBezTo>
                    <a:pt x="837" y="76"/>
                    <a:pt x="870" y="72"/>
                    <a:pt x="875" y="55"/>
                  </a:cubicBezTo>
                  <a:lnTo>
                    <a:pt x="870" y="50"/>
                  </a:lnTo>
                  <a:lnTo>
                    <a:pt x="874" y="29"/>
                  </a:lnTo>
                  <a:cubicBezTo>
                    <a:pt x="867" y="23"/>
                    <a:pt x="844" y="5"/>
                    <a:pt x="836" y="7"/>
                  </a:cubicBezTo>
                  <a:cubicBezTo>
                    <a:pt x="824" y="10"/>
                    <a:pt x="820" y="32"/>
                    <a:pt x="799" y="32"/>
                  </a:cubicBezTo>
                  <a:cubicBezTo>
                    <a:pt x="794" y="32"/>
                    <a:pt x="784" y="29"/>
                    <a:pt x="780" y="29"/>
                  </a:cubicBezTo>
                  <a:cubicBezTo>
                    <a:pt x="771" y="29"/>
                    <a:pt x="765" y="37"/>
                    <a:pt x="758" y="38"/>
                  </a:cubicBezTo>
                  <a:cubicBezTo>
                    <a:pt x="756" y="21"/>
                    <a:pt x="756" y="13"/>
                    <a:pt x="741" y="3"/>
                  </a:cubicBezTo>
                  <a:cubicBezTo>
                    <a:pt x="724" y="5"/>
                    <a:pt x="734" y="20"/>
                    <a:pt x="722" y="32"/>
                  </a:cubicBezTo>
                  <a:lnTo>
                    <a:pt x="716" y="32"/>
                  </a:lnTo>
                  <a:cubicBezTo>
                    <a:pt x="706" y="32"/>
                    <a:pt x="706" y="25"/>
                    <a:pt x="695" y="31"/>
                  </a:cubicBezTo>
                  <a:cubicBezTo>
                    <a:pt x="685" y="36"/>
                    <a:pt x="685" y="38"/>
                    <a:pt x="676" y="29"/>
                  </a:cubicBezTo>
                  <a:cubicBezTo>
                    <a:pt x="641" y="25"/>
                    <a:pt x="647" y="30"/>
                    <a:pt x="627" y="0"/>
                  </a:cubicBezTo>
                  <a:lnTo>
                    <a:pt x="614" y="0"/>
                  </a:lnTo>
                  <a:cubicBezTo>
                    <a:pt x="596" y="12"/>
                    <a:pt x="605" y="0"/>
                    <a:pt x="593" y="24"/>
                  </a:cubicBezTo>
                  <a:cubicBezTo>
                    <a:pt x="591" y="29"/>
                    <a:pt x="576" y="32"/>
                    <a:pt x="565" y="40"/>
                  </a:cubicBezTo>
                  <a:lnTo>
                    <a:pt x="557" y="38"/>
                  </a:lnTo>
                  <a:lnTo>
                    <a:pt x="553" y="42"/>
                  </a:lnTo>
                  <a:lnTo>
                    <a:pt x="552" y="48"/>
                  </a:lnTo>
                  <a:cubicBezTo>
                    <a:pt x="556" y="53"/>
                    <a:pt x="560" y="56"/>
                    <a:pt x="567" y="56"/>
                  </a:cubicBezTo>
                  <a:lnTo>
                    <a:pt x="582" y="54"/>
                  </a:lnTo>
                  <a:lnTo>
                    <a:pt x="583" y="56"/>
                  </a:lnTo>
                  <a:lnTo>
                    <a:pt x="578" y="70"/>
                  </a:lnTo>
                  <a:lnTo>
                    <a:pt x="578" y="73"/>
                  </a:lnTo>
                  <a:lnTo>
                    <a:pt x="578" y="83"/>
                  </a:lnTo>
                  <a:cubicBezTo>
                    <a:pt x="578" y="97"/>
                    <a:pt x="586" y="106"/>
                    <a:pt x="586" y="121"/>
                  </a:cubicBezTo>
                  <a:cubicBezTo>
                    <a:pt x="575" y="121"/>
                    <a:pt x="577" y="116"/>
                    <a:pt x="568" y="117"/>
                  </a:cubicBezTo>
                  <a:cubicBezTo>
                    <a:pt x="560" y="118"/>
                    <a:pt x="557" y="122"/>
                    <a:pt x="549" y="122"/>
                  </a:cubicBezTo>
                  <a:cubicBezTo>
                    <a:pt x="538" y="114"/>
                    <a:pt x="536" y="99"/>
                    <a:pt x="530" y="87"/>
                  </a:cubicBezTo>
                  <a:cubicBezTo>
                    <a:pt x="526" y="79"/>
                    <a:pt x="521" y="78"/>
                    <a:pt x="513" y="78"/>
                  </a:cubicBezTo>
                  <a:cubicBezTo>
                    <a:pt x="499" y="77"/>
                    <a:pt x="506" y="71"/>
                    <a:pt x="495" y="68"/>
                  </a:cubicBezTo>
                  <a:lnTo>
                    <a:pt x="484" y="77"/>
                  </a:lnTo>
                  <a:lnTo>
                    <a:pt x="483" y="76"/>
                  </a:lnTo>
                  <a:lnTo>
                    <a:pt x="480" y="69"/>
                  </a:lnTo>
                  <a:cubicBezTo>
                    <a:pt x="469" y="68"/>
                    <a:pt x="471" y="73"/>
                    <a:pt x="462" y="73"/>
                  </a:cubicBezTo>
                  <a:cubicBezTo>
                    <a:pt x="455" y="73"/>
                    <a:pt x="457" y="70"/>
                    <a:pt x="448" y="70"/>
                  </a:cubicBezTo>
                  <a:lnTo>
                    <a:pt x="445" y="70"/>
                  </a:lnTo>
                  <a:lnTo>
                    <a:pt x="439" y="70"/>
                  </a:lnTo>
                  <a:lnTo>
                    <a:pt x="432" y="103"/>
                  </a:lnTo>
                  <a:lnTo>
                    <a:pt x="432" y="110"/>
                  </a:lnTo>
                  <a:lnTo>
                    <a:pt x="434" y="122"/>
                  </a:lnTo>
                  <a:lnTo>
                    <a:pt x="433" y="124"/>
                  </a:lnTo>
                  <a:lnTo>
                    <a:pt x="433" y="130"/>
                  </a:lnTo>
                  <a:cubicBezTo>
                    <a:pt x="427" y="137"/>
                    <a:pt x="411" y="148"/>
                    <a:pt x="409" y="155"/>
                  </a:cubicBezTo>
                  <a:cubicBezTo>
                    <a:pt x="396" y="160"/>
                    <a:pt x="393" y="172"/>
                    <a:pt x="394" y="185"/>
                  </a:cubicBezTo>
                  <a:lnTo>
                    <a:pt x="410" y="195"/>
                  </a:lnTo>
                  <a:cubicBezTo>
                    <a:pt x="411" y="208"/>
                    <a:pt x="420" y="228"/>
                    <a:pt x="415" y="235"/>
                  </a:cubicBezTo>
                  <a:cubicBezTo>
                    <a:pt x="408" y="244"/>
                    <a:pt x="395" y="248"/>
                    <a:pt x="386" y="258"/>
                  </a:cubicBezTo>
                  <a:cubicBezTo>
                    <a:pt x="384" y="281"/>
                    <a:pt x="400" y="282"/>
                    <a:pt x="398" y="300"/>
                  </a:cubicBezTo>
                  <a:cubicBezTo>
                    <a:pt x="391" y="314"/>
                    <a:pt x="386" y="300"/>
                    <a:pt x="381" y="326"/>
                  </a:cubicBezTo>
                  <a:lnTo>
                    <a:pt x="348" y="332"/>
                  </a:lnTo>
                  <a:lnTo>
                    <a:pt x="348" y="334"/>
                  </a:lnTo>
                  <a:cubicBezTo>
                    <a:pt x="347" y="344"/>
                    <a:pt x="353" y="357"/>
                    <a:pt x="345" y="363"/>
                  </a:cubicBezTo>
                  <a:cubicBezTo>
                    <a:pt x="338" y="368"/>
                    <a:pt x="327" y="366"/>
                    <a:pt x="323" y="376"/>
                  </a:cubicBezTo>
                  <a:cubicBezTo>
                    <a:pt x="318" y="390"/>
                    <a:pt x="323" y="386"/>
                    <a:pt x="311" y="398"/>
                  </a:cubicBezTo>
                  <a:cubicBezTo>
                    <a:pt x="301" y="408"/>
                    <a:pt x="303" y="410"/>
                    <a:pt x="303" y="424"/>
                  </a:cubicBezTo>
                  <a:lnTo>
                    <a:pt x="303" y="452"/>
                  </a:lnTo>
                  <a:cubicBezTo>
                    <a:pt x="303" y="493"/>
                    <a:pt x="328" y="466"/>
                    <a:pt x="299" y="510"/>
                  </a:cubicBezTo>
                  <a:cubicBezTo>
                    <a:pt x="280" y="538"/>
                    <a:pt x="280" y="535"/>
                    <a:pt x="252" y="542"/>
                  </a:cubicBezTo>
                  <a:lnTo>
                    <a:pt x="256" y="555"/>
                  </a:lnTo>
                  <a:cubicBezTo>
                    <a:pt x="246" y="561"/>
                    <a:pt x="238" y="555"/>
                    <a:pt x="227" y="565"/>
                  </a:cubicBezTo>
                  <a:cubicBezTo>
                    <a:pt x="212" y="577"/>
                    <a:pt x="212" y="568"/>
                    <a:pt x="198" y="572"/>
                  </a:cubicBezTo>
                  <a:lnTo>
                    <a:pt x="197" y="590"/>
                  </a:lnTo>
                  <a:lnTo>
                    <a:pt x="187" y="591"/>
                  </a:lnTo>
                  <a:cubicBezTo>
                    <a:pt x="183" y="606"/>
                    <a:pt x="200" y="621"/>
                    <a:pt x="198" y="629"/>
                  </a:cubicBezTo>
                  <a:cubicBezTo>
                    <a:pt x="165" y="640"/>
                    <a:pt x="187" y="636"/>
                    <a:pt x="170" y="649"/>
                  </a:cubicBezTo>
                  <a:lnTo>
                    <a:pt x="161" y="645"/>
                  </a:lnTo>
                  <a:lnTo>
                    <a:pt x="153" y="654"/>
                  </a:lnTo>
                  <a:cubicBezTo>
                    <a:pt x="146" y="649"/>
                    <a:pt x="143" y="646"/>
                    <a:pt x="135" y="646"/>
                  </a:cubicBezTo>
                  <a:lnTo>
                    <a:pt x="132" y="646"/>
                  </a:lnTo>
                  <a:lnTo>
                    <a:pt x="126" y="646"/>
                  </a:lnTo>
                  <a:lnTo>
                    <a:pt x="123" y="650"/>
                  </a:lnTo>
                  <a:lnTo>
                    <a:pt x="122" y="655"/>
                  </a:lnTo>
                  <a:lnTo>
                    <a:pt x="122" y="678"/>
                  </a:lnTo>
                  <a:cubicBezTo>
                    <a:pt x="122" y="685"/>
                    <a:pt x="123" y="686"/>
                    <a:pt x="128" y="691"/>
                  </a:cubicBezTo>
                  <a:lnTo>
                    <a:pt x="129" y="697"/>
                  </a:lnTo>
                  <a:lnTo>
                    <a:pt x="129" y="701"/>
                  </a:lnTo>
                  <a:lnTo>
                    <a:pt x="111" y="696"/>
                  </a:lnTo>
                  <a:lnTo>
                    <a:pt x="104" y="703"/>
                  </a:lnTo>
                  <a:cubicBezTo>
                    <a:pt x="96" y="703"/>
                    <a:pt x="94" y="700"/>
                    <a:pt x="89" y="700"/>
                  </a:cubicBezTo>
                  <a:lnTo>
                    <a:pt x="85" y="700"/>
                  </a:lnTo>
                  <a:lnTo>
                    <a:pt x="79" y="707"/>
                  </a:lnTo>
                  <a:lnTo>
                    <a:pt x="73" y="708"/>
                  </a:lnTo>
                  <a:lnTo>
                    <a:pt x="72" y="708"/>
                  </a:lnTo>
                  <a:cubicBezTo>
                    <a:pt x="65" y="708"/>
                    <a:pt x="66" y="707"/>
                    <a:pt x="60" y="706"/>
                  </a:cubicBezTo>
                  <a:cubicBezTo>
                    <a:pt x="49" y="713"/>
                    <a:pt x="52" y="727"/>
                    <a:pt x="46" y="739"/>
                  </a:cubicBezTo>
                  <a:cubicBezTo>
                    <a:pt x="38" y="754"/>
                    <a:pt x="29" y="745"/>
                    <a:pt x="16" y="757"/>
                  </a:cubicBezTo>
                  <a:lnTo>
                    <a:pt x="24" y="772"/>
                  </a:lnTo>
                  <a:lnTo>
                    <a:pt x="28" y="785"/>
                  </a:lnTo>
                  <a:cubicBezTo>
                    <a:pt x="36" y="784"/>
                    <a:pt x="31" y="782"/>
                    <a:pt x="38" y="782"/>
                  </a:cubicBezTo>
                  <a:lnTo>
                    <a:pt x="43" y="783"/>
                  </a:lnTo>
                  <a:lnTo>
                    <a:pt x="46" y="786"/>
                  </a:lnTo>
                  <a:lnTo>
                    <a:pt x="46" y="792"/>
                  </a:lnTo>
                  <a:lnTo>
                    <a:pt x="46" y="805"/>
                  </a:lnTo>
                  <a:lnTo>
                    <a:pt x="26" y="805"/>
                  </a:lnTo>
                  <a:lnTo>
                    <a:pt x="19" y="805"/>
                  </a:lnTo>
                  <a:lnTo>
                    <a:pt x="19" y="817"/>
                  </a:lnTo>
                  <a:lnTo>
                    <a:pt x="19" y="824"/>
                  </a:lnTo>
                  <a:cubicBezTo>
                    <a:pt x="19" y="838"/>
                    <a:pt x="19" y="841"/>
                    <a:pt x="6" y="845"/>
                  </a:cubicBezTo>
                  <a:lnTo>
                    <a:pt x="0" y="859"/>
                  </a:lnTo>
                  <a:close/>
                  <a:moveTo>
                    <a:pt x="799" y="668"/>
                  </a:moveTo>
                  <a:lnTo>
                    <a:pt x="813" y="666"/>
                  </a:lnTo>
                  <a:lnTo>
                    <a:pt x="811" y="662"/>
                  </a:lnTo>
                  <a:cubicBezTo>
                    <a:pt x="805" y="663"/>
                    <a:pt x="800" y="662"/>
                    <a:pt x="799" y="668"/>
                  </a:cubicBezTo>
                  <a:close/>
                  <a:moveTo>
                    <a:pt x="818" y="658"/>
                  </a:moveTo>
                  <a:cubicBezTo>
                    <a:pt x="823" y="659"/>
                    <a:pt x="832" y="658"/>
                    <a:pt x="833" y="652"/>
                  </a:cubicBezTo>
                  <a:lnTo>
                    <a:pt x="829" y="652"/>
                  </a:lnTo>
                  <a:cubicBezTo>
                    <a:pt x="824" y="652"/>
                    <a:pt x="821" y="654"/>
                    <a:pt x="818" y="658"/>
                  </a:cubicBezTo>
                  <a:close/>
                  <a:moveTo>
                    <a:pt x="143" y="944"/>
                  </a:moveTo>
                  <a:lnTo>
                    <a:pt x="149" y="944"/>
                  </a:lnTo>
                  <a:lnTo>
                    <a:pt x="149" y="939"/>
                  </a:lnTo>
                  <a:lnTo>
                    <a:pt x="149" y="933"/>
                  </a:lnTo>
                  <a:lnTo>
                    <a:pt x="145" y="936"/>
                  </a:lnTo>
                  <a:lnTo>
                    <a:pt x="139" y="934"/>
                  </a:lnTo>
                  <a:lnTo>
                    <a:pt x="143" y="944"/>
                  </a:lnTo>
                  <a:close/>
                  <a:moveTo>
                    <a:pt x="162" y="887"/>
                  </a:moveTo>
                  <a:lnTo>
                    <a:pt x="162" y="892"/>
                  </a:lnTo>
                  <a:cubicBezTo>
                    <a:pt x="162" y="897"/>
                    <a:pt x="162" y="894"/>
                    <a:pt x="163" y="898"/>
                  </a:cubicBezTo>
                  <a:lnTo>
                    <a:pt x="172" y="898"/>
                  </a:lnTo>
                  <a:lnTo>
                    <a:pt x="175" y="889"/>
                  </a:lnTo>
                  <a:lnTo>
                    <a:pt x="173" y="884"/>
                  </a:lnTo>
                  <a:lnTo>
                    <a:pt x="167" y="884"/>
                  </a:lnTo>
                  <a:lnTo>
                    <a:pt x="162" y="887"/>
                  </a:lnTo>
                  <a:close/>
                  <a:moveTo>
                    <a:pt x="1287" y="351"/>
                  </a:moveTo>
                  <a:lnTo>
                    <a:pt x="1281" y="351"/>
                  </a:lnTo>
                  <a:lnTo>
                    <a:pt x="1278" y="354"/>
                  </a:lnTo>
                  <a:lnTo>
                    <a:pt x="1278" y="362"/>
                  </a:lnTo>
                  <a:cubicBezTo>
                    <a:pt x="1281" y="363"/>
                    <a:pt x="1280" y="364"/>
                    <a:pt x="1284" y="364"/>
                  </a:cubicBezTo>
                  <a:lnTo>
                    <a:pt x="1292" y="363"/>
                  </a:lnTo>
                  <a:lnTo>
                    <a:pt x="1292" y="357"/>
                  </a:lnTo>
                  <a:lnTo>
                    <a:pt x="1296" y="358"/>
                  </a:lnTo>
                  <a:lnTo>
                    <a:pt x="1305" y="364"/>
                  </a:lnTo>
                  <a:lnTo>
                    <a:pt x="1313" y="360"/>
                  </a:lnTo>
                  <a:lnTo>
                    <a:pt x="1313" y="352"/>
                  </a:lnTo>
                  <a:lnTo>
                    <a:pt x="1308" y="346"/>
                  </a:lnTo>
                  <a:lnTo>
                    <a:pt x="1303" y="346"/>
                  </a:lnTo>
                  <a:lnTo>
                    <a:pt x="1300" y="345"/>
                  </a:lnTo>
                  <a:lnTo>
                    <a:pt x="1293" y="351"/>
                  </a:lnTo>
                  <a:lnTo>
                    <a:pt x="1287" y="351"/>
                  </a:lnTo>
                  <a:close/>
                </a:path>
              </a:pathLst>
            </a:custGeom>
            <a:grpFill/>
            <a:ln cap="flat" w="3175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19" name="Freeform 108"/>
            <p:cNvSpPr>
              <a:spLocks noEditPoints="1"/>
            </p:cNvSpPr>
            <p:nvPr/>
          </p:nvSpPr>
          <p:spPr bwMode="auto">
            <a:xfrm>
              <a:off x="5972552" y="2590957"/>
              <a:ext cx="688262" cy="991162"/>
            </a:xfrm>
            <a:custGeom>
              <a:gdLst>
                <a:gd fmla="*/ 464 w 897" name="T0"/>
                <a:gd fmla="*/ 31 h 1294" name="T1"/>
                <a:gd fmla="*/ 442 w 897" name="T2"/>
                <a:gd fmla="*/ 117 h 1294" name="T3"/>
                <a:gd fmla="*/ 324 w 897" name="T4"/>
                <a:gd fmla="*/ 174 h 1294" name="T5"/>
                <a:gd fmla="*/ 231 w 897" name="T6"/>
                <a:gd fmla="*/ 193 h 1294" name="T7"/>
                <a:gd fmla="*/ 169 w 897" name="T8"/>
                <a:gd fmla="*/ 217 h 1294" name="T9"/>
                <a:gd fmla="*/ 145 w 897" name="T10"/>
                <a:gd fmla="*/ 118 h 1294" name="T11"/>
                <a:gd fmla="*/ 74 w 897" name="T12"/>
                <a:gd fmla="*/ 198 h 1294" name="T13"/>
                <a:gd fmla="*/ 39 w 897" name="T14"/>
                <a:gd fmla="*/ 269 h 1294" name="T15"/>
                <a:gd fmla="*/ 53 w 897" name="T16"/>
                <a:gd fmla="*/ 357 h 1294" name="T17"/>
                <a:gd fmla="*/ 90 w 897" name="T18"/>
                <a:gd fmla="*/ 492 h 1294" name="T19"/>
                <a:gd fmla="*/ 48 w 897" name="T20"/>
                <a:gd fmla="*/ 538 h 1294" name="T21"/>
                <a:gd fmla="*/ 137 w 897" name="T22"/>
                <a:gd fmla="*/ 631 h 1294" name="T23"/>
                <a:gd fmla="*/ 93 w 897" name="T24"/>
                <a:gd fmla="*/ 726 h 1294" name="T25"/>
                <a:gd fmla="*/ 44 w 897" name="T26"/>
                <a:gd fmla="*/ 776 h 1294" name="T27"/>
                <a:gd fmla="*/ 1 w 897" name="T28"/>
                <a:gd fmla="*/ 861 h 1294" name="T29"/>
                <a:gd fmla="*/ 45 w 897" name="T30"/>
                <a:gd fmla="*/ 912 h 1294" name="T31"/>
                <a:gd fmla="*/ 74 w 897" name="T32"/>
                <a:gd fmla="*/ 983 h 1294" name="T33"/>
                <a:gd fmla="*/ 47 w 897" name="T34"/>
                <a:gd fmla="*/ 1147 h 1294" name="T35"/>
                <a:gd fmla="*/ 29 w 897" name="T36"/>
                <a:gd fmla="*/ 1233 h 1294" name="T37"/>
                <a:gd fmla="*/ 115 w 897" name="T38"/>
                <a:gd fmla="*/ 1270 h 1294" name="T39"/>
                <a:gd fmla="*/ 229 w 897" name="T40"/>
                <a:gd fmla="*/ 1294 h 1294" name="T41"/>
                <a:gd fmla="*/ 307 w 897" name="T42"/>
                <a:gd fmla="*/ 1274 h 1294" name="T43"/>
                <a:gd fmla="*/ 332 w 897" name="T44"/>
                <a:gd fmla="*/ 1148 h 1294" name="T45"/>
                <a:gd fmla="*/ 407 w 897" name="T46"/>
                <a:gd fmla="*/ 1031 h 1294" name="T47"/>
                <a:gd fmla="*/ 478 w 897" name="T48"/>
                <a:gd fmla="*/ 950 h 1294" name="T49"/>
                <a:gd fmla="*/ 491 w 897" name="T50"/>
                <a:gd fmla="*/ 768 h 1294" name="T51"/>
                <a:gd fmla="*/ 480 w 897" name="T52"/>
                <a:gd fmla="*/ 698 h 1294" name="T53"/>
                <a:gd fmla="*/ 448 w 897" name="T54"/>
                <a:gd fmla="*/ 595 h 1294" name="T55"/>
                <a:gd fmla="*/ 367 w 897" name="T56"/>
                <a:gd fmla="*/ 599 h 1294" name="T57"/>
                <a:gd fmla="*/ 275 w 897" name="T58"/>
                <a:gd fmla="*/ 566 h 1294" name="T59"/>
                <a:gd fmla="*/ 302 w 897" name="T60"/>
                <a:gd fmla="*/ 434 h 1294" name="T61"/>
                <a:gd fmla="*/ 364 w 897" name="T62"/>
                <a:gd fmla="*/ 376 h 1294" name="T63"/>
                <a:gd fmla="*/ 380 w 897" name="T64"/>
                <a:gd fmla="*/ 344 h 1294" name="T65"/>
                <a:gd fmla="*/ 429 w 897" name="T66"/>
                <a:gd fmla="*/ 333 h 1294" name="T67"/>
                <a:gd fmla="*/ 526 w 897" name="T68"/>
                <a:gd fmla="*/ 401 h 1294" name="T69"/>
                <a:gd fmla="*/ 542 w 897" name="T70"/>
                <a:gd fmla="*/ 468 h 1294" name="T71"/>
                <a:gd fmla="*/ 577 w 897" name="T72"/>
                <a:gd fmla="*/ 561 h 1294" name="T73"/>
                <a:gd fmla="*/ 621 w 897" name="T74"/>
                <a:gd fmla="*/ 615 h 1294" name="T75"/>
                <a:gd fmla="*/ 782 w 897" name="T76"/>
                <a:gd fmla="*/ 648 h 1294" name="T77"/>
                <a:gd fmla="*/ 809 w 897" name="T78"/>
                <a:gd fmla="*/ 569 h 1294" name="T79"/>
                <a:gd fmla="*/ 897 w 897" name="T80"/>
                <a:gd fmla="*/ 477 h 1294" name="T81"/>
                <a:gd fmla="*/ 805 w 897" name="T82"/>
                <a:gd fmla="*/ 384 h 1294" name="T83"/>
                <a:gd fmla="*/ 758 w 897" name="T84"/>
                <a:gd fmla="*/ 306 h 1294" name="T85"/>
                <a:gd fmla="*/ 754 w 897" name="T86"/>
                <a:gd fmla="*/ 238 h 1294" name="T87"/>
                <a:gd fmla="*/ 656 w 897" name="T88"/>
                <a:gd fmla="*/ 222 h 1294" name="T89"/>
                <a:gd fmla="*/ 626 w 897" name="T90"/>
                <a:gd fmla="*/ 147 h 1294" name="T91"/>
                <a:gd fmla="*/ 637 w 897" name="T92"/>
                <a:gd fmla="*/ 95 h 1294" name="T93"/>
                <a:gd fmla="*/ 555 w 897" name="T94"/>
                <a:gd fmla="*/ 0 h 1294" name="T95"/>
                <a:gd fmla="*/ 603 w 897" name="T96"/>
                <a:gd fmla="*/ 810 h 1294" name="T97"/>
                <a:gd fmla="*/ 532 w 897" name="T98"/>
                <a:gd fmla="*/ 783 h 1294" name="T99"/>
                <a:gd fmla="*/ 610 w 897" name="T100"/>
                <a:gd fmla="*/ 856 h 1294" name="T101"/>
                <a:gd fmla="*/ 509 w 897" name="T102"/>
                <a:gd fmla="*/ 528 h 1294" name="T103"/>
                <a:gd fmla="*/ 453 w 897" name="T104"/>
                <a:gd fmla="*/ 514 h 1294" name="T105"/>
                <a:gd fmla="*/ 472 w 897" name="T106"/>
                <a:gd fmla="*/ 584 h 129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94" w="897">
                  <a:moveTo>
                    <a:pt x="520" y="8"/>
                  </a:moveTo>
                  <a:lnTo>
                    <a:pt x="515" y="11"/>
                  </a:lnTo>
                  <a:lnTo>
                    <a:pt x="515" y="20"/>
                  </a:lnTo>
                  <a:lnTo>
                    <a:pt x="516" y="22"/>
                  </a:lnTo>
                  <a:lnTo>
                    <a:pt x="497" y="30"/>
                  </a:lnTo>
                  <a:lnTo>
                    <a:pt x="464" y="31"/>
                  </a:lnTo>
                  <a:cubicBezTo>
                    <a:pt x="454" y="32"/>
                    <a:pt x="439" y="43"/>
                    <a:pt x="439" y="54"/>
                  </a:cubicBezTo>
                  <a:lnTo>
                    <a:pt x="439" y="60"/>
                  </a:lnTo>
                  <a:cubicBezTo>
                    <a:pt x="439" y="70"/>
                    <a:pt x="443" y="72"/>
                    <a:pt x="443" y="76"/>
                  </a:cubicBezTo>
                  <a:lnTo>
                    <a:pt x="443" y="84"/>
                  </a:lnTo>
                  <a:lnTo>
                    <a:pt x="429" y="82"/>
                  </a:lnTo>
                  <a:cubicBezTo>
                    <a:pt x="429" y="96"/>
                    <a:pt x="442" y="106"/>
                    <a:pt x="442" y="117"/>
                  </a:cubicBezTo>
                  <a:cubicBezTo>
                    <a:pt x="442" y="121"/>
                    <a:pt x="415" y="137"/>
                    <a:pt x="404" y="136"/>
                  </a:cubicBezTo>
                  <a:lnTo>
                    <a:pt x="385" y="134"/>
                  </a:lnTo>
                  <a:lnTo>
                    <a:pt x="377" y="140"/>
                  </a:lnTo>
                  <a:lnTo>
                    <a:pt x="375" y="127"/>
                  </a:lnTo>
                  <a:cubicBezTo>
                    <a:pt x="372" y="125"/>
                    <a:pt x="372" y="123"/>
                    <a:pt x="369" y="123"/>
                  </a:cubicBezTo>
                  <a:cubicBezTo>
                    <a:pt x="357" y="123"/>
                    <a:pt x="340" y="174"/>
                    <a:pt x="324" y="174"/>
                  </a:cubicBezTo>
                  <a:lnTo>
                    <a:pt x="323" y="174"/>
                  </a:lnTo>
                  <a:cubicBezTo>
                    <a:pt x="313" y="174"/>
                    <a:pt x="313" y="147"/>
                    <a:pt x="304" y="147"/>
                  </a:cubicBezTo>
                  <a:lnTo>
                    <a:pt x="297" y="147"/>
                  </a:lnTo>
                  <a:cubicBezTo>
                    <a:pt x="291" y="147"/>
                    <a:pt x="271" y="168"/>
                    <a:pt x="265" y="172"/>
                  </a:cubicBezTo>
                  <a:cubicBezTo>
                    <a:pt x="259" y="176"/>
                    <a:pt x="254" y="180"/>
                    <a:pt x="248" y="183"/>
                  </a:cubicBezTo>
                  <a:cubicBezTo>
                    <a:pt x="242" y="187"/>
                    <a:pt x="231" y="188"/>
                    <a:pt x="231" y="193"/>
                  </a:cubicBezTo>
                  <a:cubicBezTo>
                    <a:pt x="231" y="199"/>
                    <a:pt x="234" y="196"/>
                    <a:pt x="234" y="201"/>
                  </a:cubicBezTo>
                  <a:cubicBezTo>
                    <a:pt x="234" y="214"/>
                    <a:pt x="221" y="195"/>
                    <a:pt x="221" y="215"/>
                  </a:cubicBezTo>
                  <a:cubicBezTo>
                    <a:pt x="218" y="217"/>
                    <a:pt x="218" y="219"/>
                    <a:pt x="215" y="219"/>
                  </a:cubicBezTo>
                  <a:cubicBezTo>
                    <a:pt x="209" y="219"/>
                    <a:pt x="213" y="215"/>
                    <a:pt x="207" y="215"/>
                  </a:cubicBezTo>
                  <a:lnTo>
                    <a:pt x="205" y="215"/>
                  </a:lnTo>
                  <a:lnTo>
                    <a:pt x="169" y="217"/>
                  </a:lnTo>
                  <a:lnTo>
                    <a:pt x="169" y="160"/>
                  </a:lnTo>
                  <a:cubicBezTo>
                    <a:pt x="169" y="145"/>
                    <a:pt x="159" y="141"/>
                    <a:pt x="159" y="128"/>
                  </a:cubicBezTo>
                  <a:lnTo>
                    <a:pt x="159" y="127"/>
                  </a:lnTo>
                  <a:cubicBezTo>
                    <a:pt x="159" y="118"/>
                    <a:pt x="164" y="119"/>
                    <a:pt x="164" y="114"/>
                  </a:cubicBezTo>
                  <a:cubicBezTo>
                    <a:pt x="164" y="111"/>
                    <a:pt x="163" y="109"/>
                    <a:pt x="161" y="109"/>
                  </a:cubicBezTo>
                  <a:cubicBezTo>
                    <a:pt x="154" y="109"/>
                    <a:pt x="152" y="117"/>
                    <a:pt x="145" y="118"/>
                  </a:cubicBezTo>
                  <a:cubicBezTo>
                    <a:pt x="140" y="120"/>
                    <a:pt x="129" y="117"/>
                    <a:pt x="121" y="117"/>
                  </a:cubicBezTo>
                  <a:cubicBezTo>
                    <a:pt x="118" y="117"/>
                    <a:pt x="113" y="123"/>
                    <a:pt x="112" y="125"/>
                  </a:cubicBezTo>
                  <a:lnTo>
                    <a:pt x="112" y="147"/>
                  </a:lnTo>
                  <a:lnTo>
                    <a:pt x="96" y="153"/>
                  </a:lnTo>
                  <a:cubicBezTo>
                    <a:pt x="82" y="161"/>
                    <a:pt x="74" y="168"/>
                    <a:pt x="74" y="192"/>
                  </a:cubicBezTo>
                  <a:lnTo>
                    <a:pt x="74" y="198"/>
                  </a:lnTo>
                  <a:cubicBezTo>
                    <a:pt x="74" y="204"/>
                    <a:pt x="77" y="224"/>
                    <a:pt x="78" y="230"/>
                  </a:cubicBezTo>
                  <a:cubicBezTo>
                    <a:pt x="81" y="247"/>
                    <a:pt x="70" y="239"/>
                    <a:pt x="56" y="239"/>
                  </a:cubicBezTo>
                  <a:lnTo>
                    <a:pt x="50" y="239"/>
                  </a:lnTo>
                  <a:cubicBezTo>
                    <a:pt x="42" y="239"/>
                    <a:pt x="32" y="249"/>
                    <a:pt x="32" y="257"/>
                  </a:cubicBezTo>
                  <a:lnTo>
                    <a:pt x="32" y="258"/>
                  </a:lnTo>
                  <a:cubicBezTo>
                    <a:pt x="32" y="261"/>
                    <a:pt x="37" y="267"/>
                    <a:pt x="39" y="269"/>
                  </a:cubicBezTo>
                  <a:cubicBezTo>
                    <a:pt x="39" y="277"/>
                    <a:pt x="35" y="281"/>
                    <a:pt x="40" y="287"/>
                  </a:cubicBezTo>
                  <a:cubicBezTo>
                    <a:pt x="44" y="293"/>
                    <a:pt x="48" y="290"/>
                    <a:pt x="48" y="300"/>
                  </a:cubicBezTo>
                  <a:cubicBezTo>
                    <a:pt x="48" y="303"/>
                    <a:pt x="48" y="302"/>
                    <a:pt x="47" y="306"/>
                  </a:cubicBezTo>
                  <a:cubicBezTo>
                    <a:pt x="36" y="306"/>
                    <a:pt x="29" y="310"/>
                    <a:pt x="29" y="320"/>
                  </a:cubicBezTo>
                  <a:lnTo>
                    <a:pt x="29" y="323"/>
                  </a:lnTo>
                  <a:cubicBezTo>
                    <a:pt x="29" y="330"/>
                    <a:pt x="48" y="349"/>
                    <a:pt x="53" y="357"/>
                  </a:cubicBezTo>
                  <a:cubicBezTo>
                    <a:pt x="63" y="372"/>
                    <a:pt x="64" y="378"/>
                    <a:pt x="71" y="396"/>
                  </a:cubicBezTo>
                  <a:cubicBezTo>
                    <a:pt x="76" y="410"/>
                    <a:pt x="91" y="421"/>
                    <a:pt x="93" y="431"/>
                  </a:cubicBezTo>
                  <a:cubicBezTo>
                    <a:pt x="95" y="449"/>
                    <a:pt x="93" y="468"/>
                    <a:pt x="112" y="468"/>
                  </a:cubicBezTo>
                  <a:cubicBezTo>
                    <a:pt x="119" y="468"/>
                    <a:pt x="118" y="465"/>
                    <a:pt x="124" y="465"/>
                  </a:cubicBezTo>
                  <a:cubicBezTo>
                    <a:pt x="128" y="465"/>
                    <a:pt x="131" y="467"/>
                    <a:pt x="131" y="471"/>
                  </a:cubicBezTo>
                  <a:cubicBezTo>
                    <a:pt x="131" y="484"/>
                    <a:pt x="104" y="492"/>
                    <a:pt x="90" y="492"/>
                  </a:cubicBezTo>
                  <a:cubicBezTo>
                    <a:pt x="83" y="502"/>
                    <a:pt x="67" y="500"/>
                    <a:pt x="67" y="504"/>
                  </a:cubicBezTo>
                  <a:lnTo>
                    <a:pt x="68" y="523"/>
                  </a:lnTo>
                  <a:lnTo>
                    <a:pt x="67" y="524"/>
                  </a:lnTo>
                  <a:lnTo>
                    <a:pt x="55" y="518"/>
                  </a:lnTo>
                  <a:lnTo>
                    <a:pt x="53" y="530"/>
                  </a:lnTo>
                  <a:cubicBezTo>
                    <a:pt x="51" y="533"/>
                    <a:pt x="48" y="534"/>
                    <a:pt x="48" y="538"/>
                  </a:cubicBezTo>
                  <a:cubicBezTo>
                    <a:pt x="48" y="542"/>
                    <a:pt x="55" y="541"/>
                    <a:pt x="59" y="541"/>
                  </a:cubicBezTo>
                  <a:cubicBezTo>
                    <a:pt x="75" y="563"/>
                    <a:pt x="76" y="563"/>
                    <a:pt x="112" y="563"/>
                  </a:cubicBezTo>
                  <a:lnTo>
                    <a:pt x="118" y="569"/>
                  </a:lnTo>
                  <a:cubicBezTo>
                    <a:pt x="118" y="579"/>
                    <a:pt x="117" y="598"/>
                    <a:pt x="120" y="605"/>
                  </a:cubicBezTo>
                  <a:cubicBezTo>
                    <a:pt x="124" y="612"/>
                    <a:pt x="137" y="614"/>
                    <a:pt x="137" y="626"/>
                  </a:cubicBezTo>
                  <a:lnTo>
                    <a:pt x="137" y="631"/>
                  </a:lnTo>
                  <a:cubicBezTo>
                    <a:pt x="137" y="643"/>
                    <a:pt x="129" y="648"/>
                    <a:pt x="129" y="666"/>
                  </a:cubicBezTo>
                  <a:lnTo>
                    <a:pt x="129" y="677"/>
                  </a:lnTo>
                  <a:cubicBezTo>
                    <a:pt x="129" y="687"/>
                    <a:pt x="134" y="696"/>
                    <a:pt x="127" y="699"/>
                  </a:cubicBezTo>
                  <a:cubicBezTo>
                    <a:pt x="113" y="706"/>
                    <a:pt x="122" y="702"/>
                    <a:pt x="115" y="714"/>
                  </a:cubicBezTo>
                  <a:lnTo>
                    <a:pt x="105" y="714"/>
                  </a:lnTo>
                  <a:cubicBezTo>
                    <a:pt x="103" y="717"/>
                    <a:pt x="98" y="726"/>
                    <a:pt x="93" y="726"/>
                  </a:cubicBezTo>
                  <a:lnTo>
                    <a:pt x="88" y="726"/>
                  </a:lnTo>
                  <a:cubicBezTo>
                    <a:pt x="75" y="726"/>
                    <a:pt x="76" y="712"/>
                    <a:pt x="67" y="712"/>
                  </a:cubicBezTo>
                  <a:lnTo>
                    <a:pt x="63" y="712"/>
                  </a:lnTo>
                  <a:cubicBezTo>
                    <a:pt x="59" y="712"/>
                    <a:pt x="31" y="737"/>
                    <a:pt x="31" y="745"/>
                  </a:cubicBezTo>
                  <a:lnTo>
                    <a:pt x="31" y="750"/>
                  </a:lnTo>
                  <a:cubicBezTo>
                    <a:pt x="31" y="762"/>
                    <a:pt x="44" y="763"/>
                    <a:pt x="44" y="776"/>
                  </a:cubicBezTo>
                  <a:lnTo>
                    <a:pt x="44" y="783"/>
                  </a:lnTo>
                  <a:cubicBezTo>
                    <a:pt x="44" y="791"/>
                    <a:pt x="35" y="790"/>
                    <a:pt x="30" y="794"/>
                  </a:cubicBezTo>
                  <a:cubicBezTo>
                    <a:pt x="25" y="797"/>
                    <a:pt x="24" y="804"/>
                    <a:pt x="21" y="809"/>
                  </a:cubicBezTo>
                  <a:lnTo>
                    <a:pt x="12" y="809"/>
                  </a:lnTo>
                  <a:cubicBezTo>
                    <a:pt x="0" y="826"/>
                    <a:pt x="11" y="844"/>
                    <a:pt x="1" y="852"/>
                  </a:cubicBezTo>
                  <a:lnTo>
                    <a:pt x="1" y="861"/>
                  </a:lnTo>
                  <a:lnTo>
                    <a:pt x="6" y="888"/>
                  </a:lnTo>
                  <a:lnTo>
                    <a:pt x="5" y="890"/>
                  </a:lnTo>
                  <a:lnTo>
                    <a:pt x="27" y="895"/>
                  </a:lnTo>
                  <a:lnTo>
                    <a:pt x="34" y="904"/>
                  </a:lnTo>
                  <a:lnTo>
                    <a:pt x="47" y="902"/>
                  </a:lnTo>
                  <a:cubicBezTo>
                    <a:pt x="46" y="909"/>
                    <a:pt x="45" y="906"/>
                    <a:pt x="45" y="912"/>
                  </a:cubicBezTo>
                  <a:cubicBezTo>
                    <a:pt x="45" y="916"/>
                    <a:pt x="51" y="920"/>
                    <a:pt x="52" y="924"/>
                  </a:cubicBezTo>
                  <a:cubicBezTo>
                    <a:pt x="56" y="930"/>
                    <a:pt x="53" y="932"/>
                    <a:pt x="58" y="939"/>
                  </a:cubicBezTo>
                  <a:lnTo>
                    <a:pt x="58" y="945"/>
                  </a:lnTo>
                  <a:cubicBezTo>
                    <a:pt x="63" y="953"/>
                    <a:pt x="61" y="955"/>
                    <a:pt x="69" y="963"/>
                  </a:cubicBezTo>
                  <a:cubicBezTo>
                    <a:pt x="74" y="969"/>
                    <a:pt x="81" y="970"/>
                    <a:pt x="82" y="979"/>
                  </a:cubicBezTo>
                  <a:cubicBezTo>
                    <a:pt x="79" y="979"/>
                    <a:pt x="74" y="980"/>
                    <a:pt x="74" y="983"/>
                  </a:cubicBezTo>
                  <a:cubicBezTo>
                    <a:pt x="74" y="994"/>
                    <a:pt x="98" y="982"/>
                    <a:pt x="98" y="994"/>
                  </a:cubicBezTo>
                  <a:lnTo>
                    <a:pt x="98" y="1002"/>
                  </a:lnTo>
                  <a:cubicBezTo>
                    <a:pt x="98" y="1021"/>
                    <a:pt x="74" y="1052"/>
                    <a:pt x="67" y="1066"/>
                  </a:cubicBezTo>
                  <a:cubicBezTo>
                    <a:pt x="61" y="1078"/>
                    <a:pt x="62" y="1087"/>
                    <a:pt x="53" y="1097"/>
                  </a:cubicBezTo>
                  <a:cubicBezTo>
                    <a:pt x="40" y="1110"/>
                    <a:pt x="47" y="1114"/>
                    <a:pt x="47" y="1136"/>
                  </a:cubicBezTo>
                  <a:lnTo>
                    <a:pt x="47" y="1147"/>
                  </a:lnTo>
                  <a:cubicBezTo>
                    <a:pt x="47" y="1150"/>
                    <a:pt x="45" y="1150"/>
                    <a:pt x="44" y="1153"/>
                  </a:cubicBezTo>
                  <a:cubicBezTo>
                    <a:pt x="32" y="1153"/>
                    <a:pt x="32" y="1152"/>
                    <a:pt x="32" y="1164"/>
                  </a:cubicBezTo>
                  <a:cubicBezTo>
                    <a:pt x="24" y="1177"/>
                    <a:pt x="7" y="1179"/>
                    <a:pt x="7" y="1183"/>
                  </a:cubicBezTo>
                  <a:lnTo>
                    <a:pt x="7" y="1194"/>
                  </a:lnTo>
                  <a:cubicBezTo>
                    <a:pt x="7" y="1201"/>
                    <a:pt x="16" y="1201"/>
                    <a:pt x="21" y="1209"/>
                  </a:cubicBezTo>
                  <a:cubicBezTo>
                    <a:pt x="21" y="1222"/>
                    <a:pt x="19" y="1228"/>
                    <a:pt x="29" y="1233"/>
                  </a:cubicBezTo>
                  <a:cubicBezTo>
                    <a:pt x="34" y="1236"/>
                    <a:pt x="47" y="1240"/>
                    <a:pt x="47" y="1247"/>
                  </a:cubicBezTo>
                  <a:lnTo>
                    <a:pt x="47" y="1256"/>
                  </a:lnTo>
                  <a:cubicBezTo>
                    <a:pt x="56" y="1256"/>
                    <a:pt x="56" y="1253"/>
                    <a:pt x="64" y="1253"/>
                  </a:cubicBezTo>
                  <a:lnTo>
                    <a:pt x="67" y="1253"/>
                  </a:lnTo>
                  <a:cubicBezTo>
                    <a:pt x="78" y="1253"/>
                    <a:pt x="79" y="1256"/>
                    <a:pt x="90" y="1256"/>
                  </a:cubicBezTo>
                  <a:cubicBezTo>
                    <a:pt x="95" y="1266"/>
                    <a:pt x="100" y="1270"/>
                    <a:pt x="115" y="1270"/>
                  </a:cubicBezTo>
                  <a:lnTo>
                    <a:pt x="120" y="1270"/>
                  </a:lnTo>
                  <a:cubicBezTo>
                    <a:pt x="124" y="1270"/>
                    <a:pt x="124" y="1269"/>
                    <a:pt x="124" y="1266"/>
                  </a:cubicBezTo>
                  <a:lnTo>
                    <a:pt x="134" y="1266"/>
                  </a:lnTo>
                  <a:cubicBezTo>
                    <a:pt x="134" y="1266"/>
                    <a:pt x="165" y="1285"/>
                    <a:pt x="171" y="1288"/>
                  </a:cubicBezTo>
                  <a:cubicBezTo>
                    <a:pt x="173" y="1289"/>
                    <a:pt x="222" y="1291"/>
                    <a:pt x="227" y="1291"/>
                  </a:cubicBezTo>
                  <a:lnTo>
                    <a:pt x="229" y="1294"/>
                  </a:lnTo>
                  <a:lnTo>
                    <a:pt x="240" y="1294"/>
                  </a:lnTo>
                  <a:cubicBezTo>
                    <a:pt x="243" y="1289"/>
                    <a:pt x="251" y="1274"/>
                    <a:pt x="258" y="1274"/>
                  </a:cubicBezTo>
                  <a:lnTo>
                    <a:pt x="263" y="1274"/>
                  </a:lnTo>
                  <a:cubicBezTo>
                    <a:pt x="278" y="1274"/>
                    <a:pt x="276" y="1293"/>
                    <a:pt x="288" y="1293"/>
                  </a:cubicBezTo>
                  <a:cubicBezTo>
                    <a:pt x="292" y="1293"/>
                    <a:pt x="307" y="1281"/>
                    <a:pt x="307" y="1277"/>
                  </a:cubicBezTo>
                  <a:lnTo>
                    <a:pt x="307" y="1274"/>
                  </a:lnTo>
                  <a:cubicBezTo>
                    <a:pt x="307" y="1268"/>
                    <a:pt x="297" y="1249"/>
                    <a:pt x="291" y="1247"/>
                  </a:cubicBezTo>
                  <a:cubicBezTo>
                    <a:pt x="286" y="1244"/>
                    <a:pt x="280" y="1245"/>
                    <a:pt x="278" y="1239"/>
                  </a:cubicBezTo>
                  <a:cubicBezTo>
                    <a:pt x="277" y="1239"/>
                    <a:pt x="274" y="1222"/>
                    <a:pt x="274" y="1221"/>
                  </a:cubicBezTo>
                  <a:cubicBezTo>
                    <a:pt x="274" y="1210"/>
                    <a:pt x="289" y="1186"/>
                    <a:pt x="295" y="1178"/>
                  </a:cubicBezTo>
                  <a:cubicBezTo>
                    <a:pt x="300" y="1170"/>
                    <a:pt x="302" y="1164"/>
                    <a:pt x="311" y="1160"/>
                  </a:cubicBezTo>
                  <a:cubicBezTo>
                    <a:pt x="316" y="1157"/>
                    <a:pt x="329" y="1149"/>
                    <a:pt x="332" y="1148"/>
                  </a:cubicBezTo>
                  <a:cubicBezTo>
                    <a:pt x="332" y="1133"/>
                    <a:pt x="343" y="1117"/>
                    <a:pt x="350" y="1107"/>
                  </a:cubicBezTo>
                  <a:lnTo>
                    <a:pt x="350" y="1101"/>
                  </a:lnTo>
                  <a:lnTo>
                    <a:pt x="353" y="1096"/>
                  </a:lnTo>
                  <a:cubicBezTo>
                    <a:pt x="353" y="1084"/>
                    <a:pt x="364" y="1061"/>
                    <a:pt x="368" y="1053"/>
                  </a:cubicBezTo>
                  <a:cubicBezTo>
                    <a:pt x="371" y="1047"/>
                    <a:pt x="376" y="1038"/>
                    <a:pt x="383" y="1037"/>
                  </a:cubicBezTo>
                  <a:cubicBezTo>
                    <a:pt x="390" y="1036"/>
                    <a:pt x="407" y="1039"/>
                    <a:pt x="407" y="1031"/>
                  </a:cubicBezTo>
                  <a:cubicBezTo>
                    <a:pt x="407" y="1026"/>
                    <a:pt x="402" y="1026"/>
                    <a:pt x="402" y="1020"/>
                  </a:cubicBezTo>
                  <a:cubicBezTo>
                    <a:pt x="402" y="1014"/>
                    <a:pt x="411" y="999"/>
                    <a:pt x="415" y="999"/>
                  </a:cubicBezTo>
                  <a:cubicBezTo>
                    <a:pt x="424" y="999"/>
                    <a:pt x="424" y="1002"/>
                    <a:pt x="432" y="1002"/>
                  </a:cubicBezTo>
                  <a:lnTo>
                    <a:pt x="434" y="1002"/>
                  </a:lnTo>
                  <a:cubicBezTo>
                    <a:pt x="444" y="1002"/>
                    <a:pt x="464" y="976"/>
                    <a:pt x="469" y="967"/>
                  </a:cubicBezTo>
                  <a:cubicBezTo>
                    <a:pt x="473" y="963"/>
                    <a:pt x="475" y="956"/>
                    <a:pt x="478" y="950"/>
                  </a:cubicBezTo>
                  <a:cubicBezTo>
                    <a:pt x="485" y="939"/>
                    <a:pt x="487" y="943"/>
                    <a:pt x="491" y="937"/>
                  </a:cubicBezTo>
                  <a:lnTo>
                    <a:pt x="526" y="934"/>
                  </a:lnTo>
                  <a:lnTo>
                    <a:pt x="526" y="788"/>
                  </a:lnTo>
                  <a:cubicBezTo>
                    <a:pt x="522" y="789"/>
                    <a:pt x="522" y="790"/>
                    <a:pt x="518" y="790"/>
                  </a:cubicBezTo>
                  <a:cubicBezTo>
                    <a:pt x="513" y="790"/>
                    <a:pt x="513" y="775"/>
                    <a:pt x="511" y="771"/>
                  </a:cubicBezTo>
                  <a:cubicBezTo>
                    <a:pt x="509" y="765"/>
                    <a:pt x="499" y="768"/>
                    <a:pt x="491" y="768"/>
                  </a:cubicBezTo>
                  <a:lnTo>
                    <a:pt x="477" y="768"/>
                  </a:lnTo>
                  <a:lnTo>
                    <a:pt x="469" y="763"/>
                  </a:lnTo>
                  <a:cubicBezTo>
                    <a:pt x="465" y="749"/>
                    <a:pt x="462" y="754"/>
                    <a:pt x="462" y="733"/>
                  </a:cubicBezTo>
                  <a:cubicBezTo>
                    <a:pt x="463" y="718"/>
                    <a:pt x="455" y="704"/>
                    <a:pt x="469" y="704"/>
                  </a:cubicBezTo>
                  <a:lnTo>
                    <a:pt x="477" y="704"/>
                  </a:lnTo>
                  <a:cubicBezTo>
                    <a:pt x="479" y="701"/>
                    <a:pt x="480" y="701"/>
                    <a:pt x="480" y="698"/>
                  </a:cubicBezTo>
                  <a:lnTo>
                    <a:pt x="480" y="696"/>
                  </a:lnTo>
                  <a:lnTo>
                    <a:pt x="469" y="612"/>
                  </a:lnTo>
                  <a:lnTo>
                    <a:pt x="467" y="598"/>
                  </a:lnTo>
                  <a:lnTo>
                    <a:pt x="467" y="594"/>
                  </a:lnTo>
                  <a:lnTo>
                    <a:pt x="456" y="588"/>
                  </a:lnTo>
                  <a:lnTo>
                    <a:pt x="448" y="595"/>
                  </a:lnTo>
                  <a:lnTo>
                    <a:pt x="432" y="595"/>
                  </a:lnTo>
                  <a:cubicBezTo>
                    <a:pt x="426" y="599"/>
                    <a:pt x="401" y="628"/>
                    <a:pt x="397" y="628"/>
                  </a:cubicBezTo>
                  <a:lnTo>
                    <a:pt x="394" y="628"/>
                  </a:lnTo>
                  <a:cubicBezTo>
                    <a:pt x="387" y="628"/>
                    <a:pt x="382" y="612"/>
                    <a:pt x="382" y="604"/>
                  </a:cubicBezTo>
                  <a:cubicBezTo>
                    <a:pt x="378" y="602"/>
                    <a:pt x="377" y="599"/>
                    <a:pt x="374" y="599"/>
                  </a:cubicBezTo>
                  <a:lnTo>
                    <a:pt x="367" y="599"/>
                  </a:lnTo>
                  <a:cubicBezTo>
                    <a:pt x="332" y="599"/>
                    <a:pt x="333" y="618"/>
                    <a:pt x="318" y="618"/>
                  </a:cubicBezTo>
                  <a:cubicBezTo>
                    <a:pt x="308" y="618"/>
                    <a:pt x="307" y="612"/>
                    <a:pt x="304" y="606"/>
                  </a:cubicBezTo>
                  <a:lnTo>
                    <a:pt x="285" y="606"/>
                  </a:lnTo>
                  <a:cubicBezTo>
                    <a:pt x="278" y="601"/>
                    <a:pt x="278" y="600"/>
                    <a:pt x="277" y="590"/>
                  </a:cubicBezTo>
                  <a:cubicBezTo>
                    <a:pt x="276" y="580"/>
                    <a:pt x="269" y="578"/>
                    <a:pt x="269" y="572"/>
                  </a:cubicBezTo>
                  <a:cubicBezTo>
                    <a:pt x="269" y="569"/>
                    <a:pt x="272" y="566"/>
                    <a:pt x="275" y="566"/>
                  </a:cubicBezTo>
                  <a:lnTo>
                    <a:pt x="280" y="566"/>
                  </a:lnTo>
                  <a:cubicBezTo>
                    <a:pt x="280" y="548"/>
                    <a:pt x="263" y="544"/>
                    <a:pt x="263" y="530"/>
                  </a:cubicBezTo>
                  <a:cubicBezTo>
                    <a:pt x="263" y="516"/>
                    <a:pt x="297" y="498"/>
                    <a:pt x="313" y="498"/>
                  </a:cubicBezTo>
                  <a:cubicBezTo>
                    <a:pt x="322" y="492"/>
                    <a:pt x="328" y="484"/>
                    <a:pt x="328" y="469"/>
                  </a:cubicBezTo>
                  <a:lnTo>
                    <a:pt x="328" y="466"/>
                  </a:lnTo>
                  <a:cubicBezTo>
                    <a:pt x="328" y="447"/>
                    <a:pt x="302" y="445"/>
                    <a:pt x="302" y="434"/>
                  </a:cubicBezTo>
                  <a:lnTo>
                    <a:pt x="302" y="431"/>
                  </a:lnTo>
                  <a:cubicBezTo>
                    <a:pt x="302" y="419"/>
                    <a:pt x="312" y="406"/>
                    <a:pt x="323" y="406"/>
                  </a:cubicBezTo>
                  <a:lnTo>
                    <a:pt x="324" y="406"/>
                  </a:lnTo>
                  <a:cubicBezTo>
                    <a:pt x="331" y="406"/>
                    <a:pt x="330" y="409"/>
                    <a:pt x="337" y="409"/>
                  </a:cubicBezTo>
                  <a:lnTo>
                    <a:pt x="339" y="409"/>
                  </a:lnTo>
                  <a:cubicBezTo>
                    <a:pt x="347" y="409"/>
                    <a:pt x="364" y="383"/>
                    <a:pt x="364" y="376"/>
                  </a:cubicBezTo>
                  <a:lnTo>
                    <a:pt x="364" y="369"/>
                  </a:lnTo>
                  <a:cubicBezTo>
                    <a:pt x="371" y="371"/>
                    <a:pt x="368" y="374"/>
                    <a:pt x="374" y="374"/>
                  </a:cubicBezTo>
                  <a:lnTo>
                    <a:pt x="375" y="374"/>
                  </a:lnTo>
                  <a:cubicBezTo>
                    <a:pt x="378" y="374"/>
                    <a:pt x="396" y="371"/>
                    <a:pt x="396" y="366"/>
                  </a:cubicBezTo>
                  <a:lnTo>
                    <a:pt x="396" y="365"/>
                  </a:lnTo>
                  <a:cubicBezTo>
                    <a:pt x="396" y="358"/>
                    <a:pt x="380" y="354"/>
                    <a:pt x="380" y="344"/>
                  </a:cubicBezTo>
                  <a:cubicBezTo>
                    <a:pt x="380" y="340"/>
                    <a:pt x="387" y="341"/>
                    <a:pt x="391" y="340"/>
                  </a:cubicBezTo>
                  <a:lnTo>
                    <a:pt x="394" y="338"/>
                  </a:lnTo>
                  <a:lnTo>
                    <a:pt x="395" y="330"/>
                  </a:lnTo>
                  <a:lnTo>
                    <a:pt x="397" y="327"/>
                  </a:lnTo>
                  <a:cubicBezTo>
                    <a:pt x="426" y="327"/>
                    <a:pt x="410" y="312"/>
                    <a:pt x="420" y="312"/>
                  </a:cubicBezTo>
                  <a:cubicBezTo>
                    <a:pt x="428" y="312"/>
                    <a:pt x="424" y="325"/>
                    <a:pt x="429" y="333"/>
                  </a:cubicBezTo>
                  <a:cubicBezTo>
                    <a:pt x="433" y="340"/>
                    <a:pt x="439" y="344"/>
                    <a:pt x="445" y="349"/>
                  </a:cubicBezTo>
                  <a:cubicBezTo>
                    <a:pt x="459" y="359"/>
                    <a:pt x="458" y="366"/>
                    <a:pt x="477" y="379"/>
                  </a:cubicBezTo>
                  <a:lnTo>
                    <a:pt x="486" y="379"/>
                  </a:lnTo>
                  <a:lnTo>
                    <a:pt x="528" y="379"/>
                  </a:lnTo>
                  <a:cubicBezTo>
                    <a:pt x="533" y="379"/>
                    <a:pt x="542" y="382"/>
                    <a:pt x="542" y="387"/>
                  </a:cubicBezTo>
                  <a:cubicBezTo>
                    <a:pt x="542" y="397"/>
                    <a:pt x="537" y="401"/>
                    <a:pt x="526" y="401"/>
                  </a:cubicBezTo>
                  <a:lnTo>
                    <a:pt x="526" y="415"/>
                  </a:lnTo>
                  <a:lnTo>
                    <a:pt x="526" y="438"/>
                  </a:lnTo>
                  <a:lnTo>
                    <a:pt x="526" y="452"/>
                  </a:lnTo>
                  <a:cubicBezTo>
                    <a:pt x="526" y="455"/>
                    <a:pt x="534" y="462"/>
                    <a:pt x="534" y="480"/>
                  </a:cubicBezTo>
                  <a:lnTo>
                    <a:pt x="535" y="480"/>
                  </a:lnTo>
                  <a:cubicBezTo>
                    <a:pt x="535" y="474"/>
                    <a:pt x="536" y="468"/>
                    <a:pt x="542" y="468"/>
                  </a:cubicBezTo>
                  <a:lnTo>
                    <a:pt x="562" y="468"/>
                  </a:lnTo>
                  <a:cubicBezTo>
                    <a:pt x="564" y="468"/>
                    <a:pt x="593" y="499"/>
                    <a:pt x="593" y="501"/>
                  </a:cubicBezTo>
                  <a:cubicBezTo>
                    <a:pt x="593" y="505"/>
                    <a:pt x="587" y="509"/>
                    <a:pt x="585" y="511"/>
                  </a:cubicBezTo>
                  <a:cubicBezTo>
                    <a:pt x="571" y="511"/>
                    <a:pt x="559" y="510"/>
                    <a:pt x="559" y="523"/>
                  </a:cubicBezTo>
                  <a:lnTo>
                    <a:pt x="559" y="528"/>
                  </a:lnTo>
                  <a:cubicBezTo>
                    <a:pt x="559" y="541"/>
                    <a:pt x="571" y="553"/>
                    <a:pt x="577" y="561"/>
                  </a:cubicBezTo>
                  <a:cubicBezTo>
                    <a:pt x="581" y="567"/>
                    <a:pt x="585" y="569"/>
                    <a:pt x="586" y="578"/>
                  </a:cubicBezTo>
                  <a:cubicBezTo>
                    <a:pt x="587" y="584"/>
                    <a:pt x="588" y="595"/>
                    <a:pt x="594" y="595"/>
                  </a:cubicBezTo>
                  <a:cubicBezTo>
                    <a:pt x="603" y="595"/>
                    <a:pt x="608" y="587"/>
                    <a:pt x="616" y="587"/>
                  </a:cubicBezTo>
                  <a:lnTo>
                    <a:pt x="621" y="587"/>
                  </a:lnTo>
                  <a:cubicBezTo>
                    <a:pt x="624" y="587"/>
                    <a:pt x="626" y="588"/>
                    <a:pt x="626" y="590"/>
                  </a:cubicBezTo>
                  <a:cubicBezTo>
                    <a:pt x="626" y="599"/>
                    <a:pt x="621" y="604"/>
                    <a:pt x="621" y="615"/>
                  </a:cubicBezTo>
                  <a:cubicBezTo>
                    <a:pt x="636" y="615"/>
                    <a:pt x="648" y="626"/>
                    <a:pt x="648" y="641"/>
                  </a:cubicBezTo>
                  <a:lnTo>
                    <a:pt x="648" y="655"/>
                  </a:lnTo>
                  <a:cubicBezTo>
                    <a:pt x="674" y="655"/>
                    <a:pt x="667" y="688"/>
                    <a:pt x="688" y="688"/>
                  </a:cubicBezTo>
                  <a:cubicBezTo>
                    <a:pt x="704" y="688"/>
                    <a:pt x="719" y="660"/>
                    <a:pt x="726" y="660"/>
                  </a:cubicBezTo>
                  <a:cubicBezTo>
                    <a:pt x="736" y="660"/>
                    <a:pt x="738" y="663"/>
                    <a:pt x="747" y="663"/>
                  </a:cubicBezTo>
                  <a:cubicBezTo>
                    <a:pt x="754" y="663"/>
                    <a:pt x="771" y="650"/>
                    <a:pt x="782" y="648"/>
                  </a:cubicBezTo>
                  <a:lnTo>
                    <a:pt x="770" y="663"/>
                  </a:lnTo>
                  <a:lnTo>
                    <a:pt x="772" y="664"/>
                  </a:lnTo>
                  <a:cubicBezTo>
                    <a:pt x="792" y="663"/>
                    <a:pt x="794" y="639"/>
                    <a:pt x="801" y="624"/>
                  </a:cubicBezTo>
                  <a:cubicBezTo>
                    <a:pt x="812" y="601"/>
                    <a:pt x="818" y="610"/>
                    <a:pt x="818" y="571"/>
                  </a:cubicBezTo>
                  <a:lnTo>
                    <a:pt x="810" y="571"/>
                  </a:lnTo>
                  <a:lnTo>
                    <a:pt x="809" y="569"/>
                  </a:lnTo>
                  <a:lnTo>
                    <a:pt x="823" y="561"/>
                  </a:lnTo>
                  <a:cubicBezTo>
                    <a:pt x="823" y="540"/>
                    <a:pt x="828" y="525"/>
                    <a:pt x="850" y="525"/>
                  </a:cubicBezTo>
                  <a:cubicBezTo>
                    <a:pt x="851" y="524"/>
                    <a:pt x="853" y="521"/>
                    <a:pt x="853" y="520"/>
                  </a:cubicBezTo>
                  <a:cubicBezTo>
                    <a:pt x="853" y="515"/>
                    <a:pt x="850" y="518"/>
                    <a:pt x="850" y="512"/>
                  </a:cubicBezTo>
                  <a:lnTo>
                    <a:pt x="850" y="509"/>
                  </a:lnTo>
                  <a:cubicBezTo>
                    <a:pt x="850" y="501"/>
                    <a:pt x="887" y="493"/>
                    <a:pt x="897" y="477"/>
                  </a:cubicBezTo>
                  <a:cubicBezTo>
                    <a:pt x="894" y="462"/>
                    <a:pt x="897" y="460"/>
                    <a:pt x="881" y="460"/>
                  </a:cubicBezTo>
                  <a:cubicBezTo>
                    <a:pt x="875" y="451"/>
                    <a:pt x="879" y="445"/>
                    <a:pt x="870" y="438"/>
                  </a:cubicBezTo>
                  <a:cubicBezTo>
                    <a:pt x="863" y="433"/>
                    <a:pt x="856" y="430"/>
                    <a:pt x="852" y="423"/>
                  </a:cubicBezTo>
                  <a:cubicBezTo>
                    <a:pt x="841" y="407"/>
                    <a:pt x="859" y="377"/>
                    <a:pt x="831" y="377"/>
                  </a:cubicBezTo>
                  <a:lnTo>
                    <a:pt x="826" y="377"/>
                  </a:lnTo>
                  <a:cubicBezTo>
                    <a:pt x="818" y="377"/>
                    <a:pt x="814" y="384"/>
                    <a:pt x="805" y="384"/>
                  </a:cubicBezTo>
                  <a:cubicBezTo>
                    <a:pt x="798" y="384"/>
                    <a:pt x="781" y="371"/>
                    <a:pt x="781" y="365"/>
                  </a:cubicBezTo>
                  <a:lnTo>
                    <a:pt x="781" y="357"/>
                  </a:lnTo>
                  <a:cubicBezTo>
                    <a:pt x="773" y="357"/>
                    <a:pt x="773" y="360"/>
                    <a:pt x="769" y="360"/>
                  </a:cubicBezTo>
                  <a:cubicBezTo>
                    <a:pt x="758" y="360"/>
                    <a:pt x="735" y="337"/>
                    <a:pt x="735" y="327"/>
                  </a:cubicBezTo>
                  <a:lnTo>
                    <a:pt x="735" y="322"/>
                  </a:lnTo>
                  <a:cubicBezTo>
                    <a:pt x="735" y="308"/>
                    <a:pt x="747" y="308"/>
                    <a:pt x="758" y="306"/>
                  </a:cubicBezTo>
                  <a:lnTo>
                    <a:pt x="758" y="300"/>
                  </a:lnTo>
                  <a:cubicBezTo>
                    <a:pt x="758" y="292"/>
                    <a:pt x="742" y="287"/>
                    <a:pt x="742" y="282"/>
                  </a:cubicBezTo>
                  <a:cubicBezTo>
                    <a:pt x="742" y="274"/>
                    <a:pt x="754" y="276"/>
                    <a:pt x="762" y="276"/>
                  </a:cubicBezTo>
                  <a:cubicBezTo>
                    <a:pt x="770" y="271"/>
                    <a:pt x="780" y="244"/>
                    <a:pt x="780" y="233"/>
                  </a:cubicBezTo>
                  <a:lnTo>
                    <a:pt x="774" y="233"/>
                  </a:lnTo>
                  <a:cubicBezTo>
                    <a:pt x="771" y="233"/>
                    <a:pt x="765" y="238"/>
                    <a:pt x="754" y="238"/>
                  </a:cubicBezTo>
                  <a:lnTo>
                    <a:pt x="740" y="238"/>
                  </a:lnTo>
                  <a:cubicBezTo>
                    <a:pt x="737" y="238"/>
                    <a:pt x="731" y="233"/>
                    <a:pt x="729" y="231"/>
                  </a:cubicBezTo>
                  <a:cubicBezTo>
                    <a:pt x="716" y="231"/>
                    <a:pt x="707" y="233"/>
                    <a:pt x="693" y="233"/>
                  </a:cubicBezTo>
                  <a:cubicBezTo>
                    <a:pt x="671" y="233"/>
                    <a:pt x="667" y="241"/>
                    <a:pt x="662" y="241"/>
                  </a:cubicBezTo>
                  <a:cubicBezTo>
                    <a:pt x="659" y="241"/>
                    <a:pt x="659" y="240"/>
                    <a:pt x="656" y="238"/>
                  </a:cubicBezTo>
                  <a:lnTo>
                    <a:pt x="656" y="222"/>
                  </a:lnTo>
                  <a:lnTo>
                    <a:pt x="648" y="217"/>
                  </a:lnTo>
                  <a:cubicBezTo>
                    <a:pt x="648" y="193"/>
                    <a:pt x="649" y="198"/>
                    <a:pt x="639" y="184"/>
                  </a:cubicBezTo>
                  <a:cubicBezTo>
                    <a:pt x="634" y="177"/>
                    <a:pt x="620" y="170"/>
                    <a:pt x="620" y="158"/>
                  </a:cubicBezTo>
                  <a:lnTo>
                    <a:pt x="620" y="152"/>
                  </a:lnTo>
                  <a:cubicBezTo>
                    <a:pt x="620" y="148"/>
                    <a:pt x="621" y="147"/>
                    <a:pt x="624" y="147"/>
                  </a:cubicBezTo>
                  <a:lnTo>
                    <a:pt x="626" y="147"/>
                  </a:lnTo>
                  <a:cubicBezTo>
                    <a:pt x="631" y="147"/>
                    <a:pt x="632" y="153"/>
                    <a:pt x="643" y="154"/>
                  </a:cubicBezTo>
                  <a:cubicBezTo>
                    <a:pt x="645" y="148"/>
                    <a:pt x="647" y="148"/>
                    <a:pt x="647" y="142"/>
                  </a:cubicBezTo>
                  <a:lnTo>
                    <a:pt x="647" y="139"/>
                  </a:lnTo>
                  <a:cubicBezTo>
                    <a:pt x="647" y="134"/>
                    <a:pt x="644" y="132"/>
                    <a:pt x="643" y="128"/>
                  </a:cubicBezTo>
                  <a:lnTo>
                    <a:pt x="639" y="95"/>
                  </a:lnTo>
                  <a:lnTo>
                    <a:pt x="637" y="95"/>
                  </a:lnTo>
                  <a:lnTo>
                    <a:pt x="618" y="96"/>
                  </a:lnTo>
                  <a:cubicBezTo>
                    <a:pt x="609" y="83"/>
                    <a:pt x="612" y="74"/>
                    <a:pt x="593" y="70"/>
                  </a:cubicBezTo>
                  <a:cubicBezTo>
                    <a:pt x="593" y="59"/>
                    <a:pt x="601" y="62"/>
                    <a:pt x="601" y="55"/>
                  </a:cubicBezTo>
                  <a:lnTo>
                    <a:pt x="601" y="52"/>
                  </a:lnTo>
                  <a:cubicBezTo>
                    <a:pt x="601" y="43"/>
                    <a:pt x="571" y="8"/>
                    <a:pt x="566" y="0"/>
                  </a:cubicBezTo>
                  <a:lnTo>
                    <a:pt x="555" y="0"/>
                  </a:lnTo>
                  <a:lnTo>
                    <a:pt x="534" y="6"/>
                  </a:lnTo>
                  <a:lnTo>
                    <a:pt x="520" y="8"/>
                  </a:lnTo>
                  <a:close/>
                  <a:moveTo>
                    <a:pt x="610" y="856"/>
                  </a:moveTo>
                  <a:cubicBezTo>
                    <a:pt x="611" y="845"/>
                    <a:pt x="624" y="851"/>
                    <a:pt x="624" y="842"/>
                  </a:cubicBezTo>
                  <a:lnTo>
                    <a:pt x="624" y="841"/>
                  </a:lnTo>
                  <a:cubicBezTo>
                    <a:pt x="624" y="838"/>
                    <a:pt x="606" y="815"/>
                    <a:pt x="603" y="810"/>
                  </a:cubicBezTo>
                  <a:cubicBezTo>
                    <a:pt x="598" y="803"/>
                    <a:pt x="597" y="800"/>
                    <a:pt x="593" y="792"/>
                  </a:cubicBezTo>
                  <a:cubicBezTo>
                    <a:pt x="588" y="782"/>
                    <a:pt x="583" y="790"/>
                    <a:pt x="583" y="777"/>
                  </a:cubicBezTo>
                  <a:lnTo>
                    <a:pt x="577" y="777"/>
                  </a:lnTo>
                  <a:cubicBezTo>
                    <a:pt x="571" y="777"/>
                    <a:pt x="555" y="790"/>
                    <a:pt x="547" y="790"/>
                  </a:cubicBezTo>
                  <a:cubicBezTo>
                    <a:pt x="543" y="790"/>
                    <a:pt x="543" y="783"/>
                    <a:pt x="537" y="783"/>
                  </a:cubicBezTo>
                  <a:lnTo>
                    <a:pt x="532" y="783"/>
                  </a:lnTo>
                  <a:cubicBezTo>
                    <a:pt x="529" y="783"/>
                    <a:pt x="526" y="785"/>
                    <a:pt x="526" y="788"/>
                  </a:cubicBezTo>
                  <a:lnTo>
                    <a:pt x="526" y="934"/>
                  </a:lnTo>
                  <a:cubicBezTo>
                    <a:pt x="538" y="933"/>
                    <a:pt x="555" y="926"/>
                    <a:pt x="567" y="926"/>
                  </a:cubicBezTo>
                  <a:cubicBezTo>
                    <a:pt x="584" y="926"/>
                    <a:pt x="586" y="916"/>
                    <a:pt x="589" y="904"/>
                  </a:cubicBezTo>
                  <a:cubicBezTo>
                    <a:pt x="598" y="870"/>
                    <a:pt x="624" y="889"/>
                    <a:pt x="624" y="850"/>
                  </a:cubicBezTo>
                  <a:lnTo>
                    <a:pt x="610" y="856"/>
                  </a:lnTo>
                  <a:close/>
                  <a:moveTo>
                    <a:pt x="497" y="590"/>
                  </a:moveTo>
                  <a:cubicBezTo>
                    <a:pt x="501" y="589"/>
                    <a:pt x="508" y="588"/>
                    <a:pt x="511" y="586"/>
                  </a:cubicBezTo>
                  <a:cubicBezTo>
                    <a:pt x="513" y="585"/>
                    <a:pt x="518" y="576"/>
                    <a:pt x="518" y="574"/>
                  </a:cubicBezTo>
                  <a:lnTo>
                    <a:pt x="517" y="544"/>
                  </a:lnTo>
                  <a:lnTo>
                    <a:pt x="523" y="542"/>
                  </a:lnTo>
                  <a:cubicBezTo>
                    <a:pt x="518" y="535"/>
                    <a:pt x="509" y="534"/>
                    <a:pt x="509" y="528"/>
                  </a:cubicBezTo>
                  <a:lnTo>
                    <a:pt x="509" y="526"/>
                  </a:lnTo>
                  <a:cubicBezTo>
                    <a:pt x="509" y="523"/>
                    <a:pt x="513" y="520"/>
                    <a:pt x="513" y="511"/>
                  </a:cubicBezTo>
                  <a:lnTo>
                    <a:pt x="513" y="498"/>
                  </a:lnTo>
                  <a:lnTo>
                    <a:pt x="491" y="504"/>
                  </a:lnTo>
                  <a:lnTo>
                    <a:pt x="469" y="506"/>
                  </a:lnTo>
                  <a:cubicBezTo>
                    <a:pt x="462" y="506"/>
                    <a:pt x="453" y="508"/>
                    <a:pt x="453" y="514"/>
                  </a:cubicBezTo>
                  <a:lnTo>
                    <a:pt x="453" y="526"/>
                  </a:lnTo>
                  <a:cubicBezTo>
                    <a:pt x="453" y="537"/>
                    <a:pt x="458" y="540"/>
                    <a:pt x="466" y="544"/>
                  </a:cubicBezTo>
                  <a:lnTo>
                    <a:pt x="484" y="552"/>
                  </a:lnTo>
                  <a:lnTo>
                    <a:pt x="483" y="553"/>
                  </a:lnTo>
                  <a:cubicBezTo>
                    <a:pt x="480" y="559"/>
                    <a:pt x="472" y="569"/>
                    <a:pt x="472" y="577"/>
                  </a:cubicBezTo>
                  <a:lnTo>
                    <a:pt x="472" y="584"/>
                  </a:lnTo>
                  <a:lnTo>
                    <a:pt x="477" y="584"/>
                  </a:lnTo>
                  <a:cubicBezTo>
                    <a:pt x="481" y="584"/>
                    <a:pt x="482" y="588"/>
                    <a:pt x="485" y="592"/>
                  </a:cubicBezTo>
                  <a:lnTo>
                    <a:pt x="497" y="5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8" name="Freeform 103"/>
            <p:cNvSpPr>
              <a:spLocks noEditPoints="1"/>
            </p:cNvSpPr>
            <p:nvPr/>
          </p:nvSpPr>
          <p:spPr bwMode="auto">
            <a:xfrm>
              <a:off x="6530775" y="2380039"/>
              <a:ext cx="762798" cy="764384"/>
            </a:xfrm>
            <a:custGeom>
              <a:gdLst>
                <a:gd fmla="*/ 633 w 971" name="T0"/>
                <a:gd fmla="*/ 753 h 972" name="T1"/>
                <a:gd fmla="*/ 744 w 971" name="T2"/>
                <a:gd fmla="*/ 701 h 972" name="T3"/>
                <a:gd fmla="*/ 839 w 971" name="T4"/>
                <a:gd fmla="*/ 586 h 972" name="T5"/>
                <a:gd fmla="*/ 932 w 971" name="T6"/>
                <a:gd fmla="*/ 511 h 972" name="T7"/>
                <a:gd fmla="*/ 961 w 971" name="T8"/>
                <a:gd fmla="*/ 461 h 972" name="T9"/>
                <a:gd fmla="*/ 960 w 971" name="T10"/>
                <a:gd fmla="*/ 423 h 972" name="T11"/>
                <a:gd fmla="*/ 952 w 971" name="T12"/>
                <a:gd fmla="*/ 395 h 972" name="T13"/>
                <a:gd fmla="*/ 908 w 971" name="T14"/>
                <a:gd fmla="*/ 334 h 972" name="T15"/>
                <a:gd fmla="*/ 879 w 971" name="T16"/>
                <a:gd fmla="*/ 293 h 972" name="T17"/>
                <a:gd fmla="*/ 888 w 971" name="T18"/>
                <a:gd fmla="*/ 222 h 972" name="T19"/>
                <a:gd fmla="*/ 847 w 971" name="T20"/>
                <a:gd fmla="*/ 182 h 972" name="T21"/>
                <a:gd fmla="*/ 807 w 971" name="T22"/>
                <a:gd fmla="*/ 136 h 972" name="T23"/>
                <a:gd fmla="*/ 784 w 971" name="T24"/>
                <a:gd fmla="*/ 73 h 972" name="T25"/>
                <a:gd fmla="*/ 733 w 971" name="T26"/>
                <a:gd fmla="*/ 109 h 972" name="T27"/>
                <a:gd fmla="*/ 717 w 971" name="T28"/>
                <a:gd fmla="*/ 84 h 972" name="T29"/>
                <a:gd fmla="*/ 676 w 971" name="T30"/>
                <a:gd fmla="*/ 36 h 972" name="T31"/>
                <a:gd fmla="*/ 614 w 971" name="T32"/>
                <a:gd fmla="*/ 49 h 972" name="T33"/>
                <a:gd fmla="*/ 593 w 971" name="T34"/>
                <a:gd fmla="*/ 90 h 972" name="T35"/>
                <a:gd fmla="*/ 527 w 971" name="T36"/>
                <a:gd fmla="*/ 149 h 972" name="T37"/>
                <a:gd fmla="*/ 461 w 971" name="T38"/>
                <a:gd fmla="*/ 150 h 972" name="T39"/>
                <a:gd fmla="*/ 460 w 971" name="T40"/>
                <a:gd fmla="*/ 174 h 972" name="T41"/>
                <a:gd fmla="*/ 423 w 971" name="T42"/>
                <a:gd fmla="*/ 184 h 972" name="T43"/>
                <a:gd fmla="*/ 350 w 971" name="T44"/>
                <a:gd fmla="*/ 231 h 972" name="T45"/>
                <a:gd fmla="*/ 231 w 971" name="T46"/>
                <a:gd fmla="*/ 307 h 972" name="T47"/>
                <a:gd fmla="*/ 166 w 971" name="T48"/>
                <a:gd fmla="*/ 385 h 972" name="T49"/>
                <a:gd fmla="*/ 149 w 971" name="T50"/>
                <a:gd fmla="*/ 387 h 972" name="T51"/>
                <a:gd fmla="*/ 38 w 971" name="T52"/>
                <a:gd fmla="*/ 319 h 972" name="T53"/>
                <a:gd fmla="*/ 66 w 971" name="T54"/>
                <a:gd fmla="*/ 441 h 972" name="T55"/>
                <a:gd fmla="*/ 62 w 971" name="T56"/>
                <a:gd fmla="*/ 485 h 972" name="T57"/>
                <a:gd fmla="*/ 6 w 971" name="T58"/>
                <a:gd fmla="*/ 547 h 972" name="T59"/>
                <a:gd fmla="*/ 0 w 971" name="T60"/>
                <a:gd fmla="*/ 592 h 972" name="T61"/>
                <a:gd fmla="*/ 71 w 971" name="T62"/>
                <a:gd fmla="*/ 649 h 972" name="T63"/>
                <a:gd fmla="*/ 144 w 971" name="T64"/>
                <a:gd fmla="*/ 723 h 972" name="T65"/>
                <a:gd fmla="*/ 165 w 971" name="T66"/>
                <a:gd fmla="*/ 741 h 972" name="T67"/>
                <a:gd fmla="*/ 255 w 971" name="T68"/>
                <a:gd fmla="*/ 642 h 972" name="T69"/>
                <a:gd fmla="*/ 301 w 971" name="T70"/>
                <a:gd fmla="*/ 588 h 972" name="T71"/>
                <a:gd fmla="*/ 342 w 971" name="T72"/>
                <a:gd fmla="*/ 536 h 972" name="T73"/>
                <a:gd fmla="*/ 384 w 971" name="T74"/>
                <a:gd fmla="*/ 542 h 972" name="T75"/>
                <a:gd fmla="*/ 408 w 971" name="T76"/>
                <a:gd fmla="*/ 530 h 972" name="T77"/>
                <a:gd fmla="*/ 409 w 971" name="T78"/>
                <a:gd fmla="*/ 511 h 972" name="T79"/>
                <a:gd fmla="*/ 422 w 971" name="T80"/>
                <a:gd fmla="*/ 507 h 972" name="T81"/>
                <a:gd fmla="*/ 488 w 971" name="T82"/>
                <a:gd fmla="*/ 609 h 972" name="T83"/>
                <a:gd fmla="*/ 458 w 971" name="T84"/>
                <a:gd fmla="*/ 682 h 972" name="T85"/>
                <a:gd fmla="*/ 393 w 971" name="T86"/>
                <a:gd fmla="*/ 764 h 972" name="T87"/>
                <a:gd fmla="*/ 398 w 971" name="T88"/>
                <a:gd fmla="*/ 825 h 972" name="T89"/>
                <a:gd fmla="*/ 468 w 971" name="T90"/>
                <a:gd fmla="*/ 825 h 972" name="T91"/>
                <a:gd fmla="*/ 420 w 971" name="T92"/>
                <a:gd fmla="*/ 858 h 972" name="T93"/>
                <a:gd fmla="*/ 435 w 971" name="T94"/>
                <a:gd fmla="*/ 879 h 972" name="T95"/>
                <a:gd fmla="*/ 384 w 971" name="T96"/>
                <a:gd fmla="*/ 926 h 972" name="T97"/>
                <a:gd fmla="*/ 365 w 971" name="T98"/>
                <a:gd fmla="*/ 966 h 972" name="T99"/>
                <a:gd fmla="*/ 387 w 971" name="T100"/>
                <a:gd fmla="*/ 956 h 972" name="T101"/>
                <a:gd fmla="*/ 449 w 971" name="T102"/>
                <a:gd fmla="*/ 935 h 972" name="T103"/>
                <a:gd fmla="*/ 446 w 971" name="T104"/>
                <a:gd fmla="*/ 904 h 972" name="T105"/>
                <a:gd fmla="*/ 473 w 971" name="T106"/>
                <a:gd fmla="*/ 910 h 972" name="T107"/>
                <a:gd fmla="*/ 487 w 971" name="T108"/>
                <a:gd fmla="*/ 879 h 972" name="T109"/>
                <a:gd fmla="*/ 516 w 971" name="T110"/>
                <a:gd fmla="*/ 844 h 972" name="T111"/>
                <a:gd fmla="*/ 387 w 971" name="T112"/>
                <a:gd fmla="*/ 842 h 972" name="T113"/>
                <a:gd fmla="*/ 385 w 971" name="T114"/>
                <a:gd fmla="*/ 822 h 972" name="T115"/>
                <a:gd fmla="*/ 382 w 971" name="T116"/>
                <a:gd fmla="*/ 828 h 972" name="T117"/>
                <a:gd fmla="*/ 376 w 971" name="T118"/>
                <a:gd fmla="*/ 796 h 972" name="T119"/>
                <a:gd fmla="*/ 398 w 971" name="T120"/>
                <a:gd fmla="*/ 807 h 972" name="T121"/>
                <a:gd fmla="*/ 392 w 971" name="T122"/>
                <a:gd fmla="*/ 814 h 97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972" w="971">
                  <a:moveTo>
                    <a:pt x="534" y="817"/>
                  </a:moveTo>
                  <a:cubicBezTo>
                    <a:pt x="568" y="801"/>
                    <a:pt x="558" y="806"/>
                    <a:pt x="582" y="781"/>
                  </a:cubicBezTo>
                  <a:cubicBezTo>
                    <a:pt x="590" y="773"/>
                    <a:pt x="604" y="770"/>
                    <a:pt x="607" y="766"/>
                  </a:cubicBezTo>
                  <a:cubicBezTo>
                    <a:pt x="621" y="750"/>
                    <a:pt x="600" y="753"/>
                    <a:pt x="633" y="753"/>
                  </a:cubicBezTo>
                  <a:cubicBezTo>
                    <a:pt x="646" y="753"/>
                    <a:pt x="687" y="713"/>
                    <a:pt x="698" y="706"/>
                  </a:cubicBezTo>
                  <a:lnTo>
                    <a:pt x="719" y="707"/>
                  </a:lnTo>
                  <a:cubicBezTo>
                    <a:pt x="726" y="708"/>
                    <a:pt x="730" y="701"/>
                    <a:pt x="734" y="701"/>
                  </a:cubicBezTo>
                  <a:lnTo>
                    <a:pt x="744" y="701"/>
                  </a:lnTo>
                  <a:cubicBezTo>
                    <a:pt x="751" y="701"/>
                    <a:pt x="750" y="704"/>
                    <a:pt x="757" y="704"/>
                  </a:cubicBezTo>
                  <a:cubicBezTo>
                    <a:pt x="772" y="704"/>
                    <a:pt x="781" y="680"/>
                    <a:pt x="788" y="669"/>
                  </a:cubicBezTo>
                  <a:cubicBezTo>
                    <a:pt x="800" y="649"/>
                    <a:pt x="783" y="650"/>
                    <a:pt x="809" y="624"/>
                  </a:cubicBezTo>
                  <a:cubicBezTo>
                    <a:pt x="819" y="614"/>
                    <a:pt x="831" y="599"/>
                    <a:pt x="839" y="586"/>
                  </a:cubicBezTo>
                  <a:cubicBezTo>
                    <a:pt x="845" y="577"/>
                    <a:pt x="866" y="562"/>
                    <a:pt x="876" y="555"/>
                  </a:cubicBezTo>
                  <a:cubicBezTo>
                    <a:pt x="876" y="542"/>
                    <a:pt x="882" y="541"/>
                    <a:pt x="891" y="537"/>
                  </a:cubicBezTo>
                  <a:cubicBezTo>
                    <a:pt x="899" y="533"/>
                    <a:pt x="903" y="527"/>
                    <a:pt x="910" y="522"/>
                  </a:cubicBezTo>
                  <a:cubicBezTo>
                    <a:pt x="921" y="515"/>
                    <a:pt x="921" y="523"/>
                    <a:pt x="932" y="511"/>
                  </a:cubicBezTo>
                  <a:cubicBezTo>
                    <a:pt x="941" y="500"/>
                    <a:pt x="938" y="506"/>
                    <a:pt x="945" y="492"/>
                  </a:cubicBezTo>
                  <a:lnTo>
                    <a:pt x="955" y="491"/>
                  </a:lnTo>
                  <a:lnTo>
                    <a:pt x="960" y="485"/>
                  </a:lnTo>
                  <a:cubicBezTo>
                    <a:pt x="960" y="471"/>
                    <a:pt x="971" y="461"/>
                    <a:pt x="961" y="461"/>
                  </a:cubicBezTo>
                  <a:lnTo>
                    <a:pt x="958" y="461"/>
                  </a:lnTo>
                  <a:cubicBezTo>
                    <a:pt x="951" y="461"/>
                    <a:pt x="952" y="465"/>
                    <a:pt x="947" y="465"/>
                  </a:cubicBezTo>
                  <a:cubicBezTo>
                    <a:pt x="933" y="465"/>
                    <a:pt x="959" y="443"/>
                    <a:pt x="961" y="439"/>
                  </a:cubicBezTo>
                  <a:lnTo>
                    <a:pt x="960" y="423"/>
                  </a:lnTo>
                  <a:lnTo>
                    <a:pt x="960" y="422"/>
                  </a:lnTo>
                  <a:cubicBezTo>
                    <a:pt x="960" y="417"/>
                    <a:pt x="966" y="416"/>
                    <a:pt x="969" y="411"/>
                  </a:cubicBezTo>
                  <a:cubicBezTo>
                    <a:pt x="954" y="403"/>
                    <a:pt x="961" y="413"/>
                    <a:pt x="961" y="393"/>
                  </a:cubicBezTo>
                  <a:cubicBezTo>
                    <a:pt x="955" y="394"/>
                    <a:pt x="958" y="395"/>
                    <a:pt x="952" y="395"/>
                  </a:cubicBezTo>
                  <a:cubicBezTo>
                    <a:pt x="949" y="395"/>
                    <a:pt x="948" y="390"/>
                    <a:pt x="947" y="386"/>
                  </a:cubicBezTo>
                  <a:lnTo>
                    <a:pt x="939" y="390"/>
                  </a:lnTo>
                  <a:cubicBezTo>
                    <a:pt x="938" y="388"/>
                    <a:pt x="922" y="357"/>
                    <a:pt x="919" y="351"/>
                  </a:cubicBezTo>
                  <a:cubicBezTo>
                    <a:pt x="916" y="346"/>
                    <a:pt x="910" y="338"/>
                    <a:pt x="908" y="334"/>
                  </a:cubicBezTo>
                  <a:cubicBezTo>
                    <a:pt x="905" y="325"/>
                    <a:pt x="912" y="309"/>
                    <a:pt x="903" y="309"/>
                  </a:cubicBezTo>
                  <a:lnTo>
                    <a:pt x="901" y="309"/>
                  </a:lnTo>
                  <a:cubicBezTo>
                    <a:pt x="895" y="309"/>
                    <a:pt x="896" y="315"/>
                    <a:pt x="888" y="317"/>
                  </a:cubicBezTo>
                  <a:cubicBezTo>
                    <a:pt x="883" y="306"/>
                    <a:pt x="890" y="309"/>
                    <a:pt x="879" y="293"/>
                  </a:cubicBezTo>
                  <a:cubicBezTo>
                    <a:pt x="877" y="289"/>
                    <a:pt x="876" y="267"/>
                    <a:pt x="876" y="262"/>
                  </a:cubicBezTo>
                  <a:cubicBezTo>
                    <a:pt x="878" y="258"/>
                    <a:pt x="895" y="231"/>
                    <a:pt x="895" y="230"/>
                  </a:cubicBezTo>
                  <a:lnTo>
                    <a:pt x="895" y="228"/>
                  </a:lnTo>
                  <a:cubicBezTo>
                    <a:pt x="895" y="224"/>
                    <a:pt x="892" y="222"/>
                    <a:pt x="888" y="222"/>
                  </a:cubicBezTo>
                  <a:lnTo>
                    <a:pt x="882" y="222"/>
                  </a:lnTo>
                  <a:cubicBezTo>
                    <a:pt x="873" y="222"/>
                    <a:pt x="882" y="227"/>
                    <a:pt x="872" y="230"/>
                  </a:cubicBezTo>
                  <a:cubicBezTo>
                    <a:pt x="872" y="219"/>
                    <a:pt x="865" y="203"/>
                    <a:pt x="858" y="198"/>
                  </a:cubicBezTo>
                  <a:cubicBezTo>
                    <a:pt x="844" y="198"/>
                    <a:pt x="847" y="197"/>
                    <a:pt x="847" y="182"/>
                  </a:cubicBezTo>
                  <a:cubicBezTo>
                    <a:pt x="843" y="176"/>
                    <a:pt x="837" y="171"/>
                    <a:pt x="834" y="165"/>
                  </a:cubicBezTo>
                  <a:cubicBezTo>
                    <a:pt x="829" y="157"/>
                    <a:pt x="834" y="151"/>
                    <a:pt x="828" y="141"/>
                  </a:cubicBezTo>
                  <a:lnTo>
                    <a:pt x="814" y="141"/>
                  </a:lnTo>
                  <a:lnTo>
                    <a:pt x="807" y="136"/>
                  </a:lnTo>
                  <a:cubicBezTo>
                    <a:pt x="807" y="110"/>
                    <a:pt x="788" y="106"/>
                    <a:pt x="788" y="98"/>
                  </a:cubicBezTo>
                  <a:cubicBezTo>
                    <a:pt x="788" y="93"/>
                    <a:pt x="792" y="96"/>
                    <a:pt x="792" y="90"/>
                  </a:cubicBezTo>
                  <a:lnTo>
                    <a:pt x="792" y="85"/>
                  </a:lnTo>
                  <a:cubicBezTo>
                    <a:pt x="792" y="79"/>
                    <a:pt x="784" y="79"/>
                    <a:pt x="784" y="73"/>
                  </a:cubicBezTo>
                  <a:lnTo>
                    <a:pt x="784" y="52"/>
                  </a:lnTo>
                  <a:lnTo>
                    <a:pt x="776" y="52"/>
                  </a:lnTo>
                  <a:cubicBezTo>
                    <a:pt x="763" y="52"/>
                    <a:pt x="750" y="109"/>
                    <a:pt x="734" y="109"/>
                  </a:cubicBezTo>
                  <a:lnTo>
                    <a:pt x="733" y="109"/>
                  </a:lnTo>
                  <a:cubicBezTo>
                    <a:pt x="727" y="109"/>
                    <a:pt x="722" y="106"/>
                    <a:pt x="722" y="101"/>
                  </a:cubicBezTo>
                  <a:lnTo>
                    <a:pt x="722" y="100"/>
                  </a:lnTo>
                  <a:cubicBezTo>
                    <a:pt x="722" y="96"/>
                    <a:pt x="725" y="95"/>
                    <a:pt x="726" y="89"/>
                  </a:cubicBezTo>
                  <a:cubicBezTo>
                    <a:pt x="723" y="87"/>
                    <a:pt x="717" y="87"/>
                    <a:pt x="717" y="84"/>
                  </a:cubicBezTo>
                  <a:cubicBezTo>
                    <a:pt x="717" y="77"/>
                    <a:pt x="722" y="72"/>
                    <a:pt x="722" y="68"/>
                  </a:cubicBezTo>
                  <a:cubicBezTo>
                    <a:pt x="722" y="66"/>
                    <a:pt x="711" y="58"/>
                    <a:pt x="709" y="54"/>
                  </a:cubicBezTo>
                  <a:cubicBezTo>
                    <a:pt x="702" y="45"/>
                    <a:pt x="708" y="44"/>
                    <a:pt x="698" y="38"/>
                  </a:cubicBezTo>
                  <a:lnTo>
                    <a:pt x="676" y="36"/>
                  </a:lnTo>
                  <a:cubicBezTo>
                    <a:pt x="668" y="31"/>
                    <a:pt x="653" y="28"/>
                    <a:pt x="645" y="21"/>
                  </a:cubicBezTo>
                  <a:cubicBezTo>
                    <a:pt x="635" y="10"/>
                    <a:pt x="643" y="0"/>
                    <a:pt x="620" y="0"/>
                  </a:cubicBezTo>
                  <a:lnTo>
                    <a:pt x="617" y="44"/>
                  </a:lnTo>
                  <a:lnTo>
                    <a:pt x="614" y="49"/>
                  </a:lnTo>
                  <a:lnTo>
                    <a:pt x="612" y="87"/>
                  </a:lnTo>
                  <a:cubicBezTo>
                    <a:pt x="611" y="89"/>
                    <a:pt x="608" y="95"/>
                    <a:pt x="606" y="95"/>
                  </a:cubicBezTo>
                  <a:cubicBezTo>
                    <a:pt x="602" y="95"/>
                    <a:pt x="602" y="94"/>
                    <a:pt x="601" y="90"/>
                  </a:cubicBezTo>
                  <a:lnTo>
                    <a:pt x="593" y="90"/>
                  </a:lnTo>
                  <a:cubicBezTo>
                    <a:pt x="585" y="90"/>
                    <a:pt x="557" y="111"/>
                    <a:pt x="557" y="124"/>
                  </a:cubicBezTo>
                  <a:cubicBezTo>
                    <a:pt x="557" y="129"/>
                    <a:pt x="565" y="132"/>
                    <a:pt x="568" y="137"/>
                  </a:cubicBezTo>
                  <a:lnTo>
                    <a:pt x="544" y="149"/>
                  </a:lnTo>
                  <a:lnTo>
                    <a:pt x="527" y="149"/>
                  </a:lnTo>
                  <a:cubicBezTo>
                    <a:pt x="519" y="154"/>
                    <a:pt x="518" y="165"/>
                    <a:pt x="512" y="165"/>
                  </a:cubicBezTo>
                  <a:cubicBezTo>
                    <a:pt x="507" y="165"/>
                    <a:pt x="509" y="161"/>
                    <a:pt x="500" y="160"/>
                  </a:cubicBezTo>
                  <a:cubicBezTo>
                    <a:pt x="495" y="160"/>
                    <a:pt x="489" y="161"/>
                    <a:pt x="484" y="159"/>
                  </a:cubicBezTo>
                  <a:cubicBezTo>
                    <a:pt x="476" y="157"/>
                    <a:pt x="475" y="150"/>
                    <a:pt x="461" y="150"/>
                  </a:cubicBezTo>
                  <a:lnTo>
                    <a:pt x="454" y="150"/>
                  </a:lnTo>
                  <a:cubicBezTo>
                    <a:pt x="450" y="150"/>
                    <a:pt x="446" y="155"/>
                    <a:pt x="446" y="158"/>
                  </a:cubicBezTo>
                  <a:cubicBezTo>
                    <a:pt x="446" y="164"/>
                    <a:pt x="460" y="162"/>
                    <a:pt x="460" y="170"/>
                  </a:cubicBezTo>
                  <a:lnTo>
                    <a:pt x="460" y="174"/>
                  </a:lnTo>
                  <a:cubicBezTo>
                    <a:pt x="460" y="179"/>
                    <a:pt x="455" y="184"/>
                    <a:pt x="449" y="184"/>
                  </a:cubicBezTo>
                  <a:lnTo>
                    <a:pt x="441" y="184"/>
                  </a:lnTo>
                  <a:cubicBezTo>
                    <a:pt x="436" y="184"/>
                    <a:pt x="436" y="179"/>
                    <a:pt x="430" y="179"/>
                  </a:cubicBezTo>
                  <a:cubicBezTo>
                    <a:pt x="429" y="179"/>
                    <a:pt x="425" y="183"/>
                    <a:pt x="423" y="184"/>
                  </a:cubicBezTo>
                  <a:lnTo>
                    <a:pt x="403" y="184"/>
                  </a:lnTo>
                  <a:cubicBezTo>
                    <a:pt x="394" y="196"/>
                    <a:pt x="396" y="206"/>
                    <a:pt x="387" y="217"/>
                  </a:cubicBezTo>
                  <a:cubicBezTo>
                    <a:pt x="384" y="221"/>
                    <a:pt x="369" y="244"/>
                    <a:pt x="366" y="244"/>
                  </a:cubicBezTo>
                  <a:cubicBezTo>
                    <a:pt x="363" y="244"/>
                    <a:pt x="356" y="231"/>
                    <a:pt x="350" y="231"/>
                  </a:cubicBezTo>
                  <a:lnTo>
                    <a:pt x="349" y="231"/>
                  </a:lnTo>
                  <a:cubicBezTo>
                    <a:pt x="312" y="231"/>
                    <a:pt x="292" y="290"/>
                    <a:pt x="276" y="290"/>
                  </a:cubicBezTo>
                  <a:cubicBezTo>
                    <a:pt x="273" y="290"/>
                    <a:pt x="272" y="284"/>
                    <a:pt x="266" y="284"/>
                  </a:cubicBezTo>
                  <a:cubicBezTo>
                    <a:pt x="266" y="284"/>
                    <a:pt x="237" y="304"/>
                    <a:pt x="231" y="307"/>
                  </a:cubicBezTo>
                  <a:cubicBezTo>
                    <a:pt x="225" y="310"/>
                    <a:pt x="218" y="313"/>
                    <a:pt x="212" y="317"/>
                  </a:cubicBezTo>
                  <a:cubicBezTo>
                    <a:pt x="201" y="323"/>
                    <a:pt x="208" y="327"/>
                    <a:pt x="206" y="339"/>
                  </a:cubicBezTo>
                  <a:cubicBezTo>
                    <a:pt x="203" y="351"/>
                    <a:pt x="188" y="345"/>
                    <a:pt x="177" y="368"/>
                  </a:cubicBezTo>
                  <a:cubicBezTo>
                    <a:pt x="174" y="375"/>
                    <a:pt x="169" y="379"/>
                    <a:pt x="166" y="385"/>
                  </a:cubicBezTo>
                  <a:cubicBezTo>
                    <a:pt x="163" y="393"/>
                    <a:pt x="169" y="407"/>
                    <a:pt x="160" y="407"/>
                  </a:cubicBezTo>
                  <a:lnTo>
                    <a:pt x="155" y="407"/>
                  </a:lnTo>
                  <a:cubicBezTo>
                    <a:pt x="152" y="407"/>
                    <a:pt x="152" y="406"/>
                    <a:pt x="149" y="404"/>
                  </a:cubicBezTo>
                  <a:lnTo>
                    <a:pt x="149" y="387"/>
                  </a:lnTo>
                  <a:cubicBezTo>
                    <a:pt x="142" y="376"/>
                    <a:pt x="117" y="333"/>
                    <a:pt x="117" y="319"/>
                  </a:cubicBezTo>
                  <a:lnTo>
                    <a:pt x="111" y="312"/>
                  </a:lnTo>
                  <a:cubicBezTo>
                    <a:pt x="65" y="312"/>
                    <a:pt x="82" y="293"/>
                    <a:pt x="70" y="284"/>
                  </a:cubicBezTo>
                  <a:cubicBezTo>
                    <a:pt x="68" y="285"/>
                    <a:pt x="38" y="317"/>
                    <a:pt x="38" y="319"/>
                  </a:cubicBezTo>
                  <a:lnTo>
                    <a:pt x="38" y="322"/>
                  </a:lnTo>
                  <a:cubicBezTo>
                    <a:pt x="38" y="331"/>
                    <a:pt x="58" y="330"/>
                    <a:pt x="52" y="365"/>
                  </a:cubicBezTo>
                  <a:cubicBezTo>
                    <a:pt x="50" y="378"/>
                    <a:pt x="50" y="407"/>
                    <a:pt x="50" y="422"/>
                  </a:cubicBezTo>
                  <a:cubicBezTo>
                    <a:pt x="60" y="424"/>
                    <a:pt x="66" y="428"/>
                    <a:pt x="66" y="441"/>
                  </a:cubicBezTo>
                  <a:lnTo>
                    <a:pt x="56" y="448"/>
                  </a:lnTo>
                  <a:cubicBezTo>
                    <a:pt x="60" y="454"/>
                    <a:pt x="68" y="456"/>
                    <a:pt x="68" y="461"/>
                  </a:cubicBezTo>
                  <a:cubicBezTo>
                    <a:pt x="68" y="469"/>
                    <a:pt x="58" y="472"/>
                    <a:pt x="58" y="476"/>
                  </a:cubicBezTo>
                  <a:cubicBezTo>
                    <a:pt x="58" y="480"/>
                    <a:pt x="62" y="481"/>
                    <a:pt x="62" y="485"/>
                  </a:cubicBezTo>
                  <a:cubicBezTo>
                    <a:pt x="62" y="492"/>
                    <a:pt x="49" y="495"/>
                    <a:pt x="46" y="499"/>
                  </a:cubicBezTo>
                  <a:cubicBezTo>
                    <a:pt x="46" y="500"/>
                    <a:pt x="40" y="518"/>
                    <a:pt x="40" y="520"/>
                  </a:cubicBezTo>
                  <a:cubicBezTo>
                    <a:pt x="31" y="548"/>
                    <a:pt x="31" y="536"/>
                    <a:pt x="6" y="542"/>
                  </a:cubicBezTo>
                  <a:lnTo>
                    <a:pt x="6" y="547"/>
                  </a:lnTo>
                  <a:cubicBezTo>
                    <a:pt x="6" y="555"/>
                    <a:pt x="24" y="558"/>
                    <a:pt x="24" y="566"/>
                  </a:cubicBezTo>
                  <a:lnTo>
                    <a:pt x="24" y="571"/>
                  </a:lnTo>
                  <a:cubicBezTo>
                    <a:pt x="7" y="575"/>
                    <a:pt x="10" y="571"/>
                    <a:pt x="0" y="582"/>
                  </a:cubicBezTo>
                  <a:lnTo>
                    <a:pt x="0" y="592"/>
                  </a:lnTo>
                  <a:cubicBezTo>
                    <a:pt x="7" y="602"/>
                    <a:pt x="17" y="625"/>
                    <a:pt x="35" y="625"/>
                  </a:cubicBezTo>
                  <a:cubicBezTo>
                    <a:pt x="39" y="625"/>
                    <a:pt x="39" y="622"/>
                    <a:pt x="46" y="622"/>
                  </a:cubicBezTo>
                  <a:lnTo>
                    <a:pt x="46" y="628"/>
                  </a:lnTo>
                  <a:cubicBezTo>
                    <a:pt x="46" y="635"/>
                    <a:pt x="62" y="649"/>
                    <a:pt x="71" y="649"/>
                  </a:cubicBezTo>
                  <a:cubicBezTo>
                    <a:pt x="81" y="649"/>
                    <a:pt x="81" y="642"/>
                    <a:pt x="90" y="642"/>
                  </a:cubicBezTo>
                  <a:lnTo>
                    <a:pt x="98" y="642"/>
                  </a:lnTo>
                  <a:cubicBezTo>
                    <a:pt x="117" y="642"/>
                    <a:pt x="114" y="665"/>
                    <a:pt x="114" y="684"/>
                  </a:cubicBezTo>
                  <a:cubicBezTo>
                    <a:pt x="124" y="699"/>
                    <a:pt x="144" y="704"/>
                    <a:pt x="144" y="723"/>
                  </a:cubicBezTo>
                  <a:lnTo>
                    <a:pt x="148" y="726"/>
                  </a:lnTo>
                  <a:lnTo>
                    <a:pt x="158" y="726"/>
                  </a:lnTo>
                  <a:lnTo>
                    <a:pt x="162" y="740"/>
                  </a:lnTo>
                  <a:lnTo>
                    <a:pt x="165" y="741"/>
                  </a:lnTo>
                  <a:lnTo>
                    <a:pt x="170" y="731"/>
                  </a:lnTo>
                  <a:cubicBezTo>
                    <a:pt x="193" y="731"/>
                    <a:pt x="196" y="711"/>
                    <a:pt x="216" y="701"/>
                  </a:cubicBezTo>
                  <a:cubicBezTo>
                    <a:pt x="240" y="690"/>
                    <a:pt x="246" y="697"/>
                    <a:pt x="246" y="657"/>
                  </a:cubicBezTo>
                  <a:cubicBezTo>
                    <a:pt x="248" y="652"/>
                    <a:pt x="252" y="645"/>
                    <a:pt x="255" y="642"/>
                  </a:cubicBezTo>
                  <a:cubicBezTo>
                    <a:pt x="258" y="637"/>
                    <a:pt x="261" y="637"/>
                    <a:pt x="265" y="630"/>
                  </a:cubicBezTo>
                  <a:cubicBezTo>
                    <a:pt x="272" y="620"/>
                    <a:pt x="277" y="614"/>
                    <a:pt x="277" y="596"/>
                  </a:cubicBezTo>
                  <a:lnTo>
                    <a:pt x="281" y="593"/>
                  </a:lnTo>
                  <a:cubicBezTo>
                    <a:pt x="289" y="593"/>
                    <a:pt x="301" y="596"/>
                    <a:pt x="301" y="588"/>
                  </a:cubicBezTo>
                  <a:cubicBezTo>
                    <a:pt x="301" y="585"/>
                    <a:pt x="290" y="582"/>
                    <a:pt x="287" y="580"/>
                  </a:cubicBezTo>
                  <a:lnTo>
                    <a:pt x="329" y="541"/>
                  </a:lnTo>
                  <a:cubicBezTo>
                    <a:pt x="333" y="541"/>
                    <a:pt x="334" y="542"/>
                    <a:pt x="339" y="542"/>
                  </a:cubicBezTo>
                  <a:cubicBezTo>
                    <a:pt x="343" y="542"/>
                    <a:pt x="342" y="539"/>
                    <a:pt x="342" y="536"/>
                  </a:cubicBezTo>
                  <a:cubicBezTo>
                    <a:pt x="349" y="537"/>
                    <a:pt x="358" y="546"/>
                    <a:pt x="363" y="546"/>
                  </a:cubicBezTo>
                  <a:lnTo>
                    <a:pt x="369" y="546"/>
                  </a:lnTo>
                  <a:cubicBezTo>
                    <a:pt x="373" y="546"/>
                    <a:pt x="373" y="544"/>
                    <a:pt x="376" y="542"/>
                  </a:cubicBezTo>
                  <a:lnTo>
                    <a:pt x="384" y="542"/>
                  </a:lnTo>
                  <a:lnTo>
                    <a:pt x="391" y="538"/>
                  </a:lnTo>
                  <a:lnTo>
                    <a:pt x="392" y="542"/>
                  </a:lnTo>
                  <a:lnTo>
                    <a:pt x="396" y="542"/>
                  </a:lnTo>
                  <a:cubicBezTo>
                    <a:pt x="401" y="542"/>
                    <a:pt x="408" y="533"/>
                    <a:pt x="408" y="530"/>
                  </a:cubicBezTo>
                  <a:lnTo>
                    <a:pt x="408" y="528"/>
                  </a:lnTo>
                  <a:cubicBezTo>
                    <a:pt x="408" y="523"/>
                    <a:pt x="404" y="526"/>
                    <a:pt x="404" y="520"/>
                  </a:cubicBezTo>
                  <a:lnTo>
                    <a:pt x="404" y="515"/>
                  </a:lnTo>
                  <a:cubicBezTo>
                    <a:pt x="404" y="512"/>
                    <a:pt x="405" y="511"/>
                    <a:pt x="409" y="511"/>
                  </a:cubicBezTo>
                  <a:cubicBezTo>
                    <a:pt x="412" y="511"/>
                    <a:pt x="414" y="515"/>
                    <a:pt x="414" y="519"/>
                  </a:cubicBezTo>
                  <a:lnTo>
                    <a:pt x="417" y="519"/>
                  </a:lnTo>
                  <a:lnTo>
                    <a:pt x="417" y="512"/>
                  </a:lnTo>
                  <a:cubicBezTo>
                    <a:pt x="417" y="508"/>
                    <a:pt x="418" y="508"/>
                    <a:pt x="422" y="507"/>
                  </a:cubicBezTo>
                  <a:lnTo>
                    <a:pt x="439" y="538"/>
                  </a:lnTo>
                  <a:lnTo>
                    <a:pt x="439" y="555"/>
                  </a:lnTo>
                  <a:cubicBezTo>
                    <a:pt x="444" y="562"/>
                    <a:pt x="459" y="570"/>
                    <a:pt x="467" y="580"/>
                  </a:cubicBezTo>
                  <a:cubicBezTo>
                    <a:pt x="471" y="585"/>
                    <a:pt x="488" y="604"/>
                    <a:pt x="488" y="609"/>
                  </a:cubicBezTo>
                  <a:lnTo>
                    <a:pt x="488" y="614"/>
                  </a:lnTo>
                  <a:cubicBezTo>
                    <a:pt x="488" y="631"/>
                    <a:pt x="471" y="627"/>
                    <a:pt x="471" y="660"/>
                  </a:cubicBezTo>
                  <a:lnTo>
                    <a:pt x="459" y="673"/>
                  </a:lnTo>
                  <a:lnTo>
                    <a:pt x="458" y="682"/>
                  </a:lnTo>
                  <a:cubicBezTo>
                    <a:pt x="448" y="689"/>
                    <a:pt x="451" y="701"/>
                    <a:pt x="438" y="704"/>
                  </a:cubicBezTo>
                  <a:cubicBezTo>
                    <a:pt x="438" y="709"/>
                    <a:pt x="439" y="710"/>
                    <a:pt x="439" y="715"/>
                  </a:cubicBezTo>
                  <a:cubicBezTo>
                    <a:pt x="439" y="731"/>
                    <a:pt x="393" y="734"/>
                    <a:pt x="393" y="763"/>
                  </a:cubicBezTo>
                  <a:lnTo>
                    <a:pt x="393" y="764"/>
                  </a:lnTo>
                  <a:cubicBezTo>
                    <a:pt x="393" y="777"/>
                    <a:pt x="406" y="775"/>
                    <a:pt x="406" y="788"/>
                  </a:cubicBezTo>
                  <a:lnTo>
                    <a:pt x="406" y="809"/>
                  </a:lnTo>
                  <a:cubicBezTo>
                    <a:pt x="406" y="817"/>
                    <a:pt x="398" y="813"/>
                    <a:pt x="398" y="820"/>
                  </a:cubicBezTo>
                  <a:lnTo>
                    <a:pt x="398" y="825"/>
                  </a:lnTo>
                  <a:cubicBezTo>
                    <a:pt x="398" y="828"/>
                    <a:pt x="405" y="842"/>
                    <a:pt x="411" y="842"/>
                  </a:cubicBezTo>
                  <a:lnTo>
                    <a:pt x="422" y="842"/>
                  </a:lnTo>
                  <a:cubicBezTo>
                    <a:pt x="428" y="842"/>
                    <a:pt x="440" y="825"/>
                    <a:pt x="461" y="825"/>
                  </a:cubicBezTo>
                  <a:lnTo>
                    <a:pt x="468" y="825"/>
                  </a:lnTo>
                  <a:cubicBezTo>
                    <a:pt x="471" y="825"/>
                    <a:pt x="473" y="826"/>
                    <a:pt x="473" y="830"/>
                  </a:cubicBezTo>
                  <a:cubicBezTo>
                    <a:pt x="473" y="832"/>
                    <a:pt x="441" y="844"/>
                    <a:pt x="438" y="845"/>
                  </a:cubicBezTo>
                  <a:lnTo>
                    <a:pt x="438" y="850"/>
                  </a:lnTo>
                  <a:cubicBezTo>
                    <a:pt x="438" y="857"/>
                    <a:pt x="427" y="857"/>
                    <a:pt x="420" y="858"/>
                  </a:cubicBezTo>
                  <a:lnTo>
                    <a:pt x="426" y="864"/>
                  </a:lnTo>
                  <a:lnTo>
                    <a:pt x="428" y="864"/>
                  </a:lnTo>
                  <a:lnTo>
                    <a:pt x="420" y="872"/>
                  </a:lnTo>
                  <a:cubicBezTo>
                    <a:pt x="419" y="880"/>
                    <a:pt x="424" y="876"/>
                    <a:pt x="435" y="879"/>
                  </a:cubicBezTo>
                  <a:lnTo>
                    <a:pt x="435" y="887"/>
                  </a:lnTo>
                  <a:cubicBezTo>
                    <a:pt x="435" y="893"/>
                    <a:pt x="417" y="907"/>
                    <a:pt x="409" y="907"/>
                  </a:cubicBezTo>
                  <a:cubicBezTo>
                    <a:pt x="389" y="907"/>
                    <a:pt x="390" y="898"/>
                    <a:pt x="390" y="923"/>
                  </a:cubicBezTo>
                  <a:lnTo>
                    <a:pt x="384" y="926"/>
                  </a:lnTo>
                  <a:lnTo>
                    <a:pt x="362" y="930"/>
                  </a:lnTo>
                  <a:cubicBezTo>
                    <a:pt x="360" y="932"/>
                    <a:pt x="358" y="932"/>
                    <a:pt x="358" y="936"/>
                  </a:cubicBezTo>
                  <a:lnTo>
                    <a:pt x="358" y="937"/>
                  </a:lnTo>
                  <a:cubicBezTo>
                    <a:pt x="358" y="946"/>
                    <a:pt x="365" y="947"/>
                    <a:pt x="365" y="966"/>
                  </a:cubicBezTo>
                  <a:lnTo>
                    <a:pt x="369" y="972"/>
                  </a:lnTo>
                  <a:lnTo>
                    <a:pt x="374" y="972"/>
                  </a:lnTo>
                  <a:lnTo>
                    <a:pt x="378" y="968"/>
                  </a:lnTo>
                  <a:cubicBezTo>
                    <a:pt x="377" y="955"/>
                    <a:pt x="380" y="961"/>
                    <a:pt x="387" y="956"/>
                  </a:cubicBezTo>
                  <a:lnTo>
                    <a:pt x="392" y="956"/>
                  </a:lnTo>
                  <a:cubicBezTo>
                    <a:pt x="398" y="947"/>
                    <a:pt x="402" y="948"/>
                    <a:pt x="417" y="948"/>
                  </a:cubicBezTo>
                  <a:lnTo>
                    <a:pt x="425" y="936"/>
                  </a:lnTo>
                  <a:lnTo>
                    <a:pt x="449" y="935"/>
                  </a:lnTo>
                  <a:cubicBezTo>
                    <a:pt x="448" y="921"/>
                    <a:pt x="433" y="925"/>
                    <a:pt x="433" y="915"/>
                  </a:cubicBezTo>
                  <a:cubicBezTo>
                    <a:pt x="433" y="911"/>
                    <a:pt x="436" y="909"/>
                    <a:pt x="439" y="909"/>
                  </a:cubicBezTo>
                  <a:lnTo>
                    <a:pt x="446" y="909"/>
                  </a:lnTo>
                  <a:lnTo>
                    <a:pt x="446" y="904"/>
                  </a:lnTo>
                  <a:cubicBezTo>
                    <a:pt x="446" y="901"/>
                    <a:pt x="446" y="901"/>
                    <a:pt x="447" y="899"/>
                  </a:cubicBezTo>
                  <a:cubicBezTo>
                    <a:pt x="456" y="902"/>
                    <a:pt x="460" y="917"/>
                    <a:pt x="468" y="917"/>
                  </a:cubicBezTo>
                  <a:lnTo>
                    <a:pt x="473" y="917"/>
                  </a:lnTo>
                  <a:lnTo>
                    <a:pt x="473" y="910"/>
                  </a:lnTo>
                  <a:cubicBezTo>
                    <a:pt x="473" y="903"/>
                    <a:pt x="469" y="910"/>
                    <a:pt x="466" y="901"/>
                  </a:cubicBezTo>
                  <a:lnTo>
                    <a:pt x="477" y="901"/>
                  </a:lnTo>
                  <a:cubicBezTo>
                    <a:pt x="481" y="901"/>
                    <a:pt x="488" y="894"/>
                    <a:pt x="488" y="890"/>
                  </a:cubicBezTo>
                  <a:cubicBezTo>
                    <a:pt x="488" y="884"/>
                    <a:pt x="487" y="884"/>
                    <a:pt x="487" y="879"/>
                  </a:cubicBezTo>
                  <a:lnTo>
                    <a:pt x="493" y="879"/>
                  </a:lnTo>
                  <a:cubicBezTo>
                    <a:pt x="500" y="879"/>
                    <a:pt x="502" y="877"/>
                    <a:pt x="503" y="871"/>
                  </a:cubicBezTo>
                  <a:lnTo>
                    <a:pt x="495" y="871"/>
                  </a:lnTo>
                  <a:cubicBezTo>
                    <a:pt x="495" y="858"/>
                    <a:pt x="508" y="852"/>
                    <a:pt x="516" y="844"/>
                  </a:cubicBezTo>
                  <a:cubicBezTo>
                    <a:pt x="519" y="841"/>
                    <a:pt x="531" y="822"/>
                    <a:pt x="534" y="817"/>
                  </a:cubicBezTo>
                  <a:close/>
                  <a:moveTo>
                    <a:pt x="382" y="828"/>
                  </a:moveTo>
                  <a:lnTo>
                    <a:pt x="384" y="830"/>
                  </a:lnTo>
                  <a:cubicBezTo>
                    <a:pt x="382" y="833"/>
                    <a:pt x="379" y="842"/>
                    <a:pt x="387" y="842"/>
                  </a:cubicBezTo>
                  <a:lnTo>
                    <a:pt x="388" y="842"/>
                  </a:lnTo>
                  <a:cubicBezTo>
                    <a:pt x="392" y="842"/>
                    <a:pt x="393" y="841"/>
                    <a:pt x="393" y="837"/>
                  </a:cubicBezTo>
                  <a:lnTo>
                    <a:pt x="393" y="833"/>
                  </a:lnTo>
                  <a:cubicBezTo>
                    <a:pt x="393" y="827"/>
                    <a:pt x="390" y="822"/>
                    <a:pt x="385" y="822"/>
                  </a:cubicBezTo>
                  <a:lnTo>
                    <a:pt x="382" y="822"/>
                  </a:lnTo>
                  <a:cubicBezTo>
                    <a:pt x="377" y="822"/>
                    <a:pt x="369" y="829"/>
                    <a:pt x="369" y="836"/>
                  </a:cubicBezTo>
                  <a:lnTo>
                    <a:pt x="370" y="844"/>
                  </a:lnTo>
                  <a:lnTo>
                    <a:pt x="382" y="828"/>
                  </a:lnTo>
                  <a:close/>
                  <a:moveTo>
                    <a:pt x="371" y="817"/>
                  </a:moveTo>
                  <a:cubicBezTo>
                    <a:pt x="377" y="817"/>
                    <a:pt x="371" y="814"/>
                    <a:pt x="382" y="814"/>
                  </a:cubicBezTo>
                  <a:lnTo>
                    <a:pt x="382" y="796"/>
                  </a:lnTo>
                  <a:lnTo>
                    <a:pt x="376" y="796"/>
                  </a:lnTo>
                  <a:cubicBezTo>
                    <a:pt x="369" y="796"/>
                    <a:pt x="366" y="807"/>
                    <a:pt x="366" y="814"/>
                  </a:cubicBezTo>
                  <a:cubicBezTo>
                    <a:pt x="366" y="816"/>
                    <a:pt x="368" y="817"/>
                    <a:pt x="371" y="817"/>
                  </a:cubicBezTo>
                  <a:close/>
                  <a:moveTo>
                    <a:pt x="392" y="814"/>
                  </a:moveTo>
                  <a:cubicBezTo>
                    <a:pt x="395" y="814"/>
                    <a:pt x="398" y="811"/>
                    <a:pt x="398" y="807"/>
                  </a:cubicBezTo>
                  <a:lnTo>
                    <a:pt x="398" y="788"/>
                  </a:lnTo>
                  <a:cubicBezTo>
                    <a:pt x="392" y="788"/>
                    <a:pt x="384" y="792"/>
                    <a:pt x="384" y="798"/>
                  </a:cubicBezTo>
                  <a:lnTo>
                    <a:pt x="384" y="814"/>
                  </a:lnTo>
                  <a:lnTo>
                    <a:pt x="392" y="8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6032886" y="4472578"/>
              <a:ext cx="616899" cy="846849"/>
            </a:xfrm>
            <a:custGeom>
              <a:gdLst>
                <a:gd fmla="*/ 981 w 1521" name="T0"/>
                <a:gd fmla="*/ 75 h 2088" name="T1"/>
                <a:gd fmla="*/ 930 w 1521" name="T2"/>
                <a:gd fmla="*/ 179 h 2088" name="T3"/>
                <a:gd fmla="*/ 1057 w 1521" name="T4"/>
                <a:gd fmla="*/ 122 h 2088" name="T5"/>
                <a:gd fmla="*/ 1096 w 1521" name="T6"/>
                <a:gd fmla="*/ 55 h 2088" name="T7"/>
                <a:gd fmla="*/ 1211 w 1521" name="T8"/>
                <a:gd fmla="*/ 163 h 2088" name="T9"/>
                <a:gd fmla="*/ 1318 w 1521" name="T10"/>
                <a:gd fmla="*/ 164 h 2088" name="T11"/>
                <a:gd fmla="*/ 1409 w 1521" name="T12"/>
                <a:gd fmla="*/ 224 h 2088" name="T13"/>
                <a:gd fmla="*/ 1361 w 1521" name="T14"/>
                <a:gd fmla="*/ 288 h 2088" name="T15"/>
                <a:gd fmla="*/ 1427 w 1521" name="T16"/>
                <a:gd fmla="*/ 391 h 2088" name="T17"/>
                <a:gd fmla="*/ 1506 w 1521" name="T18"/>
                <a:gd fmla="*/ 488 h 2088" name="T19"/>
                <a:gd fmla="*/ 1494 w 1521" name="T20"/>
                <a:gd fmla="*/ 626 h 2088" name="T21"/>
                <a:gd fmla="*/ 1416 w 1521" name="T22"/>
                <a:gd fmla="*/ 734 h 2088" name="T23"/>
                <a:gd fmla="*/ 1294 w 1521" name="T24"/>
                <a:gd fmla="*/ 808 h 2088" name="T25"/>
                <a:gd fmla="*/ 1174 w 1521" name="T26"/>
                <a:gd fmla="*/ 798 h 2088" name="T27"/>
                <a:gd fmla="*/ 1098 w 1521" name="T28"/>
                <a:gd fmla="*/ 887 h 2088" name="T29"/>
                <a:gd fmla="*/ 1122 w 1521" name="T30"/>
                <a:gd fmla="*/ 971 h 2088" name="T31"/>
                <a:gd fmla="*/ 1071 w 1521" name="T32"/>
                <a:gd fmla="*/ 1112 h 2088" name="T33"/>
                <a:gd fmla="*/ 950 w 1521" name="T34"/>
                <a:gd fmla="*/ 1224 h 2088" name="T35"/>
                <a:gd fmla="*/ 981 w 1521" name="T36"/>
                <a:gd fmla="*/ 1346 h 2088" name="T37"/>
                <a:gd fmla="*/ 936 w 1521" name="T38"/>
                <a:gd fmla="*/ 1434 h 2088" name="T39"/>
                <a:gd fmla="*/ 873 w 1521" name="T40"/>
                <a:gd fmla="*/ 1534 h 2088" name="T41"/>
                <a:gd fmla="*/ 829 w 1521" name="T42"/>
                <a:gd fmla="*/ 1661 h 2088" name="T43"/>
                <a:gd fmla="*/ 779 w 1521" name="T44"/>
                <a:gd fmla="*/ 1796 h 2088" name="T45"/>
                <a:gd fmla="*/ 788 w 1521" name="T46"/>
                <a:gd fmla="*/ 1911 h 2088" name="T47"/>
                <a:gd fmla="*/ 752 w 1521" name="T48"/>
                <a:gd fmla="*/ 1993 h 2088" name="T49"/>
                <a:gd fmla="*/ 729 w 1521" name="T50"/>
                <a:gd fmla="*/ 2034 h 2088" name="T51"/>
                <a:gd fmla="*/ 623 w 1521" name="T52"/>
                <a:gd fmla="*/ 1971 h 2088" name="T53"/>
                <a:gd fmla="*/ 506 w 1521" name="T54"/>
                <a:gd fmla="*/ 2010 h 2088" name="T55"/>
                <a:gd fmla="*/ 424 w 1521" name="T56"/>
                <a:gd fmla="*/ 2045 h 2088" name="T57"/>
                <a:gd fmla="*/ 340 w 1521" name="T58"/>
                <a:gd fmla="*/ 2082 h 2088" name="T59"/>
                <a:gd fmla="*/ 258 w 1521" name="T60"/>
                <a:gd fmla="*/ 2032 h 2088" name="T61"/>
                <a:gd fmla="*/ 308 w 1521" name="T62"/>
                <a:gd fmla="*/ 1936 h 2088" name="T63"/>
                <a:gd fmla="*/ 403 w 1521" name="T64"/>
                <a:gd fmla="*/ 1832 h 2088" name="T65"/>
                <a:gd fmla="*/ 340 w 1521" name="T66"/>
                <a:gd fmla="*/ 1746 h 2088" name="T67"/>
                <a:gd fmla="*/ 215 w 1521" name="T68"/>
                <a:gd fmla="*/ 1793 h 2088" name="T69"/>
                <a:gd fmla="*/ 155 w 1521" name="T70"/>
                <a:gd fmla="*/ 1730 h 2088" name="T71"/>
                <a:gd fmla="*/ 179 w 1521" name="T72"/>
                <a:gd fmla="*/ 1519 h 2088" name="T73"/>
                <a:gd fmla="*/ 158 w 1521" name="T74"/>
                <a:gd fmla="*/ 1453 h 2088" name="T75"/>
                <a:gd fmla="*/ 150 w 1521" name="T76"/>
                <a:gd fmla="*/ 1322 h 2088" name="T77"/>
                <a:gd fmla="*/ 96 w 1521" name="T78"/>
                <a:gd fmla="*/ 1163 h 2088" name="T79"/>
                <a:gd fmla="*/ 85 w 1521" name="T80"/>
                <a:gd fmla="*/ 1040 h 2088" name="T81"/>
                <a:gd fmla="*/ 18 w 1521" name="T82"/>
                <a:gd fmla="*/ 1020 h 2088" name="T83"/>
                <a:gd fmla="*/ 42 w 1521" name="T84"/>
                <a:gd fmla="*/ 911 h 2088" name="T85"/>
                <a:gd fmla="*/ 145 w 1521" name="T86"/>
                <a:gd fmla="*/ 790 h 2088" name="T87"/>
                <a:gd fmla="*/ 201 w 1521" name="T88"/>
                <a:gd fmla="*/ 693 h 2088" name="T89"/>
                <a:gd fmla="*/ 191 w 1521" name="T90"/>
                <a:gd fmla="*/ 620 h 2088" name="T91"/>
                <a:gd fmla="*/ 152 w 1521" name="T92"/>
                <a:gd fmla="*/ 501 h 2088" name="T93"/>
                <a:gd fmla="*/ 107 w 1521" name="T94"/>
                <a:gd fmla="*/ 408 h 2088" name="T95"/>
                <a:gd fmla="*/ 199 w 1521" name="T96"/>
                <a:gd fmla="*/ 318 h 2088" name="T97"/>
                <a:gd fmla="*/ 377 w 1521" name="T98"/>
                <a:gd fmla="*/ 288 h 2088" name="T99"/>
                <a:gd fmla="*/ 404 w 1521" name="T100"/>
                <a:gd fmla="*/ 240 h 2088" name="T101"/>
                <a:gd fmla="*/ 454 w 1521" name="T102"/>
                <a:gd fmla="*/ 186 h 2088" name="T103"/>
                <a:gd fmla="*/ 554 w 1521" name="T104"/>
                <a:gd fmla="*/ 132 h 2088" name="T105"/>
                <a:gd fmla="*/ 693 w 1521" name="T106"/>
                <a:gd fmla="*/ 146 h 2088" name="T107"/>
                <a:gd fmla="*/ 903 w 1521" name="T108"/>
                <a:gd fmla="*/ 9 h 208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088" w="1521">
                  <a:moveTo>
                    <a:pt x="950" y="20"/>
                  </a:moveTo>
                  <a:cubicBezTo>
                    <a:pt x="952" y="24"/>
                    <a:pt x="956" y="29"/>
                    <a:pt x="961" y="33"/>
                  </a:cubicBezTo>
                  <a:cubicBezTo>
                    <a:pt x="974" y="41"/>
                    <a:pt x="987" y="33"/>
                    <a:pt x="989" y="44"/>
                  </a:cubicBezTo>
                  <a:cubicBezTo>
                    <a:pt x="991" y="55"/>
                    <a:pt x="988" y="66"/>
                    <a:pt x="981" y="75"/>
                  </a:cubicBezTo>
                  <a:cubicBezTo>
                    <a:pt x="974" y="84"/>
                    <a:pt x="966" y="95"/>
                    <a:pt x="956" y="100"/>
                  </a:cubicBezTo>
                  <a:cubicBezTo>
                    <a:pt x="946" y="105"/>
                    <a:pt x="934" y="110"/>
                    <a:pt x="929" y="122"/>
                  </a:cubicBezTo>
                  <a:cubicBezTo>
                    <a:pt x="923" y="134"/>
                    <a:pt x="919" y="153"/>
                    <a:pt x="917" y="159"/>
                  </a:cubicBezTo>
                  <a:cubicBezTo>
                    <a:pt x="914" y="165"/>
                    <a:pt x="919" y="172"/>
                    <a:pt x="930" y="179"/>
                  </a:cubicBezTo>
                  <a:cubicBezTo>
                    <a:pt x="940" y="186"/>
                    <a:pt x="961" y="186"/>
                    <a:pt x="970" y="186"/>
                  </a:cubicBezTo>
                  <a:cubicBezTo>
                    <a:pt x="979" y="185"/>
                    <a:pt x="990" y="180"/>
                    <a:pt x="997" y="170"/>
                  </a:cubicBezTo>
                  <a:cubicBezTo>
                    <a:pt x="1004" y="160"/>
                    <a:pt x="1023" y="141"/>
                    <a:pt x="1035" y="139"/>
                  </a:cubicBezTo>
                  <a:cubicBezTo>
                    <a:pt x="1046" y="137"/>
                    <a:pt x="1053" y="134"/>
                    <a:pt x="1057" y="122"/>
                  </a:cubicBezTo>
                  <a:cubicBezTo>
                    <a:pt x="1061" y="111"/>
                    <a:pt x="1060" y="98"/>
                    <a:pt x="1052" y="94"/>
                  </a:cubicBezTo>
                  <a:cubicBezTo>
                    <a:pt x="1044" y="90"/>
                    <a:pt x="1043" y="80"/>
                    <a:pt x="1049" y="73"/>
                  </a:cubicBezTo>
                  <a:cubicBezTo>
                    <a:pt x="1055" y="67"/>
                    <a:pt x="1064" y="54"/>
                    <a:pt x="1071" y="49"/>
                  </a:cubicBezTo>
                  <a:cubicBezTo>
                    <a:pt x="1077" y="44"/>
                    <a:pt x="1090" y="43"/>
                    <a:pt x="1096" y="55"/>
                  </a:cubicBezTo>
                  <a:cubicBezTo>
                    <a:pt x="1102" y="66"/>
                    <a:pt x="1101" y="77"/>
                    <a:pt x="1115" y="78"/>
                  </a:cubicBezTo>
                  <a:cubicBezTo>
                    <a:pt x="1129" y="79"/>
                    <a:pt x="1140" y="75"/>
                    <a:pt x="1151" y="88"/>
                  </a:cubicBezTo>
                  <a:cubicBezTo>
                    <a:pt x="1162" y="102"/>
                    <a:pt x="1178" y="132"/>
                    <a:pt x="1186" y="146"/>
                  </a:cubicBezTo>
                  <a:cubicBezTo>
                    <a:pt x="1194" y="161"/>
                    <a:pt x="1198" y="168"/>
                    <a:pt x="1211" y="163"/>
                  </a:cubicBezTo>
                  <a:cubicBezTo>
                    <a:pt x="1224" y="157"/>
                    <a:pt x="1230" y="154"/>
                    <a:pt x="1236" y="164"/>
                  </a:cubicBezTo>
                  <a:cubicBezTo>
                    <a:pt x="1242" y="175"/>
                    <a:pt x="1250" y="173"/>
                    <a:pt x="1259" y="170"/>
                  </a:cubicBezTo>
                  <a:cubicBezTo>
                    <a:pt x="1267" y="166"/>
                    <a:pt x="1277" y="165"/>
                    <a:pt x="1289" y="169"/>
                  </a:cubicBezTo>
                  <a:cubicBezTo>
                    <a:pt x="1300" y="172"/>
                    <a:pt x="1309" y="169"/>
                    <a:pt x="1318" y="164"/>
                  </a:cubicBezTo>
                  <a:cubicBezTo>
                    <a:pt x="1327" y="160"/>
                    <a:pt x="1341" y="154"/>
                    <a:pt x="1359" y="161"/>
                  </a:cubicBezTo>
                  <a:cubicBezTo>
                    <a:pt x="1377" y="168"/>
                    <a:pt x="1386" y="170"/>
                    <a:pt x="1387" y="182"/>
                  </a:cubicBezTo>
                  <a:cubicBezTo>
                    <a:pt x="1387" y="196"/>
                    <a:pt x="1387" y="205"/>
                    <a:pt x="1398" y="209"/>
                  </a:cubicBezTo>
                  <a:cubicBezTo>
                    <a:pt x="1412" y="213"/>
                    <a:pt x="1412" y="207"/>
                    <a:pt x="1409" y="224"/>
                  </a:cubicBezTo>
                  <a:cubicBezTo>
                    <a:pt x="1409" y="229"/>
                    <a:pt x="1407" y="234"/>
                    <a:pt x="1405" y="240"/>
                  </a:cubicBezTo>
                  <a:cubicBezTo>
                    <a:pt x="1399" y="256"/>
                    <a:pt x="1392" y="258"/>
                    <a:pt x="1379" y="259"/>
                  </a:cubicBezTo>
                  <a:cubicBezTo>
                    <a:pt x="1367" y="260"/>
                    <a:pt x="1364" y="269"/>
                    <a:pt x="1366" y="275"/>
                  </a:cubicBezTo>
                  <a:cubicBezTo>
                    <a:pt x="1368" y="281"/>
                    <a:pt x="1368" y="284"/>
                    <a:pt x="1361" y="288"/>
                  </a:cubicBezTo>
                  <a:cubicBezTo>
                    <a:pt x="1354" y="292"/>
                    <a:pt x="1355" y="321"/>
                    <a:pt x="1367" y="341"/>
                  </a:cubicBezTo>
                  <a:cubicBezTo>
                    <a:pt x="1380" y="362"/>
                    <a:pt x="1396" y="366"/>
                    <a:pt x="1405" y="367"/>
                  </a:cubicBezTo>
                  <a:cubicBezTo>
                    <a:pt x="1415" y="368"/>
                    <a:pt x="1423" y="371"/>
                    <a:pt x="1423" y="379"/>
                  </a:cubicBezTo>
                  <a:cubicBezTo>
                    <a:pt x="1423" y="386"/>
                    <a:pt x="1421" y="393"/>
                    <a:pt x="1427" y="391"/>
                  </a:cubicBezTo>
                  <a:cubicBezTo>
                    <a:pt x="1432" y="388"/>
                    <a:pt x="1436" y="386"/>
                    <a:pt x="1441" y="393"/>
                  </a:cubicBezTo>
                  <a:cubicBezTo>
                    <a:pt x="1446" y="399"/>
                    <a:pt x="1452" y="412"/>
                    <a:pt x="1463" y="419"/>
                  </a:cubicBezTo>
                  <a:cubicBezTo>
                    <a:pt x="1474" y="425"/>
                    <a:pt x="1483" y="444"/>
                    <a:pt x="1487" y="460"/>
                  </a:cubicBezTo>
                  <a:cubicBezTo>
                    <a:pt x="1490" y="476"/>
                    <a:pt x="1495" y="475"/>
                    <a:pt x="1506" y="488"/>
                  </a:cubicBezTo>
                  <a:cubicBezTo>
                    <a:pt x="1517" y="501"/>
                    <a:pt x="1512" y="513"/>
                    <a:pt x="1509" y="525"/>
                  </a:cubicBezTo>
                  <a:cubicBezTo>
                    <a:pt x="1506" y="538"/>
                    <a:pt x="1513" y="555"/>
                    <a:pt x="1514" y="568"/>
                  </a:cubicBezTo>
                  <a:cubicBezTo>
                    <a:pt x="1515" y="580"/>
                    <a:pt x="1521" y="587"/>
                    <a:pt x="1520" y="600"/>
                  </a:cubicBezTo>
                  <a:cubicBezTo>
                    <a:pt x="1517" y="616"/>
                    <a:pt x="1506" y="619"/>
                    <a:pt x="1494" y="626"/>
                  </a:cubicBezTo>
                  <a:cubicBezTo>
                    <a:pt x="1486" y="631"/>
                    <a:pt x="1480" y="640"/>
                    <a:pt x="1488" y="652"/>
                  </a:cubicBezTo>
                  <a:cubicBezTo>
                    <a:pt x="1496" y="664"/>
                    <a:pt x="1498" y="685"/>
                    <a:pt x="1490" y="692"/>
                  </a:cubicBezTo>
                  <a:cubicBezTo>
                    <a:pt x="1483" y="699"/>
                    <a:pt x="1461" y="704"/>
                    <a:pt x="1444" y="708"/>
                  </a:cubicBezTo>
                  <a:cubicBezTo>
                    <a:pt x="1427" y="711"/>
                    <a:pt x="1418" y="722"/>
                    <a:pt x="1416" y="734"/>
                  </a:cubicBezTo>
                  <a:cubicBezTo>
                    <a:pt x="1414" y="746"/>
                    <a:pt x="1407" y="742"/>
                    <a:pt x="1396" y="740"/>
                  </a:cubicBezTo>
                  <a:cubicBezTo>
                    <a:pt x="1386" y="736"/>
                    <a:pt x="1365" y="744"/>
                    <a:pt x="1348" y="755"/>
                  </a:cubicBezTo>
                  <a:cubicBezTo>
                    <a:pt x="1333" y="766"/>
                    <a:pt x="1323" y="783"/>
                    <a:pt x="1322" y="792"/>
                  </a:cubicBezTo>
                  <a:cubicBezTo>
                    <a:pt x="1321" y="801"/>
                    <a:pt x="1309" y="812"/>
                    <a:pt x="1294" y="808"/>
                  </a:cubicBezTo>
                  <a:cubicBezTo>
                    <a:pt x="1279" y="804"/>
                    <a:pt x="1269" y="786"/>
                    <a:pt x="1261" y="773"/>
                  </a:cubicBezTo>
                  <a:cubicBezTo>
                    <a:pt x="1253" y="759"/>
                    <a:pt x="1242" y="756"/>
                    <a:pt x="1232" y="761"/>
                  </a:cubicBezTo>
                  <a:cubicBezTo>
                    <a:pt x="1222" y="766"/>
                    <a:pt x="1207" y="781"/>
                    <a:pt x="1199" y="789"/>
                  </a:cubicBezTo>
                  <a:cubicBezTo>
                    <a:pt x="1192" y="796"/>
                    <a:pt x="1183" y="798"/>
                    <a:pt x="1174" y="798"/>
                  </a:cubicBezTo>
                  <a:cubicBezTo>
                    <a:pt x="1166" y="798"/>
                    <a:pt x="1166" y="819"/>
                    <a:pt x="1164" y="833"/>
                  </a:cubicBezTo>
                  <a:cubicBezTo>
                    <a:pt x="1162" y="847"/>
                    <a:pt x="1139" y="861"/>
                    <a:pt x="1131" y="865"/>
                  </a:cubicBezTo>
                  <a:cubicBezTo>
                    <a:pt x="1122" y="867"/>
                    <a:pt x="1113" y="870"/>
                    <a:pt x="1113" y="880"/>
                  </a:cubicBezTo>
                  <a:cubicBezTo>
                    <a:pt x="1113" y="889"/>
                    <a:pt x="1106" y="890"/>
                    <a:pt x="1098" y="887"/>
                  </a:cubicBezTo>
                  <a:cubicBezTo>
                    <a:pt x="1091" y="884"/>
                    <a:pt x="1085" y="881"/>
                    <a:pt x="1084" y="895"/>
                  </a:cubicBezTo>
                  <a:cubicBezTo>
                    <a:pt x="1084" y="909"/>
                    <a:pt x="1088" y="923"/>
                    <a:pt x="1100" y="922"/>
                  </a:cubicBezTo>
                  <a:cubicBezTo>
                    <a:pt x="1111" y="921"/>
                    <a:pt x="1111" y="933"/>
                    <a:pt x="1116" y="941"/>
                  </a:cubicBezTo>
                  <a:cubicBezTo>
                    <a:pt x="1122" y="949"/>
                    <a:pt x="1123" y="955"/>
                    <a:pt x="1122" y="971"/>
                  </a:cubicBezTo>
                  <a:cubicBezTo>
                    <a:pt x="1121" y="988"/>
                    <a:pt x="1135" y="999"/>
                    <a:pt x="1138" y="1011"/>
                  </a:cubicBezTo>
                  <a:cubicBezTo>
                    <a:pt x="1140" y="1024"/>
                    <a:pt x="1130" y="1033"/>
                    <a:pt x="1121" y="1047"/>
                  </a:cubicBezTo>
                  <a:cubicBezTo>
                    <a:pt x="1112" y="1059"/>
                    <a:pt x="1107" y="1082"/>
                    <a:pt x="1100" y="1090"/>
                  </a:cubicBezTo>
                  <a:cubicBezTo>
                    <a:pt x="1092" y="1099"/>
                    <a:pt x="1080" y="1111"/>
                    <a:pt x="1071" y="1112"/>
                  </a:cubicBezTo>
                  <a:cubicBezTo>
                    <a:pt x="1062" y="1113"/>
                    <a:pt x="1055" y="1113"/>
                    <a:pt x="1043" y="1118"/>
                  </a:cubicBezTo>
                  <a:cubicBezTo>
                    <a:pt x="1030" y="1124"/>
                    <a:pt x="1017" y="1126"/>
                    <a:pt x="998" y="1134"/>
                  </a:cubicBezTo>
                  <a:cubicBezTo>
                    <a:pt x="979" y="1140"/>
                    <a:pt x="961" y="1171"/>
                    <a:pt x="956" y="1181"/>
                  </a:cubicBezTo>
                  <a:cubicBezTo>
                    <a:pt x="951" y="1192"/>
                    <a:pt x="954" y="1215"/>
                    <a:pt x="950" y="1224"/>
                  </a:cubicBezTo>
                  <a:cubicBezTo>
                    <a:pt x="946" y="1233"/>
                    <a:pt x="947" y="1249"/>
                    <a:pt x="954" y="1254"/>
                  </a:cubicBezTo>
                  <a:cubicBezTo>
                    <a:pt x="960" y="1260"/>
                    <a:pt x="962" y="1269"/>
                    <a:pt x="963" y="1283"/>
                  </a:cubicBezTo>
                  <a:cubicBezTo>
                    <a:pt x="965" y="1297"/>
                    <a:pt x="977" y="1308"/>
                    <a:pt x="985" y="1315"/>
                  </a:cubicBezTo>
                  <a:cubicBezTo>
                    <a:pt x="992" y="1323"/>
                    <a:pt x="986" y="1336"/>
                    <a:pt x="981" y="1346"/>
                  </a:cubicBezTo>
                  <a:cubicBezTo>
                    <a:pt x="978" y="1356"/>
                    <a:pt x="974" y="1358"/>
                    <a:pt x="968" y="1349"/>
                  </a:cubicBezTo>
                  <a:cubicBezTo>
                    <a:pt x="961" y="1339"/>
                    <a:pt x="950" y="1344"/>
                    <a:pt x="945" y="1357"/>
                  </a:cubicBezTo>
                  <a:cubicBezTo>
                    <a:pt x="939" y="1370"/>
                    <a:pt x="925" y="1399"/>
                    <a:pt x="923" y="1416"/>
                  </a:cubicBezTo>
                  <a:cubicBezTo>
                    <a:pt x="921" y="1433"/>
                    <a:pt x="925" y="1434"/>
                    <a:pt x="936" y="1434"/>
                  </a:cubicBezTo>
                  <a:cubicBezTo>
                    <a:pt x="946" y="1434"/>
                    <a:pt x="952" y="1437"/>
                    <a:pt x="949" y="1448"/>
                  </a:cubicBezTo>
                  <a:cubicBezTo>
                    <a:pt x="946" y="1459"/>
                    <a:pt x="938" y="1465"/>
                    <a:pt x="929" y="1476"/>
                  </a:cubicBezTo>
                  <a:cubicBezTo>
                    <a:pt x="921" y="1487"/>
                    <a:pt x="915" y="1509"/>
                    <a:pt x="906" y="1518"/>
                  </a:cubicBezTo>
                  <a:cubicBezTo>
                    <a:pt x="898" y="1528"/>
                    <a:pt x="891" y="1529"/>
                    <a:pt x="873" y="1534"/>
                  </a:cubicBezTo>
                  <a:cubicBezTo>
                    <a:pt x="856" y="1539"/>
                    <a:pt x="845" y="1549"/>
                    <a:pt x="846" y="1556"/>
                  </a:cubicBezTo>
                  <a:cubicBezTo>
                    <a:pt x="847" y="1563"/>
                    <a:pt x="862" y="1572"/>
                    <a:pt x="866" y="1584"/>
                  </a:cubicBezTo>
                  <a:cubicBezTo>
                    <a:pt x="870" y="1597"/>
                    <a:pt x="845" y="1593"/>
                    <a:pt x="838" y="1607"/>
                  </a:cubicBezTo>
                  <a:cubicBezTo>
                    <a:pt x="832" y="1622"/>
                    <a:pt x="826" y="1647"/>
                    <a:pt x="829" y="1661"/>
                  </a:cubicBezTo>
                  <a:cubicBezTo>
                    <a:pt x="832" y="1674"/>
                    <a:pt x="827" y="1678"/>
                    <a:pt x="822" y="1688"/>
                  </a:cubicBezTo>
                  <a:cubicBezTo>
                    <a:pt x="817" y="1699"/>
                    <a:pt x="821" y="1715"/>
                    <a:pt x="817" y="1726"/>
                  </a:cubicBezTo>
                  <a:cubicBezTo>
                    <a:pt x="812" y="1738"/>
                    <a:pt x="817" y="1753"/>
                    <a:pt x="811" y="1764"/>
                  </a:cubicBezTo>
                  <a:cubicBezTo>
                    <a:pt x="806" y="1775"/>
                    <a:pt x="792" y="1784"/>
                    <a:pt x="779" y="1796"/>
                  </a:cubicBezTo>
                  <a:cubicBezTo>
                    <a:pt x="767" y="1808"/>
                    <a:pt x="773" y="1829"/>
                    <a:pt x="786" y="1840"/>
                  </a:cubicBezTo>
                  <a:cubicBezTo>
                    <a:pt x="800" y="1850"/>
                    <a:pt x="796" y="1855"/>
                    <a:pt x="784" y="1867"/>
                  </a:cubicBezTo>
                  <a:cubicBezTo>
                    <a:pt x="780" y="1871"/>
                    <a:pt x="779" y="1876"/>
                    <a:pt x="781" y="1882"/>
                  </a:cubicBezTo>
                  <a:cubicBezTo>
                    <a:pt x="785" y="1900"/>
                    <a:pt x="786" y="1891"/>
                    <a:pt x="788" y="1911"/>
                  </a:cubicBezTo>
                  <a:cubicBezTo>
                    <a:pt x="788" y="1922"/>
                    <a:pt x="783" y="1922"/>
                    <a:pt x="779" y="1917"/>
                  </a:cubicBezTo>
                  <a:cubicBezTo>
                    <a:pt x="774" y="1912"/>
                    <a:pt x="764" y="1915"/>
                    <a:pt x="757" y="1930"/>
                  </a:cubicBezTo>
                  <a:cubicBezTo>
                    <a:pt x="750" y="1945"/>
                    <a:pt x="744" y="1970"/>
                    <a:pt x="744" y="1976"/>
                  </a:cubicBezTo>
                  <a:cubicBezTo>
                    <a:pt x="744" y="1982"/>
                    <a:pt x="755" y="1987"/>
                    <a:pt x="752" y="1993"/>
                  </a:cubicBezTo>
                  <a:cubicBezTo>
                    <a:pt x="749" y="1999"/>
                    <a:pt x="743" y="2007"/>
                    <a:pt x="755" y="2011"/>
                  </a:cubicBezTo>
                  <a:cubicBezTo>
                    <a:pt x="767" y="2016"/>
                    <a:pt x="772" y="2026"/>
                    <a:pt x="772" y="2033"/>
                  </a:cubicBezTo>
                  <a:cubicBezTo>
                    <a:pt x="771" y="2040"/>
                    <a:pt x="763" y="2042"/>
                    <a:pt x="753" y="2043"/>
                  </a:cubicBezTo>
                  <a:cubicBezTo>
                    <a:pt x="744" y="2043"/>
                    <a:pt x="736" y="2041"/>
                    <a:pt x="729" y="2034"/>
                  </a:cubicBezTo>
                  <a:cubicBezTo>
                    <a:pt x="723" y="2028"/>
                    <a:pt x="709" y="2019"/>
                    <a:pt x="703" y="2018"/>
                  </a:cubicBezTo>
                  <a:cubicBezTo>
                    <a:pt x="697" y="2018"/>
                    <a:pt x="687" y="2006"/>
                    <a:pt x="680" y="1995"/>
                  </a:cubicBezTo>
                  <a:cubicBezTo>
                    <a:pt x="673" y="1985"/>
                    <a:pt x="661" y="1972"/>
                    <a:pt x="654" y="1968"/>
                  </a:cubicBezTo>
                  <a:cubicBezTo>
                    <a:pt x="646" y="1965"/>
                    <a:pt x="629" y="1963"/>
                    <a:pt x="623" y="1971"/>
                  </a:cubicBezTo>
                  <a:cubicBezTo>
                    <a:pt x="616" y="1979"/>
                    <a:pt x="613" y="1982"/>
                    <a:pt x="604" y="1981"/>
                  </a:cubicBezTo>
                  <a:cubicBezTo>
                    <a:pt x="595" y="1981"/>
                    <a:pt x="590" y="1980"/>
                    <a:pt x="582" y="1988"/>
                  </a:cubicBezTo>
                  <a:cubicBezTo>
                    <a:pt x="574" y="1996"/>
                    <a:pt x="566" y="2009"/>
                    <a:pt x="550" y="2009"/>
                  </a:cubicBezTo>
                  <a:cubicBezTo>
                    <a:pt x="535" y="2009"/>
                    <a:pt x="520" y="2008"/>
                    <a:pt x="506" y="2010"/>
                  </a:cubicBezTo>
                  <a:cubicBezTo>
                    <a:pt x="493" y="2011"/>
                    <a:pt x="483" y="2018"/>
                    <a:pt x="478" y="2029"/>
                  </a:cubicBezTo>
                  <a:cubicBezTo>
                    <a:pt x="473" y="2040"/>
                    <a:pt x="474" y="2046"/>
                    <a:pt x="469" y="2049"/>
                  </a:cubicBezTo>
                  <a:cubicBezTo>
                    <a:pt x="465" y="2053"/>
                    <a:pt x="454" y="2043"/>
                    <a:pt x="444" y="2040"/>
                  </a:cubicBezTo>
                  <a:cubicBezTo>
                    <a:pt x="435" y="2037"/>
                    <a:pt x="428" y="2036"/>
                    <a:pt x="424" y="2045"/>
                  </a:cubicBezTo>
                  <a:cubicBezTo>
                    <a:pt x="420" y="2055"/>
                    <a:pt x="422" y="2058"/>
                    <a:pt x="418" y="2062"/>
                  </a:cubicBezTo>
                  <a:cubicBezTo>
                    <a:pt x="414" y="2065"/>
                    <a:pt x="409" y="2064"/>
                    <a:pt x="404" y="2058"/>
                  </a:cubicBezTo>
                  <a:cubicBezTo>
                    <a:pt x="400" y="2052"/>
                    <a:pt x="390" y="2057"/>
                    <a:pt x="381" y="2062"/>
                  </a:cubicBezTo>
                  <a:cubicBezTo>
                    <a:pt x="371" y="2067"/>
                    <a:pt x="352" y="2076"/>
                    <a:pt x="340" y="2082"/>
                  </a:cubicBezTo>
                  <a:cubicBezTo>
                    <a:pt x="328" y="2088"/>
                    <a:pt x="317" y="2086"/>
                    <a:pt x="314" y="2078"/>
                  </a:cubicBezTo>
                  <a:cubicBezTo>
                    <a:pt x="312" y="2071"/>
                    <a:pt x="307" y="2056"/>
                    <a:pt x="298" y="2053"/>
                  </a:cubicBezTo>
                  <a:cubicBezTo>
                    <a:pt x="288" y="2050"/>
                    <a:pt x="278" y="2054"/>
                    <a:pt x="275" y="2045"/>
                  </a:cubicBezTo>
                  <a:cubicBezTo>
                    <a:pt x="271" y="2036"/>
                    <a:pt x="265" y="2034"/>
                    <a:pt x="258" y="2032"/>
                  </a:cubicBezTo>
                  <a:cubicBezTo>
                    <a:pt x="251" y="2031"/>
                    <a:pt x="243" y="2028"/>
                    <a:pt x="248" y="2020"/>
                  </a:cubicBezTo>
                  <a:cubicBezTo>
                    <a:pt x="252" y="2012"/>
                    <a:pt x="272" y="2010"/>
                    <a:pt x="282" y="2002"/>
                  </a:cubicBezTo>
                  <a:cubicBezTo>
                    <a:pt x="292" y="1994"/>
                    <a:pt x="304" y="1976"/>
                    <a:pt x="307" y="1966"/>
                  </a:cubicBezTo>
                  <a:cubicBezTo>
                    <a:pt x="309" y="1956"/>
                    <a:pt x="308" y="1946"/>
                    <a:pt x="308" y="1936"/>
                  </a:cubicBezTo>
                  <a:cubicBezTo>
                    <a:pt x="307" y="1927"/>
                    <a:pt x="305" y="1923"/>
                    <a:pt x="321" y="1906"/>
                  </a:cubicBezTo>
                  <a:cubicBezTo>
                    <a:pt x="337" y="1890"/>
                    <a:pt x="349" y="1882"/>
                    <a:pt x="364" y="1875"/>
                  </a:cubicBezTo>
                  <a:cubicBezTo>
                    <a:pt x="379" y="1869"/>
                    <a:pt x="394" y="1862"/>
                    <a:pt x="404" y="1851"/>
                  </a:cubicBezTo>
                  <a:cubicBezTo>
                    <a:pt x="415" y="1840"/>
                    <a:pt x="409" y="1835"/>
                    <a:pt x="403" y="1832"/>
                  </a:cubicBezTo>
                  <a:cubicBezTo>
                    <a:pt x="398" y="1830"/>
                    <a:pt x="400" y="1824"/>
                    <a:pt x="406" y="1814"/>
                  </a:cubicBezTo>
                  <a:cubicBezTo>
                    <a:pt x="412" y="1805"/>
                    <a:pt x="415" y="1791"/>
                    <a:pt x="405" y="1785"/>
                  </a:cubicBezTo>
                  <a:cubicBezTo>
                    <a:pt x="395" y="1780"/>
                    <a:pt x="380" y="1770"/>
                    <a:pt x="369" y="1761"/>
                  </a:cubicBezTo>
                  <a:cubicBezTo>
                    <a:pt x="359" y="1753"/>
                    <a:pt x="350" y="1745"/>
                    <a:pt x="340" y="1746"/>
                  </a:cubicBezTo>
                  <a:cubicBezTo>
                    <a:pt x="330" y="1747"/>
                    <a:pt x="320" y="1758"/>
                    <a:pt x="314" y="1767"/>
                  </a:cubicBezTo>
                  <a:cubicBezTo>
                    <a:pt x="307" y="1776"/>
                    <a:pt x="297" y="1786"/>
                    <a:pt x="287" y="1790"/>
                  </a:cubicBezTo>
                  <a:cubicBezTo>
                    <a:pt x="276" y="1794"/>
                    <a:pt x="262" y="1794"/>
                    <a:pt x="251" y="1792"/>
                  </a:cubicBezTo>
                  <a:cubicBezTo>
                    <a:pt x="239" y="1789"/>
                    <a:pt x="229" y="1785"/>
                    <a:pt x="215" y="1793"/>
                  </a:cubicBezTo>
                  <a:cubicBezTo>
                    <a:pt x="202" y="1800"/>
                    <a:pt x="196" y="1806"/>
                    <a:pt x="189" y="1806"/>
                  </a:cubicBezTo>
                  <a:cubicBezTo>
                    <a:pt x="183" y="1806"/>
                    <a:pt x="190" y="1784"/>
                    <a:pt x="186" y="1774"/>
                  </a:cubicBezTo>
                  <a:cubicBezTo>
                    <a:pt x="183" y="1764"/>
                    <a:pt x="172" y="1751"/>
                    <a:pt x="166" y="1747"/>
                  </a:cubicBezTo>
                  <a:cubicBezTo>
                    <a:pt x="161" y="1742"/>
                    <a:pt x="152" y="1739"/>
                    <a:pt x="155" y="1730"/>
                  </a:cubicBezTo>
                  <a:cubicBezTo>
                    <a:pt x="159" y="1721"/>
                    <a:pt x="164" y="1703"/>
                    <a:pt x="160" y="1686"/>
                  </a:cubicBezTo>
                  <a:cubicBezTo>
                    <a:pt x="156" y="1670"/>
                    <a:pt x="141" y="1668"/>
                    <a:pt x="139" y="1643"/>
                  </a:cubicBezTo>
                  <a:cubicBezTo>
                    <a:pt x="137" y="1618"/>
                    <a:pt x="161" y="1608"/>
                    <a:pt x="164" y="1582"/>
                  </a:cubicBezTo>
                  <a:cubicBezTo>
                    <a:pt x="167" y="1555"/>
                    <a:pt x="168" y="1531"/>
                    <a:pt x="179" y="1519"/>
                  </a:cubicBezTo>
                  <a:cubicBezTo>
                    <a:pt x="190" y="1507"/>
                    <a:pt x="226" y="1494"/>
                    <a:pt x="230" y="1481"/>
                  </a:cubicBezTo>
                  <a:cubicBezTo>
                    <a:pt x="234" y="1469"/>
                    <a:pt x="225" y="1460"/>
                    <a:pt x="208" y="1465"/>
                  </a:cubicBezTo>
                  <a:cubicBezTo>
                    <a:pt x="191" y="1470"/>
                    <a:pt x="182" y="1478"/>
                    <a:pt x="166" y="1479"/>
                  </a:cubicBezTo>
                  <a:cubicBezTo>
                    <a:pt x="150" y="1480"/>
                    <a:pt x="146" y="1465"/>
                    <a:pt x="158" y="1453"/>
                  </a:cubicBezTo>
                  <a:cubicBezTo>
                    <a:pt x="170" y="1442"/>
                    <a:pt x="175" y="1433"/>
                    <a:pt x="172" y="1422"/>
                  </a:cubicBezTo>
                  <a:cubicBezTo>
                    <a:pt x="169" y="1411"/>
                    <a:pt x="169" y="1401"/>
                    <a:pt x="178" y="1391"/>
                  </a:cubicBezTo>
                  <a:cubicBezTo>
                    <a:pt x="187" y="1381"/>
                    <a:pt x="187" y="1355"/>
                    <a:pt x="185" y="1345"/>
                  </a:cubicBezTo>
                  <a:cubicBezTo>
                    <a:pt x="184" y="1335"/>
                    <a:pt x="171" y="1325"/>
                    <a:pt x="150" y="1322"/>
                  </a:cubicBezTo>
                  <a:cubicBezTo>
                    <a:pt x="130" y="1320"/>
                    <a:pt x="108" y="1315"/>
                    <a:pt x="103" y="1301"/>
                  </a:cubicBezTo>
                  <a:cubicBezTo>
                    <a:pt x="98" y="1287"/>
                    <a:pt x="94" y="1261"/>
                    <a:pt x="105" y="1241"/>
                  </a:cubicBezTo>
                  <a:cubicBezTo>
                    <a:pt x="116" y="1220"/>
                    <a:pt x="125" y="1207"/>
                    <a:pt x="121" y="1195"/>
                  </a:cubicBezTo>
                  <a:cubicBezTo>
                    <a:pt x="118" y="1184"/>
                    <a:pt x="104" y="1173"/>
                    <a:pt x="96" y="1163"/>
                  </a:cubicBezTo>
                  <a:cubicBezTo>
                    <a:pt x="87" y="1153"/>
                    <a:pt x="72" y="1141"/>
                    <a:pt x="76" y="1126"/>
                  </a:cubicBezTo>
                  <a:cubicBezTo>
                    <a:pt x="80" y="1112"/>
                    <a:pt x="95" y="1097"/>
                    <a:pt x="96" y="1087"/>
                  </a:cubicBezTo>
                  <a:cubicBezTo>
                    <a:pt x="96" y="1078"/>
                    <a:pt x="96" y="1061"/>
                    <a:pt x="97" y="1050"/>
                  </a:cubicBezTo>
                  <a:cubicBezTo>
                    <a:pt x="98" y="1038"/>
                    <a:pt x="94" y="1036"/>
                    <a:pt x="85" y="1040"/>
                  </a:cubicBezTo>
                  <a:cubicBezTo>
                    <a:pt x="75" y="1045"/>
                    <a:pt x="59" y="1053"/>
                    <a:pt x="49" y="1057"/>
                  </a:cubicBezTo>
                  <a:cubicBezTo>
                    <a:pt x="39" y="1061"/>
                    <a:pt x="22" y="1053"/>
                    <a:pt x="20" y="1046"/>
                  </a:cubicBezTo>
                  <a:cubicBezTo>
                    <a:pt x="19" y="1042"/>
                    <a:pt x="21" y="1040"/>
                    <a:pt x="25" y="1036"/>
                  </a:cubicBezTo>
                  <a:cubicBezTo>
                    <a:pt x="29" y="1031"/>
                    <a:pt x="27" y="1019"/>
                    <a:pt x="18" y="1020"/>
                  </a:cubicBezTo>
                  <a:cubicBezTo>
                    <a:pt x="1" y="1023"/>
                    <a:pt x="12" y="1002"/>
                    <a:pt x="16" y="996"/>
                  </a:cubicBezTo>
                  <a:cubicBezTo>
                    <a:pt x="21" y="991"/>
                    <a:pt x="15" y="988"/>
                    <a:pt x="10" y="988"/>
                  </a:cubicBezTo>
                  <a:cubicBezTo>
                    <a:pt x="4" y="988"/>
                    <a:pt x="0" y="979"/>
                    <a:pt x="6" y="961"/>
                  </a:cubicBezTo>
                  <a:cubicBezTo>
                    <a:pt x="12" y="942"/>
                    <a:pt x="32" y="919"/>
                    <a:pt x="42" y="911"/>
                  </a:cubicBezTo>
                  <a:cubicBezTo>
                    <a:pt x="53" y="903"/>
                    <a:pt x="50" y="877"/>
                    <a:pt x="49" y="859"/>
                  </a:cubicBezTo>
                  <a:cubicBezTo>
                    <a:pt x="48" y="841"/>
                    <a:pt x="52" y="829"/>
                    <a:pt x="65" y="821"/>
                  </a:cubicBezTo>
                  <a:cubicBezTo>
                    <a:pt x="79" y="814"/>
                    <a:pt x="95" y="811"/>
                    <a:pt x="111" y="807"/>
                  </a:cubicBezTo>
                  <a:cubicBezTo>
                    <a:pt x="127" y="802"/>
                    <a:pt x="142" y="796"/>
                    <a:pt x="145" y="790"/>
                  </a:cubicBezTo>
                  <a:cubicBezTo>
                    <a:pt x="148" y="784"/>
                    <a:pt x="137" y="769"/>
                    <a:pt x="133" y="762"/>
                  </a:cubicBezTo>
                  <a:cubicBezTo>
                    <a:pt x="128" y="755"/>
                    <a:pt x="127" y="745"/>
                    <a:pt x="137" y="745"/>
                  </a:cubicBezTo>
                  <a:cubicBezTo>
                    <a:pt x="148" y="745"/>
                    <a:pt x="158" y="742"/>
                    <a:pt x="166" y="730"/>
                  </a:cubicBezTo>
                  <a:cubicBezTo>
                    <a:pt x="174" y="719"/>
                    <a:pt x="192" y="703"/>
                    <a:pt x="201" y="693"/>
                  </a:cubicBezTo>
                  <a:cubicBezTo>
                    <a:pt x="210" y="682"/>
                    <a:pt x="212" y="675"/>
                    <a:pt x="210" y="667"/>
                  </a:cubicBezTo>
                  <a:cubicBezTo>
                    <a:pt x="208" y="659"/>
                    <a:pt x="196" y="654"/>
                    <a:pt x="188" y="652"/>
                  </a:cubicBezTo>
                  <a:cubicBezTo>
                    <a:pt x="181" y="649"/>
                    <a:pt x="181" y="639"/>
                    <a:pt x="188" y="637"/>
                  </a:cubicBezTo>
                  <a:cubicBezTo>
                    <a:pt x="195" y="635"/>
                    <a:pt x="200" y="624"/>
                    <a:pt x="191" y="620"/>
                  </a:cubicBezTo>
                  <a:cubicBezTo>
                    <a:pt x="183" y="615"/>
                    <a:pt x="171" y="611"/>
                    <a:pt x="164" y="604"/>
                  </a:cubicBezTo>
                  <a:cubicBezTo>
                    <a:pt x="156" y="597"/>
                    <a:pt x="159" y="579"/>
                    <a:pt x="163" y="569"/>
                  </a:cubicBezTo>
                  <a:cubicBezTo>
                    <a:pt x="167" y="558"/>
                    <a:pt x="168" y="528"/>
                    <a:pt x="168" y="519"/>
                  </a:cubicBezTo>
                  <a:cubicBezTo>
                    <a:pt x="168" y="509"/>
                    <a:pt x="162" y="500"/>
                    <a:pt x="152" y="501"/>
                  </a:cubicBezTo>
                  <a:cubicBezTo>
                    <a:pt x="141" y="502"/>
                    <a:pt x="140" y="494"/>
                    <a:pt x="135" y="487"/>
                  </a:cubicBezTo>
                  <a:cubicBezTo>
                    <a:pt x="131" y="480"/>
                    <a:pt x="119" y="467"/>
                    <a:pt x="111" y="464"/>
                  </a:cubicBezTo>
                  <a:cubicBezTo>
                    <a:pt x="104" y="461"/>
                    <a:pt x="101" y="453"/>
                    <a:pt x="101" y="443"/>
                  </a:cubicBezTo>
                  <a:cubicBezTo>
                    <a:pt x="100" y="433"/>
                    <a:pt x="98" y="422"/>
                    <a:pt x="107" y="408"/>
                  </a:cubicBezTo>
                  <a:cubicBezTo>
                    <a:pt x="116" y="394"/>
                    <a:pt x="131" y="387"/>
                    <a:pt x="135" y="379"/>
                  </a:cubicBezTo>
                  <a:cubicBezTo>
                    <a:pt x="141" y="370"/>
                    <a:pt x="149" y="367"/>
                    <a:pt x="159" y="365"/>
                  </a:cubicBezTo>
                  <a:cubicBezTo>
                    <a:pt x="170" y="363"/>
                    <a:pt x="184" y="366"/>
                    <a:pt x="189" y="352"/>
                  </a:cubicBezTo>
                  <a:cubicBezTo>
                    <a:pt x="194" y="338"/>
                    <a:pt x="191" y="323"/>
                    <a:pt x="199" y="318"/>
                  </a:cubicBezTo>
                  <a:cubicBezTo>
                    <a:pt x="206" y="313"/>
                    <a:pt x="223" y="317"/>
                    <a:pt x="232" y="319"/>
                  </a:cubicBezTo>
                  <a:cubicBezTo>
                    <a:pt x="240" y="323"/>
                    <a:pt x="269" y="323"/>
                    <a:pt x="283" y="316"/>
                  </a:cubicBezTo>
                  <a:cubicBezTo>
                    <a:pt x="297" y="309"/>
                    <a:pt x="306" y="289"/>
                    <a:pt x="326" y="294"/>
                  </a:cubicBezTo>
                  <a:cubicBezTo>
                    <a:pt x="347" y="298"/>
                    <a:pt x="362" y="295"/>
                    <a:pt x="377" y="288"/>
                  </a:cubicBezTo>
                  <a:cubicBezTo>
                    <a:pt x="393" y="280"/>
                    <a:pt x="402" y="272"/>
                    <a:pt x="387" y="269"/>
                  </a:cubicBezTo>
                  <a:cubicBezTo>
                    <a:pt x="373" y="267"/>
                    <a:pt x="375" y="257"/>
                    <a:pt x="378" y="252"/>
                  </a:cubicBezTo>
                  <a:cubicBezTo>
                    <a:pt x="382" y="246"/>
                    <a:pt x="387" y="244"/>
                    <a:pt x="396" y="248"/>
                  </a:cubicBezTo>
                  <a:cubicBezTo>
                    <a:pt x="406" y="252"/>
                    <a:pt x="408" y="248"/>
                    <a:pt x="404" y="240"/>
                  </a:cubicBezTo>
                  <a:cubicBezTo>
                    <a:pt x="401" y="232"/>
                    <a:pt x="408" y="224"/>
                    <a:pt x="416" y="222"/>
                  </a:cubicBezTo>
                  <a:cubicBezTo>
                    <a:pt x="424" y="220"/>
                    <a:pt x="435" y="221"/>
                    <a:pt x="444" y="230"/>
                  </a:cubicBezTo>
                  <a:cubicBezTo>
                    <a:pt x="454" y="239"/>
                    <a:pt x="464" y="235"/>
                    <a:pt x="463" y="223"/>
                  </a:cubicBezTo>
                  <a:cubicBezTo>
                    <a:pt x="462" y="211"/>
                    <a:pt x="460" y="191"/>
                    <a:pt x="454" y="186"/>
                  </a:cubicBezTo>
                  <a:cubicBezTo>
                    <a:pt x="448" y="180"/>
                    <a:pt x="448" y="173"/>
                    <a:pt x="460" y="175"/>
                  </a:cubicBezTo>
                  <a:cubicBezTo>
                    <a:pt x="472" y="177"/>
                    <a:pt x="490" y="182"/>
                    <a:pt x="496" y="187"/>
                  </a:cubicBezTo>
                  <a:cubicBezTo>
                    <a:pt x="503" y="191"/>
                    <a:pt x="525" y="189"/>
                    <a:pt x="532" y="181"/>
                  </a:cubicBezTo>
                  <a:cubicBezTo>
                    <a:pt x="539" y="173"/>
                    <a:pt x="547" y="165"/>
                    <a:pt x="554" y="132"/>
                  </a:cubicBezTo>
                  <a:cubicBezTo>
                    <a:pt x="560" y="104"/>
                    <a:pt x="564" y="117"/>
                    <a:pt x="592" y="112"/>
                  </a:cubicBezTo>
                  <a:cubicBezTo>
                    <a:pt x="621" y="107"/>
                    <a:pt x="624" y="106"/>
                    <a:pt x="632" y="109"/>
                  </a:cubicBezTo>
                  <a:cubicBezTo>
                    <a:pt x="641" y="113"/>
                    <a:pt x="646" y="126"/>
                    <a:pt x="652" y="131"/>
                  </a:cubicBezTo>
                  <a:cubicBezTo>
                    <a:pt x="658" y="136"/>
                    <a:pt x="665" y="147"/>
                    <a:pt x="693" y="146"/>
                  </a:cubicBezTo>
                  <a:cubicBezTo>
                    <a:pt x="721" y="145"/>
                    <a:pt x="735" y="104"/>
                    <a:pt x="766" y="108"/>
                  </a:cubicBezTo>
                  <a:cubicBezTo>
                    <a:pt x="797" y="112"/>
                    <a:pt x="804" y="114"/>
                    <a:pt x="819" y="97"/>
                  </a:cubicBezTo>
                  <a:cubicBezTo>
                    <a:pt x="834" y="79"/>
                    <a:pt x="855" y="79"/>
                    <a:pt x="872" y="66"/>
                  </a:cubicBezTo>
                  <a:cubicBezTo>
                    <a:pt x="889" y="52"/>
                    <a:pt x="880" y="21"/>
                    <a:pt x="903" y="9"/>
                  </a:cubicBezTo>
                  <a:cubicBezTo>
                    <a:pt x="919" y="1"/>
                    <a:pt x="938" y="0"/>
                    <a:pt x="950" y="20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6603795" y="923425"/>
              <a:ext cx="1392383" cy="1363839"/>
            </a:xfrm>
            <a:custGeom>
              <a:gdLst>
                <a:gd fmla="*/ 296 w 3430" name="T0"/>
                <a:gd fmla="*/ 58 h 3361" name="T1"/>
                <a:gd fmla="*/ 488 w 3430" name="T2"/>
                <a:gd fmla="*/ 11 h 3361" name="T3"/>
                <a:gd fmla="*/ 713 w 3430" name="T4"/>
                <a:gd fmla="*/ 93 h 3361" name="T5"/>
                <a:gd fmla="*/ 1045 w 3430" name="T6"/>
                <a:gd fmla="*/ 187 h 3361" name="T7"/>
                <a:gd fmla="*/ 1146 w 3430" name="T8"/>
                <a:gd fmla="*/ 304 h 3361" name="T9"/>
                <a:gd fmla="*/ 1207 w 3430" name="T10"/>
                <a:gd fmla="*/ 420 h 3361" name="T11"/>
                <a:gd fmla="*/ 1305 w 3430" name="T12"/>
                <a:gd fmla="*/ 590 h 3361" name="T13"/>
                <a:gd fmla="*/ 1362 w 3430" name="T14"/>
                <a:gd fmla="*/ 676 h 3361" name="T15"/>
                <a:gd fmla="*/ 1475 w 3430" name="T16"/>
                <a:gd fmla="*/ 882 h 3361" name="T17"/>
                <a:gd fmla="*/ 1555 w 3430" name="T18"/>
                <a:gd fmla="*/ 1081 h 3361" name="T19"/>
                <a:gd fmla="*/ 1662 w 3430" name="T20"/>
                <a:gd fmla="*/ 1239 h 3361" name="T21"/>
                <a:gd fmla="*/ 1874 w 3430" name="T22"/>
                <a:gd fmla="*/ 1238 h 3361" name="T23"/>
                <a:gd fmla="*/ 2040 w 3430" name="T24"/>
                <a:gd fmla="*/ 1223 h 3361" name="T25"/>
                <a:gd fmla="*/ 2211 w 3430" name="T26"/>
                <a:gd fmla="*/ 1364 h 3361" name="T27"/>
                <a:gd fmla="*/ 2354 w 3430" name="T28"/>
                <a:gd fmla="*/ 1438 h 3361" name="T29"/>
                <a:gd fmla="*/ 2439 w 3430" name="T30"/>
                <a:gd fmla="*/ 1587 h 3361" name="T31"/>
                <a:gd fmla="*/ 2593 w 3430" name="T32"/>
                <a:gd fmla="*/ 1740 h 3361" name="T33"/>
                <a:gd fmla="*/ 2846 w 3430" name="T34"/>
                <a:gd fmla="*/ 1672 h 3361" name="T35"/>
                <a:gd fmla="*/ 2980 w 3430" name="T36"/>
                <a:gd fmla="*/ 1534 h 3361" name="T37"/>
                <a:gd fmla="*/ 3170 w 3430" name="T38"/>
                <a:gd fmla="*/ 1405 h 3361" name="T39"/>
                <a:gd fmla="*/ 3377 w 3430" name="T40"/>
                <a:gd fmla="*/ 1310 h 3361" name="T41"/>
                <a:gd fmla="*/ 3353 w 3430" name="T42"/>
                <a:gd fmla="*/ 1425 h 3361" name="T43"/>
                <a:gd fmla="*/ 3364 w 3430" name="T44"/>
                <a:gd fmla="*/ 1666 h 3361" name="T45"/>
                <a:gd fmla="*/ 3319 w 3430" name="T46"/>
                <a:gd fmla="*/ 2049 h 3361" name="T47"/>
                <a:gd fmla="*/ 3271 w 3430" name="T48"/>
                <a:gd fmla="*/ 2284 h 3361" name="T49"/>
                <a:gd fmla="*/ 3245 w 3430" name="T50"/>
                <a:gd fmla="*/ 2560 h 3361" name="T51"/>
                <a:gd fmla="*/ 2887 w 3430" name="T52"/>
                <a:gd fmla="*/ 2619 h 3361" name="T53"/>
                <a:gd fmla="*/ 2752 w 3430" name="T54"/>
                <a:gd fmla="*/ 2759 h 3361" name="T55"/>
                <a:gd fmla="*/ 2861 w 3430" name="T56"/>
                <a:gd fmla="*/ 3074 h 3361" name="T57"/>
                <a:gd fmla="*/ 2871 w 3430" name="T58"/>
                <a:gd fmla="*/ 3292 h 3361" name="T59"/>
                <a:gd fmla="*/ 2690 w 3430" name="T60"/>
                <a:gd fmla="*/ 3238 h 3361" name="T61"/>
                <a:gd fmla="*/ 2589 w 3430" name="T62"/>
                <a:gd fmla="*/ 3187 h 3361" name="T63"/>
                <a:gd fmla="*/ 2375 w 3430" name="T64"/>
                <a:gd fmla="*/ 3277 h 3361" name="T65"/>
                <a:gd fmla="*/ 2227 w 3430" name="T66"/>
                <a:gd fmla="*/ 3251 h 3361" name="T67"/>
                <a:gd fmla="*/ 2069 w 3430" name="T68"/>
                <a:gd fmla="*/ 3104 h 3361" name="T69"/>
                <a:gd fmla="*/ 1971 w 3430" name="T70"/>
                <a:gd fmla="*/ 3194 h 3361" name="T71"/>
                <a:gd fmla="*/ 1880 w 3430" name="T72"/>
                <a:gd fmla="*/ 3051 h 3361" name="T73"/>
                <a:gd fmla="*/ 1758 w 3430" name="T74"/>
                <a:gd fmla="*/ 3018 h 3361" name="T75"/>
                <a:gd fmla="*/ 1628 w 3430" name="T76"/>
                <a:gd fmla="*/ 2859 h 3361" name="T77"/>
                <a:gd fmla="*/ 1391 w 3430" name="T78"/>
                <a:gd fmla="*/ 2824 h 3361" name="T79"/>
                <a:gd fmla="*/ 1193 w 3430" name="T80"/>
                <a:gd fmla="*/ 2816 h 3361" name="T81"/>
                <a:gd fmla="*/ 989 w 3430" name="T82"/>
                <a:gd fmla="*/ 2800 h 3361" name="T83"/>
                <a:gd fmla="*/ 909 w 3430" name="T84"/>
                <a:gd fmla="*/ 2583 h 3361" name="T85"/>
                <a:gd fmla="*/ 685 w 3430" name="T86"/>
                <a:gd fmla="*/ 2574 h 3361" name="T87"/>
                <a:gd fmla="*/ 809 w 3430" name="T88"/>
                <a:gd fmla="*/ 2409 h 3361" name="T89"/>
                <a:gd fmla="*/ 776 w 3430" name="T90"/>
                <a:gd fmla="*/ 2360 h 3361" name="T91"/>
                <a:gd fmla="*/ 695 w 3430" name="T92"/>
                <a:gd fmla="*/ 2432 h 3361" name="T93"/>
                <a:gd fmla="*/ 511 w 3430" name="T94"/>
                <a:gd fmla="*/ 2276 h 3361" name="T95"/>
                <a:gd fmla="*/ 741 w 3430" name="T96"/>
                <a:gd fmla="*/ 1956 h 3361" name="T97"/>
                <a:gd fmla="*/ 941 w 3430" name="T98"/>
                <a:gd fmla="*/ 1902 h 3361" name="T99"/>
                <a:gd fmla="*/ 970 w 3430" name="T100"/>
                <a:gd fmla="*/ 1587 h 3361" name="T101"/>
                <a:gd fmla="*/ 1041 w 3430" name="T102"/>
                <a:gd fmla="*/ 1311 h 3361" name="T103"/>
                <a:gd fmla="*/ 1084 w 3430" name="T104"/>
                <a:gd fmla="*/ 1025 h 3361" name="T105"/>
                <a:gd fmla="*/ 1129 w 3430" name="T106"/>
                <a:gd fmla="*/ 780 h 3361" name="T107"/>
                <a:gd fmla="*/ 906 w 3430" name="T108"/>
                <a:gd fmla="*/ 620 h 3361" name="T109"/>
                <a:gd fmla="*/ 738 w 3430" name="T110"/>
                <a:gd fmla="*/ 765 h 3361" name="T111"/>
                <a:gd fmla="*/ 484 w 3430" name="T112"/>
                <a:gd fmla="*/ 808 h 3361" name="T113"/>
                <a:gd fmla="*/ 367 w 3430" name="T114"/>
                <a:gd fmla="*/ 594 h 3361" name="T115"/>
                <a:gd fmla="*/ 260 w 3430" name="T116"/>
                <a:gd fmla="*/ 430 h 3361" name="T117"/>
                <a:gd fmla="*/ 25 w 3430" name="T118"/>
                <a:gd fmla="*/ 425 h 3361" name="T119"/>
                <a:gd fmla="*/ 72 w 3430" name="T120"/>
                <a:gd fmla="*/ 183 h 336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361" w="3429">
                  <a:moveTo>
                    <a:pt x="41" y="132"/>
                  </a:moveTo>
                  <a:cubicBezTo>
                    <a:pt x="53" y="129"/>
                    <a:pt x="67" y="125"/>
                    <a:pt x="76" y="119"/>
                  </a:cubicBezTo>
                  <a:cubicBezTo>
                    <a:pt x="90" y="110"/>
                    <a:pt x="100" y="98"/>
                    <a:pt x="120" y="97"/>
                  </a:cubicBezTo>
                  <a:cubicBezTo>
                    <a:pt x="140" y="97"/>
                    <a:pt x="156" y="97"/>
                    <a:pt x="163" y="90"/>
                  </a:cubicBezTo>
                  <a:cubicBezTo>
                    <a:pt x="169" y="82"/>
                    <a:pt x="182" y="69"/>
                    <a:pt x="195" y="66"/>
                  </a:cubicBezTo>
                  <a:cubicBezTo>
                    <a:pt x="207" y="63"/>
                    <a:pt x="217" y="67"/>
                    <a:pt x="223" y="70"/>
                  </a:cubicBezTo>
                  <a:cubicBezTo>
                    <a:pt x="230" y="74"/>
                    <a:pt x="241" y="74"/>
                    <a:pt x="251" y="69"/>
                  </a:cubicBezTo>
                  <a:cubicBezTo>
                    <a:pt x="261" y="64"/>
                    <a:pt x="279" y="56"/>
                    <a:pt x="296" y="58"/>
                  </a:cubicBezTo>
                  <a:cubicBezTo>
                    <a:pt x="313" y="60"/>
                    <a:pt x="328" y="58"/>
                    <a:pt x="337" y="52"/>
                  </a:cubicBezTo>
                  <a:cubicBezTo>
                    <a:pt x="347" y="46"/>
                    <a:pt x="358" y="33"/>
                    <a:pt x="374" y="32"/>
                  </a:cubicBezTo>
                  <a:cubicBezTo>
                    <a:pt x="390" y="32"/>
                    <a:pt x="399" y="30"/>
                    <a:pt x="403" y="22"/>
                  </a:cubicBezTo>
                  <a:cubicBezTo>
                    <a:pt x="406" y="14"/>
                    <a:pt x="413" y="6"/>
                    <a:pt x="424" y="6"/>
                  </a:cubicBezTo>
                  <a:cubicBezTo>
                    <a:pt x="435" y="7"/>
                    <a:pt x="442" y="11"/>
                    <a:pt x="445" y="14"/>
                  </a:cubicBezTo>
                  <a:cubicBezTo>
                    <a:pt x="448" y="17"/>
                    <a:pt x="456" y="20"/>
                    <a:pt x="461" y="13"/>
                  </a:cubicBezTo>
                  <a:cubicBezTo>
                    <a:pt x="467" y="6"/>
                    <a:pt x="473" y="2"/>
                    <a:pt x="479" y="4"/>
                  </a:cubicBezTo>
                  <a:cubicBezTo>
                    <a:pt x="485" y="5"/>
                    <a:pt x="484" y="11"/>
                    <a:pt x="488" y="11"/>
                  </a:cubicBezTo>
                  <a:cubicBezTo>
                    <a:pt x="492" y="12"/>
                    <a:pt x="496" y="0"/>
                    <a:pt x="504" y="1"/>
                  </a:cubicBezTo>
                  <a:cubicBezTo>
                    <a:pt x="512" y="2"/>
                    <a:pt x="525" y="11"/>
                    <a:pt x="537" y="15"/>
                  </a:cubicBezTo>
                  <a:cubicBezTo>
                    <a:pt x="549" y="18"/>
                    <a:pt x="561" y="19"/>
                    <a:pt x="570" y="27"/>
                  </a:cubicBezTo>
                  <a:cubicBezTo>
                    <a:pt x="579" y="36"/>
                    <a:pt x="584" y="46"/>
                    <a:pt x="601" y="46"/>
                  </a:cubicBezTo>
                  <a:cubicBezTo>
                    <a:pt x="617" y="44"/>
                    <a:pt x="626" y="39"/>
                    <a:pt x="638" y="39"/>
                  </a:cubicBezTo>
                  <a:cubicBezTo>
                    <a:pt x="651" y="40"/>
                    <a:pt x="662" y="50"/>
                    <a:pt x="666" y="60"/>
                  </a:cubicBezTo>
                  <a:cubicBezTo>
                    <a:pt x="671" y="69"/>
                    <a:pt x="679" y="82"/>
                    <a:pt x="684" y="88"/>
                  </a:cubicBezTo>
                  <a:cubicBezTo>
                    <a:pt x="690" y="93"/>
                    <a:pt x="702" y="96"/>
                    <a:pt x="713" y="93"/>
                  </a:cubicBezTo>
                  <a:cubicBezTo>
                    <a:pt x="725" y="89"/>
                    <a:pt x="738" y="85"/>
                    <a:pt x="749" y="94"/>
                  </a:cubicBezTo>
                  <a:cubicBezTo>
                    <a:pt x="761" y="102"/>
                    <a:pt x="770" y="111"/>
                    <a:pt x="776" y="113"/>
                  </a:cubicBezTo>
                  <a:cubicBezTo>
                    <a:pt x="782" y="115"/>
                    <a:pt x="792" y="111"/>
                    <a:pt x="795" y="103"/>
                  </a:cubicBezTo>
                  <a:cubicBezTo>
                    <a:pt x="797" y="95"/>
                    <a:pt x="806" y="76"/>
                    <a:pt x="816" y="75"/>
                  </a:cubicBezTo>
                  <a:cubicBezTo>
                    <a:pt x="825" y="75"/>
                    <a:pt x="846" y="72"/>
                    <a:pt x="859" y="74"/>
                  </a:cubicBezTo>
                  <a:cubicBezTo>
                    <a:pt x="872" y="76"/>
                    <a:pt x="888" y="86"/>
                    <a:pt x="898" y="92"/>
                  </a:cubicBezTo>
                  <a:cubicBezTo>
                    <a:pt x="908" y="99"/>
                    <a:pt x="929" y="106"/>
                    <a:pt x="940" y="107"/>
                  </a:cubicBezTo>
                  <a:cubicBezTo>
                    <a:pt x="972" y="110"/>
                    <a:pt x="990" y="156"/>
                    <a:pt x="1045" y="187"/>
                  </a:cubicBezTo>
                  <a:cubicBezTo>
                    <a:pt x="1050" y="190"/>
                    <a:pt x="1062" y="187"/>
                    <a:pt x="1069" y="187"/>
                  </a:cubicBezTo>
                  <a:cubicBezTo>
                    <a:pt x="1075" y="187"/>
                    <a:pt x="1077" y="190"/>
                    <a:pt x="1078" y="202"/>
                  </a:cubicBezTo>
                  <a:cubicBezTo>
                    <a:pt x="1078" y="214"/>
                    <a:pt x="1071" y="223"/>
                    <a:pt x="1064" y="225"/>
                  </a:cubicBezTo>
                  <a:cubicBezTo>
                    <a:pt x="1057" y="228"/>
                    <a:pt x="1054" y="235"/>
                    <a:pt x="1055" y="240"/>
                  </a:cubicBezTo>
                  <a:cubicBezTo>
                    <a:pt x="1056" y="245"/>
                    <a:pt x="1064" y="252"/>
                    <a:pt x="1074" y="252"/>
                  </a:cubicBezTo>
                  <a:cubicBezTo>
                    <a:pt x="1085" y="253"/>
                    <a:pt x="1099" y="254"/>
                    <a:pt x="1103" y="263"/>
                  </a:cubicBezTo>
                  <a:cubicBezTo>
                    <a:pt x="1107" y="271"/>
                    <a:pt x="1110" y="282"/>
                    <a:pt x="1120" y="288"/>
                  </a:cubicBezTo>
                  <a:cubicBezTo>
                    <a:pt x="1129" y="295"/>
                    <a:pt x="1139" y="298"/>
                    <a:pt x="1146" y="304"/>
                  </a:cubicBezTo>
                  <a:cubicBezTo>
                    <a:pt x="1153" y="311"/>
                    <a:pt x="1154" y="319"/>
                    <a:pt x="1150" y="326"/>
                  </a:cubicBezTo>
                  <a:cubicBezTo>
                    <a:pt x="1147" y="334"/>
                    <a:pt x="1150" y="338"/>
                    <a:pt x="1156" y="339"/>
                  </a:cubicBezTo>
                  <a:cubicBezTo>
                    <a:pt x="1163" y="340"/>
                    <a:pt x="1169" y="342"/>
                    <a:pt x="1170" y="347"/>
                  </a:cubicBezTo>
                  <a:cubicBezTo>
                    <a:pt x="1171" y="351"/>
                    <a:pt x="1164" y="357"/>
                    <a:pt x="1159" y="360"/>
                  </a:cubicBezTo>
                  <a:cubicBezTo>
                    <a:pt x="1153" y="362"/>
                    <a:pt x="1149" y="366"/>
                    <a:pt x="1150" y="373"/>
                  </a:cubicBezTo>
                  <a:cubicBezTo>
                    <a:pt x="1151" y="379"/>
                    <a:pt x="1168" y="381"/>
                    <a:pt x="1176" y="383"/>
                  </a:cubicBezTo>
                  <a:cubicBezTo>
                    <a:pt x="1184" y="385"/>
                    <a:pt x="1198" y="388"/>
                    <a:pt x="1203" y="394"/>
                  </a:cubicBezTo>
                  <a:cubicBezTo>
                    <a:pt x="1209" y="401"/>
                    <a:pt x="1211" y="410"/>
                    <a:pt x="1207" y="420"/>
                  </a:cubicBezTo>
                  <a:cubicBezTo>
                    <a:pt x="1202" y="429"/>
                    <a:pt x="1193" y="432"/>
                    <a:pt x="1194" y="442"/>
                  </a:cubicBezTo>
                  <a:cubicBezTo>
                    <a:pt x="1196" y="453"/>
                    <a:pt x="1205" y="467"/>
                    <a:pt x="1212" y="475"/>
                  </a:cubicBezTo>
                  <a:cubicBezTo>
                    <a:pt x="1218" y="484"/>
                    <a:pt x="1232" y="491"/>
                    <a:pt x="1237" y="502"/>
                  </a:cubicBezTo>
                  <a:cubicBezTo>
                    <a:pt x="1241" y="513"/>
                    <a:pt x="1249" y="521"/>
                    <a:pt x="1257" y="524"/>
                  </a:cubicBezTo>
                  <a:cubicBezTo>
                    <a:pt x="1264" y="528"/>
                    <a:pt x="1276" y="536"/>
                    <a:pt x="1276" y="546"/>
                  </a:cubicBezTo>
                  <a:cubicBezTo>
                    <a:pt x="1277" y="556"/>
                    <a:pt x="1274" y="565"/>
                    <a:pt x="1274" y="570"/>
                  </a:cubicBezTo>
                  <a:cubicBezTo>
                    <a:pt x="1273" y="575"/>
                    <a:pt x="1275" y="578"/>
                    <a:pt x="1281" y="579"/>
                  </a:cubicBezTo>
                  <a:cubicBezTo>
                    <a:pt x="1287" y="580"/>
                    <a:pt x="1299" y="583"/>
                    <a:pt x="1305" y="590"/>
                  </a:cubicBezTo>
                  <a:cubicBezTo>
                    <a:pt x="1312" y="596"/>
                    <a:pt x="1312" y="603"/>
                    <a:pt x="1308" y="612"/>
                  </a:cubicBezTo>
                  <a:cubicBezTo>
                    <a:pt x="1305" y="620"/>
                    <a:pt x="1304" y="629"/>
                    <a:pt x="1315" y="631"/>
                  </a:cubicBezTo>
                  <a:cubicBezTo>
                    <a:pt x="1325" y="634"/>
                    <a:pt x="1334" y="632"/>
                    <a:pt x="1336" y="639"/>
                  </a:cubicBezTo>
                  <a:cubicBezTo>
                    <a:pt x="1337" y="646"/>
                    <a:pt x="1329" y="653"/>
                    <a:pt x="1324" y="659"/>
                  </a:cubicBezTo>
                  <a:cubicBezTo>
                    <a:pt x="1318" y="664"/>
                    <a:pt x="1314" y="672"/>
                    <a:pt x="1317" y="680"/>
                  </a:cubicBezTo>
                  <a:cubicBezTo>
                    <a:pt x="1319" y="688"/>
                    <a:pt x="1332" y="692"/>
                    <a:pt x="1337" y="686"/>
                  </a:cubicBezTo>
                  <a:cubicBezTo>
                    <a:pt x="1342" y="679"/>
                    <a:pt x="1340" y="662"/>
                    <a:pt x="1347" y="661"/>
                  </a:cubicBezTo>
                  <a:cubicBezTo>
                    <a:pt x="1355" y="660"/>
                    <a:pt x="1362" y="667"/>
                    <a:pt x="1362" y="676"/>
                  </a:cubicBezTo>
                  <a:cubicBezTo>
                    <a:pt x="1362" y="685"/>
                    <a:pt x="1353" y="702"/>
                    <a:pt x="1352" y="711"/>
                  </a:cubicBezTo>
                  <a:cubicBezTo>
                    <a:pt x="1351" y="719"/>
                    <a:pt x="1350" y="732"/>
                    <a:pt x="1357" y="743"/>
                  </a:cubicBezTo>
                  <a:cubicBezTo>
                    <a:pt x="1363" y="754"/>
                    <a:pt x="1377" y="769"/>
                    <a:pt x="1385" y="776"/>
                  </a:cubicBezTo>
                  <a:cubicBezTo>
                    <a:pt x="1392" y="782"/>
                    <a:pt x="1405" y="790"/>
                    <a:pt x="1410" y="793"/>
                  </a:cubicBezTo>
                  <a:cubicBezTo>
                    <a:pt x="1415" y="796"/>
                    <a:pt x="1422" y="802"/>
                    <a:pt x="1426" y="809"/>
                  </a:cubicBezTo>
                  <a:cubicBezTo>
                    <a:pt x="1430" y="816"/>
                    <a:pt x="1440" y="829"/>
                    <a:pt x="1447" y="835"/>
                  </a:cubicBezTo>
                  <a:cubicBezTo>
                    <a:pt x="1455" y="841"/>
                    <a:pt x="1462" y="846"/>
                    <a:pt x="1464" y="857"/>
                  </a:cubicBezTo>
                  <a:cubicBezTo>
                    <a:pt x="1466" y="868"/>
                    <a:pt x="1470" y="876"/>
                    <a:pt x="1475" y="882"/>
                  </a:cubicBezTo>
                  <a:cubicBezTo>
                    <a:pt x="1481" y="887"/>
                    <a:pt x="1489" y="895"/>
                    <a:pt x="1489" y="907"/>
                  </a:cubicBezTo>
                  <a:cubicBezTo>
                    <a:pt x="1490" y="919"/>
                    <a:pt x="1486" y="928"/>
                    <a:pt x="1483" y="934"/>
                  </a:cubicBezTo>
                  <a:cubicBezTo>
                    <a:pt x="1481" y="942"/>
                    <a:pt x="1482" y="950"/>
                    <a:pt x="1488" y="957"/>
                  </a:cubicBezTo>
                  <a:cubicBezTo>
                    <a:pt x="1494" y="963"/>
                    <a:pt x="1502" y="967"/>
                    <a:pt x="1503" y="979"/>
                  </a:cubicBezTo>
                  <a:cubicBezTo>
                    <a:pt x="1505" y="990"/>
                    <a:pt x="1510" y="1005"/>
                    <a:pt x="1515" y="1010"/>
                  </a:cubicBezTo>
                  <a:cubicBezTo>
                    <a:pt x="1521" y="1015"/>
                    <a:pt x="1533" y="1020"/>
                    <a:pt x="1545" y="1023"/>
                  </a:cubicBezTo>
                  <a:cubicBezTo>
                    <a:pt x="1557" y="1025"/>
                    <a:pt x="1562" y="1024"/>
                    <a:pt x="1562" y="1037"/>
                  </a:cubicBezTo>
                  <a:cubicBezTo>
                    <a:pt x="1562" y="1050"/>
                    <a:pt x="1558" y="1071"/>
                    <a:pt x="1555" y="1081"/>
                  </a:cubicBezTo>
                  <a:cubicBezTo>
                    <a:pt x="1553" y="1091"/>
                    <a:pt x="1552" y="1102"/>
                    <a:pt x="1556" y="1109"/>
                  </a:cubicBezTo>
                  <a:cubicBezTo>
                    <a:pt x="1560" y="1117"/>
                    <a:pt x="1566" y="1124"/>
                    <a:pt x="1566" y="1136"/>
                  </a:cubicBezTo>
                  <a:cubicBezTo>
                    <a:pt x="1567" y="1149"/>
                    <a:pt x="1568" y="1165"/>
                    <a:pt x="1572" y="1171"/>
                  </a:cubicBezTo>
                  <a:cubicBezTo>
                    <a:pt x="1576" y="1178"/>
                    <a:pt x="1593" y="1182"/>
                    <a:pt x="1599" y="1184"/>
                  </a:cubicBezTo>
                  <a:cubicBezTo>
                    <a:pt x="1604" y="1186"/>
                    <a:pt x="1610" y="1190"/>
                    <a:pt x="1610" y="1198"/>
                  </a:cubicBezTo>
                  <a:cubicBezTo>
                    <a:pt x="1611" y="1205"/>
                    <a:pt x="1614" y="1217"/>
                    <a:pt x="1618" y="1218"/>
                  </a:cubicBezTo>
                  <a:cubicBezTo>
                    <a:pt x="1622" y="1219"/>
                    <a:pt x="1628" y="1218"/>
                    <a:pt x="1634" y="1226"/>
                  </a:cubicBezTo>
                  <a:cubicBezTo>
                    <a:pt x="1640" y="1233"/>
                    <a:pt x="1649" y="1241"/>
                    <a:pt x="1662" y="1239"/>
                  </a:cubicBezTo>
                  <a:cubicBezTo>
                    <a:pt x="1674" y="1236"/>
                    <a:pt x="1685" y="1223"/>
                    <a:pt x="1695" y="1231"/>
                  </a:cubicBezTo>
                  <a:cubicBezTo>
                    <a:pt x="1706" y="1238"/>
                    <a:pt x="1716" y="1244"/>
                    <a:pt x="1732" y="1240"/>
                  </a:cubicBezTo>
                  <a:cubicBezTo>
                    <a:pt x="1748" y="1236"/>
                    <a:pt x="1750" y="1233"/>
                    <a:pt x="1762" y="1233"/>
                  </a:cubicBezTo>
                  <a:cubicBezTo>
                    <a:pt x="1772" y="1232"/>
                    <a:pt x="1786" y="1226"/>
                    <a:pt x="1791" y="1219"/>
                  </a:cubicBezTo>
                  <a:cubicBezTo>
                    <a:pt x="1795" y="1212"/>
                    <a:pt x="1803" y="1205"/>
                    <a:pt x="1815" y="1204"/>
                  </a:cubicBezTo>
                  <a:cubicBezTo>
                    <a:pt x="1827" y="1204"/>
                    <a:pt x="1847" y="1204"/>
                    <a:pt x="1860" y="1205"/>
                  </a:cubicBezTo>
                  <a:cubicBezTo>
                    <a:pt x="1872" y="1205"/>
                    <a:pt x="1874" y="1211"/>
                    <a:pt x="1873" y="1218"/>
                  </a:cubicBezTo>
                  <a:cubicBezTo>
                    <a:pt x="1872" y="1224"/>
                    <a:pt x="1870" y="1234"/>
                    <a:pt x="1874" y="1238"/>
                  </a:cubicBezTo>
                  <a:cubicBezTo>
                    <a:pt x="1879" y="1240"/>
                    <a:pt x="1892" y="1236"/>
                    <a:pt x="1901" y="1236"/>
                  </a:cubicBezTo>
                  <a:cubicBezTo>
                    <a:pt x="1910" y="1235"/>
                    <a:pt x="1919" y="1241"/>
                    <a:pt x="1926" y="1243"/>
                  </a:cubicBezTo>
                  <a:cubicBezTo>
                    <a:pt x="1932" y="1245"/>
                    <a:pt x="1941" y="1249"/>
                    <a:pt x="1944" y="1257"/>
                  </a:cubicBezTo>
                  <a:cubicBezTo>
                    <a:pt x="1947" y="1264"/>
                    <a:pt x="1953" y="1265"/>
                    <a:pt x="1963" y="1265"/>
                  </a:cubicBezTo>
                  <a:cubicBezTo>
                    <a:pt x="1972" y="1265"/>
                    <a:pt x="1979" y="1263"/>
                    <a:pt x="1982" y="1257"/>
                  </a:cubicBezTo>
                  <a:cubicBezTo>
                    <a:pt x="1985" y="1252"/>
                    <a:pt x="1992" y="1248"/>
                    <a:pt x="2001" y="1251"/>
                  </a:cubicBezTo>
                  <a:cubicBezTo>
                    <a:pt x="2011" y="1254"/>
                    <a:pt x="2024" y="1261"/>
                    <a:pt x="2029" y="1248"/>
                  </a:cubicBezTo>
                  <a:cubicBezTo>
                    <a:pt x="2033" y="1235"/>
                    <a:pt x="2029" y="1225"/>
                    <a:pt x="2040" y="1223"/>
                  </a:cubicBezTo>
                  <a:cubicBezTo>
                    <a:pt x="2050" y="1221"/>
                    <a:pt x="2060" y="1223"/>
                    <a:pt x="2063" y="1234"/>
                  </a:cubicBezTo>
                  <a:cubicBezTo>
                    <a:pt x="2067" y="1246"/>
                    <a:pt x="2069" y="1259"/>
                    <a:pt x="2073" y="1267"/>
                  </a:cubicBezTo>
                  <a:cubicBezTo>
                    <a:pt x="2077" y="1273"/>
                    <a:pt x="2086" y="1276"/>
                    <a:pt x="2096" y="1273"/>
                  </a:cubicBezTo>
                  <a:cubicBezTo>
                    <a:pt x="2106" y="1269"/>
                    <a:pt x="2114" y="1270"/>
                    <a:pt x="2117" y="1278"/>
                  </a:cubicBezTo>
                  <a:cubicBezTo>
                    <a:pt x="2120" y="1286"/>
                    <a:pt x="2122" y="1293"/>
                    <a:pt x="2131" y="1294"/>
                  </a:cubicBezTo>
                  <a:cubicBezTo>
                    <a:pt x="2141" y="1296"/>
                    <a:pt x="2157" y="1307"/>
                    <a:pt x="2165" y="1315"/>
                  </a:cubicBezTo>
                  <a:cubicBezTo>
                    <a:pt x="2172" y="1322"/>
                    <a:pt x="2178" y="1332"/>
                    <a:pt x="2181" y="1338"/>
                  </a:cubicBezTo>
                  <a:cubicBezTo>
                    <a:pt x="2184" y="1344"/>
                    <a:pt x="2197" y="1359"/>
                    <a:pt x="2211" y="1364"/>
                  </a:cubicBezTo>
                  <a:cubicBezTo>
                    <a:pt x="2225" y="1369"/>
                    <a:pt x="2239" y="1371"/>
                    <a:pt x="2248" y="1376"/>
                  </a:cubicBezTo>
                  <a:cubicBezTo>
                    <a:pt x="2256" y="1380"/>
                    <a:pt x="2275" y="1384"/>
                    <a:pt x="2284" y="1378"/>
                  </a:cubicBezTo>
                  <a:cubicBezTo>
                    <a:pt x="2293" y="1372"/>
                    <a:pt x="2306" y="1365"/>
                    <a:pt x="2317" y="1369"/>
                  </a:cubicBezTo>
                  <a:cubicBezTo>
                    <a:pt x="2329" y="1374"/>
                    <a:pt x="2343" y="1372"/>
                    <a:pt x="2350" y="1366"/>
                  </a:cubicBezTo>
                  <a:cubicBezTo>
                    <a:pt x="2358" y="1361"/>
                    <a:pt x="2365" y="1361"/>
                    <a:pt x="2370" y="1366"/>
                  </a:cubicBezTo>
                  <a:cubicBezTo>
                    <a:pt x="2375" y="1371"/>
                    <a:pt x="2370" y="1386"/>
                    <a:pt x="2367" y="1394"/>
                  </a:cubicBezTo>
                  <a:cubicBezTo>
                    <a:pt x="2363" y="1401"/>
                    <a:pt x="2357" y="1405"/>
                    <a:pt x="2358" y="1414"/>
                  </a:cubicBezTo>
                  <a:cubicBezTo>
                    <a:pt x="2358" y="1424"/>
                    <a:pt x="2357" y="1432"/>
                    <a:pt x="2354" y="1438"/>
                  </a:cubicBezTo>
                  <a:cubicBezTo>
                    <a:pt x="2351" y="1443"/>
                    <a:pt x="2350" y="1453"/>
                    <a:pt x="2356" y="1459"/>
                  </a:cubicBezTo>
                  <a:cubicBezTo>
                    <a:pt x="2362" y="1466"/>
                    <a:pt x="2371" y="1465"/>
                    <a:pt x="2374" y="1479"/>
                  </a:cubicBezTo>
                  <a:cubicBezTo>
                    <a:pt x="2377" y="1492"/>
                    <a:pt x="2379" y="1502"/>
                    <a:pt x="2388" y="1499"/>
                  </a:cubicBezTo>
                  <a:cubicBezTo>
                    <a:pt x="2397" y="1495"/>
                    <a:pt x="2403" y="1489"/>
                    <a:pt x="2412" y="1491"/>
                  </a:cubicBezTo>
                  <a:cubicBezTo>
                    <a:pt x="2421" y="1493"/>
                    <a:pt x="2422" y="1499"/>
                    <a:pt x="2422" y="1507"/>
                  </a:cubicBezTo>
                  <a:cubicBezTo>
                    <a:pt x="2423" y="1514"/>
                    <a:pt x="2423" y="1524"/>
                    <a:pt x="2428" y="1530"/>
                  </a:cubicBezTo>
                  <a:cubicBezTo>
                    <a:pt x="2433" y="1537"/>
                    <a:pt x="2437" y="1542"/>
                    <a:pt x="2438" y="1553"/>
                  </a:cubicBezTo>
                  <a:cubicBezTo>
                    <a:pt x="2439" y="1563"/>
                    <a:pt x="2439" y="1578"/>
                    <a:pt x="2439" y="1587"/>
                  </a:cubicBezTo>
                  <a:cubicBezTo>
                    <a:pt x="2439" y="1597"/>
                    <a:pt x="2435" y="1608"/>
                    <a:pt x="2428" y="1618"/>
                  </a:cubicBezTo>
                  <a:cubicBezTo>
                    <a:pt x="2421" y="1629"/>
                    <a:pt x="2420" y="1637"/>
                    <a:pt x="2422" y="1644"/>
                  </a:cubicBezTo>
                  <a:cubicBezTo>
                    <a:pt x="2423" y="1651"/>
                    <a:pt x="2435" y="1661"/>
                    <a:pt x="2444" y="1668"/>
                  </a:cubicBezTo>
                  <a:cubicBezTo>
                    <a:pt x="2453" y="1676"/>
                    <a:pt x="2478" y="1690"/>
                    <a:pt x="2489" y="1705"/>
                  </a:cubicBezTo>
                  <a:cubicBezTo>
                    <a:pt x="2501" y="1720"/>
                    <a:pt x="2504" y="1729"/>
                    <a:pt x="2506" y="1738"/>
                  </a:cubicBezTo>
                  <a:cubicBezTo>
                    <a:pt x="2507" y="1747"/>
                    <a:pt x="2518" y="1761"/>
                    <a:pt x="2529" y="1765"/>
                  </a:cubicBezTo>
                  <a:cubicBezTo>
                    <a:pt x="2539" y="1770"/>
                    <a:pt x="2558" y="1772"/>
                    <a:pt x="2568" y="1761"/>
                  </a:cubicBezTo>
                  <a:cubicBezTo>
                    <a:pt x="2578" y="1749"/>
                    <a:pt x="2579" y="1744"/>
                    <a:pt x="2593" y="1740"/>
                  </a:cubicBezTo>
                  <a:cubicBezTo>
                    <a:pt x="2608" y="1737"/>
                    <a:pt x="2621" y="1732"/>
                    <a:pt x="2631" y="1730"/>
                  </a:cubicBezTo>
                  <a:cubicBezTo>
                    <a:pt x="2639" y="1727"/>
                    <a:pt x="2650" y="1726"/>
                    <a:pt x="2660" y="1733"/>
                  </a:cubicBezTo>
                  <a:cubicBezTo>
                    <a:pt x="2669" y="1740"/>
                    <a:pt x="2681" y="1745"/>
                    <a:pt x="2687" y="1738"/>
                  </a:cubicBezTo>
                  <a:cubicBezTo>
                    <a:pt x="2692" y="1732"/>
                    <a:pt x="2697" y="1728"/>
                    <a:pt x="2709" y="1728"/>
                  </a:cubicBezTo>
                  <a:cubicBezTo>
                    <a:pt x="2721" y="1729"/>
                    <a:pt x="2751" y="1729"/>
                    <a:pt x="2760" y="1724"/>
                  </a:cubicBezTo>
                  <a:cubicBezTo>
                    <a:pt x="2768" y="1718"/>
                    <a:pt x="2772" y="1708"/>
                    <a:pt x="2783" y="1709"/>
                  </a:cubicBezTo>
                  <a:cubicBezTo>
                    <a:pt x="2794" y="1709"/>
                    <a:pt x="2806" y="1710"/>
                    <a:pt x="2814" y="1699"/>
                  </a:cubicBezTo>
                  <a:cubicBezTo>
                    <a:pt x="2823" y="1688"/>
                    <a:pt x="2837" y="1673"/>
                    <a:pt x="2846" y="1672"/>
                  </a:cubicBezTo>
                  <a:cubicBezTo>
                    <a:pt x="2855" y="1672"/>
                    <a:pt x="2860" y="1677"/>
                    <a:pt x="2872" y="1678"/>
                  </a:cubicBezTo>
                  <a:cubicBezTo>
                    <a:pt x="2883" y="1679"/>
                    <a:pt x="2901" y="1674"/>
                    <a:pt x="2906" y="1660"/>
                  </a:cubicBezTo>
                  <a:cubicBezTo>
                    <a:pt x="2911" y="1646"/>
                    <a:pt x="2908" y="1628"/>
                    <a:pt x="2905" y="1619"/>
                  </a:cubicBezTo>
                  <a:cubicBezTo>
                    <a:pt x="2903" y="1611"/>
                    <a:pt x="2904" y="1592"/>
                    <a:pt x="2908" y="1585"/>
                  </a:cubicBezTo>
                  <a:cubicBezTo>
                    <a:pt x="2913" y="1579"/>
                    <a:pt x="2923" y="1582"/>
                    <a:pt x="2928" y="1586"/>
                  </a:cubicBezTo>
                  <a:cubicBezTo>
                    <a:pt x="2933" y="1589"/>
                    <a:pt x="2942" y="1590"/>
                    <a:pt x="2944" y="1577"/>
                  </a:cubicBezTo>
                  <a:cubicBezTo>
                    <a:pt x="2946" y="1565"/>
                    <a:pt x="2953" y="1557"/>
                    <a:pt x="2963" y="1553"/>
                  </a:cubicBezTo>
                  <a:cubicBezTo>
                    <a:pt x="2973" y="1548"/>
                    <a:pt x="2980" y="1548"/>
                    <a:pt x="2980" y="1534"/>
                  </a:cubicBezTo>
                  <a:cubicBezTo>
                    <a:pt x="2981" y="1520"/>
                    <a:pt x="2984" y="1507"/>
                    <a:pt x="2994" y="1507"/>
                  </a:cubicBezTo>
                  <a:cubicBezTo>
                    <a:pt x="3003" y="1507"/>
                    <a:pt x="3010" y="1507"/>
                    <a:pt x="3013" y="1500"/>
                  </a:cubicBezTo>
                  <a:cubicBezTo>
                    <a:pt x="3016" y="1493"/>
                    <a:pt x="3025" y="1490"/>
                    <a:pt x="3031" y="1491"/>
                  </a:cubicBezTo>
                  <a:cubicBezTo>
                    <a:pt x="3037" y="1492"/>
                    <a:pt x="3049" y="1490"/>
                    <a:pt x="3057" y="1486"/>
                  </a:cubicBezTo>
                  <a:cubicBezTo>
                    <a:pt x="3065" y="1484"/>
                    <a:pt x="3089" y="1479"/>
                    <a:pt x="3099" y="1474"/>
                  </a:cubicBezTo>
                  <a:cubicBezTo>
                    <a:pt x="3109" y="1469"/>
                    <a:pt x="3118" y="1461"/>
                    <a:pt x="3123" y="1452"/>
                  </a:cubicBezTo>
                  <a:cubicBezTo>
                    <a:pt x="3128" y="1442"/>
                    <a:pt x="3139" y="1423"/>
                    <a:pt x="3146" y="1415"/>
                  </a:cubicBezTo>
                  <a:cubicBezTo>
                    <a:pt x="3154" y="1407"/>
                    <a:pt x="3163" y="1405"/>
                    <a:pt x="3170" y="1405"/>
                  </a:cubicBezTo>
                  <a:cubicBezTo>
                    <a:pt x="3177" y="1405"/>
                    <a:pt x="3185" y="1403"/>
                    <a:pt x="3188" y="1394"/>
                  </a:cubicBezTo>
                  <a:cubicBezTo>
                    <a:pt x="3192" y="1385"/>
                    <a:pt x="3193" y="1378"/>
                    <a:pt x="3202" y="1374"/>
                  </a:cubicBezTo>
                  <a:cubicBezTo>
                    <a:pt x="3212" y="1369"/>
                    <a:pt x="3222" y="1366"/>
                    <a:pt x="3229" y="1357"/>
                  </a:cubicBezTo>
                  <a:cubicBezTo>
                    <a:pt x="3237" y="1347"/>
                    <a:pt x="3241" y="1343"/>
                    <a:pt x="3249" y="1343"/>
                  </a:cubicBezTo>
                  <a:cubicBezTo>
                    <a:pt x="3257" y="1343"/>
                    <a:pt x="3271" y="1342"/>
                    <a:pt x="3279" y="1335"/>
                  </a:cubicBezTo>
                  <a:cubicBezTo>
                    <a:pt x="3288" y="1328"/>
                    <a:pt x="3307" y="1316"/>
                    <a:pt x="3322" y="1314"/>
                  </a:cubicBezTo>
                  <a:cubicBezTo>
                    <a:pt x="3337" y="1312"/>
                    <a:pt x="3344" y="1314"/>
                    <a:pt x="3352" y="1316"/>
                  </a:cubicBezTo>
                  <a:cubicBezTo>
                    <a:pt x="3360" y="1318"/>
                    <a:pt x="3372" y="1318"/>
                    <a:pt x="3377" y="1310"/>
                  </a:cubicBezTo>
                  <a:cubicBezTo>
                    <a:pt x="3381" y="1303"/>
                    <a:pt x="3384" y="1296"/>
                    <a:pt x="3394" y="1292"/>
                  </a:cubicBezTo>
                  <a:cubicBezTo>
                    <a:pt x="3404" y="1289"/>
                    <a:pt x="3413" y="1284"/>
                    <a:pt x="3415" y="1275"/>
                  </a:cubicBezTo>
                  <a:cubicBezTo>
                    <a:pt x="3417" y="1268"/>
                    <a:pt x="3411" y="1260"/>
                    <a:pt x="3420" y="1267"/>
                  </a:cubicBezTo>
                  <a:cubicBezTo>
                    <a:pt x="3424" y="1270"/>
                    <a:pt x="3428" y="1274"/>
                    <a:pt x="3429" y="1281"/>
                  </a:cubicBezTo>
                  <a:cubicBezTo>
                    <a:pt x="3430" y="1292"/>
                    <a:pt x="3418" y="1302"/>
                    <a:pt x="3402" y="1312"/>
                  </a:cubicBezTo>
                  <a:cubicBezTo>
                    <a:pt x="3386" y="1322"/>
                    <a:pt x="3374" y="1336"/>
                    <a:pt x="3366" y="1345"/>
                  </a:cubicBezTo>
                  <a:cubicBezTo>
                    <a:pt x="3358" y="1355"/>
                    <a:pt x="3355" y="1373"/>
                    <a:pt x="3356" y="1388"/>
                  </a:cubicBezTo>
                  <a:cubicBezTo>
                    <a:pt x="3356" y="1403"/>
                    <a:pt x="3356" y="1413"/>
                    <a:pt x="3353" y="1425"/>
                  </a:cubicBezTo>
                  <a:cubicBezTo>
                    <a:pt x="3350" y="1437"/>
                    <a:pt x="3345" y="1457"/>
                    <a:pt x="3346" y="1468"/>
                  </a:cubicBezTo>
                  <a:cubicBezTo>
                    <a:pt x="3348" y="1478"/>
                    <a:pt x="3358" y="1488"/>
                    <a:pt x="3369" y="1487"/>
                  </a:cubicBezTo>
                  <a:cubicBezTo>
                    <a:pt x="3381" y="1486"/>
                    <a:pt x="3385" y="1490"/>
                    <a:pt x="3385" y="1497"/>
                  </a:cubicBezTo>
                  <a:cubicBezTo>
                    <a:pt x="3385" y="1505"/>
                    <a:pt x="3393" y="1511"/>
                    <a:pt x="3402" y="1519"/>
                  </a:cubicBezTo>
                  <a:cubicBezTo>
                    <a:pt x="3412" y="1529"/>
                    <a:pt x="3417" y="1540"/>
                    <a:pt x="3417" y="1550"/>
                  </a:cubicBezTo>
                  <a:cubicBezTo>
                    <a:pt x="3416" y="1559"/>
                    <a:pt x="3414" y="1587"/>
                    <a:pt x="3408" y="1601"/>
                  </a:cubicBezTo>
                  <a:cubicBezTo>
                    <a:pt x="3402" y="1613"/>
                    <a:pt x="3395" y="1632"/>
                    <a:pt x="3392" y="1645"/>
                  </a:cubicBezTo>
                  <a:cubicBezTo>
                    <a:pt x="3390" y="1658"/>
                    <a:pt x="3377" y="1661"/>
                    <a:pt x="3364" y="1666"/>
                  </a:cubicBezTo>
                  <a:cubicBezTo>
                    <a:pt x="3351" y="1670"/>
                    <a:pt x="3335" y="1685"/>
                    <a:pt x="3328" y="1696"/>
                  </a:cubicBezTo>
                  <a:cubicBezTo>
                    <a:pt x="3321" y="1707"/>
                    <a:pt x="3318" y="1728"/>
                    <a:pt x="3322" y="1739"/>
                  </a:cubicBezTo>
                  <a:cubicBezTo>
                    <a:pt x="3325" y="1750"/>
                    <a:pt x="3337" y="1767"/>
                    <a:pt x="3337" y="1786"/>
                  </a:cubicBezTo>
                  <a:cubicBezTo>
                    <a:pt x="3336" y="1804"/>
                    <a:pt x="3322" y="1810"/>
                    <a:pt x="3319" y="1826"/>
                  </a:cubicBezTo>
                  <a:cubicBezTo>
                    <a:pt x="3317" y="1842"/>
                    <a:pt x="3321" y="1868"/>
                    <a:pt x="3324" y="1888"/>
                  </a:cubicBezTo>
                  <a:cubicBezTo>
                    <a:pt x="3327" y="1907"/>
                    <a:pt x="3330" y="1956"/>
                    <a:pt x="3329" y="1971"/>
                  </a:cubicBezTo>
                  <a:cubicBezTo>
                    <a:pt x="3327" y="1986"/>
                    <a:pt x="3313" y="1993"/>
                    <a:pt x="3309" y="2009"/>
                  </a:cubicBezTo>
                  <a:cubicBezTo>
                    <a:pt x="3305" y="2026"/>
                    <a:pt x="3310" y="2038"/>
                    <a:pt x="3319" y="2049"/>
                  </a:cubicBezTo>
                  <a:cubicBezTo>
                    <a:pt x="3328" y="2059"/>
                    <a:pt x="3340" y="2084"/>
                    <a:pt x="3339" y="2101"/>
                  </a:cubicBezTo>
                  <a:cubicBezTo>
                    <a:pt x="3337" y="2118"/>
                    <a:pt x="3324" y="2131"/>
                    <a:pt x="3315" y="2145"/>
                  </a:cubicBezTo>
                  <a:cubicBezTo>
                    <a:pt x="3306" y="2157"/>
                    <a:pt x="3306" y="2179"/>
                    <a:pt x="3312" y="2184"/>
                  </a:cubicBezTo>
                  <a:cubicBezTo>
                    <a:pt x="3317" y="2190"/>
                    <a:pt x="3318" y="2199"/>
                    <a:pt x="3316" y="2211"/>
                  </a:cubicBezTo>
                  <a:cubicBezTo>
                    <a:pt x="3314" y="2222"/>
                    <a:pt x="3304" y="2246"/>
                    <a:pt x="3296" y="2257"/>
                  </a:cubicBezTo>
                  <a:cubicBezTo>
                    <a:pt x="3292" y="2264"/>
                    <a:pt x="3286" y="2269"/>
                    <a:pt x="3279" y="2272"/>
                  </a:cubicBezTo>
                  <a:cubicBezTo>
                    <a:pt x="3275" y="2273"/>
                    <a:pt x="3273" y="2274"/>
                    <a:pt x="3272" y="2275"/>
                  </a:cubicBezTo>
                  <a:cubicBezTo>
                    <a:pt x="3271" y="2276"/>
                    <a:pt x="3271" y="2279"/>
                    <a:pt x="3271" y="2284"/>
                  </a:cubicBezTo>
                  <a:cubicBezTo>
                    <a:pt x="3271" y="2295"/>
                    <a:pt x="3274" y="2308"/>
                    <a:pt x="3274" y="2313"/>
                  </a:cubicBezTo>
                  <a:cubicBezTo>
                    <a:pt x="3273" y="2319"/>
                    <a:pt x="3273" y="2331"/>
                    <a:pt x="3276" y="2337"/>
                  </a:cubicBezTo>
                  <a:cubicBezTo>
                    <a:pt x="3279" y="2343"/>
                    <a:pt x="3280" y="2359"/>
                    <a:pt x="3277" y="2366"/>
                  </a:cubicBezTo>
                  <a:cubicBezTo>
                    <a:pt x="3274" y="2373"/>
                    <a:pt x="3260" y="2383"/>
                    <a:pt x="3246" y="2400"/>
                  </a:cubicBezTo>
                  <a:cubicBezTo>
                    <a:pt x="3233" y="2417"/>
                    <a:pt x="3225" y="2442"/>
                    <a:pt x="3223" y="2453"/>
                  </a:cubicBezTo>
                  <a:cubicBezTo>
                    <a:pt x="3221" y="2464"/>
                    <a:pt x="3221" y="2485"/>
                    <a:pt x="3221" y="2499"/>
                  </a:cubicBezTo>
                  <a:cubicBezTo>
                    <a:pt x="3220" y="2511"/>
                    <a:pt x="3227" y="2524"/>
                    <a:pt x="3234" y="2529"/>
                  </a:cubicBezTo>
                  <a:cubicBezTo>
                    <a:pt x="3241" y="2534"/>
                    <a:pt x="3245" y="2548"/>
                    <a:pt x="3245" y="2560"/>
                  </a:cubicBezTo>
                  <a:cubicBezTo>
                    <a:pt x="3244" y="2572"/>
                    <a:pt x="3239" y="2587"/>
                    <a:pt x="3223" y="2599"/>
                  </a:cubicBezTo>
                  <a:cubicBezTo>
                    <a:pt x="3213" y="2607"/>
                    <a:pt x="3197" y="2607"/>
                    <a:pt x="3185" y="2607"/>
                  </a:cubicBezTo>
                  <a:cubicBezTo>
                    <a:pt x="3170" y="2606"/>
                    <a:pt x="3155" y="2604"/>
                    <a:pt x="3140" y="2603"/>
                  </a:cubicBezTo>
                  <a:cubicBezTo>
                    <a:pt x="3105" y="2599"/>
                    <a:pt x="3050" y="2594"/>
                    <a:pt x="3013" y="2593"/>
                  </a:cubicBezTo>
                  <a:cubicBezTo>
                    <a:pt x="2960" y="2591"/>
                    <a:pt x="2949" y="2586"/>
                    <a:pt x="2941" y="2578"/>
                  </a:cubicBezTo>
                  <a:cubicBezTo>
                    <a:pt x="2932" y="2570"/>
                    <a:pt x="2932" y="2561"/>
                    <a:pt x="2924" y="2560"/>
                  </a:cubicBezTo>
                  <a:cubicBezTo>
                    <a:pt x="2915" y="2559"/>
                    <a:pt x="2910" y="2564"/>
                    <a:pt x="2905" y="2583"/>
                  </a:cubicBezTo>
                  <a:cubicBezTo>
                    <a:pt x="2899" y="2602"/>
                    <a:pt x="2897" y="2610"/>
                    <a:pt x="2887" y="2619"/>
                  </a:cubicBezTo>
                  <a:cubicBezTo>
                    <a:pt x="2878" y="2628"/>
                    <a:pt x="2875" y="2628"/>
                    <a:pt x="2877" y="2636"/>
                  </a:cubicBezTo>
                  <a:cubicBezTo>
                    <a:pt x="2880" y="2644"/>
                    <a:pt x="2881" y="2651"/>
                    <a:pt x="2873" y="2663"/>
                  </a:cubicBezTo>
                  <a:cubicBezTo>
                    <a:pt x="2864" y="2675"/>
                    <a:pt x="2856" y="2687"/>
                    <a:pt x="2850" y="2693"/>
                  </a:cubicBezTo>
                  <a:cubicBezTo>
                    <a:pt x="2843" y="2700"/>
                    <a:pt x="2842" y="2709"/>
                    <a:pt x="2843" y="2716"/>
                  </a:cubicBezTo>
                  <a:cubicBezTo>
                    <a:pt x="2845" y="2722"/>
                    <a:pt x="2838" y="2721"/>
                    <a:pt x="2822" y="2722"/>
                  </a:cubicBezTo>
                  <a:cubicBezTo>
                    <a:pt x="2806" y="2722"/>
                    <a:pt x="2798" y="2730"/>
                    <a:pt x="2793" y="2740"/>
                  </a:cubicBezTo>
                  <a:cubicBezTo>
                    <a:pt x="2787" y="2750"/>
                    <a:pt x="2777" y="2749"/>
                    <a:pt x="2768" y="2747"/>
                  </a:cubicBezTo>
                  <a:cubicBezTo>
                    <a:pt x="2761" y="2746"/>
                    <a:pt x="2752" y="2748"/>
                    <a:pt x="2752" y="2759"/>
                  </a:cubicBezTo>
                  <a:cubicBezTo>
                    <a:pt x="2751" y="2770"/>
                    <a:pt x="2748" y="2773"/>
                    <a:pt x="2739" y="2775"/>
                  </a:cubicBezTo>
                  <a:cubicBezTo>
                    <a:pt x="2731" y="2777"/>
                    <a:pt x="2730" y="2792"/>
                    <a:pt x="2741" y="2799"/>
                  </a:cubicBezTo>
                  <a:cubicBezTo>
                    <a:pt x="2752" y="2807"/>
                    <a:pt x="2759" y="2803"/>
                    <a:pt x="2767" y="2823"/>
                  </a:cubicBezTo>
                  <a:cubicBezTo>
                    <a:pt x="2775" y="2843"/>
                    <a:pt x="2789" y="2870"/>
                    <a:pt x="2796" y="2884"/>
                  </a:cubicBezTo>
                  <a:cubicBezTo>
                    <a:pt x="2804" y="2899"/>
                    <a:pt x="2826" y="2947"/>
                    <a:pt x="2835" y="2967"/>
                  </a:cubicBezTo>
                  <a:cubicBezTo>
                    <a:pt x="2843" y="2987"/>
                    <a:pt x="2856" y="3010"/>
                    <a:pt x="2861" y="3025"/>
                  </a:cubicBezTo>
                  <a:cubicBezTo>
                    <a:pt x="2864" y="3033"/>
                    <a:pt x="2870" y="3045"/>
                    <a:pt x="2870" y="3053"/>
                  </a:cubicBezTo>
                  <a:cubicBezTo>
                    <a:pt x="2869" y="3060"/>
                    <a:pt x="2861" y="3065"/>
                    <a:pt x="2861" y="3074"/>
                  </a:cubicBezTo>
                  <a:cubicBezTo>
                    <a:pt x="2861" y="3090"/>
                    <a:pt x="2866" y="3111"/>
                    <a:pt x="2864" y="3129"/>
                  </a:cubicBezTo>
                  <a:cubicBezTo>
                    <a:pt x="2862" y="3146"/>
                    <a:pt x="2863" y="3156"/>
                    <a:pt x="2870" y="3164"/>
                  </a:cubicBezTo>
                  <a:cubicBezTo>
                    <a:pt x="2876" y="3172"/>
                    <a:pt x="2882" y="3187"/>
                    <a:pt x="2881" y="3205"/>
                  </a:cubicBezTo>
                  <a:cubicBezTo>
                    <a:pt x="2880" y="3223"/>
                    <a:pt x="2878" y="3241"/>
                    <a:pt x="2890" y="3249"/>
                  </a:cubicBezTo>
                  <a:cubicBezTo>
                    <a:pt x="2900" y="3256"/>
                    <a:pt x="2905" y="3253"/>
                    <a:pt x="2909" y="3259"/>
                  </a:cubicBezTo>
                  <a:cubicBezTo>
                    <a:pt x="2914" y="3267"/>
                    <a:pt x="2908" y="3271"/>
                    <a:pt x="2899" y="3278"/>
                  </a:cubicBezTo>
                  <a:cubicBezTo>
                    <a:pt x="2895" y="3281"/>
                    <a:pt x="2891" y="3285"/>
                    <a:pt x="2887" y="3288"/>
                  </a:cubicBezTo>
                  <a:cubicBezTo>
                    <a:pt x="2882" y="3294"/>
                    <a:pt x="2881" y="3300"/>
                    <a:pt x="2871" y="3292"/>
                  </a:cubicBezTo>
                  <a:cubicBezTo>
                    <a:pt x="2866" y="3287"/>
                    <a:pt x="2853" y="3277"/>
                    <a:pt x="2847" y="3272"/>
                  </a:cubicBezTo>
                  <a:cubicBezTo>
                    <a:pt x="2842" y="3266"/>
                    <a:pt x="2837" y="3263"/>
                    <a:pt x="2833" y="3270"/>
                  </a:cubicBezTo>
                  <a:cubicBezTo>
                    <a:pt x="2829" y="3276"/>
                    <a:pt x="2826" y="3283"/>
                    <a:pt x="2823" y="3290"/>
                  </a:cubicBezTo>
                  <a:cubicBezTo>
                    <a:pt x="2820" y="3299"/>
                    <a:pt x="2809" y="3302"/>
                    <a:pt x="2800" y="3294"/>
                  </a:cubicBezTo>
                  <a:cubicBezTo>
                    <a:pt x="2791" y="3287"/>
                    <a:pt x="2778" y="3275"/>
                    <a:pt x="2767" y="3272"/>
                  </a:cubicBezTo>
                  <a:cubicBezTo>
                    <a:pt x="2756" y="3268"/>
                    <a:pt x="2743" y="3262"/>
                    <a:pt x="2737" y="3255"/>
                  </a:cubicBezTo>
                  <a:cubicBezTo>
                    <a:pt x="2731" y="3247"/>
                    <a:pt x="2721" y="3247"/>
                    <a:pt x="2715" y="3247"/>
                  </a:cubicBezTo>
                  <a:cubicBezTo>
                    <a:pt x="2708" y="3247"/>
                    <a:pt x="2695" y="3247"/>
                    <a:pt x="2690" y="3238"/>
                  </a:cubicBezTo>
                  <a:cubicBezTo>
                    <a:pt x="2686" y="3232"/>
                    <a:pt x="2683" y="3221"/>
                    <a:pt x="2678" y="3216"/>
                  </a:cubicBezTo>
                  <a:cubicBezTo>
                    <a:pt x="2673" y="3213"/>
                    <a:pt x="2668" y="3214"/>
                    <a:pt x="2663" y="3217"/>
                  </a:cubicBezTo>
                  <a:cubicBezTo>
                    <a:pt x="2657" y="3221"/>
                    <a:pt x="2656" y="3200"/>
                    <a:pt x="2655" y="3189"/>
                  </a:cubicBezTo>
                  <a:cubicBezTo>
                    <a:pt x="2654" y="3176"/>
                    <a:pt x="2653" y="3167"/>
                    <a:pt x="2649" y="3158"/>
                  </a:cubicBezTo>
                  <a:cubicBezTo>
                    <a:pt x="2645" y="3149"/>
                    <a:pt x="2636" y="3136"/>
                    <a:pt x="2635" y="3126"/>
                  </a:cubicBezTo>
                  <a:cubicBezTo>
                    <a:pt x="2635" y="3115"/>
                    <a:pt x="2634" y="3104"/>
                    <a:pt x="2630" y="3108"/>
                  </a:cubicBezTo>
                  <a:cubicBezTo>
                    <a:pt x="2627" y="3112"/>
                    <a:pt x="2619" y="3126"/>
                    <a:pt x="2612" y="3139"/>
                  </a:cubicBezTo>
                  <a:cubicBezTo>
                    <a:pt x="2606" y="3152"/>
                    <a:pt x="2593" y="3176"/>
                    <a:pt x="2589" y="3187"/>
                  </a:cubicBezTo>
                  <a:cubicBezTo>
                    <a:pt x="2585" y="3198"/>
                    <a:pt x="2567" y="3187"/>
                    <a:pt x="2562" y="3175"/>
                  </a:cubicBezTo>
                  <a:cubicBezTo>
                    <a:pt x="2558" y="3164"/>
                    <a:pt x="2559" y="3152"/>
                    <a:pt x="2552" y="3143"/>
                  </a:cubicBezTo>
                  <a:cubicBezTo>
                    <a:pt x="2545" y="3134"/>
                    <a:pt x="2525" y="3137"/>
                    <a:pt x="2513" y="3151"/>
                  </a:cubicBezTo>
                  <a:cubicBezTo>
                    <a:pt x="2500" y="3164"/>
                    <a:pt x="2506" y="3177"/>
                    <a:pt x="2504" y="3189"/>
                  </a:cubicBezTo>
                  <a:cubicBezTo>
                    <a:pt x="2502" y="3200"/>
                    <a:pt x="2491" y="3203"/>
                    <a:pt x="2479" y="3204"/>
                  </a:cubicBezTo>
                  <a:cubicBezTo>
                    <a:pt x="2466" y="3206"/>
                    <a:pt x="2450" y="3206"/>
                    <a:pt x="2439" y="3217"/>
                  </a:cubicBezTo>
                  <a:cubicBezTo>
                    <a:pt x="2427" y="3227"/>
                    <a:pt x="2415" y="3244"/>
                    <a:pt x="2399" y="3248"/>
                  </a:cubicBezTo>
                  <a:cubicBezTo>
                    <a:pt x="2383" y="3252"/>
                    <a:pt x="2373" y="3264"/>
                    <a:pt x="2375" y="3277"/>
                  </a:cubicBezTo>
                  <a:cubicBezTo>
                    <a:pt x="2376" y="3290"/>
                    <a:pt x="2382" y="3303"/>
                    <a:pt x="2390" y="3320"/>
                  </a:cubicBezTo>
                  <a:cubicBezTo>
                    <a:pt x="2398" y="3336"/>
                    <a:pt x="2387" y="3339"/>
                    <a:pt x="2371" y="3335"/>
                  </a:cubicBezTo>
                  <a:cubicBezTo>
                    <a:pt x="2355" y="3330"/>
                    <a:pt x="2356" y="3357"/>
                    <a:pt x="2339" y="3360"/>
                  </a:cubicBezTo>
                  <a:cubicBezTo>
                    <a:pt x="2333" y="3361"/>
                    <a:pt x="2330" y="3361"/>
                    <a:pt x="2317" y="3348"/>
                  </a:cubicBezTo>
                  <a:cubicBezTo>
                    <a:pt x="2310" y="3341"/>
                    <a:pt x="2297" y="3351"/>
                    <a:pt x="2294" y="3349"/>
                  </a:cubicBezTo>
                  <a:cubicBezTo>
                    <a:pt x="2287" y="3345"/>
                    <a:pt x="2284" y="3343"/>
                    <a:pt x="2277" y="3326"/>
                  </a:cubicBezTo>
                  <a:cubicBezTo>
                    <a:pt x="2269" y="3308"/>
                    <a:pt x="2262" y="3287"/>
                    <a:pt x="2256" y="3273"/>
                  </a:cubicBezTo>
                  <a:cubicBezTo>
                    <a:pt x="2249" y="3259"/>
                    <a:pt x="2240" y="3253"/>
                    <a:pt x="2227" y="3251"/>
                  </a:cubicBezTo>
                  <a:cubicBezTo>
                    <a:pt x="2214" y="3249"/>
                    <a:pt x="2206" y="3244"/>
                    <a:pt x="2198" y="3234"/>
                  </a:cubicBezTo>
                  <a:cubicBezTo>
                    <a:pt x="2190" y="3223"/>
                    <a:pt x="2185" y="3199"/>
                    <a:pt x="2180" y="3191"/>
                  </a:cubicBezTo>
                  <a:cubicBezTo>
                    <a:pt x="2175" y="3182"/>
                    <a:pt x="2165" y="3170"/>
                    <a:pt x="2156" y="3162"/>
                  </a:cubicBezTo>
                  <a:cubicBezTo>
                    <a:pt x="2147" y="3152"/>
                    <a:pt x="2146" y="3114"/>
                    <a:pt x="2144" y="3099"/>
                  </a:cubicBezTo>
                  <a:cubicBezTo>
                    <a:pt x="2141" y="3085"/>
                    <a:pt x="2137" y="3071"/>
                    <a:pt x="2129" y="3064"/>
                  </a:cubicBezTo>
                  <a:cubicBezTo>
                    <a:pt x="2121" y="3056"/>
                    <a:pt x="2112" y="3045"/>
                    <a:pt x="2107" y="3047"/>
                  </a:cubicBezTo>
                  <a:cubicBezTo>
                    <a:pt x="2102" y="3049"/>
                    <a:pt x="2089" y="3061"/>
                    <a:pt x="2084" y="3068"/>
                  </a:cubicBezTo>
                  <a:cubicBezTo>
                    <a:pt x="2079" y="3076"/>
                    <a:pt x="2073" y="3095"/>
                    <a:pt x="2069" y="3104"/>
                  </a:cubicBezTo>
                  <a:cubicBezTo>
                    <a:pt x="2065" y="3113"/>
                    <a:pt x="2051" y="3109"/>
                    <a:pt x="2043" y="3107"/>
                  </a:cubicBezTo>
                  <a:cubicBezTo>
                    <a:pt x="2035" y="3105"/>
                    <a:pt x="2037" y="3114"/>
                    <a:pt x="2042" y="3119"/>
                  </a:cubicBezTo>
                  <a:cubicBezTo>
                    <a:pt x="2047" y="3123"/>
                    <a:pt x="2052" y="3131"/>
                    <a:pt x="2051" y="3139"/>
                  </a:cubicBezTo>
                  <a:cubicBezTo>
                    <a:pt x="2049" y="3147"/>
                    <a:pt x="2051" y="3176"/>
                    <a:pt x="2055" y="3185"/>
                  </a:cubicBezTo>
                  <a:cubicBezTo>
                    <a:pt x="2059" y="3194"/>
                    <a:pt x="2064" y="3199"/>
                    <a:pt x="2056" y="3205"/>
                  </a:cubicBezTo>
                  <a:cubicBezTo>
                    <a:pt x="2047" y="3212"/>
                    <a:pt x="2029" y="3224"/>
                    <a:pt x="2011" y="3226"/>
                  </a:cubicBezTo>
                  <a:cubicBezTo>
                    <a:pt x="1993" y="3228"/>
                    <a:pt x="1985" y="3215"/>
                    <a:pt x="1983" y="3208"/>
                  </a:cubicBezTo>
                  <a:cubicBezTo>
                    <a:pt x="1980" y="3200"/>
                    <a:pt x="1978" y="3193"/>
                    <a:pt x="1971" y="3194"/>
                  </a:cubicBezTo>
                  <a:cubicBezTo>
                    <a:pt x="1964" y="3195"/>
                    <a:pt x="1958" y="3199"/>
                    <a:pt x="1952" y="3196"/>
                  </a:cubicBezTo>
                  <a:cubicBezTo>
                    <a:pt x="1945" y="3193"/>
                    <a:pt x="1943" y="3183"/>
                    <a:pt x="1942" y="3176"/>
                  </a:cubicBezTo>
                  <a:cubicBezTo>
                    <a:pt x="1941" y="3169"/>
                    <a:pt x="1939" y="3162"/>
                    <a:pt x="1932" y="3154"/>
                  </a:cubicBezTo>
                  <a:cubicBezTo>
                    <a:pt x="1925" y="3146"/>
                    <a:pt x="1905" y="3123"/>
                    <a:pt x="1896" y="3114"/>
                  </a:cubicBezTo>
                  <a:cubicBezTo>
                    <a:pt x="1888" y="3104"/>
                    <a:pt x="1886" y="3091"/>
                    <a:pt x="1890" y="3084"/>
                  </a:cubicBezTo>
                  <a:cubicBezTo>
                    <a:pt x="1893" y="3079"/>
                    <a:pt x="1900" y="3073"/>
                    <a:pt x="1904" y="3070"/>
                  </a:cubicBezTo>
                  <a:cubicBezTo>
                    <a:pt x="1909" y="3066"/>
                    <a:pt x="1901" y="3064"/>
                    <a:pt x="1898" y="3062"/>
                  </a:cubicBezTo>
                  <a:cubicBezTo>
                    <a:pt x="1895" y="3062"/>
                    <a:pt x="1883" y="3053"/>
                    <a:pt x="1880" y="3051"/>
                  </a:cubicBezTo>
                  <a:cubicBezTo>
                    <a:pt x="1871" y="3047"/>
                    <a:pt x="1868" y="3051"/>
                    <a:pt x="1858" y="3049"/>
                  </a:cubicBezTo>
                  <a:cubicBezTo>
                    <a:pt x="1849" y="3047"/>
                    <a:pt x="1844" y="3047"/>
                    <a:pt x="1838" y="3053"/>
                  </a:cubicBezTo>
                  <a:cubicBezTo>
                    <a:pt x="1831" y="3058"/>
                    <a:pt x="1819" y="3047"/>
                    <a:pt x="1809" y="3047"/>
                  </a:cubicBezTo>
                  <a:cubicBezTo>
                    <a:pt x="1804" y="3047"/>
                    <a:pt x="1803" y="3051"/>
                    <a:pt x="1806" y="3058"/>
                  </a:cubicBezTo>
                  <a:cubicBezTo>
                    <a:pt x="1806" y="3060"/>
                    <a:pt x="1808" y="3062"/>
                    <a:pt x="1807" y="3064"/>
                  </a:cubicBezTo>
                  <a:cubicBezTo>
                    <a:pt x="1804" y="3070"/>
                    <a:pt x="1799" y="3076"/>
                    <a:pt x="1796" y="3081"/>
                  </a:cubicBezTo>
                  <a:cubicBezTo>
                    <a:pt x="1793" y="3085"/>
                    <a:pt x="1772" y="3072"/>
                    <a:pt x="1770" y="3059"/>
                  </a:cubicBezTo>
                  <a:cubicBezTo>
                    <a:pt x="1768" y="3045"/>
                    <a:pt x="1765" y="3030"/>
                    <a:pt x="1758" y="3018"/>
                  </a:cubicBezTo>
                  <a:cubicBezTo>
                    <a:pt x="1751" y="3005"/>
                    <a:pt x="1748" y="2972"/>
                    <a:pt x="1752" y="2965"/>
                  </a:cubicBezTo>
                  <a:cubicBezTo>
                    <a:pt x="1753" y="2962"/>
                    <a:pt x="1759" y="2960"/>
                    <a:pt x="1764" y="2959"/>
                  </a:cubicBezTo>
                  <a:cubicBezTo>
                    <a:pt x="1767" y="2958"/>
                    <a:pt x="1776" y="2958"/>
                    <a:pt x="1772" y="2953"/>
                  </a:cubicBezTo>
                  <a:cubicBezTo>
                    <a:pt x="1766" y="2943"/>
                    <a:pt x="1756" y="2933"/>
                    <a:pt x="1744" y="2922"/>
                  </a:cubicBezTo>
                  <a:cubicBezTo>
                    <a:pt x="1731" y="2908"/>
                    <a:pt x="1726" y="2893"/>
                    <a:pt x="1724" y="2885"/>
                  </a:cubicBezTo>
                  <a:cubicBezTo>
                    <a:pt x="1722" y="2876"/>
                    <a:pt x="1711" y="2878"/>
                    <a:pt x="1696" y="2880"/>
                  </a:cubicBezTo>
                  <a:cubicBezTo>
                    <a:pt x="1681" y="2884"/>
                    <a:pt x="1676" y="2885"/>
                    <a:pt x="1665" y="2879"/>
                  </a:cubicBezTo>
                  <a:cubicBezTo>
                    <a:pt x="1654" y="2874"/>
                    <a:pt x="1644" y="2861"/>
                    <a:pt x="1628" y="2859"/>
                  </a:cubicBezTo>
                  <a:cubicBezTo>
                    <a:pt x="1613" y="2857"/>
                    <a:pt x="1601" y="2859"/>
                    <a:pt x="1589" y="2870"/>
                  </a:cubicBezTo>
                  <a:cubicBezTo>
                    <a:pt x="1578" y="2880"/>
                    <a:pt x="1562" y="2897"/>
                    <a:pt x="1545" y="2907"/>
                  </a:cubicBezTo>
                  <a:cubicBezTo>
                    <a:pt x="1527" y="2917"/>
                    <a:pt x="1504" y="2917"/>
                    <a:pt x="1495" y="2912"/>
                  </a:cubicBezTo>
                  <a:cubicBezTo>
                    <a:pt x="1485" y="2908"/>
                    <a:pt x="1472" y="2907"/>
                    <a:pt x="1462" y="2906"/>
                  </a:cubicBezTo>
                  <a:cubicBezTo>
                    <a:pt x="1451" y="2905"/>
                    <a:pt x="1445" y="2903"/>
                    <a:pt x="1439" y="2893"/>
                  </a:cubicBezTo>
                  <a:cubicBezTo>
                    <a:pt x="1432" y="2883"/>
                    <a:pt x="1414" y="2873"/>
                    <a:pt x="1405" y="2866"/>
                  </a:cubicBezTo>
                  <a:cubicBezTo>
                    <a:pt x="1397" y="2859"/>
                    <a:pt x="1396" y="2854"/>
                    <a:pt x="1396" y="2846"/>
                  </a:cubicBezTo>
                  <a:cubicBezTo>
                    <a:pt x="1396" y="2838"/>
                    <a:pt x="1396" y="2833"/>
                    <a:pt x="1391" y="2824"/>
                  </a:cubicBezTo>
                  <a:cubicBezTo>
                    <a:pt x="1388" y="2818"/>
                    <a:pt x="1389" y="2808"/>
                    <a:pt x="1391" y="2801"/>
                  </a:cubicBezTo>
                  <a:cubicBezTo>
                    <a:pt x="1395" y="2793"/>
                    <a:pt x="1394" y="2795"/>
                    <a:pt x="1384" y="2797"/>
                  </a:cubicBezTo>
                  <a:cubicBezTo>
                    <a:pt x="1372" y="2799"/>
                    <a:pt x="1359" y="2801"/>
                    <a:pt x="1348" y="2805"/>
                  </a:cubicBezTo>
                  <a:cubicBezTo>
                    <a:pt x="1333" y="2811"/>
                    <a:pt x="1329" y="2825"/>
                    <a:pt x="1326" y="2834"/>
                  </a:cubicBezTo>
                  <a:cubicBezTo>
                    <a:pt x="1324" y="2842"/>
                    <a:pt x="1308" y="2845"/>
                    <a:pt x="1292" y="2845"/>
                  </a:cubicBezTo>
                  <a:cubicBezTo>
                    <a:pt x="1275" y="2846"/>
                    <a:pt x="1269" y="2856"/>
                    <a:pt x="1254" y="2859"/>
                  </a:cubicBezTo>
                  <a:cubicBezTo>
                    <a:pt x="1239" y="2862"/>
                    <a:pt x="1230" y="2852"/>
                    <a:pt x="1224" y="2838"/>
                  </a:cubicBezTo>
                  <a:cubicBezTo>
                    <a:pt x="1217" y="2825"/>
                    <a:pt x="1202" y="2819"/>
                    <a:pt x="1193" y="2816"/>
                  </a:cubicBezTo>
                  <a:cubicBezTo>
                    <a:pt x="1184" y="2814"/>
                    <a:pt x="1183" y="2828"/>
                    <a:pt x="1181" y="2841"/>
                  </a:cubicBezTo>
                  <a:cubicBezTo>
                    <a:pt x="1178" y="2853"/>
                    <a:pt x="1168" y="2854"/>
                    <a:pt x="1157" y="2854"/>
                  </a:cubicBezTo>
                  <a:cubicBezTo>
                    <a:pt x="1147" y="2855"/>
                    <a:pt x="1145" y="2857"/>
                    <a:pt x="1141" y="2860"/>
                  </a:cubicBezTo>
                  <a:cubicBezTo>
                    <a:pt x="1136" y="2864"/>
                    <a:pt x="1128" y="2865"/>
                    <a:pt x="1115" y="2870"/>
                  </a:cubicBezTo>
                  <a:cubicBezTo>
                    <a:pt x="1101" y="2874"/>
                    <a:pt x="1084" y="2875"/>
                    <a:pt x="1076" y="2870"/>
                  </a:cubicBezTo>
                  <a:cubicBezTo>
                    <a:pt x="1068" y="2865"/>
                    <a:pt x="1057" y="2853"/>
                    <a:pt x="1049" y="2844"/>
                  </a:cubicBezTo>
                  <a:cubicBezTo>
                    <a:pt x="1040" y="2834"/>
                    <a:pt x="1019" y="2818"/>
                    <a:pt x="1010" y="2815"/>
                  </a:cubicBezTo>
                  <a:cubicBezTo>
                    <a:pt x="1001" y="2812"/>
                    <a:pt x="994" y="2809"/>
                    <a:pt x="989" y="2800"/>
                  </a:cubicBezTo>
                  <a:cubicBezTo>
                    <a:pt x="984" y="2791"/>
                    <a:pt x="975" y="2788"/>
                    <a:pt x="968" y="2782"/>
                  </a:cubicBezTo>
                  <a:cubicBezTo>
                    <a:pt x="962" y="2776"/>
                    <a:pt x="964" y="2766"/>
                    <a:pt x="963" y="2747"/>
                  </a:cubicBezTo>
                  <a:cubicBezTo>
                    <a:pt x="963" y="2728"/>
                    <a:pt x="957" y="2720"/>
                    <a:pt x="947" y="2713"/>
                  </a:cubicBezTo>
                  <a:cubicBezTo>
                    <a:pt x="938" y="2705"/>
                    <a:pt x="940" y="2701"/>
                    <a:pt x="942" y="2693"/>
                  </a:cubicBezTo>
                  <a:cubicBezTo>
                    <a:pt x="945" y="2685"/>
                    <a:pt x="948" y="2678"/>
                    <a:pt x="947" y="2671"/>
                  </a:cubicBezTo>
                  <a:cubicBezTo>
                    <a:pt x="947" y="2663"/>
                    <a:pt x="942" y="2654"/>
                    <a:pt x="936" y="2641"/>
                  </a:cubicBezTo>
                  <a:cubicBezTo>
                    <a:pt x="931" y="2628"/>
                    <a:pt x="931" y="2612"/>
                    <a:pt x="931" y="2599"/>
                  </a:cubicBezTo>
                  <a:cubicBezTo>
                    <a:pt x="930" y="2585"/>
                    <a:pt x="918" y="2583"/>
                    <a:pt x="909" y="2583"/>
                  </a:cubicBezTo>
                  <a:cubicBezTo>
                    <a:pt x="904" y="2583"/>
                    <a:pt x="900" y="2582"/>
                    <a:pt x="897" y="2579"/>
                  </a:cubicBezTo>
                  <a:cubicBezTo>
                    <a:pt x="891" y="2574"/>
                    <a:pt x="892" y="2577"/>
                    <a:pt x="882" y="2583"/>
                  </a:cubicBezTo>
                  <a:cubicBezTo>
                    <a:pt x="877" y="2586"/>
                    <a:pt x="870" y="2589"/>
                    <a:pt x="863" y="2593"/>
                  </a:cubicBezTo>
                  <a:cubicBezTo>
                    <a:pt x="844" y="2601"/>
                    <a:pt x="829" y="2610"/>
                    <a:pt x="820" y="2608"/>
                  </a:cubicBezTo>
                  <a:cubicBezTo>
                    <a:pt x="812" y="2605"/>
                    <a:pt x="804" y="2598"/>
                    <a:pt x="795" y="2606"/>
                  </a:cubicBezTo>
                  <a:cubicBezTo>
                    <a:pt x="786" y="2615"/>
                    <a:pt x="783" y="2618"/>
                    <a:pt x="765" y="2617"/>
                  </a:cubicBezTo>
                  <a:cubicBezTo>
                    <a:pt x="736" y="2614"/>
                    <a:pt x="721" y="2617"/>
                    <a:pt x="703" y="2595"/>
                  </a:cubicBezTo>
                  <a:cubicBezTo>
                    <a:pt x="697" y="2588"/>
                    <a:pt x="691" y="2579"/>
                    <a:pt x="685" y="2574"/>
                  </a:cubicBezTo>
                  <a:cubicBezTo>
                    <a:pt x="675" y="2562"/>
                    <a:pt x="669" y="2539"/>
                    <a:pt x="668" y="2524"/>
                  </a:cubicBezTo>
                  <a:cubicBezTo>
                    <a:pt x="667" y="2509"/>
                    <a:pt x="671" y="2500"/>
                    <a:pt x="680" y="2498"/>
                  </a:cubicBezTo>
                  <a:cubicBezTo>
                    <a:pt x="688" y="2496"/>
                    <a:pt x="699" y="2499"/>
                    <a:pt x="711" y="2498"/>
                  </a:cubicBezTo>
                  <a:cubicBezTo>
                    <a:pt x="723" y="2498"/>
                    <a:pt x="726" y="2493"/>
                    <a:pt x="729" y="2480"/>
                  </a:cubicBezTo>
                  <a:cubicBezTo>
                    <a:pt x="732" y="2467"/>
                    <a:pt x="743" y="2459"/>
                    <a:pt x="760" y="2459"/>
                  </a:cubicBezTo>
                  <a:cubicBezTo>
                    <a:pt x="777" y="2459"/>
                    <a:pt x="802" y="2459"/>
                    <a:pt x="801" y="2448"/>
                  </a:cubicBezTo>
                  <a:cubicBezTo>
                    <a:pt x="801" y="2440"/>
                    <a:pt x="800" y="2432"/>
                    <a:pt x="800" y="2423"/>
                  </a:cubicBezTo>
                  <a:cubicBezTo>
                    <a:pt x="800" y="2414"/>
                    <a:pt x="800" y="2413"/>
                    <a:pt x="809" y="2409"/>
                  </a:cubicBezTo>
                  <a:cubicBezTo>
                    <a:pt x="813" y="2408"/>
                    <a:pt x="816" y="2408"/>
                    <a:pt x="813" y="2405"/>
                  </a:cubicBezTo>
                  <a:cubicBezTo>
                    <a:pt x="811" y="2402"/>
                    <a:pt x="809" y="2399"/>
                    <a:pt x="809" y="2395"/>
                  </a:cubicBezTo>
                  <a:cubicBezTo>
                    <a:pt x="809" y="2392"/>
                    <a:pt x="808" y="2387"/>
                    <a:pt x="805" y="2386"/>
                  </a:cubicBezTo>
                  <a:cubicBezTo>
                    <a:pt x="802" y="2385"/>
                    <a:pt x="799" y="2386"/>
                    <a:pt x="797" y="2388"/>
                  </a:cubicBezTo>
                  <a:cubicBezTo>
                    <a:pt x="794" y="2391"/>
                    <a:pt x="790" y="2395"/>
                    <a:pt x="787" y="2394"/>
                  </a:cubicBezTo>
                  <a:cubicBezTo>
                    <a:pt x="784" y="2393"/>
                    <a:pt x="781" y="2391"/>
                    <a:pt x="780" y="2385"/>
                  </a:cubicBezTo>
                  <a:cubicBezTo>
                    <a:pt x="778" y="2379"/>
                    <a:pt x="780" y="2373"/>
                    <a:pt x="781" y="2369"/>
                  </a:cubicBezTo>
                  <a:cubicBezTo>
                    <a:pt x="782" y="2365"/>
                    <a:pt x="779" y="2362"/>
                    <a:pt x="776" y="2360"/>
                  </a:cubicBezTo>
                  <a:cubicBezTo>
                    <a:pt x="773" y="2358"/>
                    <a:pt x="768" y="2356"/>
                    <a:pt x="761" y="2353"/>
                  </a:cubicBezTo>
                  <a:cubicBezTo>
                    <a:pt x="756" y="2350"/>
                    <a:pt x="737" y="2345"/>
                    <a:pt x="734" y="2342"/>
                  </a:cubicBezTo>
                  <a:cubicBezTo>
                    <a:pt x="730" y="2340"/>
                    <a:pt x="726" y="2338"/>
                    <a:pt x="727" y="2342"/>
                  </a:cubicBezTo>
                  <a:cubicBezTo>
                    <a:pt x="728" y="2346"/>
                    <a:pt x="730" y="2353"/>
                    <a:pt x="734" y="2360"/>
                  </a:cubicBezTo>
                  <a:cubicBezTo>
                    <a:pt x="738" y="2369"/>
                    <a:pt x="739" y="2379"/>
                    <a:pt x="737" y="2390"/>
                  </a:cubicBezTo>
                  <a:cubicBezTo>
                    <a:pt x="734" y="2404"/>
                    <a:pt x="730" y="2395"/>
                    <a:pt x="720" y="2398"/>
                  </a:cubicBezTo>
                  <a:cubicBezTo>
                    <a:pt x="713" y="2400"/>
                    <a:pt x="710" y="2405"/>
                    <a:pt x="708" y="2413"/>
                  </a:cubicBezTo>
                  <a:cubicBezTo>
                    <a:pt x="706" y="2420"/>
                    <a:pt x="703" y="2427"/>
                    <a:pt x="695" y="2432"/>
                  </a:cubicBezTo>
                  <a:cubicBezTo>
                    <a:pt x="686" y="2439"/>
                    <a:pt x="666" y="2443"/>
                    <a:pt x="659" y="2443"/>
                  </a:cubicBezTo>
                  <a:cubicBezTo>
                    <a:pt x="653" y="2443"/>
                    <a:pt x="636" y="2443"/>
                    <a:pt x="633" y="2439"/>
                  </a:cubicBezTo>
                  <a:cubicBezTo>
                    <a:pt x="631" y="2435"/>
                    <a:pt x="626" y="2427"/>
                    <a:pt x="625" y="2416"/>
                  </a:cubicBezTo>
                  <a:cubicBezTo>
                    <a:pt x="622" y="2401"/>
                    <a:pt x="625" y="2386"/>
                    <a:pt x="612" y="2387"/>
                  </a:cubicBezTo>
                  <a:cubicBezTo>
                    <a:pt x="599" y="2387"/>
                    <a:pt x="593" y="2387"/>
                    <a:pt x="594" y="2366"/>
                  </a:cubicBezTo>
                  <a:cubicBezTo>
                    <a:pt x="595" y="2346"/>
                    <a:pt x="597" y="2336"/>
                    <a:pt x="585" y="2330"/>
                  </a:cubicBezTo>
                  <a:cubicBezTo>
                    <a:pt x="572" y="2323"/>
                    <a:pt x="547" y="2312"/>
                    <a:pt x="536" y="2305"/>
                  </a:cubicBezTo>
                  <a:cubicBezTo>
                    <a:pt x="524" y="2297"/>
                    <a:pt x="515" y="2288"/>
                    <a:pt x="511" y="2276"/>
                  </a:cubicBezTo>
                  <a:cubicBezTo>
                    <a:pt x="508" y="2265"/>
                    <a:pt x="509" y="2257"/>
                    <a:pt x="499" y="2250"/>
                  </a:cubicBezTo>
                  <a:cubicBezTo>
                    <a:pt x="489" y="2243"/>
                    <a:pt x="503" y="2228"/>
                    <a:pt x="507" y="2213"/>
                  </a:cubicBezTo>
                  <a:cubicBezTo>
                    <a:pt x="511" y="2199"/>
                    <a:pt x="511" y="2177"/>
                    <a:pt x="528" y="2161"/>
                  </a:cubicBezTo>
                  <a:cubicBezTo>
                    <a:pt x="545" y="2145"/>
                    <a:pt x="578" y="2118"/>
                    <a:pt x="598" y="2101"/>
                  </a:cubicBezTo>
                  <a:cubicBezTo>
                    <a:pt x="617" y="2084"/>
                    <a:pt x="641" y="2074"/>
                    <a:pt x="651" y="2064"/>
                  </a:cubicBezTo>
                  <a:cubicBezTo>
                    <a:pt x="662" y="2054"/>
                    <a:pt x="665" y="2032"/>
                    <a:pt x="669" y="2017"/>
                  </a:cubicBezTo>
                  <a:cubicBezTo>
                    <a:pt x="672" y="2003"/>
                    <a:pt x="683" y="1994"/>
                    <a:pt x="696" y="1990"/>
                  </a:cubicBezTo>
                  <a:cubicBezTo>
                    <a:pt x="709" y="1987"/>
                    <a:pt x="733" y="1968"/>
                    <a:pt x="741" y="1956"/>
                  </a:cubicBezTo>
                  <a:cubicBezTo>
                    <a:pt x="750" y="1945"/>
                    <a:pt x="753" y="1922"/>
                    <a:pt x="767" y="1900"/>
                  </a:cubicBezTo>
                  <a:cubicBezTo>
                    <a:pt x="780" y="1878"/>
                    <a:pt x="803" y="1849"/>
                    <a:pt x="818" y="1827"/>
                  </a:cubicBezTo>
                  <a:cubicBezTo>
                    <a:pt x="831" y="1810"/>
                    <a:pt x="852" y="1785"/>
                    <a:pt x="868" y="1770"/>
                  </a:cubicBezTo>
                  <a:cubicBezTo>
                    <a:pt x="876" y="1762"/>
                    <a:pt x="878" y="1757"/>
                    <a:pt x="884" y="1768"/>
                  </a:cubicBezTo>
                  <a:cubicBezTo>
                    <a:pt x="890" y="1779"/>
                    <a:pt x="894" y="1799"/>
                    <a:pt x="898" y="1809"/>
                  </a:cubicBezTo>
                  <a:cubicBezTo>
                    <a:pt x="903" y="1819"/>
                    <a:pt x="911" y="1845"/>
                    <a:pt x="916" y="1856"/>
                  </a:cubicBezTo>
                  <a:cubicBezTo>
                    <a:pt x="920" y="1867"/>
                    <a:pt x="928" y="1875"/>
                    <a:pt x="933" y="1882"/>
                  </a:cubicBezTo>
                  <a:cubicBezTo>
                    <a:pt x="938" y="1887"/>
                    <a:pt x="941" y="1891"/>
                    <a:pt x="941" y="1902"/>
                  </a:cubicBezTo>
                  <a:cubicBezTo>
                    <a:pt x="942" y="1909"/>
                    <a:pt x="941" y="1912"/>
                    <a:pt x="942" y="1912"/>
                  </a:cubicBezTo>
                  <a:cubicBezTo>
                    <a:pt x="943" y="1913"/>
                    <a:pt x="944" y="1909"/>
                    <a:pt x="949" y="1904"/>
                  </a:cubicBezTo>
                  <a:cubicBezTo>
                    <a:pt x="955" y="1896"/>
                    <a:pt x="956" y="1888"/>
                    <a:pt x="957" y="1875"/>
                  </a:cubicBezTo>
                  <a:cubicBezTo>
                    <a:pt x="959" y="1862"/>
                    <a:pt x="964" y="1861"/>
                    <a:pt x="966" y="1845"/>
                  </a:cubicBezTo>
                  <a:cubicBezTo>
                    <a:pt x="968" y="1829"/>
                    <a:pt x="962" y="1825"/>
                    <a:pt x="957" y="1811"/>
                  </a:cubicBezTo>
                  <a:cubicBezTo>
                    <a:pt x="952" y="1798"/>
                    <a:pt x="946" y="1776"/>
                    <a:pt x="945" y="1757"/>
                  </a:cubicBezTo>
                  <a:cubicBezTo>
                    <a:pt x="945" y="1738"/>
                    <a:pt x="949" y="1688"/>
                    <a:pt x="951" y="1666"/>
                  </a:cubicBezTo>
                  <a:cubicBezTo>
                    <a:pt x="953" y="1645"/>
                    <a:pt x="963" y="1612"/>
                    <a:pt x="970" y="1587"/>
                  </a:cubicBezTo>
                  <a:cubicBezTo>
                    <a:pt x="977" y="1563"/>
                    <a:pt x="977" y="1539"/>
                    <a:pt x="983" y="1523"/>
                  </a:cubicBezTo>
                  <a:cubicBezTo>
                    <a:pt x="989" y="1507"/>
                    <a:pt x="1008" y="1507"/>
                    <a:pt x="1022" y="1509"/>
                  </a:cubicBezTo>
                  <a:cubicBezTo>
                    <a:pt x="1037" y="1511"/>
                    <a:pt x="1046" y="1511"/>
                    <a:pt x="1054" y="1501"/>
                  </a:cubicBezTo>
                  <a:cubicBezTo>
                    <a:pt x="1061" y="1492"/>
                    <a:pt x="1068" y="1461"/>
                    <a:pt x="1070" y="1442"/>
                  </a:cubicBezTo>
                  <a:cubicBezTo>
                    <a:pt x="1071" y="1424"/>
                    <a:pt x="1070" y="1404"/>
                    <a:pt x="1063" y="1387"/>
                  </a:cubicBezTo>
                  <a:cubicBezTo>
                    <a:pt x="1056" y="1370"/>
                    <a:pt x="1039" y="1350"/>
                    <a:pt x="1031" y="1339"/>
                  </a:cubicBezTo>
                  <a:cubicBezTo>
                    <a:pt x="1023" y="1328"/>
                    <a:pt x="1024" y="1324"/>
                    <a:pt x="1030" y="1322"/>
                  </a:cubicBezTo>
                  <a:cubicBezTo>
                    <a:pt x="1035" y="1321"/>
                    <a:pt x="1040" y="1322"/>
                    <a:pt x="1041" y="1311"/>
                  </a:cubicBezTo>
                  <a:cubicBezTo>
                    <a:pt x="1041" y="1299"/>
                    <a:pt x="1039" y="1291"/>
                    <a:pt x="1036" y="1283"/>
                  </a:cubicBezTo>
                  <a:cubicBezTo>
                    <a:pt x="1034" y="1276"/>
                    <a:pt x="1031" y="1269"/>
                    <a:pt x="1031" y="1261"/>
                  </a:cubicBezTo>
                  <a:cubicBezTo>
                    <a:pt x="1031" y="1252"/>
                    <a:pt x="1031" y="1241"/>
                    <a:pt x="1030" y="1222"/>
                  </a:cubicBezTo>
                  <a:cubicBezTo>
                    <a:pt x="1028" y="1204"/>
                    <a:pt x="1032" y="1186"/>
                    <a:pt x="1035" y="1173"/>
                  </a:cubicBezTo>
                  <a:cubicBezTo>
                    <a:pt x="1039" y="1159"/>
                    <a:pt x="1048" y="1147"/>
                    <a:pt x="1051" y="1132"/>
                  </a:cubicBezTo>
                  <a:cubicBezTo>
                    <a:pt x="1055" y="1116"/>
                    <a:pt x="1064" y="1108"/>
                    <a:pt x="1069" y="1094"/>
                  </a:cubicBezTo>
                  <a:cubicBezTo>
                    <a:pt x="1074" y="1081"/>
                    <a:pt x="1075" y="1059"/>
                    <a:pt x="1074" y="1046"/>
                  </a:cubicBezTo>
                  <a:cubicBezTo>
                    <a:pt x="1072" y="1034"/>
                    <a:pt x="1077" y="1029"/>
                    <a:pt x="1084" y="1025"/>
                  </a:cubicBezTo>
                  <a:cubicBezTo>
                    <a:pt x="1091" y="1021"/>
                    <a:pt x="1099" y="1017"/>
                    <a:pt x="1111" y="1005"/>
                  </a:cubicBezTo>
                  <a:cubicBezTo>
                    <a:pt x="1123" y="992"/>
                    <a:pt x="1126" y="982"/>
                    <a:pt x="1126" y="970"/>
                  </a:cubicBezTo>
                  <a:cubicBezTo>
                    <a:pt x="1126" y="959"/>
                    <a:pt x="1121" y="938"/>
                    <a:pt x="1118" y="925"/>
                  </a:cubicBezTo>
                  <a:cubicBezTo>
                    <a:pt x="1115" y="913"/>
                    <a:pt x="1118" y="902"/>
                    <a:pt x="1123" y="897"/>
                  </a:cubicBezTo>
                  <a:cubicBezTo>
                    <a:pt x="1128" y="893"/>
                    <a:pt x="1137" y="883"/>
                    <a:pt x="1141" y="873"/>
                  </a:cubicBezTo>
                  <a:cubicBezTo>
                    <a:pt x="1145" y="862"/>
                    <a:pt x="1159" y="845"/>
                    <a:pt x="1162" y="837"/>
                  </a:cubicBezTo>
                  <a:cubicBezTo>
                    <a:pt x="1165" y="828"/>
                    <a:pt x="1160" y="808"/>
                    <a:pt x="1153" y="797"/>
                  </a:cubicBezTo>
                  <a:cubicBezTo>
                    <a:pt x="1145" y="786"/>
                    <a:pt x="1138" y="783"/>
                    <a:pt x="1129" y="780"/>
                  </a:cubicBezTo>
                  <a:cubicBezTo>
                    <a:pt x="1120" y="777"/>
                    <a:pt x="1115" y="769"/>
                    <a:pt x="1107" y="762"/>
                  </a:cubicBezTo>
                  <a:cubicBezTo>
                    <a:pt x="1101" y="755"/>
                    <a:pt x="1097" y="751"/>
                    <a:pt x="1090" y="742"/>
                  </a:cubicBezTo>
                  <a:cubicBezTo>
                    <a:pt x="1084" y="734"/>
                    <a:pt x="1075" y="725"/>
                    <a:pt x="1066" y="718"/>
                  </a:cubicBezTo>
                  <a:cubicBezTo>
                    <a:pt x="1048" y="703"/>
                    <a:pt x="1027" y="675"/>
                    <a:pt x="1017" y="661"/>
                  </a:cubicBezTo>
                  <a:cubicBezTo>
                    <a:pt x="1007" y="647"/>
                    <a:pt x="993" y="632"/>
                    <a:pt x="972" y="621"/>
                  </a:cubicBezTo>
                  <a:cubicBezTo>
                    <a:pt x="962" y="615"/>
                    <a:pt x="959" y="609"/>
                    <a:pt x="953" y="604"/>
                  </a:cubicBezTo>
                  <a:cubicBezTo>
                    <a:pt x="945" y="597"/>
                    <a:pt x="932" y="613"/>
                    <a:pt x="921" y="613"/>
                  </a:cubicBezTo>
                  <a:cubicBezTo>
                    <a:pt x="912" y="614"/>
                    <a:pt x="905" y="613"/>
                    <a:pt x="906" y="620"/>
                  </a:cubicBezTo>
                  <a:cubicBezTo>
                    <a:pt x="907" y="628"/>
                    <a:pt x="909" y="649"/>
                    <a:pt x="900" y="655"/>
                  </a:cubicBezTo>
                  <a:cubicBezTo>
                    <a:pt x="891" y="661"/>
                    <a:pt x="877" y="667"/>
                    <a:pt x="880" y="677"/>
                  </a:cubicBezTo>
                  <a:cubicBezTo>
                    <a:pt x="884" y="688"/>
                    <a:pt x="884" y="700"/>
                    <a:pt x="876" y="707"/>
                  </a:cubicBezTo>
                  <a:cubicBezTo>
                    <a:pt x="868" y="714"/>
                    <a:pt x="840" y="733"/>
                    <a:pt x="829" y="738"/>
                  </a:cubicBezTo>
                  <a:cubicBezTo>
                    <a:pt x="818" y="743"/>
                    <a:pt x="805" y="737"/>
                    <a:pt x="798" y="734"/>
                  </a:cubicBezTo>
                  <a:cubicBezTo>
                    <a:pt x="791" y="730"/>
                    <a:pt x="782" y="728"/>
                    <a:pt x="779" y="738"/>
                  </a:cubicBezTo>
                  <a:cubicBezTo>
                    <a:pt x="777" y="748"/>
                    <a:pt x="778" y="764"/>
                    <a:pt x="770" y="768"/>
                  </a:cubicBezTo>
                  <a:cubicBezTo>
                    <a:pt x="762" y="773"/>
                    <a:pt x="751" y="775"/>
                    <a:pt x="738" y="765"/>
                  </a:cubicBezTo>
                  <a:cubicBezTo>
                    <a:pt x="725" y="755"/>
                    <a:pt x="704" y="763"/>
                    <a:pt x="695" y="769"/>
                  </a:cubicBezTo>
                  <a:cubicBezTo>
                    <a:pt x="685" y="774"/>
                    <a:pt x="668" y="775"/>
                    <a:pt x="652" y="769"/>
                  </a:cubicBezTo>
                  <a:cubicBezTo>
                    <a:pt x="636" y="762"/>
                    <a:pt x="622" y="756"/>
                    <a:pt x="616" y="750"/>
                  </a:cubicBezTo>
                  <a:cubicBezTo>
                    <a:pt x="610" y="745"/>
                    <a:pt x="600" y="749"/>
                    <a:pt x="598" y="761"/>
                  </a:cubicBezTo>
                  <a:cubicBezTo>
                    <a:pt x="597" y="773"/>
                    <a:pt x="596" y="780"/>
                    <a:pt x="585" y="786"/>
                  </a:cubicBezTo>
                  <a:cubicBezTo>
                    <a:pt x="574" y="793"/>
                    <a:pt x="556" y="808"/>
                    <a:pt x="549" y="814"/>
                  </a:cubicBezTo>
                  <a:cubicBezTo>
                    <a:pt x="541" y="821"/>
                    <a:pt x="532" y="826"/>
                    <a:pt x="520" y="819"/>
                  </a:cubicBezTo>
                  <a:cubicBezTo>
                    <a:pt x="507" y="811"/>
                    <a:pt x="499" y="806"/>
                    <a:pt x="484" y="808"/>
                  </a:cubicBezTo>
                  <a:cubicBezTo>
                    <a:pt x="469" y="810"/>
                    <a:pt x="467" y="802"/>
                    <a:pt x="463" y="794"/>
                  </a:cubicBezTo>
                  <a:cubicBezTo>
                    <a:pt x="459" y="786"/>
                    <a:pt x="454" y="781"/>
                    <a:pt x="445" y="777"/>
                  </a:cubicBezTo>
                  <a:cubicBezTo>
                    <a:pt x="437" y="773"/>
                    <a:pt x="430" y="770"/>
                    <a:pt x="432" y="755"/>
                  </a:cubicBezTo>
                  <a:cubicBezTo>
                    <a:pt x="434" y="740"/>
                    <a:pt x="442" y="721"/>
                    <a:pt x="434" y="718"/>
                  </a:cubicBezTo>
                  <a:cubicBezTo>
                    <a:pt x="427" y="715"/>
                    <a:pt x="420" y="713"/>
                    <a:pt x="415" y="700"/>
                  </a:cubicBezTo>
                  <a:cubicBezTo>
                    <a:pt x="411" y="687"/>
                    <a:pt x="399" y="667"/>
                    <a:pt x="393" y="658"/>
                  </a:cubicBezTo>
                  <a:cubicBezTo>
                    <a:pt x="388" y="649"/>
                    <a:pt x="388" y="629"/>
                    <a:pt x="380" y="621"/>
                  </a:cubicBezTo>
                  <a:cubicBezTo>
                    <a:pt x="372" y="613"/>
                    <a:pt x="366" y="608"/>
                    <a:pt x="367" y="594"/>
                  </a:cubicBezTo>
                  <a:cubicBezTo>
                    <a:pt x="368" y="579"/>
                    <a:pt x="366" y="565"/>
                    <a:pt x="355" y="554"/>
                  </a:cubicBezTo>
                  <a:cubicBezTo>
                    <a:pt x="343" y="544"/>
                    <a:pt x="340" y="536"/>
                    <a:pt x="342" y="524"/>
                  </a:cubicBezTo>
                  <a:cubicBezTo>
                    <a:pt x="343" y="513"/>
                    <a:pt x="355" y="508"/>
                    <a:pt x="358" y="494"/>
                  </a:cubicBezTo>
                  <a:cubicBezTo>
                    <a:pt x="361" y="479"/>
                    <a:pt x="369" y="469"/>
                    <a:pt x="359" y="470"/>
                  </a:cubicBezTo>
                  <a:cubicBezTo>
                    <a:pt x="349" y="471"/>
                    <a:pt x="322" y="478"/>
                    <a:pt x="311" y="478"/>
                  </a:cubicBezTo>
                  <a:cubicBezTo>
                    <a:pt x="301" y="479"/>
                    <a:pt x="286" y="476"/>
                    <a:pt x="286" y="467"/>
                  </a:cubicBezTo>
                  <a:cubicBezTo>
                    <a:pt x="286" y="458"/>
                    <a:pt x="282" y="449"/>
                    <a:pt x="274" y="447"/>
                  </a:cubicBezTo>
                  <a:cubicBezTo>
                    <a:pt x="265" y="444"/>
                    <a:pt x="262" y="441"/>
                    <a:pt x="260" y="430"/>
                  </a:cubicBezTo>
                  <a:cubicBezTo>
                    <a:pt x="257" y="419"/>
                    <a:pt x="242" y="394"/>
                    <a:pt x="237" y="394"/>
                  </a:cubicBezTo>
                  <a:cubicBezTo>
                    <a:pt x="232" y="394"/>
                    <a:pt x="223" y="425"/>
                    <a:pt x="217" y="437"/>
                  </a:cubicBezTo>
                  <a:cubicBezTo>
                    <a:pt x="212" y="450"/>
                    <a:pt x="197" y="480"/>
                    <a:pt x="191" y="491"/>
                  </a:cubicBezTo>
                  <a:cubicBezTo>
                    <a:pt x="185" y="502"/>
                    <a:pt x="170" y="504"/>
                    <a:pt x="162" y="504"/>
                  </a:cubicBezTo>
                  <a:cubicBezTo>
                    <a:pt x="153" y="503"/>
                    <a:pt x="142" y="496"/>
                    <a:pt x="133" y="483"/>
                  </a:cubicBezTo>
                  <a:cubicBezTo>
                    <a:pt x="125" y="470"/>
                    <a:pt x="126" y="459"/>
                    <a:pt x="103" y="454"/>
                  </a:cubicBezTo>
                  <a:cubicBezTo>
                    <a:pt x="80" y="449"/>
                    <a:pt x="69" y="447"/>
                    <a:pt x="58" y="440"/>
                  </a:cubicBezTo>
                  <a:cubicBezTo>
                    <a:pt x="47" y="432"/>
                    <a:pt x="44" y="423"/>
                    <a:pt x="25" y="425"/>
                  </a:cubicBezTo>
                  <a:cubicBezTo>
                    <a:pt x="6" y="428"/>
                    <a:pt x="2" y="429"/>
                    <a:pt x="1" y="421"/>
                  </a:cubicBezTo>
                  <a:cubicBezTo>
                    <a:pt x="0" y="413"/>
                    <a:pt x="11" y="404"/>
                    <a:pt x="27" y="388"/>
                  </a:cubicBezTo>
                  <a:cubicBezTo>
                    <a:pt x="42" y="371"/>
                    <a:pt x="62" y="349"/>
                    <a:pt x="74" y="326"/>
                  </a:cubicBezTo>
                  <a:cubicBezTo>
                    <a:pt x="86" y="302"/>
                    <a:pt x="89" y="290"/>
                    <a:pt x="88" y="277"/>
                  </a:cubicBezTo>
                  <a:cubicBezTo>
                    <a:pt x="88" y="264"/>
                    <a:pt x="91" y="246"/>
                    <a:pt x="102" y="241"/>
                  </a:cubicBezTo>
                  <a:cubicBezTo>
                    <a:pt x="112" y="237"/>
                    <a:pt x="112" y="232"/>
                    <a:pt x="110" y="217"/>
                  </a:cubicBezTo>
                  <a:cubicBezTo>
                    <a:pt x="108" y="203"/>
                    <a:pt x="95" y="200"/>
                    <a:pt x="87" y="200"/>
                  </a:cubicBezTo>
                  <a:cubicBezTo>
                    <a:pt x="80" y="199"/>
                    <a:pt x="74" y="197"/>
                    <a:pt x="72" y="183"/>
                  </a:cubicBezTo>
                  <a:cubicBezTo>
                    <a:pt x="72" y="169"/>
                    <a:pt x="59" y="160"/>
                    <a:pt x="51" y="156"/>
                  </a:cubicBezTo>
                  <a:cubicBezTo>
                    <a:pt x="45" y="154"/>
                    <a:pt x="39" y="151"/>
                    <a:pt x="35" y="146"/>
                  </a:cubicBezTo>
                  <a:cubicBezTo>
                    <a:pt x="23" y="136"/>
                    <a:pt x="30" y="135"/>
                    <a:pt x="41" y="132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5371583" y="4028538"/>
              <a:ext cx="965788" cy="621657"/>
            </a:xfrm>
            <a:custGeom>
              <a:gdLst>
                <a:gd fmla="*/ 2362 w 2380" name="T0"/>
                <a:gd fmla="*/ 1089 h 1534" name="T1"/>
                <a:gd fmla="*/ 2290 w 2380" name="T2"/>
                <a:gd fmla="*/ 932 h 1534" name="T3"/>
                <a:gd fmla="*/ 2283 w 2380" name="T4"/>
                <a:gd fmla="*/ 816 h 1534" name="T5"/>
                <a:gd fmla="*/ 2265 w 2380" name="T6"/>
                <a:gd fmla="*/ 715 h 1534" name="T7"/>
                <a:gd fmla="*/ 2143 w 2380" name="T8"/>
                <a:gd fmla="*/ 649 h 1534" name="T9"/>
                <a:gd fmla="*/ 2080 w 2380" name="T10"/>
                <a:gd fmla="*/ 627 h 1534" name="T11"/>
                <a:gd fmla="*/ 2003 w 2380" name="T12"/>
                <a:gd fmla="*/ 620 h 1534" name="T13"/>
                <a:gd fmla="*/ 1886 w 2380" name="T14"/>
                <a:gd fmla="*/ 545 h 1534" name="T15"/>
                <a:gd fmla="*/ 1751 w 2380" name="T16"/>
                <a:gd fmla="*/ 493 h 1534" name="T17"/>
                <a:gd fmla="*/ 1666 w 2380" name="T18"/>
                <a:gd fmla="*/ 499 h 1534" name="T19"/>
                <a:gd fmla="*/ 1634 w 2380" name="T20"/>
                <a:gd fmla="*/ 392 h 1534" name="T21"/>
                <a:gd fmla="*/ 1617 w 2380" name="T22"/>
                <a:gd fmla="*/ 289 h 1534" name="T23"/>
                <a:gd fmla="*/ 1508 w 2380" name="T24"/>
                <a:gd fmla="*/ 340 h 1534" name="T25"/>
                <a:gd fmla="*/ 1410 w 2380" name="T26"/>
                <a:gd fmla="*/ 302 h 1534" name="T27"/>
                <a:gd fmla="*/ 1181 w 2380" name="T28"/>
                <a:gd fmla="*/ 329 h 1534" name="T29"/>
                <a:gd fmla="*/ 1026 w 2380" name="T30"/>
                <a:gd fmla="*/ 250 h 1534" name="T31"/>
                <a:gd fmla="*/ 915 w 2380" name="T32"/>
                <a:gd fmla="*/ 149 h 1534" name="T33"/>
                <a:gd fmla="*/ 828 w 2380" name="T34"/>
                <a:gd fmla="*/ 33 h 1534" name="T35"/>
                <a:gd fmla="*/ 716 w 2380" name="T36"/>
                <a:gd fmla="*/ 46 h 1534" name="T37"/>
                <a:gd fmla="*/ 652 w 2380" name="T38"/>
                <a:gd fmla="*/ 15 h 1534" name="T39"/>
                <a:gd fmla="*/ 473 w 2380" name="T40"/>
                <a:gd fmla="*/ 15 h 1534" name="T41"/>
                <a:gd fmla="*/ 344 w 2380" name="T42"/>
                <a:gd fmla="*/ 47 h 1534" name="T43"/>
                <a:gd fmla="*/ 466 w 2380" name="T44"/>
                <a:gd fmla="*/ 138 h 1534" name="T45"/>
                <a:gd fmla="*/ 546 w 2380" name="T46"/>
                <a:gd fmla="*/ 178 h 1534" name="T47"/>
                <a:gd fmla="*/ 506 w 2380" name="T48"/>
                <a:gd fmla="*/ 271 h 1534" name="T49"/>
                <a:gd fmla="*/ 385 w 2380" name="T50"/>
                <a:gd fmla="*/ 259 h 1534" name="T51"/>
                <a:gd fmla="*/ 376 w 2380" name="T52"/>
                <a:gd fmla="*/ 431 h 1534" name="T53"/>
                <a:gd fmla="*/ 420 w 2380" name="T54"/>
                <a:gd fmla="*/ 632 h 1534" name="T55"/>
                <a:gd fmla="*/ 552 w 2380" name="T56"/>
                <a:gd fmla="*/ 708 h 1534" name="T57"/>
                <a:gd fmla="*/ 494 w 2380" name="T58"/>
                <a:gd fmla="*/ 888 h 1534" name="T59"/>
                <a:gd fmla="*/ 315 w 2380" name="T60"/>
                <a:gd fmla="*/ 1007 h 1534" name="T61"/>
                <a:gd fmla="*/ 240 w 2380" name="T62"/>
                <a:gd fmla="*/ 1000 h 1534" name="T63"/>
                <a:gd fmla="*/ 100 w 2380" name="T64"/>
                <a:gd fmla="*/ 997 h 1534" name="T65"/>
                <a:gd fmla="*/ 14 w 2380" name="T66"/>
                <a:gd fmla="*/ 1065 h 1534" name="T67"/>
                <a:gd fmla="*/ 43 w 2380" name="T68"/>
                <a:gd fmla="*/ 1237 h 1534" name="T69"/>
                <a:gd fmla="*/ 50 w 2380" name="T70"/>
                <a:gd fmla="*/ 1298 h 1534" name="T71"/>
                <a:gd fmla="*/ 145 w 2380" name="T72"/>
                <a:gd fmla="*/ 1336 h 1534" name="T73"/>
                <a:gd fmla="*/ 204 w 2380" name="T74"/>
                <a:gd fmla="*/ 1429 h 1534" name="T75"/>
                <a:gd fmla="*/ 270 w 2380" name="T76"/>
                <a:gd fmla="*/ 1521 h 1534" name="T77"/>
                <a:gd fmla="*/ 302 w 2380" name="T78"/>
                <a:gd fmla="*/ 1435 h 1534" name="T79"/>
                <a:gd fmla="*/ 368 w 2380" name="T80"/>
                <a:gd fmla="*/ 1336 h 1534" name="T81"/>
                <a:gd fmla="*/ 565 w 2380" name="T82"/>
                <a:gd fmla="*/ 1290 h 1534" name="T83"/>
                <a:gd fmla="*/ 629 w 2380" name="T84"/>
                <a:gd fmla="*/ 1321 h 1534" name="T85"/>
                <a:gd fmla="*/ 650 w 2380" name="T86"/>
                <a:gd fmla="*/ 1225 h 1534" name="T87"/>
                <a:gd fmla="*/ 730 w 2380" name="T88"/>
                <a:gd fmla="*/ 1170 h 1534" name="T89"/>
                <a:gd fmla="*/ 895 w 2380" name="T90"/>
                <a:gd fmla="*/ 1190 h 1534" name="T91"/>
                <a:gd fmla="*/ 952 w 2380" name="T92"/>
                <a:gd fmla="*/ 1224 h 1534" name="T93"/>
                <a:gd fmla="*/ 1127 w 2380" name="T94"/>
                <a:gd fmla="*/ 1284 h 1534" name="T95"/>
                <a:gd fmla="*/ 1202 w 2380" name="T96"/>
                <a:gd fmla="*/ 1331 h 1534" name="T97"/>
                <a:gd fmla="*/ 1321 w 2380" name="T98"/>
                <a:gd fmla="*/ 1340 h 1534" name="T99"/>
                <a:gd fmla="*/ 1392 w 2380" name="T100"/>
                <a:gd fmla="*/ 1267 h 1534" name="T101"/>
                <a:gd fmla="*/ 1402 w 2380" name="T102"/>
                <a:gd fmla="*/ 1340 h 1534" name="T103"/>
                <a:gd fmla="*/ 1472 w 2380" name="T104"/>
                <a:gd fmla="*/ 1381 h 1534" name="T105"/>
                <a:gd fmla="*/ 1592 w 2380" name="T106"/>
                <a:gd fmla="*/ 1252 h 1534" name="T107"/>
                <a:gd fmla="*/ 1650 w 2380" name="T108"/>
                <a:gd fmla="*/ 1365 h 1534" name="T109"/>
                <a:gd fmla="*/ 1639 w 2380" name="T110"/>
                <a:gd fmla="*/ 1488 h 1534" name="T111"/>
                <a:gd fmla="*/ 1713 w 2380" name="T112"/>
                <a:gd fmla="*/ 1530 h 1534" name="T113"/>
                <a:gd fmla="*/ 1765 w 2380" name="T114"/>
                <a:gd fmla="*/ 1473 h 1534" name="T115"/>
                <a:gd fmla="*/ 1913 w 2380" name="T116"/>
                <a:gd fmla="*/ 1410 h 1534" name="T117"/>
                <a:gd fmla="*/ 2026 w 2380" name="T118"/>
                <a:gd fmla="*/ 1342 h 1534" name="T119"/>
                <a:gd fmla="*/ 2084 w 2380" name="T120"/>
                <a:gd fmla="*/ 1280 h 1534" name="T121"/>
                <a:gd fmla="*/ 2222 w 2380" name="T122"/>
                <a:gd fmla="*/ 1206 h 1534" name="T123"/>
                <a:gd fmla="*/ 2362 w 2380" name="T124"/>
                <a:gd fmla="*/ 1228 h 153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534" w="2380">
                  <a:moveTo>
                    <a:pt x="2378" y="1204"/>
                  </a:moveTo>
                  <a:cubicBezTo>
                    <a:pt x="2378" y="1203"/>
                    <a:pt x="2380" y="1201"/>
                    <a:pt x="2380" y="1200"/>
                  </a:cubicBezTo>
                  <a:cubicBezTo>
                    <a:pt x="2376" y="1190"/>
                    <a:pt x="2374" y="1181"/>
                    <a:pt x="2373" y="1178"/>
                  </a:cubicBezTo>
                  <a:cubicBezTo>
                    <a:pt x="2372" y="1169"/>
                    <a:pt x="2369" y="1156"/>
                    <a:pt x="2366" y="1146"/>
                  </a:cubicBezTo>
                  <a:cubicBezTo>
                    <a:pt x="2361" y="1130"/>
                    <a:pt x="2367" y="1112"/>
                    <a:pt x="2362" y="1089"/>
                  </a:cubicBezTo>
                  <a:cubicBezTo>
                    <a:pt x="2357" y="1066"/>
                    <a:pt x="2337" y="1044"/>
                    <a:pt x="2330" y="1037"/>
                  </a:cubicBezTo>
                  <a:cubicBezTo>
                    <a:pt x="2324" y="1031"/>
                    <a:pt x="2312" y="1031"/>
                    <a:pt x="2305" y="1027"/>
                  </a:cubicBezTo>
                  <a:cubicBezTo>
                    <a:pt x="2297" y="1023"/>
                    <a:pt x="2295" y="1006"/>
                    <a:pt x="2299" y="994"/>
                  </a:cubicBezTo>
                  <a:cubicBezTo>
                    <a:pt x="2304" y="982"/>
                    <a:pt x="2309" y="975"/>
                    <a:pt x="2299" y="963"/>
                  </a:cubicBezTo>
                  <a:cubicBezTo>
                    <a:pt x="2290" y="951"/>
                    <a:pt x="2291" y="942"/>
                    <a:pt x="2290" y="932"/>
                  </a:cubicBezTo>
                  <a:cubicBezTo>
                    <a:pt x="2289" y="921"/>
                    <a:pt x="2285" y="917"/>
                    <a:pt x="2277" y="915"/>
                  </a:cubicBezTo>
                  <a:cubicBezTo>
                    <a:pt x="2270" y="913"/>
                    <a:pt x="2259" y="902"/>
                    <a:pt x="2256" y="888"/>
                  </a:cubicBezTo>
                  <a:cubicBezTo>
                    <a:pt x="2254" y="875"/>
                    <a:pt x="2256" y="866"/>
                    <a:pt x="2265" y="859"/>
                  </a:cubicBezTo>
                  <a:cubicBezTo>
                    <a:pt x="2275" y="851"/>
                    <a:pt x="2277" y="850"/>
                    <a:pt x="2277" y="840"/>
                  </a:cubicBezTo>
                  <a:cubicBezTo>
                    <a:pt x="2278" y="830"/>
                    <a:pt x="2272" y="821"/>
                    <a:pt x="2283" y="816"/>
                  </a:cubicBezTo>
                  <a:cubicBezTo>
                    <a:pt x="2294" y="811"/>
                    <a:pt x="2299" y="813"/>
                    <a:pt x="2308" y="802"/>
                  </a:cubicBezTo>
                  <a:cubicBezTo>
                    <a:pt x="2318" y="791"/>
                    <a:pt x="2333" y="778"/>
                    <a:pt x="2338" y="771"/>
                  </a:cubicBezTo>
                  <a:cubicBezTo>
                    <a:pt x="2343" y="763"/>
                    <a:pt x="2332" y="756"/>
                    <a:pt x="2322" y="754"/>
                  </a:cubicBezTo>
                  <a:cubicBezTo>
                    <a:pt x="2311" y="752"/>
                    <a:pt x="2297" y="744"/>
                    <a:pt x="2292" y="733"/>
                  </a:cubicBezTo>
                  <a:cubicBezTo>
                    <a:pt x="2287" y="721"/>
                    <a:pt x="2279" y="711"/>
                    <a:pt x="2265" y="715"/>
                  </a:cubicBezTo>
                  <a:cubicBezTo>
                    <a:pt x="2251" y="720"/>
                    <a:pt x="2242" y="722"/>
                    <a:pt x="2234" y="711"/>
                  </a:cubicBezTo>
                  <a:cubicBezTo>
                    <a:pt x="2226" y="700"/>
                    <a:pt x="2222" y="691"/>
                    <a:pt x="2215" y="692"/>
                  </a:cubicBezTo>
                  <a:cubicBezTo>
                    <a:pt x="2208" y="694"/>
                    <a:pt x="2198" y="704"/>
                    <a:pt x="2190" y="708"/>
                  </a:cubicBezTo>
                  <a:cubicBezTo>
                    <a:pt x="2180" y="713"/>
                    <a:pt x="2172" y="697"/>
                    <a:pt x="2163" y="682"/>
                  </a:cubicBezTo>
                  <a:cubicBezTo>
                    <a:pt x="2154" y="668"/>
                    <a:pt x="2156" y="650"/>
                    <a:pt x="2143" y="649"/>
                  </a:cubicBezTo>
                  <a:cubicBezTo>
                    <a:pt x="2137" y="648"/>
                    <a:pt x="2132" y="646"/>
                    <a:pt x="2128" y="644"/>
                  </a:cubicBezTo>
                  <a:cubicBezTo>
                    <a:pt x="2124" y="640"/>
                    <a:pt x="2125" y="635"/>
                    <a:pt x="2125" y="633"/>
                  </a:cubicBezTo>
                  <a:cubicBezTo>
                    <a:pt x="2125" y="629"/>
                    <a:pt x="2124" y="629"/>
                    <a:pt x="2108" y="634"/>
                  </a:cubicBezTo>
                  <a:cubicBezTo>
                    <a:pt x="2097" y="638"/>
                    <a:pt x="2087" y="640"/>
                    <a:pt x="2087" y="634"/>
                  </a:cubicBezTo>
                  <a:cubicBezTo>
                    <a:pt x="2086" y="627"/>
                    <a:pt x="2086" y="627"/>
                    <a:pt x="2080" y="627"/>
                  </a:cubicBezTo>
                  <a:cubicBezTo>
                    <a:pt x="2076" y="627"/>
                    <a:pt x="2072" y="627"/>
                    <a:pt x="2069" y="617"/>
                  </a:cubicBezTo>
                  <a:cubicBezTo>
                    <a:pt x="2066" y="607"/>
                    <a:pt x="2074" y="593"/>
                    <a:pt x="2074" y="582"/>
                  </a:cubicBezTo>
                  <a:cubicBezTo>
                    <a:pt x="2074" y="571"/>
                    <a:pt x="2059" y="561"/>
                    <a:pt x="2048" y="564"/>
                  </a:cubicBezTo>
                  <a:cubicBezTo>
                    <a:pt x="2036" y="568"/>
                    <a:pt x="2037" y="594"/>
                    <a:pt x="2033" y="607"/>
                  </a:cubicBezTo>
                  <a:cubicBezTo>
                    <a:pt x="2029" y="619"/>
                    <a:pt x="2017" y="618"/>
                    <a:pt x="2003" y="620"/>
                  </a:cubicBezTo>
                  <a:cubicBezTo>
                    <a:pt x="1990" y="622"/>
                    <a:pt x="1971" y="629"/>
                    <a:pt x="1958" y="624"/>
                  </a:cubicBezTo>
                  <a:cubicBezTo>
                    <a:pt x="1944" y="619"/>
                    <a:pt x="1919" y="598"/>
                    <a:pt x="1910" y="588"/>
                  </a:cubicBezTo>
                  <a:cubicBezTo>
                    <a:pt x="1901" y="579"/>
                    <a:pt x="1900" y="579"/>
                    <a:pt x="1889" y="586"/>
                  </a:cubicBezTo>
                  <a:cubicBezTo>
                    <a:pt x="1879" y="593"/>
                    <a:pt x="1874" y="580"/>
                    <a:pt x="1876" y="570"/>
                  </a:cubicBezTo>
                  <a:cubicBezTo>
                    <a:pt x="1878" y="561"/>
                    <a:pt x="1884" y="554"/>
                    <a:pt x="1886" y="545"/>
                  </a:cubicBezTo>
                  <a:cubicBezTo>
                    <a:pt x="1888" y="535"/>
                    <a:pt x="1888" y="514"/>
                    <a:pt x="1878" y="515"/>
                  </a:cubicBezTo>
                  <a:cubicBezTo>
                    <a:pt x="1868" y="517"/>
                    <a:pt x="1862" y="527"/>
                    <a:pt x="1851" y="528"/>
                  </a:cubicBezTo>
                  <a:cubicBezTo>
                    <a:pt x="1839" y="530"/>
                    <a:pt x="1815" y="528"/>
                    <a:pt x="1808" y="525"/>
                  </a:cubicBezTo>
                  <a:cubicBezTo>
                    <a:pt x="1801" y="521"/>
                    <a:pt x="1782" y="502"/>
                    <a:pt x="1775" y="494"/>
                  </a:cubicBezTo>
                  <a:cubicBezTo>
                    <a:pt x="1768" y="485"/>
                    <a:pt x="1761" y="479"/>
                    <a:pt x="1751" y="493"/>
                  </a:cubicBezTo>
                  <a:cubicBezTo>
                    <a:pt x="1742" y="507"/>
                    <a:pt x="1733" y="526"/>
                    <a:pt x="1720" y="533"/>
                  </a:cubicBezTo>
                  <a:cubicBezTo>
                    <a:pt x="1707" y="540"/>
                    <a:pt x="1697" y="543"/>
                    <a:pt x="1695" y="536"/>
                  </a:cubicBezTo>
                  <a:cubicBezTo>
                    <a:pt x="1694" y="528"/>
                    <a:pt x="1696" y="515"/>
                    <a:pt x="1696" y="501"/>
                  </a:cubicBezTo>
                  <a:cubicBezTo>
                    <a:pt x="1696" y="487"/>
                    <a:pt x="1686" y="488"/>
                    <a:pt x="1681" y="494"/>
                  </a:cubicBezTo>
                  <a:cubicBezTo>
                    <a:pt x="1676" y="500"/>
                    <a:pt x="1671" y="505"/>
                    <a:pt x="1666" y="499"/>
                  </a:cubicBezTo>
                  <a:cubicBezTo>
                    <a:pt x="1661" y="494"/>
                    <a:pt x="1661" y="485"/>
                    <a:pt x="1657" y="473"/>
                  </a:cubicBezTo>
                  <a:cubicBezTo>
                    <a:pt x="1654" y="460"/>
                    <a:pt x="1649" y="453"/>
                    <a:pt x="1645" y="451"/>
                  </a:cubicBezTo>
                  <a:cubicBezTo>
                    <a:pt x="1640" y="450"/>
                    <a:pt x="1636" y="449"/>
                    <a:pt x="1636" y="443"/>
                  </a:cubicBezTo>
                  <a:cubicBezTo>
                    <a:pt x="1636" y="437"/>
                    <a:pt x="1637" y="429"/>
                    <a:pt x="1631" y="422"/>
                  </a:cubicBezTo>
                  <a:cubicBezTo>
                    <a:pt x="1626" y="415"/>
                    <a:pt x="1628" y="405"/>
                    <a:pt x="1634" y="392"/>
                  </a:cubicBezTo>
                  <a:cubicBezTo>
                    <a:pt x="1639" y="379"/>
                    <a:pt x="1636" y="374"/>
                    <a:pt x="1630" y="368"/>
                  </a:cubicBezTo>
                  <a:cubicBezTo>
                    <a:pt x="1625" y="362"/>
                    <a:pt x="1621" y="350"/>
                    <a:pt x="1626" y="345"/>
                  </a:cubicBezTo>
                  <a:cubicBezTo>
                    <a:pt x="1630" y="340"/>
                    <a:pt x="1637" y="330"/>
                    <a:pt x="1635" y="321"/>
                  </a:cubicBezTo>
                  <a:cubicBezTo>
                    <a:pt x="1633" y="315"/>
                    <a:pt x="1631" y="306"/>
                    <a:pt x="1628" y="299"/>
                  </a:cubicBezTo>
                  <a:cubicBezTo>
                    <a:pt x="1625" y="290"/>
                    <a:pt x="1627" y="286"/>
                    <a:pt x="1617" y="289"/>
                  </a:cubicBezTo>
                  <a:cubicBezTo>
                    <a:pt x="1612" y="290"/>
                    <a:pt x="1606" y="292"/>
                    <a:pt x="1602" y="294"/>
                  </a:cubicBezTo>
                  <a:cubicBezTo>
                    <a:pt x="1596" y="299"/>
                    <a:pt x="1583" y="313"/>
                    <a:pt x="1574" y="321"/>
                  </a:cubicBezTo>
                  <a:cubicBezTo>
                    <a:pt x="1566" y="328"/>
                    <a:pt x="1554" y="328"/>
                    <a:pt x="1548" y="328"/>
                  </a:cubicBezTo>
                  <a:cubicBezTo>
                    <a:pt x="1542" y="327"/>
                    <a:pt x="1541" y="328"/>
                    <a:pt x="1534" y="336"/>
                  </a:cubicBezTo>
                  <a:cubicBezTo>
                    <a:pt x="1527" y="343"/>
                    <a:pt x="1518" y="344"/>
                    <a:pt x="1508" y="340"/>
                  </a:cubicBezTo>
                  <a:cubicBezTo>
                    <a:pt x="1496" y="334"/>
                    <a:pt x="1490" y="324"/>
                    <a:pt x="1485" y="313"/>
                  </a:cubicBezTo>
                  <a:cubicBezTo>
                    <a:pt x="1479" y="303"/>
                    <a:pt x="1476" y="300"/>
                    <a:pt x="1464" y="299"/>
                  </a:cubicBezTo>
                  <a:cubicBezTo>
                    <a:pt x="1451" y="298"/>
                    <a:pt x="1449" y="303"/>
                    <a:pt x="1444" y="310"/>
                  </a:cubicBezTo>
                  <a:cubicBezTo>
                    <a:pt x="1439" y="317"/>
                    <a:pt x="1433" y="317"/>
                    <a:pt x="1428" y="312"/>
                  </a:cubicBezTo>
                  <a:cubicBezTo>
                    <a:pt x="1423" y="308"/>
                    <a:pt x="1424" y="305"/>
                    <a:pt x="1410" y="302"/>
                  </a:cubicBezTo>
                  <a:cubicBezTo>
                    <a:pt x="1396" y="298"/>
                    <a:pt x="1384" y="310"/>
                    <a:pt x="1367" y="313"/>
                  </a:cubicBezTo>
                  <a:cubicBezTo>
                    <a:pt x="1350" y="316"/>
                    <a:pt x="1336" y="328"/>
                    <a:pt x="1323" y="327"/>
                  </a:cubicBezTo>
                  <a:cubicBezTo>
                    <a:pt x="1311" y="327"/>
                    <a:pt x="1300" y="323"/>
                    <a:pt x="1276" y="323"/>
                  </a:cubicBezTo>
                  <a:cubicBezTo>
                    <a:pt x="1253" y="323"/>
                    <a:pt x="1228" y="329"/>
                    <a:pt x="1217" y="331"/>
                  </a:cubicBezTo>
                  <a:cubicBezTo>
                    <a:pt x="1207" y="334"/>
                    <a:pt x="1192" y="335"/>
                    <a:pt x="1181" y="329"/>
                  </a:cubicBezTo>
                  <a:cubicBezTo>
                    <a:pt x="1171" y="322"/>
                    <a:pt x="1147" y="312"/>
                    <a:pt x="1142" y="306"/>
                  </a:cubicBezTo>
                  <a:cubicBezTo>
                    <a:pt x="1136" y="300"/>
                    <a:pt x="1130" y="296"/>
                    <a:pt x="1113" y="296"/>
                  </a:cubicBezTo>
                  <a:cubicBezTo>
                    <a:pt x="1096" y="296"/>
                    <a:pt x="1095" y="289"/>
                    <a:pt x="1086" y="282"/>
                  </a:cubicBezTo>
                  <a:cubicBezTo>
                    <a:pt x="1077" y="274"/>
                    <a:pt x="1062" y="271"/>
                    <a:pt x="1050" y="271"/>
                  </a:cubicBezTo>
                  <a:cubicBezTo>
                    <a:pt x="1038" y="270"/>
                    <a:pt x="1031" y="261"/>
                    <a:pt x="1026" y="250"/>
                  </a:cubicBezTo>
                  <a:cubicBezTo>
                    <a:pt x="1021" y="239"/>
                    <a:pt x="1006" y="250"/>
                    <a:pt x="993" y="248"/>
                  </a:cubicBezTo>
                  <a:cubicBezTo>
                    <a:pt x="981" y="246"/>
                    <a:pt x="976" y="244"/>
                    <a:pt x="963" y="232"/>
                  </a:cubicBezTo>
                  <a:cubicBezTo>
                    <a:pt x="950" y="221"/>
                    <a:pt x="941" y="208"/>
                    <a:pt x="935" y="200"/>
                  </a:cubicBezTo>
                  <a:cubicBezTo>
                    <a:pt x="930" y="192"/>
                    <a:pt x="921" y="174"/>
                    <a:pt x="925" y="166"/>
                  </a:cubicBezTo>
                  <a:cubicBezTo>
                    <a:pt x="928" y="158"/>
                    <a:pt x="926" y="152"/>
                    <a:pt x="915" y="149"/>
                  </a:cubicBezTo>
                  <a:cubicBezTo>
                    <a:pt x="904" y="147"/>
                    <a:pt x="884" y="138"/>
                    <a:pt x="877" y="130"/>
                  </a:cubicBezTo>
                  <a:cubicBezTo>
                    <a:pt x="869" y="122"/>
                    <a:pt x="869" y="103"/>
                    <a:pt x="870" y="92"/>
                  </a:cubicBezTo>
                  <a:cubicBezTo>
                    <a:pt x="871" y="81"/>
                    <a:pt x="866" y="75"/>
                    <a:pt x="857" y="71"/>
                  </a:cubicBezTo>
                  <a:cubicBezTo>
                    <a:pt x="848" y="67"/>
                    <a:pt x="842" y="62"/>
                    <a:pt x="839" y="54"/>
                  </a:cubicBezTo>
                  <a:cubicBezTo>
                    <a:pt x="837" y="47"/>
                    <a:pt x="836" y="41"/>
                    <a:pt x="828" y="33"/>
                  </a:cubicBezTo>
                  <a:cubicBezTo>
                    <a:pt x="823" y="29"/>
                    <a:pt x="809" y="18"/>
                    <a:pt x="799" y="10"/>
                  </a:cubicBezTo>
                  <a:cubicBezTo>
                    <a:pt x="785" y="0"/>
                    <a:pt x="791" y="1"/>
                    <a:pt x="781" y="14"/>
                  </a:cubicBezTo>
                  <a:cubicBezTo>
                    <a:pt x="774" y="23"/>
                    <a:pt x="774" y="20"/>
                    <a:pt x="767" y="18"/>
                  </a:cubicBezTo>
                  <a:cubicBezTo>
                    <a:pt x="759" y="15"/>
                    <a:pt x="750" y="23"/>
                    <a:pt x="740" y="31"/>
                  </a:cubicBezTo>
                  <a:cubicBezTo>
                    <a:pt x="729" y="39"/>
                    <a:pt x="719" y="42"/>
                    <a:pt x="716" y="46"/>
                  </a:cubicBezTo>
                  <a:cubicBezTo>
                    <a:pt x="712" y="50"/>
                    <a:pt x="704" y="51"/>
                    <a:pt x="700" y="44"/>
                  </a:cubicBezTo>
                  <a:cubicBezTo>
                    <a:pt x="696" y="37"/>
                    <a:pt x="695" y="39"/>
                    <a:pt x="689" y="39"/>
                  </a:cubicBezTo>
                  <a:cubicBezTo>
                    <a:pt x="683" y="40"/>
                    <a:pt x="681" y="40"/>
                    <a:pt x="679" y="26"/>
                  </a:cubicBezTo>
                  <a:cubicBezTo>
                    <a:pt x="678" y="12"/>
                    <a:pt x="674" y="8"/>
                    <a:pt x="669" y="5"/>
                  </a:cubicBezTo>
                  <a:cubicBezTo>
                    <a:pt x="664" y="2"/>
                    <a:pt x="658" y="8"/>
                    <a:pt x="652" y="15"/>
                  </a:cubicBezTo>
                  <a:cubicBezTo>
                    <a:pt x="646" y="22"/>
                    <a:pt x="641" y="24"/>
                    <a:pt x="628" y="25"/>
                  </a:cubicBezTo>
                  <a:cubicBezTo>
                    <a:pt x="616" y="26"/>
                    <a:pt x="606" y="27"/>
                    <a:pt x="589" y="31"/>
                  </a:cubicBezTo>
                  <a:cubicBezTo>
                    <a:pt x="571" y="36"/>
                    <a:pt x="563" y="31"/>
                    <a:pt x="555" y="24"/>
                  </a:cubicBezTo>
                  <a:cubicBezTo>
                    <a:pt x="547" y="17"/>
                    <a:pt x="527" y="16"/>
                    <a:pt x="518" y="18"/>
                  </a:cubicBezTo>
                  <a:cubicBezTo>
                    <a:pt x="508" y="20"/>
                    <a:pt x="488" y="19"/>
                    <a:pt x="473" y="15"/>
                  </a:cubicBezTo>
                  <a:cubicBezTo>
                    <a:pt x="457" y="9"/>
                    <a:pt x="434" y="10"/>
                    <a:pt x="430" y="9"/>
                  </a:cubicBezTo>
                  <a:cubicBezTo>
                    <a:pt x="425" y="9"/>
                    <a:pt x="410" y="1"/>
                    <a:pt x="398" y="6"/>
                  </a:cubicBezTo>
                  <a:cubicBezTo>
                    <a:pt x="385" y="10"/>
                    <a:pt x="380" y="10"/>
                    <a:pt x="368" y="9"/>
                  </a:cubicBezTo>
                  <a:cubicBezTo>
                    <a:pt x="356" y="9"/>
                    <a:pt x="343" y="20"/>
                    <a:pt x="338" y="27"/>
                  </a:cubicBezTo>
                  <a:cubicBezTo>
                    <a:pt x="334" y="33"/>
                    <a:pt x="332" y="44"/>
                    <a:pt x="344" y="47"/>
                  </a:cubicBezTo>
                  <a:cubicBezTo>
                    <a:pt x="356" y="50"/>
                    <a:pt x="387" y="52"/>
                    <a:pt x="401" y="55"/>
                  </a:cubicBezTo>
                  <a:cubicBezTo>
                    <a:pt x="415" y="58"/>
                    <a:pt x="429" y="70"/>
                    <a:pt x="431" y="79"/>
                  </a:cubicBezTo>
                  <a:cubicBezTo>
                    <a:pt x="433" y="88"/>
                    <a:pt x="431" y="115"/>
                    <a:pt x="431" y="132"/>
                  </a:cubicBezTo>
                  <a:cubicBezTo>
                    <a:pt x="430" y="149"/>
                    <a:pt x="439" y="146"/>
                    <a:pt x="446" y="144"/>
                  </a:cubicBezTo>
                  <a:cubicBezTo>
                    <a:pt x="452" y="142"/>
                    <a:pt x="459" y="138"/>
                    <a:pt x="466" y="138"/>
                  </a:cubicBezTo>
                  <a:cubicBezTo>
                    <a:pt x="474" y="137"/>
                    <a:pt x="477" y="140"/>
                    <a:pt x="480" y="143"/>
                  </a:cubicBezTo>
                  <a:cubicBezTo>
                    <a:pt x="482" y="146"/>
                    <a:pt x="490" y="150"/>
                    <a:pt x="500" y="149"/>
                  </a:cubicBezTo>
                  <a:cubicBezTo>
                    <a:pt x="511" y="148"/>
                    <a:pt x="522" y="148"/>
                    <a:pt x="527" y="153"/>
                  </a:cubicBezTo>
                  <a:cubicBezTo>
                    <a:pt x="533" y="158"/>
                    <a:pt x="538" y="163"/>
                    <a:pt x="542" y="165"/>
                  </a:cubicBezTo>
                  <a:cubicBezTo>
                    <a:pt x="549" y="169"/>
                    <a:pt x="547" y="171"/>
                    <a:pt x="546" y="178"/>
                  </a:cubicBezTo>
                  <a:cubicBezTo>
                    <a:pt x="546" y="183"/>
                    <a:pt x="546" y="189"/>
                    <a:pt x="547" y="196"/>
                  </a:cubicBezTo>
                  <a:cubicBezTo>
                    <a:pt x="548" y="209"/>
                    <a:pt x="553" y="214"/>
                    <a:pt x="556" y="225"/>
                  </a:cubicBezTo>
                  <a:cubicBezTo>
                    <a:pt x="558" y="236"/>
                    <a:pt x="556" y="245"/>
                    <a:pt x="546" y="243"/>
                  </a:cubicBezTo>
                  <a:cubicBezTo>
                    <a:pt x="536" y="241"/>
                    <a:pt x="535" y="244"/>
                    <a:pt x="530" y="250"/>
                  </a:cubicBezTo>
                  <a:cubicBezTo>
                    <a:pt x="525" y="257"/>
                    <a:pt x="513" y="266"/>
                    <a:pt x="506" y="271"/>
                  </a:cubicBezTo>
                  <a:cubicBezTo>
                    <a:pt x="499" y="275"/>
                    <a:pt x="487" y="261"/>
                    <a:pt x="477" y="253"/>
                  </a:cubicBezTo>
                  <a:cubicBezTo>
                    <a:pt x="468" y="245"/>
                    <a:pt x="462" y="248"/>
                    <a:pt x="454" y="255"/>
                  </a:cubicBezTo>
                  <a:cubicBezTo>
                    <a:pt x="448" y="262"/>
                    <a:pt x="444" y="261"/>
                    <a:pt x="436" y="258"/>
                  </a:cubicBezTo>
                  <a:cubicBezTo>
                    <a:pt x="427" y="254"/>
                    <a:pt x="414" y="256"/>
                    <a:pt x="406" y="255"/>
                  </a:cubicBezTo>
                  <a:cubicBezTo>
                    <a:pt x="399" y="254"/>
                    <a:pt x="392" y="251"/>
                    <a:pt x="385" y="259"/>
                  </a:cubicBezTo>
                  <a:cubicBezTo>
                    <a:pt x="378" y="266"/>
                    <a:pt x="369" y="281"/>
                    <a:pt x="369" y="297"/>
                  </a:cubicBezTo>
                  <a:cubicBezTo>
                    <a:pt x="370" y="312"/>
                    <a:pt x="365" y="316"/>
                    <a:pt x="360" y="320"/>
                  </a:cubicBezTo>
                  <a:cubicBezTo>
                    <a:pt x="354" y="324"/>
                    <a:pt x="345" y="337"/>
                    <a:pt x="347" y="355"/>
                  </a:cubicBezTo>
                  <a:cubicBezTo>
                    <a:pt x="349" y="373"/>
                    <a:pt x="361" y="377"/>
                    <a:pt x="369" y="384"/>
                  </a:cubicBezTo>
                  <a:cubicBezTo>
                    <a:pt x="375" y="390"/>
                    <a:pt x="376" y="411"/>
                    <a:pt x="376" y="431"/>
                  </a:cubicBezTo>
                  <a:cubicBezTo>
                    <a:pt x="376" y="450"/>
                    <a:pt x="373" y="499"/>
                    <a:pt x="377" y="521"/>
                  </a:cubicBezTo>
                  <a:cubicBezTo>
                    <a:pt x="381" y="536"/>
                    <a:pt x="378" y="546"/>
                    <a:pt x="374" y="554"/>
                  </a:cubicBezTo>
                  <a:cubicBezTo>
                    <a:pt x="368" y="564"/>
                    <a:pt x="361" y="569"/>
                    <a:pt x="376" y="566"/>
                  </a:cubicBezTo>
                  <a:cubicBezTo>
                    <a:pt x="386" y="565"/>
                    <a:pt x="407" y="572"/>
                    <a:pt x="412" y="579"/>
                  </a:cubicBezTo>
                  <a:cubicBezTo>
                    <a:pt x="417" y="586"/>
                    <a:pt x="415" y="625"/>
                    <a:pt x="420" y="632"/>
                  </a:cubicBezTo>
                  <a:cubicBezTo>
                    <a:pt x="425" y="638"/>
                    <a:pt x="446" y="638"/>
                    <a:pt x="451" y="639"/>
                  </a:cubicBezTo>
                  <a:cubicBezTo>
                    <a:pt x="457" y="639"/>
                    <a:pt x="468" y="638"/>
                    <a:pt x="475" y="643"/>
                  </a:cubicBezTo>
                  <a:cubicBezTo>
                    <a:pt x="482" y="648"/>
                    <a:pt x="497" y="663"/>
                    <a:pt x="503" y="671"/>
                  </a:cubicBezTo>
                  <a:cubicBezTo>
                    <a:pt x="510" y="678"/>
                    <a:pt x="517" y="675"/>
                    <a:pt x="529" y="675"/>
                  </a:cubicBezTo>
                  <a:cubicBezTo>
                    <a:pt x="540" y="674"/>
                    <a:pt x="548" y="688"/>
                    <a:pt x="552" y="708"/>
                  </a:cubicBezTo>
                  <a:cubicBezTo>
                    <a:pt x="555" y="729"/>
                    <a:pt x="555" y="768"/>
                    <a:pt x="547" y="782"/>
                  </a:cubicBezTo>
                  <a:cubicBezTo>
                    <a:pt x="538" y="794"/>
                    <a:pt x="542" y="810"/>
                    <a:pt x="546" y="819"/>
                  </a:cubicBezTo>
                  <a:cubicBezTo>
                    <a:pt x="550" y="829"/>
                    <a:pt x="551" y="845"/>
                    <a:pt x="546" y="858"/>
                  </a:cubicBezTo>
                  <a:cubicBezTo>
                    <a:pt x="542" y="871"/>
                    <a:pt x="532" y="887"/>
                    <a:pt x="521" y="894"/>
                  </a:cubicBezTo>
                  <a:cubicBezTo>
                    <a:pt x="509" y="901"/>
                    <a:pt x="504" y="899"/>
                    <a:pt x="494" y="888"/>
                  </a:cubicBezTo>
                  <a:cubicBezTo>
                    <a:pt x="483" y="877"/>
                    <a:pt x="457" y="876"/>
                    <a:pt x="435" y="887"/>
                  </a:cubicBezTo>
                  <a:cubicBezTo>
                    <a:pt x="413" y="897"/>
                    <a:pt x="397" y="919"/>
                    <a:pt x="392" y="930"/>
                  </a:cubicBezTo>
                  <a:cubicBezTo>
                    <a:pt x="386" y="940"/>
                    <a:pt x="376" y="951"/>
                    <a:pt x="369" y="952"/>
                  </a:cubicBezTo>
                  <a:cubicBezTo>
                    <a:pt x="361" y="953"/>
                    <a:pt x="353" y="955"/>
                    <a:pt x="342" y="966"/>
                  </a:cubicBezTo>
                  <a:cubicBezTo>
                    <a:pt x="330" y="977"/>
                    <a:pt x="318" y="995"/>
                    <a:pt x="315" y="1007"/>
                  </a:cubicBezTo>
                  <a:cubicBezTo>
                    <a:pt x="312" y="1019"/>
                    <a:pt x="306" y="1020"/>
                    <a:pt x="303" y="1015"/>
                  </a:cubicBezTo>
                  <a:cubicBezTo>
                    <a:pt x="300" y="1011"/>
                    <a:pt x="297" y="999"/>
                    <a:pt x="296" y="989"/>
                  </a:cubicBezTo>
                  <a:cubicBezTo>
                    <a:pt x="296" y="978"/>
                    <a:pt x="294" y="973"/>
                    <a:pt x="287" y="973"/>
                  </a:cubicBezTo>
                  <a:cubicBezTo>
                    <a:pt x="280" y="973"/>
                    <a:pt x="275" y="978"/>
                    <a:pt x="266" y="986"/>
                  </a:cubicBezTo>
                  <a:cubicBezTo>
                    <a:pt x="258" y="995"/>
                    <a:pt x="249" y="1003"/>
                    <a:pt x="240" y="1000"/>
                  </a:cubicBezTo>
                  <a:cubicBezTo>
                    <a:pt x="231" y="998"/>
                    <a:pt x="227" y="990"/>
                    <a:pt x="221" y="974"/>
                  </a:cubicBezTo>
                  <a:cubicBezTo>
                    <a:pt x="215" y="959"/>
                    <a:pt x="201" y="956"/>
                    <a:pt x="191" y="961"/>
                  </a:cubicBezTo>
                  <a:cubicBezTo>
                    <a:pt x="182" y="965"/>
                    <a:pt x="168" y="985"/>
                    <a:pt x="156" y="1001"/>
                  </a:cubicBezTo>
                  <a:cubicBezTo>
                    <a:pt x="144" y="1018"/>
                    <a:pt x="132" y="1021"/>
                    <a:pt x="123" y="1019"/>
                  </a:cubicBezTo>
                  <a:cubicBezTo>
                    <a:pt x="115" y="1017"/>
                    <a:pt x="105" y="1005"/>
                    <a:pt x="100" y="997"/>
                  </a:cubicBezTo>
                  <a:cubicBezTo>
                    <a:pt x="96" y="989"/>
                    <a:pt x="90" y="979"/>
                    <a:pt x="86" y="985"/>
                  </a:cubicBezTo>
                  <a:cubicBezTo>
                    <a:pt x="81" y="990"/>
                    <a:pt x="81" y="1005"/>
                    <a:pt x="76" y="1016"/>
                  </a:cubicBezTo>
                  <a:cubicBezTo>
                    <a:pt x="71" y="1027"/>
                    <a:pt x="61" y="1025"/>
                    <a:pt x="46" y="1020"/>
                  </a:cubicBezTo>
                  <a:cubicBezTo>
                    <a:pt x="30" y="1016"/>
                    <a:pt x="19" y="1034"/>
                    <a:pt x="13" y="1044"/>
                  </a:cubicBezTo>
                  <a:cubicBezTo>
                    <a:pt x="6" y="1054"/>
                    <a:pt x="6" y="1059"/>
                    <a:pt x="14" y="1065"/>
                  </a:cubicBezTo>
                  <a:cubicBezTo>
                    <a:pt x="23" y="1072"/>
                    <a:pt x="37" y="1080"/>
                    <a:pt x="47" y="1092"/>
                  </a:cubicBezTo>
                  <a:cubicBezTo>
                    <a:pt x="57" y="1105"/>
                    <a:pt x="58" y="1111"/>
                    <a:pt x="58" y="1134"/>
                  </a:cubicBezTo>
                  <a:cubicBezTo>
                    <a:pt x="59" y="1157"/>
                    <a:pt x="54" y="1156"/>
                    <a:pt x="48" y="1167"/>
                  </a:cubicBezTo>
                  <a:cubicBezTo>
                    <a:pt x="43" y="1177"/>
                    <a:pt x="52" y="1176"/>
                    <a:pt x="54" y="1192"/>
                  </a:cubicBezTo>
                  <a:cubicBezTo>
                    <a:pt x="57" y="1207"/>
                    <a:pt x="53" y="1229"/>
                    <a:pt x="43" y="1237"/>
                  </a:cubicBezTo>
                  <a:cubicBezTo>
                    <a:pt x="33" y="1246"/>
                    <a:pt x="12" y="1248"/>
                    <a:pt x="6" y="1252"/>
                  </a:cubicBezTo>
                  <a:cubicBezTo>
                    <a:pt x="0" y="1256"/>
                    <a:pt x="1" y="1261"/>
                    <a:pt x="7" y="1266"/>
                  </a:cubicBezTo>
                  <a:cubicBezTo>
                    <a:pt x="13" y="1271"/>
                    <a:pt x="19" y="1276"/>
                    <a:pt x="23" y="1288"/>
                  </a:cubicBezTo>
                  <a:cubicBezTo>
                    <a:pt x="27" y="1299"/>
                    <a:pt x="32" y="1309"/>
                    <a:pt x="37" y="1309"/>
                  </a:cubicBezTo>
                  <a:cubicBezTo>
                    <a:pt x="41" y="1309"/>
                    <a:pt x="46" y="1307"/>
                    <a:pt x="50" y="1298"/>
                  </a:cubicBezTo>
                  <a:cubicBezTo>
                    <a:pt x="55" y="1288"/>
                    <a:pt x="60" y="1269"/>
                    <a:pt x="67" y="1263"/>
                  </a:cubicBezTo>
                  <a:cubicBezTo>
                    <a:pt x="73" y="1257"/>
                    <a:pt x="85" y="1253"/>
                    <a:pt x="88" y="1258"/>
                  </a:cubicBezTo>
                  <a:cubicBezTo>
                    <a:pt x="91" y="1262"/>
                    <a:pt x="90" y="1276"/>
                    <a:pt x="90" y="1294"/>
                  </a:cubicBezTo>
                  <a:cubicBezTo>
                    <a:pt x="90" y="1312"/>
                    <a:pt x="106" y="1319"/>
                    <a:pt x="117" y="1323"/>
                  </a:cubicBezTo>
                  <a:cubicBezTo>
                    <a:pt x="127" y="1327"/>
                    <a:pt x="139" y="1328"/>
                    <a:pt x="145" y="1336"/>
                  </a:cubicBezTo>
                  <a:cubicBezTo>
                    <a:pt x="151" y="1344"/>
                    <a:pt x="164" y="1371"/>
                    <a:pt x="158" y="1383"/>
                  </a:cubicBezTo>
                  <a:cubicBezTo>
                    <a:pt x="152" y="1394"/>
                    <a:pt x="156" y="1402"/>
                    <a:pt x="163" y="1409"/>
                  </a:cubicBezTo>
                  <a:cubicBezTo>
                    <a:pt x="171" y="1417"/>
                    <a:pt x="169" y="1426"/>
                    <a:pt x="167" y="1438"/>
                  </a:cubicBezTo>
                  <a:cubicBezTo>
                    <a:pt x="164" y="1451"/>
                    <a:pt x="174" y="1453"/>
                    <a:pt x="182" y="1448"/>
                  </a:cubicBezTo>
                  <a:cubicBezTo>
                    <a:pt x="190" y="1444"/>
                    <a:pt x="198" y="1436"/>
                    <a:pt x="204" y="1429"/>
                  </a:cubicBezTo>
                  <a:cubicBezTo>
                    <a:pt x="208" y="1422"/>
                    <a:pt x="211" y="1417"/>
                    <a:pt x="217" y="1425"/>
                  </a:cubicBezTo>
                  <a:cubicBezTo>
                    <a:pt x="224" y="1433"/>
                    <a:pt x="227" y="1449"/>
                    <a:pt x="228" y="1467"/>
                  </a:cubicBezTo>
                  <a:cubicBezTo>
                    <a:pt x="229" y="1486"/>
                    <a:pt x="229" y="1501"/>
                    <a:pt x="242" y="1512"/>
                  </a:cubicBezTo>
                  <a:cubicBezTo>
                    <a:pt x="248" y="1517"/>
                    <a:pt x="253" y="1520"/>
                    <a:pt x="258" y="1522"/>
                  </a:cubicBezTo>
                  <a:cubicBezTo>
                    <a:pt x="265" y="1525"/>
                    <a:pt x="268" y="1527"/>
                    <a:pt x="270" y="1521"/>
                  </a:cubicBezTo>
                  <a:cubicBezTo>
                    <a:pt x="272" y="1514"/>
                    <a:pt x="274" y="1511"/>
                    <a:pt x="276" y="1509"/>
                  </a:cubicBezTo>
                  <a:cubicBezTo>
                    <a:pt x="279" y="1505"/>
                    <a:pt x="281" y="1503"/>
                    <a:pt x="281" y="1495"/>
                  </a:cubicBezTo>
                  <a:cubicBezTo>
                    <a:pt x="282" y="1482"/>
                    <a:pt x="288" y="1480"/>
                    <a:pt x="293" y="1480"/>
                  </a:cubicBezTo>
                  <a:cubicBezTo>
                    <a:pt x="298" y="1479"/>
                    <a:pt x="303" y="1477"/>
                    <a:pt x="303" y="1470"/>
                  </a:cubicBezTo>
                  <a:cubicBezTo>
                    <a:pt x="304" y="1463"/>
                    <a:pt x="293" y="1445"/>
                    <a:pt x="302" y="1435"/>
                  </a:cubicBezTo>
                  <a:cubicBezTo>
                    <a:pt x="306" y="1430"/>
                    <a:pt x="310" y="1428"/>
                    <a:pt x="314" y="1427"/>
                  </a:cubicBezTo>
                  <a:cubicBezTo>
                    <a:pt x="325" y="1421"/>
                    <a:pt x="322" y="1418"/>
                    <a:pt x="322" y="1407"/>
                  </a:cubicBezTo>
                  <a:cubicBezTo>
                    <a:pt x="322" y="1400"/>
                    <a:pt x="322" y="1391"/>
                    <a:pt x="325" y="1386"/>
                  </a:cubicBezTo>
                  <a:cubicBezTo>
                    <a:pt x="331" y="1378"/>
                    <a:pt x="341" y="1359"/>
                    <a:pt x="347" y="1352"/>
                  </a:cubicBezTo>
                  <a:cubicBezTo>
                    <a:pt x="352" y="1345"/>
                    <a:pt x="360" y="1338"/>
                    <a:pt x="368" y="1336"/>
                  </a:cubicBezTo>
                  <a:cubicBezTo>
                    <a:pt x="384" y="1332"/>
                    <a:pt x="399" y="1337"/>
                    <a:pt x="403" y="1338"/>
                  </a:cubicBezTo>
                  <a:cubicBezTo>
                    <a:pt x="406" y="1339"/>
                    <a:pt x="417" y="1331"/>
                    <a:pt x="420" y="1316"/>
                  </a:cubicBezTo>
                  <a:cubicBezTo>
                    <a:pt x="423" y="1301"/>
                    <a:pt x="432" y="1288"/>
                    <a:pt x="460" y="1285"/>
                  </a:cubicBezTo>
                  <a:cubicBezTo>
                    <a:pt x="488" y="1282"/>
                    <a:pt x="502" y="1290"/>
                    <a:pt x="519" y="1285"/>
                  </a:cubicBezTo>
                  <a:cubicBezTo>
                    <a:pt x="536" y="1279"/>
                    <a:pt x="550" y="1276"/>
                    <a:pt x="565" y="1290"/>
                  </a:cubicBezTo>
                  <a:cubicBezTo>
                    <a:pt x="580" y="1306"/>
                    <a:pt x="583" y="1313"/>
                    <a:pt x="589" y="1320"/>
                  </a:cubicBezTo>
                  <a:cubicBezTo>
                    <a:pt x="591" y="1323"/>
                    <a:pt x="594" y="1325"/>
                    <a:pt x="597" y="1326"/>
                  </a:cubicBezTo>
                  <a:cubicBezTo>
                    <a:pt x="600" y="1327"/>
                    <a:pt x="604" y="1326"/>
                    <a:pt x="608" y="1326"/>
                  </a:cubicBezTo>
                  <a:cubicBezTo>
                    <a:pt x="611" y="1327"/>
                    <a:pt x="613" y="1332"/>
                    <a:pt x="617" y="1331"/>
                  </a:cubicBezTo>
                  <a:cubicBezTo>
                    <a:pt x="622" y="1331"/>
                    <a:pt x="625" y="1328"/>
                    <a:pt x="629" y="1321"/>
                  </a:cubicBezTo>
                  <a:cubicBezTo>
                    <a:pt x="634" y="1315"/>
                    <a:pt x="639" y="1311"/>
                    <a:pt x="647" y="1311"/>
                  </a:cubicBezTo>
                  <a:cubicBezTo>
                    <a:pt x="654" y="1310"/>
                    <a:pt x="667" y="1309"/>
                    <a:pt x="677" y="1305"/>
                  </a:cubicBezTo>
                  <a:cubicBezTo>
                    <a:pt x="691" y="1301"/>
                    <a:pt x="697" y="1288"/>
                    <a:pt x="695" y="1277"/>
                  </a:cubicBezTo>
                  <a:cubicBezTo>
                    <a:pt x="693" y="1265"/>
                    <a:pt x="682" y="1257"/>
                    <a:pt x="671" y="1249"/>
                  </a:cubicBezTo>
                  <a:cubicBezTo>
                    <a:pt x="661" y="1242"/>
                    <a:pt x="652" y="1233"/>
                    <a:pt x="650" y="1225"/>
                  </a:cubicBezTo>
                  <a:cubicBezTo>
                    <a:pt x="646" y="1216"/>
                    <a:pt x="652" y="1210"/>
                    <a:pt x="659" y="1208"/>
                  </a:cubicBezTo>
                  <a:cubicBezTo>
                    <a:pt x="665" y="1206"/>
                    <a:pt x="651" y="1194"/>
                    <a:pt x="647" y="1186"/>
                  </a:cubicBezTo>
                  <a:cubicBezTo>
                    <a:pt x="643" y="1178"/>
                    <a:pt x="647" y="1171"/>
                    <a:pt x="657" y="1165"/>
                  </a:cubicBezTo>
                  <a:cubicBezTo>
                    <a:pt x="667" y="1158"/>
                    <a:pt x="693" y="1162"/>
                    <a:pt x="704" y="1170"/>
                  </a:cubicBezTo>
                  <a:cubicBezTo>
                    <a:pt x="716" y="1178"/>
                    <a:pt x="728" y="1182"/>
                    <a:pt x="730" y="1170"/>
                  </a:cubicBezTo>
                  <a:cubicBezTo>
                    <a:pt x="733" y="1159"/>
                    <a:pt x="732" y="1151"/>
                    <a:pt x="744" y="1149"/>
                  </a:cubicBezTo>
                  <a:cubicBezTo>
                    <a:pt x="756" y="1147"/>
                    <a:pt x="778" y="1147"/>
                    <a:pt x="781" y="1154"/>
                  </a:cubicBezTo>
                  <a:cubicBezTo>
                    <a:pt x="784" y="1161"/>
                    <a:pt x="787" y="1178"/>
                    <a:pt x="794" y="1178"/>
                  </a:cubicBezTo>
                  <a:cubicBezTo>
                    <a:pt x="801" y="1178"/>
                    <a:pt x="831" y="1177"/>
                    <a:pt x="849" y="1177"/>
                  </a:cubicBezTo>
                  <a:cubicBezTo>
                    <a:pt x="863" y="1177"/>
                    <a:pt x="881" y="1180"/>
                    <a:pt x="895" y="1190"/>
                  </a:cubicBezTo>
                  <a:cubicBezTo>
                    <a:pt x="898" y="1192"/>
                    <a:pt x="904" y="1195"/>
                    <a:pt x="905" y="1201"/>
                  </a:cubicBezTo>
                  <a:cubicBezTo>
                    <a:pt x="907" y="1209"/>
                    <a:pt x="913" y="1213"/>
                    <a:pt x="915" y="1214"/>
                  </a:cubicBezTo>
                  <a:cubicBezTo>
                    <a:pt x="921" y="1214"/>
                    <a:pt x="922" y="1219"/>
                    <a:pt x="924" y="1224"/>
                  </a:cubicBezTo>
                  <a:cubicBezTo>
                    <a:pt x="926" y="1228"/>
                    <a:pt x="934" y="1230"/>
                    <a:pt x="937" y="1226"/>
                  </a:cubicBezTo>
                  <a:cubicBezTo>
                    <a:pt x="940" y="1223"/>
                    <a:pt x="945" y="1220"/>
                    <a:pt x="952" y="1224"/>
                  </a:cubicBezTo>
                  <a:cubicBezTo>
                    <a:pt x="959" y="1227"/>
                    <a:pt x="970" y="1232"/>
                    <a:pt x="978" y="1234"/>
                  </a:cubicBezTo>
                  <a:cubicBezTo>
                    <a:pt x="990" y="1236"/>
                    <a:pt x="1014" y="1231"/>
                    <a:pt x="1031" y="1231"/>
                  </a:cubicBezTo>
                  <a:cubicBezTo>
                    <a:pt x="1048" y="1231"/>
                    <a:pt x="1057" y="1238"/>
                    <a:pt x="1071" y="1246"/>
                  </a:cubicBezTo>
                  <a:cubicBezTo>
                    <a:pt x="1084" y="1254"/>
                    <a:pt x="1104" y="1265"/>
                    <a:pt x="1111" y="1274"/>
                  </a:cubicBezTo>
                  <a:cubicBezTo>
                    <a:pt x="1118" y="1283"/>
                    <a:pt x="1123" y="1284"/>
                    <a:pt x="1127" y="1284"/>
                  </a:cubicBezTo>
                  <a:cubicBezTo>
                    <a:pt x="1132" y="1284"/>
                    <a:pt x="1134" y="1290"/>
                    <a:pt x="1138" y="1301"/>
                  </a:cubicBezTo>
                  <a:cubicBezTo>
                    <a:pt x="1141" y="1311"/>
                    <a:pt x="1143" y="1316"/>
                    <a:pt x="1151" y="1316"/>
                  </a:cubicBezTo>
                  <a:cubicBezTo>
                    <a:pt x="1160" y="1316"/>
                    <a:pt x="1161" y="1320"/>
                    <a:pt x="1165" y="1326"/>
                  </a:cubicBezTo>
                  <a:cubicBezTo>
                    <a:pt x="1169" y="1332"/>
                    <a:pt x="1176" y="1332"/>
                    <a:pt x="1181" y="1326"/>
                  </a:cubicBezTo>
                  <a:cubicBezTo>
                    <a:pt x="1186" y="1321"/>
                    <a:pt x="1195" y="1314"/>
                    <a:pt x="1202" y="1331"/>
                  </a:cubicBezTo>
                  <a:cubicBezTo>
                    <a:pt x="1209" y="1347"/>
                    <a:pt x="1209" y="1355"/>
                    <a:pt x="1209" y="1364"/>
                  </a:cubicBezTo>
                  <a:cubicBezTo>
                    <a:pt x="1208" y="1372"/>
                    <a:pt x="1218" y="1369"/>
                    <a:pt x="1229" y="1361"/>
                  </a:cubicBezTo>
                  <a:cubicBezTo>
                    <a:pt x="1240" y="1353"/>
                    <a:pt x="1246" y="1343"/>
                    <a:pt x="1253" y="1335"/>
                  </a:cubicBezTo>
                  <a:cubicBezTo>
                    <a:pt x="1258" y="1326"/>
                    <a:pt x="1273" y="1325"/>
                    <a:pt x="1289" y="1329"/>
                  </a:cubicBezTo>
                  <a:cubicBezTo>
                    <a:pt x="1305" y="1332"/>
                    <a:pt x="1313" y="1336"/>
                    <a:pt x="1321" y="1340"/>
                  </a:cubicBezTo>
                  <a:cubicBezTo>
                    <a:pt x="1330" y="1344"/>
                    <a:pt x="1331" y="1339"/>
                    <a:pt x="1338" y="1329"/>
                  </a:cubicBezTo>
                  <a:cubicBezTo>
                    <a:pt x="1346" y="1319"/>
                    <a:pt x="1355" y="1314"/>
                    <a:pt x="1362" y="1305"/>
                  </a:cubicBezTo>
                  <a:cubicBezTo>
                    <a:pt x="1367" y="1299"/>
                    <a:pt x="1368" y="1294"/>
                    <a:pt x="1368" y="1290"/>
                  </a:cubicBezTo>
                  <a:cubicBezTo>
                    <a:pt x="1369" y="1279"/>
                    <a:pt x="1369" y="1278"/>
                    <a:pt x="1378" y="1270"/>
                  </a:cubicBezTo>
                  <a:cubicBezTo>
                    <a:pt x="1382" y="1267"/>
                    <a:pt x="1388" y="1264"/>
                    <a:pt x="1392" y="1267"/>
                  </a:cubicBezTo>
                  <a:cubicBezTo>
                    <a:pt x="1398" y="1272"/>
                    <a:pt x="1400" y="1288"/>
                    <a:pt x="1400" y="1302"/>
                  </a:cubicBezTo>
                  <a:cubicBezTo>
                    <a:pt x="1400" y="1305"/>
                    <a:pt x="1415" y="1291"/>
                    <a:pt x="1420" y="1281"/>
                  </a:cubicBezTo>
                  <a:cubicBezTo>
                    <a:pt x="1421" y="1276"/>
                    <a:pt x="1430" y="1258"/>
                    <a:pt x="1436" y="1269"/>
                  </a:cubicBezTo>
                  <a:cubicBezTo>
                    <a:pt x="1438" y="1273"/>
                    <a:pt x="1441" y="1296"/>
                    <a:pt x="1436" y="1306"/>
                  </a:cubicBezTo>
                  <a:cubicBezTo>
                    <a:pt x="1426" y="1326"/>
                    <a:pt x="1401" y="1336"/>
                    <a:pt x="1402" y="1340"/>
                  </a:cubicBezTo>
                  <a:cubicBezTo>
                    <a:pt x="1403" y="1347"/>
                    <a:pt x="1404" y="1353"/>
                    <a:pt x="1405" y="1357"/>
                  </a:cubicBezTo>
                  <a:cubicBezTo>
                    <a:pt x="1408" y="1369"/>
                    <a:pt x="1409" y="1385"/>
                    <a:pt x="1420" y="1378"/>
                  </a:cubicBezTo>
                  <a:cubicBezTo>
                    <a:pt x="1430" y="1372"/>
                    <a:pt x="1439" y="1369"/>
                    <a:pt x="1443" y="1380"/>
                  </a:cubicBezTo>
                  <a:cubicBezTo>
                    <a:pt x="1447" y="1392"/>
                    <a:pt x="1450" y="1395"/>
                    <a:pt x="1455" y="1386"/>
                  </a:cubicBezTo>
                  <a:cubicBezTo>
                    <a:pt x="1461" y="1378"/>
                    <a:pt x="1467" y="1376"/>
                    <a:pt x="1472" y="1381"/>
                  </a:cubicBezTo>
                  <a:cubicBezTo>
                    <a:pt x="1478" y="1386"/>
                    <a:pt x="1484" y="1381"/>
                    <a:pt x="1491" y="1368"/>
                  </a:cubicBezTo>
                  <a:cubicBezTo>
                    <a:pt x="1498" y="1355"/>
                    <a:pt x="1517" y="1323"/>
                    <a:pt x="1530" y="1306"/>
                  </a:cubicBezTo>
                  <a:cubicBezTo>
                    <a:pt x="1539" y="1295"/>
                    <a:pt x="1552" y="1280"/>
                    <a:pt x="1565" y="1266"/>
                  </a:cubicBezTo>
                  <a:cubicBezTo>
                    <a:pt x="1573" y="1258"/>
                    <a:pt x="1580" y="1252"/>
                    <a:pt x="1586" y="1247"/>
                  </a:cubicBezTo>
                  <a:cubicBezTo>
                    <a:pt x="1591" y="1244"/>
                    <a:pt x="1591" y="1242"/>
                    <a:pt x="1592" y="1252"/>
                  </a:cubicBezTo>
                  <a:cubicBezTo>
                    <a:pt x="1594" y="1262"/>
                    <a:pt x="1595" y="1279"/>
                    <a:pt x="1596" y="1288"/>
                  </a:cubicBezTo>
                  <a:cubicBezTo>
                    <a:pt x="1596" y="1303"/>
                    <a:pt x="1601" y="1299"/>
                    <a:pt x="1615" y="1298"/>
                  </a:cubicBezTo>
                  <a:cubicBezTo>
                    <a:pt x="1628" y="1297"/>
                    <a:pt x="1640" y="1300"/>
                    <a:pt x="1644" y="1311"/>
                  </a:cubicBezTo>
                  <a:cubicBezTo>
                    <a:pt x="1649" y="1326"/>
                    <a:pt x="1640" y="1337"/>
                    <a:pt x="1636" y="1345"/>
                  </a:cubicBezTo>
                  <a:cubicBezTo>
                    <a:pt x="1631" y="1353"/>
                    <a:pt x="1638" y="1359"/>
                    <a:pt x="1650" y="1365"/>
                  </a:cubicBezTo>
                  <a:cubicBezTo>
                    <a:pt x="1663" y="1372"/>
                    <a:pt x="1663" y="1386"/>
                    <a:pt x="1654" y="1395"/>
                  </a:cubicBezTo>
                  <a:cubicBezTo>
                    <a:pt x="1645" y="1403"/>
                    <a:pt x="1625" y="1425"/>
                    <a:pt x="1620" y="1432"/>
                  </a:cubicBezTo>
                  <a:cubicBezTo>
                    <a:pt x="1615" y="1440"/>
                    <a:pt x="1611" y="1450"/>
                    <a:pt x="1619" y="1453"/>
                  </a:cubicBezTo>
                  <a:cubicBezTo>
                    <a:pt x="1628" y="1456"/>
                    <a:pt x="1636" y="1455"/>
                    <a:pt x="1642" y="1460"/>
                  </a:cubicBezTo>
                  <a:cubicBezTo>
                    <a:pt x="1648" y="1464"/>
                    <a:pt x="1641" y="1476"/>
                    <a:pt x="1639" y="1488"/>
                  </a:cubicBezTo>
                  <a:cubicBezTo>
                    <a:pt x="1638" y="1501"/>
                    <a:pt x="1649" y="1515"/>
                    <a:pt x="1655" y="1520"/>
                  </a:cubicBezTo>
                  <a:cubicBezTo>
                    <a:pt x="1663" y="1524"/>
                    <a:pt x="1672" y="1524"/>
                    <a:pt x="1673" y="1519"/>
                  </a:cubicBezTo>
                  <a:cubicBezTo>
                    <a:pt x="1674" y="1513"/>
                    <a:pt x="1676" y="1504"/>
                    <a:pt x="1682" y="1505"/>
                  </a:cubicBezTo>
                  <a:cubicBezTo>
                    <a:pt x="1688" y="1505"/>
                    <a:pt x="1694" y="1513"/>
                    <a:pt x="1700" y="1520"/>
                  </a:cubicBezTo>
                  <a:cubicBezTo>
                    <a:pt x="1705" y="1529"/>
                    <a:pt x="1707" y="1534"/>
                    <a:pt x="1713" y="1530"/>
                  </a:cubicBezTo>
                  <a:cubicBezTo>
                    <a:pt x="1719" y="1526"/>
                    <a:pt x="1720" y="1524"/>
                    <a:pt x="1723" y="1522"/>
                  </a:cubicBezTo>
                  <a:cubicBezTo>
                    <a:pt x="1726" y="1522"/>
                    <a:pt x="1729" y="1522"/>
                    <a:pt x="1729" y="1522"/>
                  </a:cubicBezTo>
                  <a:cubicBezTo>
                    <a:pt x="1730" y="1523"/>
                    <a:pt x="1731" y="1522"/>
                    <a:pt x="1732" y="1516"/>
                  </a:cubicBezTo>
                  <a:cubicBezTo>
                    <a:pt x="1732" y="1511"/>
                    <a:pt x="1734" y="1507"/>
                    <a:pt x="1737" y="1502"/>
                  </a:cubicBezTo>
                  <a:cubicBezTo>
                    <a:pt x="1746" y="1488"/>
                    <a:pt x="1761" y="1481"/>
                    <a:pt x="1765" y="1473"/>
                  </a:cubicBezTo>
                  <a:cubicBezTo>
                    <a:pt x="1771" y="1464"/>
                    <a:pt x="1779" y="1461"/>
                    <a:pt x="1789" y="1459"/>
                  </a:cubicBezTo>
                  <a:cubicBezTo>
                    <a:pt x="1800" y="1457"/>
                    <a:pt x="1814" y="1460"/>
                    <a:pt x="1819" y="1446"/>
                  </a:cubicBezTo>
                  <a:cubicBezTo>
                    <a:pt x="1824" y="1432"/>
                    <a:pt x="1821" y="1417"/>
                    <a:pt x="1829" y="1412"/>
                  </a:cubicBezTo>
                  <a:cubicBezTo>
                    <a:pt x="1836" y="1407"/>
                    <a:pt x="1853" y="1411"/>
                    <a:pt x="1862" y="1413"/>
                  </a:cubicBezTo>
                  <a:cubicBezTo>
                    <a:pt x="1870" y="1417"/>
                    <a:pt x="1899" y="1417"/>
                    <a:pt x="1913" y="1410"/>
                  </a:cubicBezTo>
                  <a:cubicBezTo>
                    <a:pt x="1927" y="1403"/>
                    <a:pt x="1936" y="1383"/>
                    <a:pt x="1956" y="1388"/>
                  </a:cubicBezTo>
                  <a:cubicBezTo>
                    <a:pt x="1977" y="1392"/>
                    <a:pt x="1992" y="1389"/>
                    <a:pt x="2007" y="1382"/>
                  </a:cubicBezTo>
                  <a:cubicBezTo>
                    <a:pt x="2023" y="1374"/>
                    <a:pt x="2032" y="1366"/>
                    <a:pt x="2017" y="1363"/>
                  </a:cubicBezTo>
                  <a:cubicBezTo>
                    <a:pt x="2003" y="1361"/>
                    <a:pt x="2005" y="1351"/>
                    <a:pt x="2008" y="1346"/>
                  </a:cubicBezTo>
                  <a:cubicBezTo>
                    <a:pt x="2012" y="1340"/>
                    <a:pt x="2017" y="1338"/>
                    <a:pt x="2026" y="1342"/>
                  </a:cubicBezTo>
                  <a:cubicBezTo>
                    <a:pt x="2036" y="1346"/>
                    <a:pt x="2038" y="1342"/>
                    <a:pt x="2034" y="1334"/>
                  </a:cubicBezTo>
                  <a:cubicBezTo>
                    <a:pt x="2031" y="1326"/>
                    <a:pt x="2038" y="1318"/>
                    <a:pt x="2046" y="1316"/>
                  </a:cubicBezTo>
                  <a:cubicBezTo>
                    <a:pt x="2054" y="1314"/>
                    <a:pt x="2065" y="1315"/>
                    <a:pt x="2074" y="1324"/>
                  </a:cubicBezTo>
                  <a:cubicBezTo>
                    <a:pt x="2084" y="1333"/>
                    <a:pt x="2094" y="1329"/>
                    <a:pt x="2093" y="1317"/>
                  </a:cubicBezTo>
                  <a:cubicBezTo>
                    <a:pt x="2092" y="1305"/>
                    <a:pt x="2090" y="1285"/>
                    <a:pt x="2084" y="1280"/>
                  </a:cubicBezTo>
                  <a:cubicBezTo>
                    <a:pt x="2078" y="1274"/>
                    <a:pt x="2078" y="1267"/>
                    <a:pt x="2090" y="1269"/>
                  </a:cubicBezTo>
                  <a:cubicBezTo>
                    <a:pt x="2102" y="1271"/>
                    <a:pt x="2120" y="1276"/>
                    <a:pt x="2126" y="1281"/>
                  </a:cubicBezTo>
                  <a:cubicBezTo>
                    <a:pt x="2133" y="1285"/>
                    <a:pt x="2155" y="1283"/>
                    <a:pt x="2162" y="1275"/>
                  </a:cubicBezTo>
                  <a:cubicBezTo>
                    <a:pt x="2169" y="1267"/>
                    <a:pt x="2177" y="1259"/>
                    <a:pt x="2184" y="1226"/>
                  </a:cubicBezTo>
                  <a:cubicBezTo>
                    <a:pt x="2190" y="1198"/>
                    <a:pt x="2194" y="1211"/>
                    <a:pt x="2222" y="1206"/>
                  </a:cubicBezTo>
                  <a:cubicBezTo>
                    <a:pt x="2251" y="1201"/>
                    <a:pt x="2254" y="1200"/>
                    <a:pt x="2262" y="1203"/>
                  </a:cubicBezTo>
                  <a:cubicBezTo>
                    <a:pt x="2271" y="1207"/>
                    <a:pt x="2276" y="1220"/>
                    <a:pt x="2282" y="1225"/>
                  </a:cubicBezTo>
                  <a:cubicBezTo>
                    <a:pt x="2288" y="1230"/>
                    <a:pt x="2295" y="1241"/>
                    <a:pt x="2323" y="1240"/>
                  </a:cubicBezTo>
                  <a:cubicBezTo>
                    <a:pt x="2344" y="1239"/>
                    <a:pt x="2345" y="1233"/>
                    <a:pt x="2357" y="1230"/>
                  </a:cubicBezTo>
                  <a:cubicBezTo>
                    <a:pt x="2362" y="1228"/>
                    <a:pt x="2362" y="1228"/>
                    <a:pt x="2362" y="1228"/>
                  </a:cubicBezTo>
                  <a:lnTo>
                    <a:pt x="2378" y="12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6139139" y="3243537"/>
              <a:ext cx="876980" cy="572496"/>
            </a:xfrm>
            <a:custGeom>
              <a:gdLst>
                <a:gd fmla="*/ 698 w 2163" name="T0"/>
                <a:gd fmla="*/ 107 h 1409" name="T1"/>
                <a:gd fmla="*/ 442 w 2163" name="T2"/>
                <a:gd fmla="*/ 261 h 1409" name="T3"/>
                <a:gd fmla="*/ 296 w 2163" name="T4"/>
                <a:gd fmla="*/ 354 h 1409" name="T5"/>
                <a:gd fmla="*/ 211 w 2163" name="T6"/>
                <a:gd fmla="*/ 559 h 1409" name="T7"/>
                <a:gd fmla="*/ 137 w 2163" name="T8"/>
                <a:gd fmla="*/ 748 h 1409" name="T9"/>
                <a:gd fmla="*/ 153 w 2163" name="T10"/>
                <a:gd fmla="*/ 870 h 1409" name="T11"/>
                <a:gd fmla="*/ 161 w 2163" name="T12"/>
                <a:gd fmla="*/ 885 h 1409" name="T13"/>
                <a:gd fmla="*/ 310 w 2163" name="T14"/>
                <a:gd fmla="*/ 841 h 1409" name="T15"/>
                <a:gd fmla="*/ 284 w 2163" name="T16"/>
                <a:gd fmla="*/ 900 h 1409" name="T17"/>
                <a:gd fmla="*/ 181 w 2163" name="T18"/>
                <a:gd fmla="*/ 977 h 1409" name="T19"/>
                <a:gd fmla="*/ 115 w 2163" name="T20"/>
                <a:gd fmla="*/ 1081 h 1409" name="T21"/>
                <a:gd fmla="*/ 16 w 2163" name="T22"/>
                <a:gd fmla="*/ 1180 h 1409" name="T23"/>
                <a:gd fmla="*/ 47 w 2163" name="T24"/>
                <a:gd fmla="*/ 1256 h 1409" name="T25"/>
                <a:gd fmla="*/ 176 w 2163" name="T26"/>
                <a:gd fmla="*/ 1323 h 1409" name="T27"/>
                <a:gd fmla="*/ 320 w 2163" name="T28"/>
                <a:gd fmla="*/ 1384 h 1409" name="T29"/>
                <a:gd fmla="*/ 428 w 2163" name="T30"/>
                <a:gd fmla="*/ 1372 h 1409" name="T31"/>
                <a:gd fmla="*/ 475 w 2163" name="T32"/>
                <a:gd fmla="*/ 1272 h 1409" name="T33"/>
                <a:gd fmla="*/ 514 w 2163" name="T34"/>
                <a:gd fmla="*/ 1147 h 1409" name="T35"/>
                <a:gd fmla="*/ 660 w 2163" name="T36"/>
                <a:gd fmla="*/ 1301 h 1409" name="T37"/>
                <a:gd fmla="*/ 809 w 2163" name="T38"/>
                <a:gd fmla="*/ 1395 h 1409" name="T39"/>
                <a:gd fmla="*/ 918 w 2163" name="T40"/>
                <a:gd fmla="*/ 1310 h 1409" name="T41"/>
                <a:gd fmla="*/ 1014 w 2163" name="T42"/>
                <a:gd fmla="*/ 1401 h 1409" name="T43"/>
                <a:gd fmla="*/ 1068 w 2163" name="T44"/>
                <a:gd fmla="*/ 1293 h 1409" name="T45"/>
                <a:gd fmla="*/ 1143 w 2163" name="T46"/>
                <a:gd fmla="*/ 1232 h 1409" name="T47"/>
                <a:gd fmla="*/ 1276 w 2163" name="T48"/>
                <a:gd fmla="*/ 1116 h 1409" name="T49"/>
                <a:gd fmla="*/ 1346 w 2163" name="T50"/>
                <a:gd fmla="*/ 1019 h 1409" name="T51"/>
                <a:gd fmla="*/ 1390 w 2163" name="T52"/>
                <a:gd fmla="*/ 913 h 1409" name="T53"/>
                <a:gd fmla="*/ 1463 w 2163" name="T54"/>
                <a:gd fmla="*/ 867 h 1409" name="T55"/>
                <a:gd fmla="*/ 1522 w 2163" name="T56"/>
                <a:gd fmla="*/ 797 h 1409" name="T57"/>
                <a:gd fmla="*/ 1482 w 2163" name="T58"/>
                <a:gd fmla="*/ 731 h 1409" name="T59"/>
                <a:gd fmla="*/ 1539 w 2163" name="T60"/>
                <a:gd fmla="*/ 670 h 1409" name="T61"/>
                <a:gd fmla="*/ 1589 w 2163" name="T62"/>
                <a:gd fmla="*/ 729 h 1409" name="T63"/>
                <a:gd fmla="*/ 1639 w 2163" name="T64"/>
                <a:gd fmla="*/ 645 h 1409" name="T65"/>
                <a:gd fmla="*/ 1678 w 2163" name="T66"/>
                <a:gd fmla="*/ 588 h 1409" name="T67"/>
                <a:gd fmla="*/ 1713 w 2163" name="T68"/>
                <a:gd fmla="*/ 549 h 1409" name="T69"/>
                <a:gd fmla="*/ 1689 w 2163" name="T70"/>
                <a:gd fmla="*/ 503 h 1409" name="T71"/>
                <a:gd fmla="*/ 1776 w 2163" name="T72"/>
                <a:gd fmla="*/ 480 h 1409" name="T73"/>
                <a:gd fmla="*/ 1851 w 2163" name="T74"/>
                <a:gd fmla="*/ 414 h 1409" name="T75"/>
                <a:gd fmla="*/ 1880 w 2163" name="T76"/>
                <a:gd fmla="*/ 452 h 1409" name="T77"/>
                <a:gd fmla="*/ 1994 w 2163" name="T78"/>
                <a:gd fmla="*/ 377 h 1409" name="T79"/>
                <a:gd fmla="*/ 2087 w 2163" name="T80"/>
                <a:gd fmla="*/ 388 h 1409" name="T81"/>
                <a:gd fmla="*/ 2113 w 2163" name="T82"/>
                <a:gd fmla="*/ 315 h 1409" name="T83"/>
                <a:gd fmla="*/ 2135 w 2163" name="T84"/>
                <a:gd fmla="*/ 237 h 1409" name="T85"/>
                <a:gd fmla="*/ 2152 w 2163" name="T86"/>
                <a:gd fmla="*/ 158 h 1409" name="T87"/>
                <a:gd fmla="*/ 2035 w 2163" name="T88"/>
                <a:gd fmla="*/ 168 h 1409" name="T89"/>
                <a:gd fmla="*/ 1949 w 2163" name="T90"/>
                <a:gd fmla="*/ 185 h 1409" name="T91"/>
                <a:gd fmla="*/ 1821 w 2163" name="T92"/>
                <a:gd fmla="*/ 185 h 1409" name="T93"/>
                <a:gd fmla="*/ 1712 w 2163" name="T94"/>
                <a:gd fmla="*/ 102 h 1409" name="T95"/>
                <a:gd fmla="*/ 1583 w 2163" name="T96"/>
                <a:gd fmla="*/ 77 h 1409" name="T97"/>
                <a:gd fmla="*/ 1459 w 2163" name="T98"/>
                <a:gd fmla="*/ 138 h 1409" name="T99"/>
                <a:gd fmla="*/ 1438 w 2163" name="T100"/>
                <a:gd fmla="*/ 222 h 1409" name="T101"/>
                <a:gd fmla="*/ 1384 w 2163" name="T102"/>
                <a:gd fmla="*/ 313 h 1409" name="T103"/>
                <a:gd fmla="*/ 1227 w 2163" name="T104"/>
                <a:gd fmla="*/ 376 h 1409" name="T105"/>
                <a:gd fmla="*/ 1111 w 2163" name="T106"/>
                <a:gd fmla="*/ 196 h 1409" name="T107"/>
                <a:gd fmla="*/ 1132 w 2163" name="T108"/>
                <a:gd fmla="*/ 107 h 1409" name="T109"/>
                <a:gd fmla="*/ 1042 w 2163" name="T110"/>
                <a:gd fmla="*/ 3 h 1409" name="T111"/>
                <a:gd fmla="*/ 965 w 2163" name="T112"/>
                <a:gd fmla="*/ 34 h 1409" name="T113"/>
                <a:gd fmla="*/ 877 w 2163" name="T114"/>
                <a:gd fmla="*/ 60 h 1409" name="T115"/>
                <a:gd fmla="*/ 841 w 2163" name="T116"/>
                <a:gd fmla="*/ 60 h 1409" name="T117"/>
                <a:gd fmla="*/ 803 w 2163" name="T118"/>
                <a:gd fmla="*/ 12 h 140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409" w="2163">
                  <a:moveTo>
                    <a:pt x="767" y="0"/>
                  </a:moveTo>
                  <a:cubicBezTo>
                    <a:pt x="767" y="10"/>
                    <a:pt x="768" y="35"/>
                    <a:pt x="746" y="47"/>
                  </a:cubicBezTo>
                  <a:cubicBezTo>
                    <a:pt x="733" y="55"/>
                    <a:pt x="719" y="63"/>
                    <a:pt x="712" y="73"/>
                  </a:cubicBezTo>
                  <a:cubicBezTo>
                    <a:pt x="705" y="83"/>
                    <a:pt x="703" y="96"/>
                    <a:pt x="698" y="107"/>
                  </a:cubicBezTo>
                  <a:cubicBezTo>
                    <a:pt x="688" y="130"/>
                    <a:pt x="672" y="138"/>
                    <a:pt x="651" y="143"/>
                  </a:cubicBezTo>
                  <a:cubicBezTo>
                    <a:pt x="631" y="148"/>
                    <a:pt x="590" y="147"/>
                    <a:pt x="559" y="156"/>
                  </a:cubicBezTo>
                  <a:cubicBezTo>
                    <a:pt x="527" y="165"/>
                    <a:pt x="508" y="155"/>
                    <a:pt x="490" y="187"/>
                  </a:cubicBezTo>
                  <a:cubicBezTo>
                    <a:pt x="473" y="219"/>
                    <a:pt x="466" y="244"/>
                    <a:pt x="442" y="261"/>
                  </a:cubicBezTo>
                  <a:cubicBezTo>
                    <a:pt x="417" y="278"/>
                    <a:pt x="411" y="292"/>
                    <a:pt x="390" y="283"/>
                  </a:cubicBezTo>
                  <a:cubicBezTo>
                    <a:pt x="368" y="273"/>
                    <a:pt x="364" y="276"/>
                    <a:pt x="352" y="305"/>
                  </a:cubicBezTo>
                  <a:cubicBezTo>
                    <a:pt x="339" y="335"/>
                    <a:pt x="370" y="335"/>
                    <a:pt x="353" y="346"/>
                  </a:cubicBezTo>
                  <a:cubicBezTo>
                    <a:pt x="336" y="357"/>
                    <a:pt x="313" y="331"/>
                    <a:pt x="296" y="354"/>
                  </a:cubicBezTo>
                  <a:cubicBezTo>
                    <a:pt x="287" y="365"/>
                    <a:pt x="277" y="386"/>
                    <a:pt x="268" y="408"/>
                  </a:cubicBezTo>
                  <a:cubicBezTo>
                    <a:pt x="258" y="432"/>
                    <a:pt x="252" y="464"/>
                    <a:pt x="248" y="483"/>
                  </a:cubicBezTo>
                  <a:cubicBezTo>
                    <a:pt x="244" y="498"/>
                    <a:pt x="232" y="506"/>
                    <a:pt x="227" y="519"/>
                  </a:cubicBezTo>
                  <a:cubicBezTo>
                    <a:pt x="221" y="534"/>
                    <a:pt x="220" y="551"/>
                    <a:pt x="211" y="559"/>
                  </a:cubicBezTo>
                  <a:cubicBezTo>
                    <a:pt x="195" y="574"/>
                    <a:pt x="164" y="580"/>
                    <a:pt x="149" y="607"/>
                  </a:cubicBezTo>
                  <a:cubicBezTo>
                    <a:pt x="134" y="634"/>
                    <a:pt x="110" y="669"/>
                    <a:pt x="107" y="692"/>
                  </a:cubicBezTo>
                  <a:cubicBezTo>
                    <a:pt x="103" y="716"/>
                    <a:pt x="110" y="729"/>
                    <a:pt x="112" y="735"/>
                  </a:cubicBezTo>
                  <a:cubicBezTo>
                    <a:pt x="115" y="741"/>
                    <a:pt x="124" y="740"/>
                    <a:pt x="137" y="748"/>
                  </a:cubicBezTo>
                  <a:cubicBezTo>
                    <a:pt x="151" y="756"/>
                    <a:pt x="157" y="771"/>
                    <a:pt x="162" y="783"/>
                  </a:cubicBezTo>
                  <a:cubicBezTo>
                    <a:pt x="166" y="794"/>
                    <a:pt x="167" y="802"/>
                    <a:pt x="168" y="806"/>
                  </a:cubicBezTo>
                  <a:cubicBezTo>
                    <a:pt x="171" y="814"/>
                    <a:pt x="173" y="821"/>
                    <a:pt x="168" y="842"/>
                  </a:cubicBezTo>
                  <a:cubicBezTo>
                    <a:pt x="165" y="852"/>
                    <a:pt x="158" y="866"/>
                    <a:pt x="153" y="870"/>
                  </a:cubicBezTo>
                  <a:cubicBezTo>
                    <a:pt x="148" y="874"/>
                    <a:pt x="142" y="879"/>
                    <a:pt x="139" y="883"/>
                  </a:cubicBezTo>
                  <a:cubicBezTo>
                    <a:pt x="132" y="890"/>
                    <a:pt x="132" y="916"/>
                    <a:pt x="132" y="930"/>
                  </a:cubicBezTo>
                  <a:cubicBezTo>
                    <a:pt x="131" y="943"/>
                    <a:pt x="152" y="943"/>
                    <a:pt x="157" y="925"/>
                  </a:cubicBezTo>
                  <a:cubicBezTo>
                    <a:pt x="159" y="914"/>
                    <a:pt x="152" y="894"/>
                    <a:pt x="161" y="885"/>
                  </a:cubicBezTo>
                  <a:cubicBezTo>
                    <a:pt x="163" y="883"/>
                    <a:pt x="172" y="886"/>
                    <a:pt x="180" y="890"/>
                  </a:cubicBezTo>
                  <a:cubicBezTo>
                    <a:pt x="190" y="896"/>
                    <a:pt x="200" y="904"/>
                    <a:pt x="207" y="898"/>
                  </a:cubicBezTo>
                  <a:cubicBezTo>
                    <a:pt x="214" y="892"/>
                    <a:pt x="231" y="877"/>
                    <a:pt x="257" y="865"/>
                  </a:cubicBezTo>
                  <a:cubicBezTo>
                    <a:pt x="283" y="854"/>
                    <a:pt x="292" y="850"/>
                    <a:pt x="310" y="841"/>
                  </a:cubicBezTo>
                  <a:cubicBezTo>
                    <a:pt x="320" y="835"/>
                    <a:pt x="325" y="832"/>
                    <a:pt x="331" y="830"/>
                  </a:cubicBezTo>
                  <a:cubicBezTo>
                    <a:pt x="352" y="823"/>
                    <a:pt x="344" y="835"/>
                    <a:pt x="339" y="851"/>
                  </a:cubicBezTo>
                  <a:cubicBezTo>
                    <a:pt x="335" y="867"/>
                    <a:pt x="315" y="869"/>
                    <a:pt x="304" y="871"/>
                  </a:cubicBezTo>
                  <a:cubicBezTo>
                    <a:pt x="293" y="873"/>
                    <a:pt x="287" y="885"/>
                    <a:pt x="284" y="900"/>
                  </a:cubicBezTo>
                  <a:cubicBezTo>
                    <a:pt x="282" y="915"/>
                    <a:pt x="269" y="916"/>
                    <a:pt x="259" y="916"/>
                  </a:cubicBezTo>
                  <a:cubicBezTo>
                    <a:pt x="248" y="916"/>
                    <a:pt x="239" y="938"/>
                    <a:pt x="235" y="950"/>
                  </a:cubicBezTo>
                  <a:cubicBezTo>
                    <a:pt x="231" y="962"/>
                    <a:pt x="223" y="963"/>
                    <a:pt x="211" y="962"/>
                  </a:cubicBezTo>
                  <a:cubicBezTo>
                    <a:pt x="200" y="960"/>
                    <a:pt x="188" y="968"/>
                    <a:pt x="181" y="977"/>
                  </a:cubicBezTo>
                  <a:cubicBezTo>
                    <a:pt x="173" y="985"/>
                    <a:pt x="167" y="985"/>
                    <a:pt x="159" y="996"/>
                  </a:cubicBezTo>
                  <a:cubicBezTo>
                    <a:pt x="151" y="1006"/>
                    <a:pt x="147" y="1007"/>
                    <a:pt x="142" y="1021"/>
                  </a:cubicBezTo>
                  <a:cubicBezTo>
                    <a:pt x="136" y="1036"/>
                    <a:pt x="136" y="1043"/>
                    <a:pt x="139" y="1052"/>
                  </a:cubicBezTo>
                  <a:cubicBezTo>
                    <a:pt x="142" y="1061"/>
                    <a:pt x="123" y="1073"/>
                    <a:pt x="115" y="1081"/>
                  </a:cubicBezTo>
                  <a:cubicBezTo>
                    <a:pt x="106" y="1088"/>
                    <a:pt x="102" y="1088"/>
                    <a:pt x="96" y="1088"/>
                  </a:cubicBezTo>
                  <a:cubicBezTo>
                    <a:pt x="91" y="1088"/>
                    <a:pt x="82" y="1092"/>
                    <a:pt x="69" y="1105"/>
                  </a:cubicBezTo>
                  <a:cubicBezTo>
                    <a:pt x="56" y="1118"/>
                    <a:pt x="59" y="1127"/>
                    <a:pt x="54" y="1138"/>
                  </a:cubicBezTo>
                  <a:cubicBezTo>
                    <a:pt x="48" y="1149"/>
                    <a:pt x="23" y="1171"/>
                    <a:pt x="16" y="1180"/>
                  </a:cubicBezTo>
                  <a:cubicBezTo>
                    <a:pt x="9" y="1189"/>
                    <a:pt x="10" y="1204"/>
                    <a:pt x="10" y="1214"/>
                  </a:cubicBezTo>
                  <a:cubicBezTo>
                    <a:pt x="10" y="1219"/>
                    <a:pt x="8" y="1227"/>
                    <a:pt x="4" y="1235"/>
                  </a:cubicBezTo>
                  <a:cubicBezTo>
                    <a:pt x="0" y="1244"/>
                    <a:pt x="1" y="1242"/>
                    <a:pt x="11" y="1246"/>
                  </a:cubicBezTo>
                  <a:cubicBezTo>
                    <a:pt x="21" y="1249"/>
                    <a:pt x="38" y="1255"/>
                    <a:pt x="47" y="1256"/>
                  </a:cubicBezTo>
                  <a:cubicBezTo>
                    <a:pt x="61" y="1259"/>
                    <a:pt x="65" y="1250"/>
                    <a:pt x="75" y="1248"/>
                  </a:cubicBezTo>
                  <a:cubicBezTo>
                    <a:pt x="84" y="1245"/>
                    <a:pt x="94" y="1247"/>
                    <a:pt x="103" y="1260"/>
                  </a:cubicBezTo>
                  <a:cubicBezTo>
                    <a:pt x="111" y="1273"/>
                    <a:pt x="120" y="1297"/>
                    <a:pt x="134" y="1301"/>
                  </a:cubicBezTo>
                  <a:cubicBezTo>
                    <a:pt x="147" y="1304"/>
                    <a:pt x="171" y="1306"/>
                    <a:pt x="176" y="1323"/>
                  </a:cubicBezTo>
                  <a:cubicBezTo>
                    <a:pt x="180" y="1337"/>
                    <a:pt x="183" y="1351"/>
                    <a:pt x="190" y="1366"/>
                  </a:cubicBezTo>
                  <a:cubicBezTo>
                    <a:pt x="197" y="1382"/>
                    <a:pt x="212" y="1390"/>
                    <a:pt x="225" y="1390"/>
                  </a:cubicBezTo>
                  <a:cubicBezTo>
                    <a:pt x="239" y="1390"/>
                    <a:pt x="274" y="1386"/>
                    <a:pt x="288" y="1388"/>
                  </a:cubicBezTo>
                  <a:cubicBezTo>
                    <a:pt x="302" y="1392"/>
                    <a:pt x="310" y="1390"/>
                    <a:pt x="320" y="1384"/>
                  </a:cubicBezTo>
                  <a:cubicBezTo>
                    <a:pt x="330" y="1377"/>
                    <a:pt x="355" y="1370"/>
                    <a:pt x="367" y="1374"/>
                  </a:cubicBezTo>
                  <a:cubicBezTo>
                    <a:pt x="379" y="1378"/>
                    <a:pt x="390" y="1386"/>
                    <a:pt x="398" y="1389"/>
                  </a:cubicBezTo>
                  <a:cubicBezTo>
                    <a:pt x="410" y="1394"/>
                    <a:pt x="409" y="1399"/>
                    <a:pt x="419" y="1383"/>
                  </a:cubicBezTo>
                  <a:cubicBezTo>
                    <a:pt x="423" y="1379"/>
                    <a:pt x="425" y="1375"/>
                    <a:pt x="428" y="1372"/>
                  </a:cubicBezTo>
                  <a:cubicBezTo>
                    <a:pt x="433" y="1368"/>
                    <a:pt x="440" y="1362"/>
                    <a:pt x="447" y="1358"/>
                  </a:cubicBezTo>
                  <a:cubicBezTo>
                    <a:pt x="456" y="1354"/>
                    <a:pt x="457" y="1353"/>
                    <a:pt x="456" y="1338"/>
                  </a:cubicBezTo>
                  <a:cubicBezTo>
                    <a:pt x="455" y="1328"/>
                    <a:pt x="455" y="1317"/>
                    <a:pt x="461" y="1310"/>
                  </a:cubicBezTo>
                  <a:cubicBezTo>
                    <a:pt x="470" y="1298"/>
                    <a:pt x="473" y="1285"/>
                    <a:pt x="475" y="1272"/>
                  </a:cubicBezTo>
                  <a:cubicBezTo>
                    <a:pt x="479" y="1258"/>
                    <a:pt x="509" y="1250"/>
                    <a:pt x="525" y="1243"/>
                  </a:cubicBezTo>
                  <a:cubicBezTo>
                    <a:pt x="536" y="1238"/>
                    <a:pt x="552" y="1230"/>
                    <a:pt x="563" y="1225"/>
                  </a:cubicBezTo>
                  <a:cubicBezTo>
                    <a:pt x="574" y="1220"/>
                    <a:pt x="554" y="1207"/>
                    <a:pt x="547" y="1199"/>
                  </a:cubicBezTo>
                  <a:cubicBezTo>
                    <a:pt x="540" y="1191"/>
                    <a:pt x="519" y="1164"/>
                    <a:pt x="514" y="1147"/>
                  </a:cubicBezTo>
                  <a:cubicBezTo>
                    <a:pt x="509" y="1130"/>
                    <a:pt x="513" y="1107"/>
                    <a:pt x="519" y="1121"/>
                  </a:cubicBezTo>
                  <a:cubicBezTo>
                    <a:pt x="526" y="1135"/>
                    <a:pt x="529" y="1164"/>
                    <a:pt x="554" y="1182"/>
                  </a:cubicBezTo>
                  <a:cubicBezTo>
                    <a:pt x="578" y="1201"/>
                    <a:pt x="610" y="1237"/>
                    <a:pt x="624" y="1256"/>
                  </a:cubicBezTo>
                  <a:cubicBezTo>
                    <a:pt x="633" y="1270"/>
                    <a:pt x="657" y="1288"/>
                    <a:pt x="660" y="1301"/>
                  </a:cubicBezTo>
                  <a:cubicBezTo>
                    <a:pt x="661" y="1308"/>
                    <a:pt x="642" y="1333"/>
                    <a:pt x="649" y="1341"/>
                  </a:cubicBezTo>
                  <a:cubicBezTo>
                    <a:pt x="664" y="1357"/>
                    <a:pt x="684" y="1340"/>
                    <a:pt x="701" y="1345"/>
                  </a:cubicBezTo>
                  <a:cubicBezTo>
                    <a:pt x="727" y="1352"/>
                    <a:pt x="746" y="1362"/>
                    <a:pt x="764" y="1382"/>
                  </a:cubicBezTo>
                  <a:cubicBezTo>
                    <a:pt x="774" y="1394"/>
                    <a:pt x="792" y="1399"/>
                    <a:pt x="809" y="1395"/>
                  </a:cubicBezTo>
                  <a:cubicBezTo>
                    <a:pt x="821" y="1392"/>
                    <a:pt x="840" y="1400"/>
                    <a:pt x="840" y="1386"/>
                  </a:cubicBezTo>
                  <a:cubicBezTo>
                    <a:pt x="840" y="1375"/>
                    <a:pt x="857" y="1369"/>
                    <a:pt x="861" y="1373"/>
                  </a:cubicBezTo>
                  <a:cubicBezTo>
                    <a:pt x="869" y="1382"/>
                    <a:pt x="875" y="1342"/>
                    <a:pt x="877" y="1337"/>
                  </a:cubicBezTo>
                  <a:cubicBezTo>
                    <a:pt x="882" y="1325"/>
                    <a:pt x="899" y="1311"/>
                    <a:pt x="918" y="1310"/>
                  </a:cubicBezTo>
                  <a:cubicBezTo>
                    <a:pt x="936" y="1309"/>
                    <a:pt x="958" y="1313"/>
                    <a:pt x="960" y="1327"/>
                  </a:cubicBezTo>
                  <a:cubicBezTo>
                    <a:pt x="963" y="1341"/>
                    <a:pt x="972" y="1345"/>
                    <a:pt x="978" y="1357"/>
                  </a:cubicBezTo>
                  <a:cubicBezTo>
                    <a:pt x="983" y="1370"/>
                    <a:pt x="984" y="1388"/>
                    <a:pt x="988" y="1398"/>
                  </a:cubicBezTo>
                  <a:cubicBezTo>
                    <a:pt x="993" y="1408"/>
                    <a:pt x="1005" y="1409"/>
                    <a:pt x="1014" y="1401"/>
                  </a:cubicBezTo>
                  <a:cubicBezTo>
                    <a:pt x="1022" y="1392"/>
                    <a:pt x="1026" y="1389"/>
                    <a:pt x="1040" y="1388"/>
                  </a:cubicBezTo>
                  <a:cubicBezTo>
                    <a:pt x="1054" y="1386"/>
                    <a:pt x="1057" y="1383"/>
                    <a:pt x="1057" y="1368"/>
                  </a:cubicBezTo>
                  <a:cubicBezTo>
                    <a:pt x="1058" y="1358"/>
                    <a:pt x="1058" y="1338"/>
                    <a:pt x="1059" y="1322"/>
                  </a:cubicBezTo>
                  <a:cubicBezTo>
                    <a:pt x="1060" y="1306"/>
                    <a:pt x="1063" y="1298"/>
                    <a:pt x="1068" y="1293"/>
                  </a:cubicBezTo>
                  <a:cubicBezTo>
                    <a:pt x="1077" y="1284"/>
                    <a:pt x="1084" y="1280"/>
                    <a:pt x="1091" y="1278"/>
                  </a:cubicBezTo>
                  <a:cubicBezTo>
                    <a:pt x="1098" y="1276"/>
                    <a:pt x="1107" y="1276"/>
                    <a:pt x="1114" y="1278"/>
                  </a:cubicBezTo>
                  <a:cubicBezTo>
                    <a:pt x="1130" y="1283"/>
                    <a:pt x="1148" y="1281"/>
                    <a:pt x="1147" y="1269"/>
                  </a:cubicBezTo>
                  <a:cubicBezTo>
                    <a:pt x="1145" y="1258"/>
                    <a:pt x="1130" y="1245"/>
                    <a:pt x="1143" y="1232"/>
                  </a:cubicBezTo>
                  <a:cubicBezTo>
                    <a:pt x="1155" y="1220"/>
                    <a:pt x="1168" y="1207"/>
                    <a:pt x="1169" y="1186"/>
                  </a:cubicBezTo>
                  <a:cubicBezTo>
                    <a:pt x="1171" y="1165"/>
                    <a:pt x="1163" y="1151"/>
                    <a:pt x="1183" y="1147"/>
                  </a:cubicBezTo>
                  <a:cubicBezTo>
                    <a:pt x="1204" y="1144"/>
                    <a:pt x="1222" y="1142"/>
                    <a:pt x="1235" y="1130"/>
                  </a:cubicBezTo>
                  <a:cubicBezTo>
                    <a:pt x="1246" y="1121"/>
                    <a:pt x="1258" y="1114"/>
                    <a:pt x="1276" y="1116"/>
                  </a:cubicBezTo>
                  <a:cubicBezTo>
                    <a:pt x="1287" y="1117"/>
                    <a:pt x="1295" y="1119"/>
                    <a:pt x="1302" y="1121"/>
                  </a:cubicBezTo>
                  <a:cubicBezTo>
                    <a:pt x="1307" y="1117"/>
                    <a:pt x="1311" y="1112"/>
                    <a:pt x="1313" y="1105"/>
                  </a:cubicBezTo>
                  <a:cubicBezTo>
                    <a:pt x="1316" y="1091"/>
                    <a:pt x="1307" y="1063"/>
                    <a:pt x="1318" y="1049"/>
                  </a:cubicBezTo>
                  <a:cubicBezTo>
                    <a:pt x="1330" y="1036"/>
                    <a:pt x="1343" y="1027"/>
                    <a:pt x="1346" y="1019"/>
                  </a:cubicBezTo>
                  <a:cubicBezTo>
                    <a:pt x="1349" y="1010"/>
                    <a:pt x="1354" y="1010"/>
                    <a:pt x="1359" y="1011"/>
                  </a:cubicBezTo>
                  <a:cubicBezTo>
                    <a:pt x="1365" y="1012"/>
                    <a:pt x="1367" y="1005"/>
                    <a:pt x="1368" y="990"/>
                  </a:cubicBezTo>
                  <a:cubicBezTo>
                    <a:pt x="1368" y="975"/>
                    <a:pt x="1367" y="945"/>
                    <a:pt x="1368" y="938"/>
                  </a:cubicBezTo>
                  <a:cubicBezTo>
                    <a:pt x="1370" y="929"/>
                    <a:pt x="1380" y="916"/>
                    <a:pt x="1390" y="913"/>
                  </a:cubicBezTo>
                  <a:cubicBezTo>
                    <a:pt x="1400" y="910"/>
                    <a:pt x="1413" y="923"/>
                    <a:pt x="1426" y="920"/>
                  </a:cubicBezTo>
                  <a:cubicBezTo>
                    <a:pt x="1438" y="917"/>
                    <a:pt x="1455" y="903"/>
                    <a:pt x="1451" y="897"/>
                  </a:cubicBezTo>
                  <a:cubicBezTo>
                    <a:pt x="1447" y="890"/>
                    <a:pt x="1432" y="877"/>
                    <a:pt x="1441" y="866"/>
                  </a:cubicBezTo>
                  <a:cubicBezTo>
                    <a:pt x="1451" y="854"/>
                    <a:pt x="1458" y="862"/>
                    <a:pt x="1463" y="867"/>
                  </a:cubicBezTo>
                  <a:cubicBezTo>
                    <a:pt x="1468" y="873"/>
                    <a:pt x="1475" y="870"/>
                    <a:pt x="1477" y="855"/>
                  </a:cubicBezTo>
                  <a:cubicBezTo>
                    <a:pt x="1479" y="840"/>
                    <a:pt x="1480" y="830"/>
                    <a:pt x="1476" y="821"/>
                  </a:cubicBezTo>
                  <a:cubicBezTo>
                    <a:pt x="1470" y="814"/>
                    <a:pt x="1471" y="805"/>
                    <a:pt x="1479" y="805"/>
                  </a:cubicBezTo>
                  <a:cubicBezTo>
                    <a:pt x="1496" y="804"/>
                    <a:pt x="1511" y="804"/>
                    <a:pt x="1522" y="797"/>
                  </a:cubicBezTo>
                  <a:cubicBezTo>
                    <a:pt x="1532" y="790"/>
                    <a:pt x="1539" y="765"/>
                    <a:pt x="1526" y="768"/>
                  </a:cubicBezTo>
                  <a:cubicBezTo>
                    <a:pt x="1513" y="771"/>
                    <a:pt x="1504" y="768"/>
                    <a:pt x="1509" y="759"/>
                  </a:cubicBezTo>
                  <a:cubicBezTo>
                    <a:pt x="1514" y="750"/>
                    <a:pt x="1515" y="742"/>
                    <a:pt x="1509" y="738"/>
                  </a:cubicBezTo>
                  <a:cubicBezTo>
                    <a:pt x="1502" y="733"/>
                    <a:pt x="1489" y="738"/>
                    <a:pt x="1482" y="731"/>
                  </a:cubicBezTo>
                  <a:cubicBezTo>
                    <a:pt x="1475" y="723"/>
                    <a:pt x="1469" y="692"/>
                    <a:pt x="1474" y="680"/>
                  </a:cubicBezTo>
                  <a:cubicBezTo>
                    <a:pt x="1478" y="668"/>
                    <a:pt x="1501" y="665"/>
                    <a:pt x="1505" y="676"/>
                  </a:cubicBezTo>
                  <a:cubicBezTo>
                    <a:pt x="1508" y="688"/>
                    <a:pt x="1511" y="699"/>
                    <a:pt x="1520" y="698"/>
                  </a:cubicBezTo>
                  <a:cubicBezTo>
                    <a:pt x="1527" y="697"/>
                    <a:pt x="1524" y="670"/>
                    <a:pt x="1539" y="670"/>
                  </a:cubicBezTo>
                  <a:cubicBezTo>
                    <a:pt x="1554" y="670"/>
                    <a:pt x="1556" y="684"/>
                    <a:pt x="1555" y="693"/>
                  </a:cubicBezTo>
                  <a:cubicBezTo>
                    <a:pt x="1553" y="702"/>
                    <a:pt x="1543" y="715"/>
                    <a:pt x="1540" y="721"/>
                  </a:cubicBezTo>
                  <a:cubicBezTo>
                    <a:pt x="1537" y="727"/>
                    <a:pt x="1536" y="740"/>
                    <a:pt x="1543" y="742"/>
                  </a:cubicBezTo>
                  <a:cubicBezTo>
                    <a:pt x="1550" y="744"/>
                    <a:pt x="1578" y="737"/>
                    <a:pt x="1589" y="729"/>
                  </a:cubicBezTo>
                  <a:cubicBezTo>
                    <a:pt x="1601" y="721"/>
                    <a:pt x="1611" y="707"/>
                    <a:pt x="1624" y="707"/>
                  </a:cubicBezTo>
                  <a:cubicBezTo>
                    <a:pt x="1637" y="707"/>
                    <a:pt x="1655" y="710"/>
                    <a:pt x="1657" y="706"/>
                  </a:cubicBezTo>
                  <a:cubicBezTo>
                    <a:pt x="1660" y="703"/>
                    <a:pt x="1652" y="688"/>
                    <a:pt x="1648" y="680"/>
                  </a:cubicBezTo>
                  <a:cubicBezTo>
                    <a:pt x="1644" y="673"/>
                    <a:pt x="1636" y="652"/>
                    <a:pt x="1639" y="645"/>
                  </a:cubicBezTo>
                  <a:cubicBezTo>
                    <a:pt x="1642" y="637"/>
                    <a:pt x="1657" y="639"/>
                    <a:pt x="1653" y="626"/>
                  </a:cubicBezTo>
                  <a:cubicBezTo>
                    <a:pt x="1648" y="613"/>
                    <a:pt x="1634" y="608"/>
                    <a:pt x="1640" y="588"/>
                  </a:cubicBezTo>
                  <a:cubicBezTo>
                    <a:pt x="1645" y="568"/>
                    <a:pt x="1659" y="569"/>
                    <a:pt x="1664" y="569"/>
                  </a:cubicBezTo>
                  <a:cubicBezTo>
                    <a:pt x="1670" y="569"/>
                    <a:pt x="1676" y="577"/>
                    <a:pt x="1678" y="588"/>
                  </a:cubicBezTo>
                  <a:cubicBezTo>
                    <a:pt x="1680" y="600"/>
                    <a:pt x="1682" y="604"/>
                    <a:pt x="1688" y="608"/>
                  </a:cubicBezTo>
                  <a:cubicBezTo>
                    <a:pt x="1693" y="611"/>
                    <a:pt x="1700" y="610"/>
                    <a:pt x="1699" y="600"/>
                  </a:cubicBezTo>
                  <a:cubicBezTo>
                    <a:pt x="1697" y="589"/>
                    <a:pt x="1685" y="575"/>
                    <a:pt x="1696" y="571"/>
                  </a:cubicBezTo>
                  <a:cubicBezTo>
                    <a:pt x="1706" y="567"/>
                    <a:pt x="1714" y="555"/>
                    <a:pt x="1713" y="549"/>
                  </a:cubicBezTo>
                  <a:cubicBezTo>
                    <a:pt x="1711" y="542"/>
                    <a:pt x="1697" y="538"/>
                    <a:pt x="1687" y="536"/>
                  </a:cubicBezTo>
                  <a:cubicBezTo>
                    <a:pt x="1678" y="532"/>
                    <a:pt x="1659" y="540"/>
                    <a:pt x="1654" y="541"/>
                  </a:cubicBezTo>
                  <a:cubicBezTo>
                    <a:pt x="1650" y="542"/>
                    <a:pt x="1650" y="527"/>
                    <a:pt x="1658" y="515"/>
                  </a:cubicBezTo>
                  <a:cubicBezTo>
                    <a:pt x="1666" y="503"/>
                    <a:pt x="1681" y="503"/>
                    <a:pt x="1689" y="503"/>
                  </a:cubicBezTo>
                  <a:cubicBezTo>
                    <a:pt x="1698" y="504"/>
                    <a:pt x="1701" y="507"/>
                    <a:pt x="1699" y="517"/>
                  </a:cubicBezTo>
                  <a:cubicBezTo>
                    <a:pt x="1697" y="526"/>
                    <a:pt x="1707" y="529"/>
                    <a:pt x="1715" y="527"/>
                  </a:cubicBezTo>
                  <a:cubicBezTo>
                    <a:pt x="1723" y="526"/>
                    <a:pt x="1741" y="512"/>
                    <a:pt x="1745" y="504"/>
                  </a:cubicBezTo>
                  <a:cubicBezTo>
                    <a:pt x="1749" y="492"/>
                    <a:pt x="1743" y="497"/>
                    <a:pt x="1776" y="480"/>
                  </a:cubicBezTo>
                  <a:cubicBezTo>
                    <a:pt x="1783" y="477"/>
                    <a:pt x="1801" y="472"/>
                    <a:pt x="1812" y="466"/>
                  </a:cubicBezTo>
                  <a:cubicBezTo>
                    <a:pt x="1823" y="460"/>
                    <a:pt x="1824" y="446"/>
                    <a:pt x="1827" y="429"/>
                  </a:cubicBezTo>
                  <a:cubicBezTo>
                    <a:pt x="1829" y="421"/>
                    <a:pt x="1827" y="408"/>
                    <a:pt x="1834" y="408"/>
                  </a:cubicBezTo>
                  <a:cubicBezTo>
                    <a:pt x="1840" y="407"/>
                    <a:pt x="1846" y="414"/>
                    <a:pt x="1851" y="414"/>
                  </a:cubicBezTo>
                  <a:cubicBezTo>
                    <a:pt x="1857" y="414"/>
                    <a:pt x="1865" y="404"/>
                    <a:pt x="1870" y="410"/>
                  </a:cubicBezTo>
                  <a:cubicBezTo>
                    <a:pt x="1874" y="415"/>
                    <a:pt x="1868" y="413"/>
                    <a:pt x="1864" y="426"/>
                  </a:cubicBezTo>
                  <a:cubicBezTo>
                    <a:pt x="1859" y="439"/>
                    <a:pt x="1855" y="438"/>
                    <a:pt x="1861" y="451"/>
                  </a:cubicBezTo>
                  <a:cubicBezTo>
                    <a:pt x="1865" y="459"/>
                    <a:pt x="1876" y="454"/>
                    <a:pt x="1880" y="452"/>
                  </a:cubicBezTo>
                  <a:cubicBezTo>
                    <a:pt x="1892" y="447"/>
                    <a:pt x="1901" y="418"/>
                    <a:pt x="1904" y="412"/>
                  </a:cubicBezTo>
                  <a:cubicBezTo>
                    <a:pt x="1907" y="406"/>
                    <a:pt x="1924" y="386"/>
                    <a:pt x="1935" y="369"/>
                  </a:cubicBezTo>
                  <a:cubicBezTo>
                    <a:pt x="1946" y="353"/>
                    <a:pt x="1955" y="333"/>
                    <a:pt x="1968" y="334"/>
                  </a:cubicBezTo>
                  <a:cubicBezTo>
                    <a:pt x="1982" y="336"/>
                    <a:pt x="1982" y="369"/>
                    <a:pt x="1994" y="377"/>
                  </a:cubicBezTo>
                  <a:cubicBezTo>
                    <a:pt x="2006" y="384"/>
                    <a:pt x="2017" y="370"/>
                    <a:pt x="2018" y="362"/>
                  </a:cubicBezTo>
                  <a:cubicBezTo>
                    <a:pt x="2019" y="353"/>
                    <a:pt x="2014" y="312"/>
                    <a:pt x="2032" y="319"/>
                  </a:cubicBezTo>
                  <a:cubicBezTo>
                    <a:pt x="2050" y="327"/>
                    <a:pt x="2028" y="376"/>
                    <a:pt x="2045" y="388"/>
                  </a:cubicBezTo>
                  <a:cubicBezTo>
                    <a:pt x="2056" y="397"/>
                    <a:pt x="2079" y="389"/>
                    <a:pt x="2087" y="388"/>
                  </a:cubicBezTo>
                  <a:cubicBezTo>
                    <a:pt x="2097" y="386"/>
                    <a:pt x="2109" y="386"/>
                    <a:pt x="2123" y="375"/>
                  </a:cubicBezTo>
                  <a:cubicBezTo>
                    <a:pt x="2137" y="363"/>
                    <a:pt x="2120" y="345"/>
                    <a:pt x="2127" y="333"/>
                  </a:cubicBezTo>
                  <a:cubicBezTo>
                    <a:pt x="2133" y="321"/>
                    <a:pt x="2139" y="313"/>
                    <a:pt x="2139" y="308"/>
                  </a:cubicBezTo>
                  <a:cubicBezTo>
                    <a:pt x="2139" y="303"/>
                    <a:pt x="2127" y="311"/>
                    <a:pt x="2113" y="315"/>
                  </a:cubicBezTo>
                  <a:cubicBezTo>
                    <a:pt x="2099" y="319"/>
                    <a:pt x="2090" y="316"/>
                    <a:pt x="2091" y="300"/>
                  </a:cubicBezTo>
                  <a:cubicBezTo>
                    <a:pt x="2093" y="283"/>
                    <a:pt x="2103" y="271"/>
                    <a:pt x="2121" y="269"/>
                  </a:cubicBezTo>
                  <a:cubicBezTo>
                    <a:pt x="2134" y="268"/>
                    <a:pt x="2132" y="263"/>
                    <a:pt x="2136" y="255"/>
                  </a:cubicBezTo>
                  <a:cubicBezTo>
                    <a:pt x="2138" y="251"/>
                    <a:pt x="2141" y="244"/>
                    <a:pt x="2135" y="237"/>
                  </a:cubicBezTo>
                  <a:cubicBezTo>
                    <a:pt x="2130" y="229"/>
                    <a:pt x="2120" y="217"/>
                    <a:pt x="2120" y="209"/>
                  </a:cubicBezTo>
                  <a:cubicBezTo>
                    <a:pt x="2120" y="201"/>
                    <a:pt x="2134" y="188"/>
                    <a:pt x="2139" y="185"/>
                  </a:cubicBezTo>
                  <a:cubicBezTo>
                    <a:pt x="2148" y="179"/>
                    <a:pt x="2157" y="179"/>
                    <a:pt x="2160" y="174"/>
                  </a:cubicBezTo>
                  <a:cubicBezTo>
                    <a:pt x="2163" y="169"/>
                    <a:pt x="2157" y="160"/>
                    <a:pt x="2152" y="158"/>
                  </a:cubicBezTo>
                  <a:cubicBezTo>
                    <a:pt x="2146" y="155"/>
                    <a:pt x="2134" y="159"/>
                    <a:pt x="2124" y="167"/>
                  </a:cubicBezTo>
                  <a:cubicBezTo>
                    <a:pt x="2114" y="175"/>
                    <a:pt x="2107" y="180"/>
                    <a:pt x="2094" y="179"/>
                  </a:cubicBezTo>
                  <a:cubicBezTo>
                    <a:pt x="2082" y="179"/>
                    <a:pt x="2066" y="178"/>
                    <a:pt x="2056" y="179"/>
                  </a:cubicBezTo>
                  <a:cubicBezTo>
                    <a:pt x="2046" y="179"/>
                    <a:pt x="2039" y="175"/>
                    <a:pt x="2035" y="168"/>
                  </a:cubicBezTo>
                  <a:cubicBezTo>
                    <a:pt x="2032" y="161"/>
                    <a:pt x="2015" y="132"/>
                    <a:pt x="2006" y="130"/>
                  </a:cubicBezTo>
                  <a:cubicBezTo>
                    <a:pt x="1996" y="127"/>
                    <a:pt x="1981" y="126"/>
                    <a:pt x="1971" y="129"/>
                  </a:cubicBezTo>
                  <a:cubicBezTo>
                    <a:pt x="1961" y="132"/>
                    <a:pt x="1956" y="153"/>
                    <a:pt x="1958" y="165"/>
                  </a:cubicBezTo>
                  <a:cubicBezTo>
                    <a:pt x="1960" y="177"/>
                    <a:pt x="1955" y="184"/>
                    <a:pt x="1949" y="185"/>
                  </a:cubicBezTo>
                  <a:cubicBezTo>
                    <a:pt x="1943" y="186"/>
                    <a:pt x="1939" y="179"/>
                    <a:pt x="1933" y="173"/>
                  </a:cubicBezTo>
                  <a:cubicBezTo>
                    <a:pt x="1929" y="169"/>
                    <a:pt x="1916" y="167"/>
                    <a:pt x="1905" y="173"/>
                  </a:cubicBezTo>
                  <a:cubicBezTo>
                    <a:pt x="1894" y="179"/>
                    <a:pt x="1868" y="186"/>
                    <a:pt x="1855" y="189"/>
                  </a:cubicBezTo>
                  <a:cubicBezTo>
                    <a:pt x="1842" y="191"/>
                    <a:pt x="1832" y="189"/>
                    <a:pt x="1821" y="185"/>
                  </a:cubicBezTo>
                  <a:cubicBezTo>
                    <a:pt x="1814" y="181"/>
                    <a:pt x="1799" y="151"/>
                    <a:pt x="1789" y="144"/>
                  </a:cubicBezTo>
                  <a:cubicBezTo>
                    <a:pt x="1779" y="138"/>
                    <a:pt x="1772" y="145"/>
                    <a:pt x="1764" y="148"/>
                  </a:cubicBezTo>
                  <a:cubicBezTo>
                    <a:pt x="1756" y="152"/>
                    <a:pt x="1748" y="151"/>
                    <a:pt x="1728" y="144"/>
                  </a:cubicBezTo>
                  <a:cubicBezTo>
                    <a:pt x="1709" y="137"/>
                    <a:pt x="1725" y="107"/>
                    <a:pt x="1712" y="102"/>
                  </a:cubicBezTo>
                  <a:cubicBezTo>
                    <a:pt x="1699" y="97"/>
                    <a:pt x="1685" y="106"/>
                    <a:pt x="1674" y="102"/>
                  </a:cubicBezTo>
                  <a:cubicBezTo>
                    <a:pt x="1663" y="98"/>
                    <a:pt x="1656" y="83"/>
                    <a:pt x="1651" y="72"/>
                  </a:cubicBezTo>
                  <a:cubicBezTo>
                    <a:pt x="1647" y="66"/>
                    <a:pt x="1630" y="68"/>
                    <a:pt x="1623" y="70"/>
                  </a:cubicBezTo>
                  <a:cubicBezTo>
                    <a:pt x="1616" y="72"/>
                    <a:pt x="1594" y="73"/>
                    <a:pt x="1583" y="77"/>
                  </a:cubicBezTo>
                  <a:cubicBezTo>
                    <a:pt x="1572" y="81"/>
                    <a:pt x="1563" y="90"/>
                    <a:pt x="1553" y="99"/>
                  </a:cubicBezTo>
                  <a:cubicBezTo>
                    <a:pt x="1542" y="108"/>
                    <a:pt x="1532" y="110"/>
                    <a:pt x="1526" y="110"/>
                  </a:cubicBezTo>
                  <a:cubicBezTo>
                    <a:pt x="1513" y="110"/>
                    <a:pt x="1497" y="119"/>
                    <a:pt x="1477" y="121"/>
                  </a:cubicBezTo>
                  <a:cubicBezTo>
                    <a:pt x="1463" y="122"/>
                    <a:pt x="1462" y="134"/>
                    <a:pt x="1459" y="138"/>
                  </a:cubicBezTo>
                  <a:cubicBezTo>
                    <a:pt x="1456" y="141"/>
                    <a:pt x="1463" y="144"/>
                    <a:pt x="1472" y="144"/>
                  </a:cubicBezTo>
                  <a:cubicBezTo>
                    <a:pt x="1482" y="144"/>
                    <a:pt x="1492" y="150"/>
                    <a:pt x="1491" y="158"/>
                  </a:cubicBezTo>
                  <a:cubicBezTo>
                    <a:pt x="1491" y="166"/>
                    <a:pt x="1475" y="189"/>
                    <a:pt x="1465" y="197"/>
                  </a:cubicBezTo>
                  <a:cubicBezTo>
                    <a:pt x="1456" y="205"/>
                    <a:pt x="1446" y="211"/>
                    <a:pt x="1438" y="222"/>
                  </a:cubicBezTo>
                  <a:cubicBezTo>
                    <a:pt x="1431" y="233"/>
                    <a:pt x="1423" y="240"/>
                    <a:pt x="1409" y="246"/>
                  </a:cubicBezTo>
                  <a:cubicBezTo>
                    <a:pt x="1395" y="251"/>
                    <a:pt x="1376" y="255"/>
                    <a:pt x="1372" y="263"/>
                  </a:cubicBezTo>
                  <a:cubicBezTo>
                    <a:pt x="1366" y="271"/>
                    <a:pt x="1374" y="277"/>
                    <a:pt x="1380" y="283"/>
                  </a:cubicBezTo>
                  <a:cubicBezTo>
                    <a:pt x="1385" y="290"/>
                    <a:pt x="1390" y="306"/>
                    <a:pt x="1384" y="313"/>
                  </a:cubicBezTo>
                  <a:cubicBezTo>
                    <a:pt x="1379" y="319"/>
                    <a:pt x="1378" y="319"/>
                    <a:pt x="1374" y="331"/>
                  </a:cubicBezTo>
                  <a:cubicBezTo>
                    <a:pt x="1368" y="342"/>
                    <a:pt x="1357" y="359"/>
                    <a:pt x="1345" y="360"/>
                  </a:cubicBezTo>
                  <a:cubicBezTo>
                    <a:pt x="1332" y="361"/>
                    <a:pt x="1305" y="369"/>
                    <a:pt x="1287" y="370"/>
                  </a:cubicBezTo>
                  <a:cubicBezTo>
                    <a:pt x="1268" y="371"/>
                    <a:pt x="1236" y="376"/>
                    <a:pt x="1227" y="376"/>
                  </a:cubicBezTo>
                  <a:cubicBezTo>
                    <a:pt x="1217" y="377"/>
                    <a:pt x="1193" y="381"/>
                    <a:pt x="1185" y="370"/>
                  </a:cubicBezTo>
                  <a:cubicBezTo>
                    <a:pt x="1176" y="359"/>
                    <a:pt x="1172" y="363"/>
                    <a:pt x="1159" y="352"/>
                  </a:cubicBezTo>
                  <a:cubicBezTo>
                    <a:pt x="1145" y="342"/>
                    <a:pt x="1129" y="336"/>
                    <a:pt x="1119" y="321"/>
                  </a:cubicBezTo>
                  <a:cubicBezTo>
                    <a:pt x="1109" y="305"/>
                    <a:pt x="1101" y="215"/>
                    <a:pt x="1111" y="196"/>
                  </a:cubicBezTo>
                  <a:cubicBezTo>
                    <a:pt x="1122" y="177"/>
                    <a:pt x="1138" y="170"/>
                    <a:pt x="1138" y="161"/>
                  </a:cubicBezTo>
                  <a:cubicBezTo>
                    <a:pt x="1139" y="152"/>
                    <a:pt x="1141" y="147"/>
                    <a:pt x="1146" y="146"/>
                  </a:cubicBezTo>
                  <a:cubicBezTo>
                    <a:pt x="1151" y="146"/>
                    <a:pt x="1151" y="133"/>
                    <a:pt x="1145" y="127"/>
                  </a:cubicBezTo>
                  <a:cubicBezTo>
                    <a:pt x="1138" y="122"/>
                    <a:pt x="1132" y="118"/>
                    <a:pt x="1132" y="107"/>
                  </a:cubicBezTo>
                  <a:cubicBezTo>
                    <a:pt x="1131" y="97"/>
                    <a:pt x="1122" y="85"/>
                    <a:pt x="1113" y="78"/>
                  </a:cubicBezTo>
                  <a:cubicBezTo>
                    <a:pt x="1104" y="71"/>
                    <a:pt x="1100" y="59"/>
                    <a:pt x="1096" y="51"/>
                  </a:cubicBezTo>
                  <a:cubicBezTo>
                    <a:pt x="1091" y="43"/>
                    <a:pt x="1080" y="25"/>
                    <a:pt x="1072" y="16"/>
                  </a:cubicBezTo>
                  <a:cubicBezTo>
                    <a:pt x="1063" y="8"/>
                    <a:pt x="1051" y="5"/>
                    <a:pt x="1042" y="3"/>
                  </a:cubicBezTo>
                  <a:cubicBezTo>
                    <a:pt x="1033" y="1"/>
                    <a:pt x="1021" y="6"/>
                    <a:pt x="1018" y="15"/>
                  </a:cubicBezTo>
                  <a:cubicBezTo>
                    <a:pt x="1016" y="25"/>
                    <a:pt x="1013" y="41"/>
                    <a:pt x="1002" y="48"/>
                  </a:cubicBezTo>
                  <a:cubicBezTo>
                    <a:pt x="991" y="56"/>
                    <a:pt x="986" y="59"/>
                    <a:pt x="979" y="59"/>
                  </a:cubicBezTo>
                  <a:cubicBezTo>
                    <a:pt x="973" y="59"/>
                    <a:pt x="975" y="39"/>
                    <a:pt x="965" y="34"/>
                  </a:cubicBezTo>
                  <a:cubicBezTo>
                    <a:pt x="955" y="30"/>
                    <a:pt x="947" y="37"/>
                    <a:pt x="937" y="44"/>
                  </a:cubicBezTo>
                  <a:cubicBezTo>
                    <a:pt x="928" y="51"/>
                    <a:pt x="914" y="53"/>
                    <a:pt x="904" y="51"/>
                  </a:cubicBezTo>
                  <a:cubicBezTo>
                    <a:pt x="893" y="49"/>
                    <a:pt x="890" y="34"/>
                    <a:pt x="883" y="34"/>
                  </a:cubicBezTo>
                  <a:cubicBezTo>
                    <a:pt x="876" y="35"/>
                    <a:pt x="878" y="50"/>
                    <a:pt x="877" y="60"/>
                  </a:cubicBezTo>
                  <a:cubicBezTo>
                    <a:pt x="876" y="71"/>
                    <a:pt x="873" y="83"/>
                    <a:pt x="867" y="90"/>
                  </a:cubicBezTo>
                  <a:cubicBezTo>
                    <a:pt x="861" y="96"/>
                    <a:pt x="852" y="98"/>
                    <a:pt x="843" y="96"/>
                  </a:cubicBezTo>
                  <a:cubicBezTo>
                    <a:pt x="836" y="94"/>
                    <a:pt x="828" y="94"/>
                    <a:pt x="826" y="85"/>
                  </a:cubicBezTo>
                  <a:cubicBezTo>
                    <a:pt x="824" y="77"/>
                    <a:pt x="841" y="77"/>
                    <a:pt x="841" y="60"/>
                  </a:cubicBezTo>
                  <a:cubicBezTo>
                    <a:pt x="841" y="52"/>
                    <a:pt x="838" y="48"/>
                    <a:pt x="831" y="46"/>
                  </a:cubicBezTo>
                  <a:cubicBezTo>
                    <a:pt x="823" y="43"/>
                    <a:pt x="806" y="42"/>
                    <a:pt x="798" y="43"/>
                  </a:cubicBezTo>
                  <a:cubicBezTo>
                    <a:pt x="790" y="44"/>
                    <a:pt x="791" y="37"/>
                    <a:pt x="805" y="32"/>
                  </a:cubicBezTo>
                  <a:cubicBezTo>
                    <a:pt x="818" y="28"/>
                    <a:pt x="816" y="15"/>
                    <a:pt x="803" y="12"/>
                  </a:cubicBezTo>
                  <a:cubicBezTo>
                    <a:pt x="791" y="8"/>
                    <a:pt x="778" y="0"/>
                    <a:pt x="767" y="0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6164512" y="3790659"/>
              <a:ext cx="594697" cy="767556"/>
            </a:xfrm>
            <a:custGeom>
              <a:gdLst>
                <a:gd fmla="*/ 1381 w 1467" name="T0"/>
                <a:gd fmla="*/ 1185 h 1893" name="T1"/>
                <a:gd fmla="*/ 1305 w 1467" name="T2"/>
                <a:gd fmla="*/ 1186 h 1893" name="T3"/>
                <a:gd fmla="*/ 1192 w 1467" name="T4"/>
                <a:gd fmla="*/ 1159 h 1893" name="T5"/>
                <a:gd fmla="*/ 1198 w 1467" name="T6"/>
                <a:gd fmla="*/ 1060 h 1893" name="T7"/>
                <a:gd fmla="*/ 1156 w 1467" name="T8"/>
                <a:gd fmla="*/ 1027 h 1893" name="T9"/>
                <a:gd fmla="*/ 1063 w 1467" name="T10"/>
                <a:gd fmla="*/ 964 h 1893" name="T11"/>
                <a:gd fmla="*/ 1104 w 1467" name="T12"/>
                <a:gd fmla="*/ 876 h 1893" name="T13"/>
                <a:gd fmla="*/ 1128 w 1467" name="T14"/>
                <a:gd fmla="*/ 753 h 1893" name="T15"/>
                <a:gd fmla="*/ 1156 w 1467" name="T16"/>
                <a:gd fmla="*/ 702 h 1893" name="T17"/>
                <a:gd fmla="*/ 1276 w 1467" name="T18"/>
                <a:gd fmla="*/ 730 h 1893" name="T19"/>
                <a:gd fmla="*/ 1227 w 1467" name="T20"/>
                <a:gd fmla="*/ 587 h 1893" name="T21"/>
                <a:gd fmla="*/ 1149 w 1467" name="T22"/>
                <a:gd fmla="*/ 644 h 1893" name="T23"/>
                <a:gd fmla="*/ 1031 w 1467" name="T24"/>
                <a:gd fmla="*/ 657 h 1893" name="T25"/>
                <a:gd fmla="*/ 987 w 1467" name="T26"/>
                <a:gd fmla="*/ 552 h 1893" name="T27"/>
                <a:gd fmla="*/ 941 w 1467" name="T28"/>
                <a:gd fmla="*/ 515 h 1893" name="T29"/>
                <a:gd fmla="*/ 896 w 1467" name="T30"/>
                <a:gd fmla="*/ 465 h 1893" name="T31"/>
                <a:gd fmla="*/ 921 w 1467" name="T32"/>
                <a:gd fmla="*/ 389 h 1893" name="T33"/>
                <a:gd fmla="*/ 945 w 1467" name="T34"/>
                <a:gd fmla="*/ 320 h 1893" name="T35"/>
                <a:gd fmla="*/ 815 w 1467" name="T36"/>
                <a:gd fmla="*/ 300 h 1893" name="T37"/>
                <a:gd fmla="*/ 772 w 1467" name="T38"/>
                <a:gd fmla="*/ 224 h 1893" name="T39"/>
                <a:gd fmla="*/ 673 w 1467" name="T40"/>
                <a:gd fmla="*/ 200 h 1893" name="T41"/>
                <a:gd fmla="*/ 576 w 1467" name="T42"/>
                <a:gd fmla="*/ 94 h 1893" name="T43"/>
                <a:gd fmla="*/ 447 w 1467" name="T44"/>
                <a:gd fmla="*/ 46 h 1893" name="T45"/>
                <a:gd fmla="*/ 342 w 1467" name="T46"/>
                <a:gd fmla="*/ 76 h 1893" name="T47"/>
                <a:gd fmla="*/ 454 w 1467" name="T48"/>
                <a:gd fmla="*/ 157 h 1893" name="T49"/>
                <a:gd fmla="*/ 428 w 1467" name="T50"/>
                <a:gd fmla="*/ 309 h 1893" name="T51"/>
                <a:gd fmla="*/ 315 w 1467" name="T52"/>
                <a:gd fmla="*/ 296 h 1893" name="T53"/>
                <a:gd fmla="*/ 221 w 1467" name="T54"/>
                <a:gd fmla="*/ 230 h 1893" name="T55"/>
                <a:gd fmla="*/ 183 w 1467" name="T56"/>
                <a:gd fmla="*/ 355 h 1893" name="T57"/>
                <a:gd fmla="*/ 191 w 1467" name="T58"/>
                <a:gd fmla="*/ 416 h 1893" name="T59"/>
                <a:gd fmla="*/ 121 w 1467" name="T60"/>
                <a:gd fmla="*/ 495 h 1893" name="T61"/>
                <a:gd fmla="*/ 59 w 1467" name="T62"/>
                <a:gd fmla="*/ 601 h 1893" name="T63"/>
                <a:gd fmla="*/ 19 w 1467" name="T64"/>
                <a:gd fmla="*/ 676 h 1893" name="T65"/>
                <a:gd fmla="*/ 79 w 1467" name="T66"/>
                <a:gd fmla="*/ 743 h 1893" name="T67"/>
                <a:gd fmla="*/ 114 w 1467" name="T68"/>
                <a:gd fmla="*/ 789 h 1893" name="T69"/>
                <a:gd fmla="*/ 233 w 1467" name="T70"/>
                <a:gd fmla="*/ 836 h 1893" name="T71"/>
                <a:gd fmla="*/ 306 w 1467" name="T72"/>
                <a:gd fmla="*/ 772 h 1893" name="T73"/>
                <a:gd fmla="*/ 302 w 1467" name="T74"/>
                <a:gd fmla="*/ 826 h 1893" name="T75"/>
                <a:gd fmla="*/ 320 w 1467" name="T76"/>
                <a:gd fmla="*/ 1020 h 1893" name="T77"/>
                <a:gd fmla="*/ 190 w 1467" name="T78"/>
                <a:gd fmla="*/ 1129 h 1893" name="T79"/>
                <a:gd fmla="*/ 210 w 1467" name="T80"/>
                <a:gd fmla="*/ 1268 h 1893" name="T81"/>
                <a:gd fmla="*/ 312 w 1467" name="T82"/>
                <a:gd fmla="*/ 1301 h 1893" name="T83"/>
                <a:gd fmla="*/ 355 w 1467" name="T84"/>
                <a:gd fmla="*/ 1388 h 1893" name="T85"/>
                <a:gd fmla="*/ 303 w 1467" name="T86"/>
                <a:gd fmla="*/ 1474 h 1893" name="T87"/>
                <a:gd fmla="*/ 346 w 1467" name="T88"/>
                <a:gd fmla="*/ 1580 h 1893" name="T89"/>
                <a:gd fmla="*/ 413 w 1467" name="T90"/>
                <a:gd fmla="*/ 1732 h 1893" name="T91"/>
                <a:gd fmla="*/ 545 w 1467" name="T92"/>
                <a:gd fmla="*/ 1745 h 1893" name="T93"/>
                <a:gd fmla="*/ 666 w 1467" name="T94"/>
                <a:gd fmla="*/ 1724 h 1893" name="T95"/>
                <a:gd fmla="*/ 594 w 1467" name="T96"/>
                <a:gd fmla="*/ 1839 h 1893" name="T97"/>
                <a:gd fmla="*/ 712 w 1467" name="T98"/>
                <a:gd fmla="*/ 1819 h 1893" name="T99"/>
                <a:gd fmla="*/ 748 w 1467" name="T100"/>
                <a:gd fmla="*/ 1729 h 1893" name="T101"/>
                <a:gd fmla="*/ 863 w 1467" name="T102"/>
                <a:gd fmla="*/ 1826 h 1893" name="T103"/>
                <a:gd fmla="*/ 966 w 1467" name="T104"/>
                <a:gd fmla="*/ 1849 h 1893" name="T105"/>
                <a:gd fmla="*/ 1075 w 1467" name="T106"/>
                <a:gd fmla="*/ 1889 h 1893" name="T107"/>
                <a:gd fmla="*/ 1163 w 1467" name="T108"/>
                <a:gd fmla="*/ 1834 h 1893" name="T109"/>
                <a:gd fmla="*/ 1240 w 1467" name="T110"/>
                <a:gd fmla="*/ 1752 h 1893" name="T111"/>
                <a:gd fmla="*/ 1277 w 1467" name="T112"/>
                <a:gd fmla="*/ 1653 h 1893" name="T113"/>
                <a:gd fmla="*/ 1264 w 1467" name="T114"/>
                <a:gd fmla="*/ 1549 h 1893" name="T115"/>
                <a:gd fmla="*/ 1374 w 1467" name="T116"/>
                <a:gd fmla="*/ 1534 h 1893" name="T117"/>
                <a:gd fmla="*/ 1369 w 1467" name="T118"/>
                <a:gd fmla="*/ 1449 h 1893" name="T119"/>
                <a:gd fmla="*/ 1430 w 1467" name="T120"/>
                <a:gd fmla="*/ 1394 h 1893" name="T121"/>
                <a:gd fmla="*/ 1457 w 1467" name="T122"/>
                <a:gd fmla="*/ 1287 h 189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93" w="1467">
                  <a:moveTo>
                    <a:pt x="1451" y="1217"/>
                  </a:moveTo>
                  <a:cubicBezTo>
                    <a:pt x="1447" y="1216"/>
                    <a:pt x="1443" y="1213"/>
                    <a:pt x="1439" y="1210"/>
                  </a:cubicBezTo>
                  <a:cubicBezTo>
                    <a:pt x="1430" y="1202"/>
                    <a:pt x="1408" y="1213"/>
                    <a:pt x="1395" y="1212"/>
                  </a:cubicBezTo>
                  <a:cubicBezTo>
                    <a:pt x="1382" y="1210"/>
                    <a:pt x="1381" y="1199"/>
                    <a:pt x="1381" y="1185"/>
                  </a:cubicBezTo>
                  <a:cubicBezTo>
                    <a:pt x="1382" y="1172"/>
                    <a:pt x="1381" y="1167"/>
                    <a:pt x="1376" y="1167"/>
                  </a:cubicBezTo>
                  <a:cubicBezTo>
                    <a:pt x="1371" y="1167"/>
                    <a:pt x="1366" y="1174"/>
                    <a:pt x="1355" y="1179"/>
                  </a:cubicBezTo>
                  <a:cubicBezTo>
                    <a:pt x="1345" y="1184"/>
                    <a:pt x="1338" y="1178"/>
                    <a:pt x="1327" y="1172"/>
                  </a:cubicBezTo>
                  <a:cubicBezTo>
                    <a:pt x="1317" y="1167"/>
                    <a:pt x="1316" y="1178"/>
                    <a:pt x="1305" y="1186"/>
                  </a:cubicBezTo>
                  <a:cubicBezTo>
                    <a:pt x="1294" y="1195"/>
                    <a:pt x="1253" y="1196"/>
                    <a:pt x="1241" y="1198"/>
                  </a:cubicBezTo>
                  <a:cubicBezTo>
                    <a:pt x="1229" y="1199"/>
                    <a:pt x="1204" y="1203"/>
                    <a:pt x="1202" y="1195"/>
                  </a:cubicBezTo>
                  <a:cubicBezTo>
                    <a:pt x="1201" y="1188"/>
                    <a:pt x="1194" y="1184"/>
                    <a:pt x="1187" y="1178"/>
                  </a:cubicBezTo>
                  <a:cubicBezTo>
                    <a:pt x="1180" y="1172"/>
                    <a:pt x="1183" y="1161"/>
                    <a:pt x="1192" y="1159"/>
                  </a:cubicBezTo>
                  <a:cubicBezTo>
                    <a:pt x="1202" y="1156"/>
                    <a:pt x="1207" y="1153"/>
                    <a:pt x="1215" y="1139"/>
                  </a:cubicBezTo>
                  <a:cubicBezTo>
                    <a:pt x="1224" y="1125"/>
                    <a:pt x="1226" y="1100"/>
                    <a:pt x="1225" y="1090"/>
                  </a:cubicBezTo>
                  <a:cubicBezTo>
                    <a:pt x="1225" y="1081"/>
                    <a:pt x="1225" y="1050"/>
                    <a:pt x="1215" y="1048"/>
                  </a:cubicBezTo>
                  <a:cubicBezTo>
                    <a:pt x="1204" y="1045"/>
                    <a:pt x="1203" y="1061"/>
                    <a:pt x="1198" y="1060"/>
                  </a:cubicBezTo>
                  <a:cubicBezTo>
                    <a:pt x="1192" y="1059"/>
                    <a:pt x="1191" y="1049"/>
                    <a:pt x="1190" y="1040"/>
                  </a:cubicBezTo>
                  <a:cubicBezTo>
                    <a:pt x="1190" y="1031"/>
                    <a:pt x="1179" y="1044"/>
                    <a:pt x="1171" y="1053"/>
                  </a:cubicBezTo>
                  <a:cubicBezTo>
                    <a:pt x="1164" y="1063"/>
                    <a:pt x="1154" y="1063"/>
                    <a:pt x="1150" y="1055"/>
                  </a:cubicBezTo>
                  <a:cubicBezTo>
                    <a:pt x="1147" y="1046"/>
                    <a:pt x="1156" y="1036"/>
                    <a:pt x="1156" y="1027"/>
                  </a:cubicBezTo>
                  <a:cubicBezTo>
                    <a:pt x="1156" y="1017"/>
                    <a:pt x="1146" y="1016"/>
                    <a:pt x="1130" y="1016"/>
                  </a:cubicBezTo>
                  <a:cubicBezTo>
                    <a:pt x="1111" y="1016"/>
                    <a:pt x="1102" y="1009"/>
                    <a:pt x="1100" y="991"/>
                  </a:cubicBezTo>
                  <a:cubicBezTo>
                    <a:pt x="1100" y="984"/>
                    <a:pt x="1098" y="982"/>
                    <a:pt x="1090" y="979"/>
                  </a:cubicBezTo>
                  <a:cubicBezTo>
                    <a:pt x="1081" y="976"/>
                    <a:pt x="1069" y="970"/>
                    <a:pt x="1063" y="964"/>
                  </a:cubicBezTo>
                  <a:cubicBezTo>
                    <a:pt x="1054" y="955"/>
                    <a:pt x="1058" y="946"/>
                    <a:pt x="1060" y="937"/>
                  </a:cubicBezTo>
                  <a:cubicBezTo>
                    <a:pt x="1061" y="932"/>
                    <a:pt x="1061" y="926"/>
                    <a:pt x="1061" y="922"/>
                  </a:cubicBezTo>
                  <a:cubicBezTo>
                    <a:pt x="1058" y="911"/>
                    <a:pt x="1050" y="914"/>
                    <a:pt x="1063" y="905"/>
                  </a:cubicBezTo>
                  <a:cubicBezTo>
                    <a:pt x="1069" y="901"/>
                    <a:pt x="1088" y="888"/>
                    <a:pt x="1104" y="876"/>
                  </a:cubicBezTo>
                  <a:cubicBezTo>
                    <a:pt x="1120" y="863"/>
                    <a:pt x="1128" y="852"/>
                    <a:pt x="1132" y="845"/>
                  </a:cubicBezTo>
                  <a:cubicBezTo>
                    <a:pt x="1136" y="837"/>
                    <a:pt x="1143" y="826"/>
                    <a:pt x="1140" y="817"/>
                  </a:cubicBezTo>
                  <a:cubicBezTo>
                    <a:pt x="1138" y="807"/>
                    <a:pt x="1138" y="792"/>
                    <a:pt x="1138" y="778"/>
                  </a:cubicBezTo>
                  <a:cubicBezTo>
                    <a:pt x="1137" y="764"/>
                    <a:pt x="1136" y="753"/>
                    <a:pt x="1128" y="753"/>
                  </a:cubicBezTo>
                  <a:cubicBezTo>
                    <a:pt x="1119" y="752"/>
                    <a:pt x="1115" y="750"/>
                    <a:pt x="1114" y="741"/>
                  </a:cubicBezTo>
                  <a:cubicBezTo>
                    <a:pt x="1113" y="732"/>
                    <a:pt x="1109" y="732"/>
                    <a:pt x="1106" y="720"/>
                  </a:cubicBezTo>
                  <a:cubicBezTo>
                    <a:pt x="1102" y="709"/>
                    <a:pt x="1108" y="706"/>
                    <a:pt x="1121" y="707"/>
                  </a:cubicBezTo>
                  <a:cubicBezTo>
                    <a:pt x="1134" y="707"/>
                    <a:pt x="1145" y="703"/>
                    <a:pt x="1156" y="702"/>
                  </a:cubicBezTo>
                  <a:cubicBezTo>
                    <a:pt x="1167" y="700"/>
                    <a:pt x="1198" y="701"/>
                    <a:pt x="1210" y="706"/>
                  </a:cubicBezTo>
                  <a:cubicBezTo>
                    <a:pt x="1221" y="712"/>
                    <a:pt x="1241" y="726"/>
                    <a:pt x="1248" y="736"/>
                  </a:cubicBezTo>
                  <a:cubicBezTo>
                    <a:pt x="1255" y="746"/>
                    <a:pt x="1263" y="749"/>
                    <a:pt x="1266" y="747"/>
                  </a:cubicBezTo>
                  <a:cubicBezTo>
                    <a:pt x="1269" y="745"/>
                    <a:pt x="1272" y="741"/>
                    <a:pt x="1276" y="730"/>
                  </a:cubicBezTo>
                  <a:cubicBezTo>
                    <a:pt x="1279" y="718"/>
                    <a:pt x="1292" y="699"/>
                    <a:pt x="1292" y="687"/>
                  </a:cubicBezTo>
                  <a:cubicBezTo>
                    <a:pt x="1292" y="674"/>
                    <a:pt x="1288" y="654"/>
                    <a:pt x="1285" y="637"/>
                  </a:cubicBezTo>
                  <a:cubicBezTo>
                    <a:pt x="1282" y="619"/>
                    <a:pt x="1265" y="613"/>
                    <a:pt x="1254" y="608"/>
                  </a:cubicBezTo>
                  <a:cubicBezTo>
                    <a:pt x="1244" y="603"/>
                    <a:pt x="1232" y="598"/>
                    <a:pt x="1227" y="587"/>
                  </a:cubicBezTo>
                  <a:cubicBezTo>
                    <a:pt x="1221" y="575"/>
                    <a:pt x="1218" y="570"/>
                    <a:pt x="1209" y="570"/>
                  </a:cubicBezTo>
                  <a:cubicBezTo>
                    <a:pt x="1199" y="570"/>
                    <a:pt x="1175" y="567"/>
                    <a:pt x="1167" y="579"/>
                  </a:cubicBezTo>
                  <a:cubicBezTo>
                    <a:pt x="1158" y="591"/>
                    <a:pt x="1167" y="610"/>
                    <a:pt x="1154" y="614"/>
                  </a:cubicBezTo>
                  <a:cubicBezTo>
                    <a:pt x="1141" y="619"/>
                    <a:pt x="1150" y="634"/>
                    <a:pt x="1149" y="644"/>
                  </a:cubicBezTo>
                  <a:cubicBezTo>
                    <a:pt x="1149" y="655"/>
                    <a:pt x="1139" y="657"/>
                    <a:pt x="1131" y="656"/>
                  </a:cubicBezTo>
                  <a:cubicBezTo>
                    <a:pt x="1122" y="655"/>
                    <a:pt x="1097" y="661"/>
                    <a:pt x="1087" y="659"/>
                  </a:cubicBezTo>
                  <a:cubicBezTo>
                    <a:pt x="1077" y="657"/>
                    <a:pt x="1059" y="656"/>
                    <a:pt x="1052" y="661"/>
                  </a:cubicBezTo>
                  <a:cubicBezTo>
                    <a:pt x="1045" y="665"/>
                    <a:pt x="1038" y="664"/>
                    <a:pt x="1031" y="657"/>
                  </a:cubicBezTo>
                  <a:cubicBezTo>
                    <a:pt x="1024" y="651"/>
                    <a:pt x="1005" y="632"/>
                    <a:pt x="999" y="620"/>
                  </a:cubicBezTo>
                  <a:cubicBezTo>
                    <a:pt x="993" y="609"/>
                    <a:pt x="993" y="601"/>
                    <a:pt x="994" y="595"/>
                  </a:cubicBezTo>
                  <a:cubicBezTo>
                    <a:pt x="994" y="586"/>
                    <a:pt x="1005" y="586"/>
                    <a:pt x="1003" y="577"/>
                  </a:cubicBezTo>
                  <a:cubicBezTo>
                    <a:pt x="1003" y="575"/>
                    <a:pt x="990" y="558"/>
                    <a:pt x="987" y="552"/>
                  </a:cubicBezTo>
                  <a:cubicBezTo>
                    <a:pt x="984" y="546"/>
                    <a:pt x="982" y="536"/>
                    <a:pt x="981" y="530"/>
                  </a:cubicBezTo>
                  <a:cubicBezTo>
                    <a:pt x="981" y="525"/>
                    <a:pt x="978" y="520"/>
                    <a:pt x="977" y="503"/>
                  </a:cubicBezTo>
                  <a:cubicBezTo>
                    <a:pt x="976" y="486"/>
                    <a:pt x="969" y="478"/>
                    <a:pt x="960" y="478"/>
                  </a:cubicBezTo>
                  <a:cubicBezTo>
                    <a:pt x="951" y="480"/>
                    <a:pt x="946" y="511"/>
                    <a:pt x="941" y="515"/>
                  </a:cubicBezTo>
                  <a:cubicBezTo>
                    <a:pt x="935" y="518"/>
                    <a:pt x="924" y="521"/>
                    <a:pt x="917" y="520"/>
                  </a:cubicBezTo>
                  <a:cubicBezTo>
                    <a:pt x="910" y="519"/>
                    <a:pt x="909" y="520"/>
                    <a:pt x="907" y="513"/>
                  </a:cubicBezTo>
                  <a:cubicBezTo>
                    <a:pt x="906" y="505"/>
                    <a:pt x="902" y="501"/>
                    <a:pt x="897" y="494"/>
                  </a:cubicBezTo>
                  <a:cubicBezTo>
                    <a:pt x="891" y="484"/>
                    <a:pt x="896" y="476"/>
                    <a:pt x="896" y="465"/>
                  </a:cubicBezTo>
                  <a:cubicBezTo>
                    <a:pt x="896" y="453"/>
                    <a:pt x="898" y="448"/>
                    <a:pt x="906" y="442"/>
                  </a:cubicBezTo>
                  <a:cubicBezTo>
                    <a:pt x="913" y="435"/>
                    <a:pt x="912" y="427"/>
                    <a:pt x="909" y="415"/>
                  </a:cubicBezTo>
                  <a:cubicBezTo>
                    <a:pt x="908" y="409"/>
                    <a:pt x="909" y="402"/>
                    <a:pt x="909" y="397"/>
                  </a:cubicBezTo>
                  <a:cubicBezTo>
                    <a:pt x="911" y="388"/>
                    <a:pt x="911" y="386"/>
                    <a:pt x="921" y="389"/>
                  </a:cubicBezTo>
                  <a:cubicBezTo>
                    <a:pt x="927" y="391"/>
                    <a:pt x="941" y="394"/>
                    <a:pt x="942" y="391"/>
                  </a:cubicBezTo>
                  <a:cubicBezTo>
                    <a:pt x="943" y="388"/>
                    <a:pt x="942" y="378"/>
                    <a:pt x="941" y="370"/>
                  </a:cubicBezTo>
                  <a:cubicBezTo>
                    <a:pt x="939" y="362"/>
                    <a:pt x="936" y="355"/>
                    <a:pt x="939" y="347"/>
                  </a:cubicBezTo>
                  <a:cubicBezTo>
                    <a:pt x="942" y="339"/>
                    <a:pt x="946" y="328"/>
                    <a:pt x="945" y="320"/>
                  </a:cubicBezTo>
                  <a:cubicBezTo>
                    <a:pt x="945" y="308"/>
                    <a:pt x="943" y="297"/>
                    <a:pt x="927" y="300"/>
                  </a:cubicBezTo>
                  <a:cubicBezTo>
                    <a:pt x="919" y="301"/>
                    <a:pt x="906" y="304"/>
                    <a:pt x="894" y="306"/>
                  </a:cubicBezTo>
                  <a:cubicBezTo>
                    <a:pt x="871" y="311"/>
                    <a:pt x="863" y="311"/>
                    <a:pt x="840" y="311"/>
                  </a:cubicBezTo>
                  <a:cubicBezTo>
                    <a:pt x="820" y="311"/>
                    <a:pt x="815" y="311"/>
                    <a:pt x="815" y="300"/>
                  </a:cubicBezTo>
                  <a:cubicBezTo>
                    <a:pt x="815" y="289"/>
                    <a:pt x="817" y="276"/>
                    <a:pt x="818" y="266"/>
                  </a:cubicBezTo>
                  <a:cubicBezTo>
                    <a:pt x="820" y="255"/>
                    <a:pt x="804" y="263"/>
                    <a:pt x="798" y="257"/>
                  </a:cubicBezTo>
                  <a:cubicBezTo>
                    <a:pt x="791" y="252"/>
                    <a:pt x="790" y="246"/>
                    <a:pt x="789" y="235"/>
                  </a:cubicBezTo>
                  <a:cubicBezTo>
                    <a:pt x="788" y="224"/>
                    <a:pt x="781" y="221"/>
                    <a:pt x="772" y="224"/>
                  </a:cubicBezTo>
                  <a:cubicBezTo>
                    <a:pt x="762" y="228"/>
                    <a:pt x="754" y="228"/>
                    <a:pt x="750" y="216"/>
                  </a:cubicBezTo>
                  <a:cubicBezTo>
                    <a:pt x="747" y="204"/>
                    <a:pt x="741" y="203"/>
                    <a:pt x="729" y="210"/>
                  </a:cubicBezTo>
                  <a:cubicBezTo>
                    <a:pt x="717" y="217"/>
                    <a:pt x="705" y="217"/>
                    <a:pt x="702" y="205"/>
                  </a:cubicBezTo>
                  <a:cubicBezTo>
                    <a:pt x="698" y="194"/>
                    <a:pt x="691" y="195"/>
                    <a:pt x="673" y="200"/>
                  </a:cubicBezTo>
                  <a:cubicBezTo>
                    <a:pt x="656" y="205"/>
                    <a:pt x="633" y="195"/>
                    <a:pt x="613" y="184"/>
                  </a:cubicBezTo>
                  <a:cubicBezTo>
                    <a:pt x="593" y="172"/>
                    <a:pt x="594" y="165"/>
                    <a:pt x="593" y="155"/>
                  </a:cubicBezTo>
                  <a:cubicBezTo>
                    <a:pt x="592" y="146"/>
                    <a:pt x="585" y="135"/>
                    <a:pt x="579" y="125"/>
                  </a:cubicBezTo>
                  <a:cubicBezTo>
                    <a:pt x="573" y="116"/>
                    <a:pt x="577" y="106"/>
                    <a:pt x="576" y="94"/>
                  </a:cubicBezTo>
                  <a:cubicBezTo>
                    <a:pt x="575" y="82"/>
                    <a:pt x="562" y="86"/>
                    <a:pt x="544" y="87"/>
                  </a:cubicBezTo>
                  <a:cubicBezTo>
                    <a:pt x="527" y="88"/>
                    <a:pt x="520" y="80"/>
                    <a:pt x="513" y="69"/>
                  </a:cubicBezTo>
                  <a:cubicBezTo>
                    <a:pt x="507" y="59"/>
                    <a:pt x="494" y="61"/>
                    <a:pt x="481" y="61"/>
                  </a:cubicBezTo>
                  <a:cubicBezTo>
                    <a:pt x="466" y="60"/>
                    <a:pt x="455" y="55"/>
                    <a:pt x="447" y="46"/>
                  </a:cubicBezTo>
                  <a:cubicBezTo>
                    <a:pt x="440" y="37"/>
                    <a:pt x="416" y="11"/>
                    <a:pt x="405" y="5"/>
                  </a:cubicBezTo>
                  <a:cubicBezTo>
                    <a:pt x="394" y="0"/>
                    <a:pt x="375" y="17"/>
                    <a:pt x="365" y="26"/>
                  </a:cubicBezTo>
                  <a:cubicBezTo>
                    <a:pt x="356" y="34"/>
                    <a:pt x="350" y="48"/>
                    <a:pt x="345" y="59"/>
                  </a:cubicBezTo>
                  <a:cubicBezTo>
                    <a:pt x="343" y="65"/>
                    <a:pt x="342" y="71"/>
                    <a:pt x="342" y="76"/>
                  </a:cubicBezTo>
                  <a:cubicBezTo>
                    <a:pt x="342" y="89"/>
                    <a:pt x="356" y="111"/>
                    <a:pt x="366" y="114"/>
                  </a:cubicBezTo>
                  <a:cubicBezTo>
                    <a:pt x="377" y="116"/>
                    <a:pt x="389" y="126"/>
                    <a:pt x="398" y="140"/>
                  </a:cubicBezTo>
                  <a:cubicBezTo>
                    <a:pt x="406" y="153"/>
                    <a:pt x="427" y="145"/>
                    <a:pt x="440" y="140"/>
                  </a:cubicBezTo>
                  <a:cubicBezTo>
                    <a:pt x="452" y="134"/>
                    <a:pt x="456" y="131"/>
                    <a:pt x="454" y="157"/>
                  </a:cubicBezTo>
                  <a:cubicBezTo>
                    <a:pt x="452" y="183"/>
                    <a:pt x="458" y="205"/>
                    <a:pt x="474" y="217"/>
                  </a:cubicBezTo>
                  <a:cubicBezTo>
                    <a:pt x="490" y="229"/>
                    <a:pt x="490" y="244"/>
                    <a:pt x="492" y="262"/>
                  </a:cubicBezTo>
                  <a:cubicBezTo>
                    <a:pt x="494" y="280"/>
                    <a:pt x="486" y="275"/>
                    <a:pt x="472" y="278"/>
                  </a:cubicBezTo>
                  <a:cubicBezTo>
                    <a:pt x="458" y="280"/>
                    <a:pt x="433" y="298"/>
                    <a:pt x="428" y="309"/>
                  </a:cubicBezTo>
                  <a:cubicBezTo>
                    <a:pt x="423" y="320"/>
                    <a:pt x="421" y="325"/>
                    <a:pt x="408" y="329"/>
                  </a:cubicBezTo>
                  <a:cubicBezTo>
                    <a:pt x="394" y="332"/>
                    <a:pt x="383" y="339"/>
                    <a:pt x="367" y="348"/>
                  </a:cubicBezTo>
                  <a:cubicBezTo>
                    <a:pt x="352" y="357"/>
                    <a:pt x="339" y="342"/>
                    <a:pt x="331" y="330"/>
                  </a:cubicBezTo>
                  <a:cubicBezTo>
                    <a:pt x="323" y="319"/>
                    <a:pt x="327" y="303"/>
                    <a:pt x="315" y="296"/>
                  </a:cubicBezTo>
                  <a:cubicBezTo>
                    <a:pt x="304" y="288"/>
                    <a:pt x="300" y="284"/>
                    <a:pt x="296" y="269"/>
                  </a:cubicBezTo>
                  <a:cubicBezTo>
                    <a:pt x="292" y="253"/>
                    <a:pt x="279" y="250"/>
                    <a:pt x="273" y="250"/>
                  </a:cubicBezTo>
                  <a:cubicBezTo>
                    <a:pt x="266" y="250"/>
                    <a:pt x="256" y="251"/>
                    <a:pt x="250" y="246"/>
                  </a:cubicBezTo>
                  <a:cubicBezTo>
                    <a:pt x="244" y="240"/>
                    <a:pt x="241" y="229"/>
                    <a:pt x="221" y="230"/>
                  </a:cubicBezTo>
                  <a:cubicBezTo>
                    <a:pt x="201" y="232"/>
                    <a:pt x="183" y="246"/>
                    <a:pt x="177" y="265"/>
                  </a:cubicBezTo>
                  <a:cubicBezTo>
                    <a:pt x="172" y="284"/>
                    <a:pt x="177" y="298"/>
                    <a:pt x="185" y="303"/>
                  </a:cubicBezTo>
                  <a:cubicBezTo>
                    <a:pt x="194" y="308"/>
                    <a:pt x="193" y="319"/>
                    <a:pt x="188" y="328"/>
                  </a:cubicBezTo>
                  <a:cubicBezTo>
                    <a:pt x="183" y="337"/>
                    <a:pt x="181" y="344"/>
                    <a:pt x="183" y="355"/>
                  </a:cubicBezTo>
                  <a:cubicBezTo>
                    <a:pt x="184" y="361"/>
                    <a:pt x="183" y="369"/>
                    <a:pt x="182" y="375"/>
                  </a:cubicBezTo>
                  <a:cubicBezTo>
                    <a:pt x="181" y="381"/>
                    <a:pt x="183" y="387"/>
                    <a:pt x="189" y="394"/>
                  </a:cubicBezTo>
                  <a:cubicBezTo>
                    <a:pt x="192" y="397"/>
                    <a:pt x="195" y="403"/>
                    <a:pt x="198" y="407"/>
                  </a:cubicBezTo>
                  <a:cubicBezTo>
                    <a:pt x="203" y="418"/>
                    <a:pt x="198" y="415"/>
                    <a:pt x="191" y="416"/>
                  </a:cubicBezTo>
                  <a:cubicBezTo>
                    <a:pt x="185" y="416"/>
                    <a:pt x="178" y="416"/>
                    <a:pt x="173" y="417"/>
                  </a:cubicBezTo>
                  <a:cubicBezTo>
                    <a:pt x="161" y="419"/>
                    <a:pt x="150" y="420"/>
                    <a:pt x="139" y="432"/>
                  </a:cubicBezTo>
                  <a:cubicBezTo>
                    <a:pt x="129" y="444"/>
                    <a:pt x="123" y="438"/>
                    <a:pt x="119" y="445"/>
                  </a:cubicBezTo>
                  <a:cubicBezTo>
                    <a:pt x="114" y="453"/>
                    <a:pt x="117" y="482"/>
                    <a:pt x="121" y="495"/>
                  </a:cubicBezTo>
                  <a:cubicBezTo>
                    <a:pt x="125" y="509"/>
                    <a:pt x="125" y="521"/>
                    <a:pt x="121" y="526"/>
                  </a:cubicBezTo>
                  <a:cubicBezTo>
                    <a:pt x="117" y="531"/>
                    <a:pt x="115" y="540"/>
                    <a:pt x="115" y="549"/>
                  </a:cubicBezTo>
                  <a:cubicBezTo>
                    <a:pt x="115" y="559"/>
                    <a:pt x="117" y="571"/>
                    <a:pt x="105" y="580"/>
                  </a:cubicBezTo>
                  <a:cubicBezTo>
                    <a:pt x="93" y="588"/>
                    <a:pt x="77" y="598"/>
                    <a:pt x="59" y="601"/>
                  </a:cubicBezTo>
                  <a:cubicBezTo>
                    <a:pt x="42" y="604"/>
                    <a:pt x="26" y="596"/>
                    <a:pt x="15" y="590"/>
                  </a:cubicBezTo>
                  <a:cubicBezTo>
                    <a:pt x="4" y="584"/>
                    <a:pt x="1" y="599"/>
                    <a:pt x="4" y="612"/>
                  </a:cubicBezTo>
                  <a:cubicBezTo>
                    <a:pt x="8" y="625"/>
                    <a:pt x="6" y="638"/>
                    <a:pt x="3" y="649"/>
                  </a:cubicBezTo>
                  <a:cubicBezTo>
                    <a:pt x="0" y="659"/>
                    <a:pt x="3" y="674"/>
                    <a:pt x="19" y="676"/>
                  </a:cubicBezTo>
                  <a:cubicBezTo>
                    <a:pt x="34" y="679"/>
                    <a:pt x="39" y="669"/>
                    <a:pt x="49" y="667"/>
                  </a:cubicBezTo>
                  <a:cubicBezTo>
                    <a:pt x="58" y="665"/>
                    <a:pt x="73" y="676"/>
                    <a:pt x="78" y="682"/>
                  </a:cubicBezTo>
                  <a:cubicBezTo>
                    <a:pt x="83" y="688"/>
                    <a:pt x="87" y="699"/>
                    <a:pt x="85" y="714"/>
                  </a:cubicBezTo>
                  <a:cubicBezTo>
                    <a:pt x="83" y="722"/>
                    <a:pt x="81" y="734"/>
                    <a:pt x="79" y="743"/>
                  </a:cubicBezTo>
                  <a:cubicBezTo>
                    <a:pt x="75" y="761"/>
                    <a:pt x="75" y="753"/>
                    <a:pt x="85" y="758"/>
                  </a:cubicBezTo>
                  <a:cubicBezTo>
                    <a:pt x="87" y="759"/>
                    <a:pt x="89" y="762"/>
                    <a:pt x="89" y="768"/>
                  </a:cubicBezTo>
                  <a:cubicBezTo>
                    <a:pt x="89" y="777"/>
                    <a:pt x="90" y="784"/>
                    <a:pt x="100" y="784"/>
                  </a:cubicBezTo>
                  <a:cubicBezTo>
                    <a:pt x="110" y="784"/>
                    <a:pt x="113" y="784"/>
                    <a:pt x="114" y="789"/>
                  </a:cubicBezTo>
                  <a:cubicBezTo>
                    <a:pt x="116" y="793"/>
                    <a:pt x="121" y="799"/>
                    <a:pt x="131" y="796"/>
                  </a:cubicBezTo>
                  <a:cubicBezTo>
                    <a:pt x="142" y="793"/>
                    <a:pt x="154" y="789"/>
                    <a:pt x="166" y="800"/>
                  </a:cubicBezTo>
                  <a:cubicBezTo>
                    <a:pt x="177" y="811"/>
                    <a:pt x="188" y="830"/>
                    <a:pt x="195" y="836"/>
                  </a:cubicBezTo>
                  <a:cubicBezTo>
                    <a:pt x="202" y="842"/>
                    <a:pt x="225" y="846"/>
                    <a:pt x="233" y="836"/>
                  </a:cubicBezTo>
                  <a:cubicBezTo>
                    <a:pt x="241" y="826"/>
                    <a:pt x="239" y="817"/>
                    <a:pt x="249" y="812"/>
                  </a:cubicBezTo>
                  <a:cubicBezTo>
                    <a:pt x="259" y="808"/>
                    <a:pt x="262" y="817"/>
                    <a:pt x="272" y="815"/>
                  </a:cubicBezTo>
                  <a:cubicBezTo>
                    <a:pt x="281" y="814"/>
                    <a:pt x="281" y="809"/>
                    <a:pt x="287" y="799"/>
                  </a:cubicBezTo>
                  <a:cubicBezTo>
                    <a:pt x="291" y="792"/>
                    <a:pt x="298" y="780"/>
                    <a:pt x="306" y="772"/>
                  </a:cubicBezTo>
                  <a:cubicBezTo>
                    <a:pt x="308" y="770"/>
                    <a:pt x="312" y="768"/>
                    <a:pt x="315" y="767"/>
                  </a:cubicBezTo>
                  <a:cubicBezTo>
                    <a:pt x="318" y="767"/>
                    <a:pt x="312" y="776"/>
                    <a:pt x="310" y="784"/>
                  </a:cubicBezTo>
                  <a:cubicBezTo>
                    <a:pt x="307" y="791"/>
                    <a:pt x="302" y="807"/>
                    <a:pt x="301" y="811"/>
                  </a:cubicBezTo>
                  <a:cubicBezTo>
                    <a:pt x="299" y="816"/>
                    <a:pt x="300" y="820"/>
                    <a:pt x="302" y="826"/>
                  </a:cubicBezTo>
                  <a:cubicBezTo>
                    <a:pt x="304" y="837"/>
                    <a:pt x="308" y="851"/>
                    <a:pt x="310" y="866"/>
                  </a:cubicBezTo>
                  <a:cubicBezTo>
                    <a:pt x="312" y="886"/>
                    <a:pt x="315" y="901"/>
                    <a:pt x="317" y="916"/>
                  </a:cubicBezTo>
                  <a:cubicBezTo>
                    <a:pt x="319" y="932"/>
                    <a:pt x="323" y="972"/>
                    <a:pt x="326" y="986"/>
                  </a:cubicBezTo>
                  <a:cubicBezTo>
                    <a:pt x="328" y="1001"/>
                    <a:pt x="324" y="1013"/>
                    <a:pt x="320" y="1020"/>
                  </a:cubicBezTo>
                  <a:cubicBezTo>
                    <a:pt x="316" y="1028"/>
                    <a:pt x="322" y="1045"/>
                    <a:pt x="321" y="1055"/>
                  </a:cubicBezTo>
                  <a:cubicBezTo>
                    <a:pt x="321" y="1065"/>
                    <a:pt x="304" y="1063"/>
                    <a:pt x="284" y="1070"/>
                  </a:cubicBezTo>
                  <a:cubicBezTo>
                    <a:pt x="265" y="1076"/>
                    <a:pt x="246" y="1084"/>
                    <a:pt x="231" y="1090"/>
                  </a:cubicBezTo>
                  <a:cubicBezTo>
                    <a:pt x="215" y="1097"/>
                    <a:pt x="197" y="1114"/>
                    <a:pt x="190" y="1129"/>
                  </a:cubicBezTo>
                  <a:cubicBezTo>
                    <a:pt x="183" y="1143"/>
                    <a:pt x="177" y="1175"/>
                    <a:pt x="175" y="1187"/>
                  </a:cubicBezTo>
                  <a:cubicBezTo>
                    <a:pt x="174" y="1199"/>
                    <a:pt x="173" y="1205"/>
                    <a:pt x="171" y="1216"/>
                  </a:cubicBezTo>
                  <a:cubicBezTo>
                    <a:pt x="170" y="1228"/>
                    <a:pt x="178" y="1234"/>
                    <a:pt x="190" y="1235"/>
                  </a:cubicBezTo>
                  <a:cubicBezTo>
                    <a:pt x="203" y="1236"/>
                    <a:pt x="201" y="1254"/>
                    <a:pt x="210" y="1268"/>
                  </a:cubicBezTo>
                  <a:cubicBezTo>
                    <a:pt x="219" y="1283"/>
                    <a:pt x="227" y="1299"/>
                    <a:pt x="237" y="1294"/>
                  </a:cubicBezTo>
                  <a:cubicBezTo>
                    <a:pt x="245" y="1290"/>
                    <a:pt x="255" y="1280"/>
                    <a:pt x="262" y="1278"/>
                  </a:cubicBezTo>
                  <a:cubicBezTo>
                    <a:pt x="269" y="1277"/>
                    <a:pt x="273" y="1286"/>
                    <a:pt x="281" y="1297"/>
                  </a:cubicBezTo>
                  <a:cubicBezTo>
                    <a:pt x="289" y="1308"/>
                    <a:pt x="298" y="1306"/>
                    <a:pt x="312" y="1301"/>
                  </a:cubicBezTo>
                  <a:cubicBezTo>
                    <a:pt x="326" y="1297"/>
                    <a:pt x="334" y="1307"/>
                    <a:pt x="339" y="1319"/>
                  </a:cubicBezTo>
                  <a:cubicBezTo>
                    <a:pt x="344" y="1330"/>
                    <a:pt x="358" y="1338"/>
                    <a:pt x="369" y="1340"/>
                  </a:cubicBezTo>
                  <a:cubicBezTo>
                    <a:pt x="379" y="1342"/>
                    <a:pt x="390" y="1349"/>
                    <a:pt x="385" y="1357"/>
                  </a:cubicBezTo>
                  <a:cubicBezTo>
                    <a:pt x="380" y="1364"/>
                    <a:pt x="365" y="1377"/>
                    <a:pt x="355" y="1388"/>
                  </a:cubicBezTo>
                  <a:cubicBezTo>
                    <a:pt x="346" y="1399"/>
                    <a:pt x="341" y="1397"/>
                    <a:pt x="330" y="1402"/>
                  </a:cubicBezTo>
                  <a:cubicBezTo>
                    <a:pt x="319" y="1407"/>
                    <a:pt x="325" y="1416"/>
                    <a:pt x="324" y="1426"/>
                  </a:cubicBezTo>
                  <a:cubicBezTo>
                    <a:pt x="324" y="1436"/>
                    <a:pt x="322" y="1437"/>
                    <a:pt x="312" y="1445"/>
                  </a:cubicBezTo>
                  <a:cubicBezTo>
                    <a:pt x="303" y="1452"/>
                    <a:pt x="301" y="1461"/>
                    <a:pt x="303" y="1474"/>
                  </a:cubicBezTo>
                  <a:cubicBezTo>
                    <a:pt x="306" y="1488"/>
                    <a:pt x="317" y="1499"/>
                    <a:pt x="324" y="1501"/>
                  </a:cubicBezTo>
                  <a:cubicBezTo>
                    <a:pt x="332" y="1503"/>
                    <a:pt x="336" y="1507"/>
                    <a:pt x="337" y="1518"/>
                  </a:cubicBezTo>
                  <a:cubicBezTo>
                    <a:pt x="338" y="1528"/>
                    <a:pt x="337" y="1537"/>
                    <a:pt x="346" y="1549"/>
                  </a:cubicBezTo>
                  <a:cubicBezTo>
                    <a:pt x="356" y="1561"/>
                    <a:pt x="351" y="1568"/>
                    <a:pt x="346" y="1580"/>
                  </a:cubicBezTo>
                  <a:cubicBezTo>
                    <a:pt x="342" y="1592"/>
                    <a:pt x="344" y="1609"/>
                    <a:pt x="352" y="1613"/>
                  </a:cubicBezTo>
                  <a:cubicBezTo>
                    <a:pt x="359" y="1617"/>
                    <a:pt x="371" y="1617"/>
                    <a:pt x="377" y="1623"/>
                  </a:cubicBezTo>
                  <a:cubicBezTo>
                    <a:pt x="384" y="1630"/>
                    <a:pt x="404" y="1652"/>
                    <a:pt x="409" y="1675"/>
                  </a:cubicBezTo>
                  <a:cubicBezTo>
                    <a:pt x="414" y="1698"/>
                    <a:pt x="408" y="1716"/>
                    <a:pt x="413" y="1732"/>
                  </a:cubicBezTo>
                  <a:cubicBezTo>
                    <a:pt x="417" y="1745"/>
                    <a:pt x="419" y="1757"/>
                    <a:pt x="423" y="1774"/>
                  </a:cubicBezTo>
                  <a:cubicBezTo>
                    <a:pt x="425" y="1786"/>
                    <a:pt x="430" y="1789"/>
                    <a:pt x="442" y="1786"/>
                  </a:cubicBezTo>
                  <a:cubicBezTo>
                    <a:pt x="465" y="1780"/>
                    <a:pt x="473" y="1801"/>
                    <a:pt x="485" y="1787"/>
                  </a:cubicBezTo>
                  <a:cubicBezTo>
                    <a:pt x="500" y="1770"/>
                    <a:pt x="525" y="1753"/>
                    <a:pt x="545" y="1745"/>
                  </a:cubicBezTo>
                  <a:cubicBezTo>
                    <a:pt x="564" y="1738"/>
                    <a:pt x="567" y="1710"/>
                    <a:pt x="590" y="1698"/>
                  </a:cubicBezTo>
                  <a:cubicBezTo>
                    <a:pt x="606" y="1690"/>
                    <a:pt x="615" y="1680"/>
                    <a:pt x="627" y="1700"/>
                  </a:cubicBezTo>
                  <a:cubicBezTo>
                    <a:pt x="629" y="1704"/>
                    <a:pt x="633" y="1709"/>
                    <a:pt x="638" y="1713"/>
                  </a:cubicBezTo>
                  <a:cubicBezTo>
                    <a:pt x="651" y="1721"/>
                    <a:pt x="664" y="1713"/>
                    <a:pt x="666" y="1724"/>
                  </a:cubicBezTo>
                  <a:cubicBezTo>
                    <a:pt x="668" y="1735"/>
                    <a:pt x="665" y="1746"/>
                    <a:pt x="658" y="1755"/>
                  </a:cubicBezTo>
                  <a:cubicBezTo>
                    <a:pt x="651" y="1764"/>
                    <a:pt x="643" y="1775"/>
                    <a:pt x="633" y="1780"/>
                  </a:cubicBezTo>
                  <a:cubicBezTo>
                    <a:pt x="623" y="1785"/>
                    <a:pt x="611" y="1790"/>
                    <a:pt x="606" y="1802"/>
                  </a:cubicBezTo>
                  <a:cubicBezTo>
                    <a:pt x="600" y="1814"/>
                    <a:pt x="596" y="1833"/>
                    <a:pt x="594" y="1839"/>
                  </a:cubicBezTo>
                  <a:cubicBezTo>
                    <a:pt x="591" y="1845"/>
                    <a:pt x="596" y="1852"/>
                    <a:pt x="607" y="1859"/>
                  </a:cubicBezTo>
                  <a:cubicBezTo>
                    <a:pt x="617" y="1866"/>
                    <a:pt x="638" y="1866"/>
                    <a:pt x="647" y="1866"/>
                  </a:cubicBezTo>
                  <a:cubicBezTo>
                    <a:pt x="656" y="1865"/>
                    <a:pt x="667" y="1860"/>
                    <a:pt x="674" y="1850"/>
                  </a:cubicBezTo>
                  <a:cubicBezTo>
                    <a:pt x="681" y="1840"/>
                    <a:pt x="700" y="1821"/>
                    <a:pt x="712" y="1819"/>
                  </a:cubicBezTo>
                  <a:cubicBezTo>
                    <a:pt x="723" y="1817"/>
                    <a:pt x="730" y="1814"/>
                    <a:pt x="734" y="1802"/>
                  </a:cubicBezTo>
                  <a:cubicBezTo>
                    <a:pt x="738" y="1791"/>
                    <a:pt x="737" y="1778"/>
                    <a:pt x="729" y="1774"/>
                  </a:cubicBezTo>
                  <a:cubicBezTo>
                    <a:pt x="721" y="1770"/>
                    <a:pt x="720" y="1760"/>
                    <a:pt x="726" y="1753"/>
                  </a:cubicBezTo>
                  <a:cubicBezTo>
                    <a:pt x="732" y="1747"/>
                    <a:pt x="741" y="1734"/>
                    <a:pt x="748" y="1729"/>
                  </a:cubicBezTo>
                  <a:cubicBezTo>
                    <a:pt x="754" y="1724"/>
                    <a:pt x="767" y="1723"/>
                    <a:pt x="773" y="1735"/>
                  </a:cubicBezTo>
                  <a:cubicBezTo>
                    <a:pt x="779" y="1746"/>
                    <a:pt x="778" y="1757"/>
                    <a:pt x="792" y="1758"/>
                  </a:cubicBezTo>
                  <a:cubicBezTo>
                    <a:pt x="806" y="1759"/>
                    <a:pt x="817" y="1755"/>
                    <a:pt x="828" y="1768"/>
                  </a:cubicBezTo>
                  <a:cubicBezTo>
                    <a:pt x="839" y="1782"/>
                    <a:pt x="855" y="1812"/>
                    <a:pt x="863" y="1826"/>
                  </a:cubicBezTo>
                  <a:cubicBezTo>
                    <a:pt x="871" y="1841"/>
                    <a:pt x="875" y="1848"/>
                    <a:pt x="888" y="1843"/>
                  </a:cubicBezTo>
                  <a:cubicBezTo>
                    <a:pt x="901" y="1837"/>
                    <a:pt x="907" y="1834"/>
                    <a:pt x="913" y="1844"/>
                  </a:cubicBezTo>
                  <a:cubicBezTo>
                    <a:pt x="919" y="1855"/>
                    <a:pt x="927" y="1853"/>
                    <a:pt x="936" y="1850"/>
                  </a:cubicBezTo>
                  <a:cubicBezTo>
                    <a:pt x="944" y="1846"/>
                    <a:pt x="954" y="1845"/>
                    <a:pt x="966" y="1849"/>
                  </a:cubicBezTo>
                  <a:cubicBezTo>
                    <a:pt x="977" y="1852"/>
                    <a:pt x="986" y="1849"/>
                    <a:pt x="995" y="1844"/>
                  </a:cubicBezTo>
                  <a:cubicBezTo>
                    <a:pt x="1004" y="1840"/>
                    <a:pt x="1018" y="1834"/>
                    <a:pt x="1036" y="1841"/>
                  </a:cubicBezTo>
                  <a:cubicBezTo>
                    <a:pt x="1054" y="1848"/>
                    <a:pt x="1063" y="1850"/>
                    <a:pt x="1064" y="1862"/>
                  </a:cubicBezTo>
                  <a:cubicBezTo>
                    <a:pt x="1064" y="1876"/>
                    <a:pt x="1064" y="1885"/>
                    <a:pt x="1075" y="1889"/>
                  </a:cubicBezTo>
                  <a:cubicBezTo>
                    <a:pt x="1090" y="1893"/>
                    <a:pt x="1088" y="1893"/>
                    <a:pt x="1100" y="1885"/>
                  </a:cubicBezTo>
                  <a:cubicBezTo>
                    <a:pt x="1109" y="1880"/>
                    <a:pt x="1120" y="1862"/>
                    <a:pt x="1122" y="1854"/>
                  </a:cubicBezTo>
                  <a:cubicBezTo>
                    <a:pt x="1125" y="1846"/>
                    <a:pt x="1133" y="1841"/>
                    <a:pt x="1145" y="1842"/>
                  </a:cubicBezTo>
                  <a:cubicBezTo>
                    <a:pt x="1156" y="1842"/>
                    <a:pt x="1161" y="1839"/>
                    <a:pt x="1163" y="1834"/>
                  </a:cubicBezTo>
                  <a:cubicBezTo>
                    <a:pt x="1164" y="1829"/>
                    <a:pt x="1171" y="1827"/>
                    <a:pt x="1176" y="1828"/>
                  </a:cubicBezTo>
                  <a:cubicBezTo>
                    <a:pt x="1181" y="1828"/>
                    <a:pt x="1185" y="1825"/>
                    <a:pt x="1183" y="1815"/>
                  </a:cubicBezTo>
                  <a:cubicBezTo>
                    <a:pt x="1180" y="1805"/>
                    <a:pt x="1187" y="1793"/>
                    <a:pt x="1202" y="1787"/>
                  </a:cubicBezTo>
                  <a:cubicBezTo>
                    <a:pt x="1217" y="1781"/>
                    <a:pt x="1241" y="1764"/>
                    <a:pt x="1240" y="1752"/>
                  </a:cubicBezTo>
                  <a:cubicBezTo>
                    <a:pt x="1239" y="1739"/>
                    <a:pt x="1236" y="1727"/>
                    <a:pt x="1243" y="1716"/>
                  </a:cubicBezTo>
                  <a:cubicBezTo>
                    <a:pt x="1250" y="1704"/>
                    <a:pt x="1260" y="1701"/>
                    <a:pt x="1262" y="1692"/>
                  </a:cubicBezTo>
                  <a:cubicBezTo>
                    <a:pt x="1264" y="1684"/>
                    <a:pt x="1268" y="1678"/>
                    <a:pt x="1272" y="1676"/>
                  </a:cubicBezTo>
                  <a:cubicBezTo>
                    <a:pt x="1277" y="1673"/>
                    <a:pt x="1280" y="1666"/>
                    <a:pt x="1277" y="1653"/>
                  </a:cubicBezTo>
                  <a:cubicBezTo>
                    <a:pt x="1275" y="1640"/>
                    <a:pt x="1261" y="1628"/>
                    <a:pt x="1261" y="1616"/>
                  </a:cubicBezTo>
                  <a:cubicBezTo>
                    <a:pt x="1260" y="1604"/>
                    <a:pt x="1263" y="1593"/>
                    <a:pt x="1270" y="1592"/>
                  </a:cubicBezTo>
                  <a:cubicBezTo>
                    <a:pt x="1276" y="1592"/>
                    <a:pt x="1282" y="1582"/>
                    <a:pt x="1275" y="1575"/>
                  </a:cubicBezTo>
                  <a:cubicBezTo>
                    <a:pt x="1269" y="1568"/>
                    <a:pt x="1263" y="1562"/>
                    <a:pt x="1264" y="1549"/>
                  </a:cubicBezTo>
                  <a:cubicBezTo>
                    <a:pt x="1265" y="1535"/>
                    <a:pt x="1278" y="1519"/>
                    <a:pt x="1291" y="1526"/>
                  </a:cubicBezTo>
                  <a:cubicBezTo>
                    <a:pt x="1304" y="1532"/>
                    <a:pt x="1313" y="1536"/>
                    <a:pt x="1325" y="1534"/>
                  </a:cubicBezTo>
                  <a:cubicBezTo>
                    <a:pt x="1336" y="1532"/>
                    <a:pt x="1345" y="1532"/>
                    <a:pt x="1354" y="1538"/>
                  </a:cubicBezTo>
                  <a:cubicBezTo>
                    <a:pt x="1363" y="1543"/>
                    <a:pt x="1371" y="1546"/>
                    <a:pt x="1374" y="1534"/>
                  </a:cubicBezTo>
                  <a:cubicBezTo>
                    <a:pt x="1377" y="1522"/>
                    <a:pt x="1380" y="1516"/>
                    <a:pt x="1396" y="1512"/>
                  </a:cubicBezTo>
                  <a:cubicBezTo>
                    <a:pt x="1412" y="1509"/>
                    <a:pt x="1414" y="1508"/>
                    <a:pt x="1412" y="1497"/>
                  </a:cubicBezTo>
                  <a:cubicBezTo>
                    <a:pt x="1409" y="1485"/>
                    <a:pt x="1406" y="1462"/>
                    <a:pt x="1398" y="1458"/>
                  </a:cubicBezTo>
                  <a:cubicBezTo>
                    <a:pt x="1390" y="1454"/>
                    <a:pt x="1376" y="1454"/>
                    <a:pt x="1369" y="1449"/>
                  </a:cubicBezTo>
                  <a:cubicBezTo>
                    <a:pt x="1363" y="1443"/>
                    <a:pt x="1357" y="1417"/>
                    <a:pt x="1367" y="1416"/>
                  </a:cubicBezTo>
                  <a:cubicBezTo>
                    <a:pt x="1377" y="1415"/>
                    <a:pt x="1389" y="1416"/>
                    <a:pt x="1393" y="1405"/>
                  </a:cubicBezTo>
                  <a:cubicBezTo>
                    <a:pt x="1397" y="1393"/>
                    <a:pt x="1401" y="1388"/>
                    <a:pt x="1411" y="1395"/>
                  </a:cubicBezTo>
                  <a:cubicBezTo>
                    <a:pt x="1421" y="1402"/>
                    <a:pt x="1425" y="1401"/>
                    <a:pt x="1430" y="1394"/>
                  </a:cubicBezTo>
                  <a:cubicBezTo>
                    <a:pt x="1435" y="1387"/>
                    <a:pt x="1438" y="1376"/>
                    <a:pt x="1435" y="1367"/>
                  </a:cubicBezTo>
                  <a:cubicBezTo>
                    <a:pt x="1433" y="1358"/>
                    <a:pt x="1430" y="1350"/>
                    <a:pt x="1440" y="1350"/>
                  </a:cubicBezTo>
                  <a:cubicBezTo>
                    <a:pt x="1451" y="1349"/>
                    <a:pt x="1454" y="1344"/>
                    <a:pt x="1454" y="1331"/>
                  </a:cubicBezTo>
                  <a:cubicBezTo>
                    <a:pt x="1454" y="1318"/>
                    <a:pt x="1453" y="1297"/>
                    <a:pt x="1457" y="1287"/>
                  </a:cubicBezTo>
                  <a:cubicBezTo>
                    <a:pt x="1460" y="1276"/>
                    <a:pt x="1467" y="1256"/>
                    <a:pt x="1467" y="1244"/>
                  </a:cubicBezTo>
                  <a:cubicBezTo>
                    <a:pt x="1467" y="1235"/>
                    <a:pt x="1466" y="1228"/>
                    <a:pt x="1465" y="1222"/>
                  </a:cubicBezTo>
                  <a:cubicBezTo>
                    <a:pt x="1464" y="1213"/>
                    <a:pt x="1463" y="1222"/>
                    <a:pt x="1451" y="1217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5607876" y="2891476"/>
              <a:ext cx="469414" cy="935657"/>
            </a:xfrm>
            <a:custGeom>
              <a:gdLst>
                <a:gd fmla="*/ 0 w 1156" name="T0"/>
                <a:gd fmla="*/ 2194 h 2307" name="T1"/>
                <a:gd fmla="*/ 67 w 1156" name="T2"/>
                <a:gd fmla="*/ 1997 h 2307" name="T3"/>
                <a:gd fmla="*/ 66 w 1156" name="T4"/>
                <a:gd fmla="*/ 1800 h 2307" name="T5"/>
                <a:gd fmla="*/ 55 w 1156" name="T6"/>
                <a:gd fmla="*/ 1630 h 2307" name="T7"/>
                <a:gd fmla="*/ 37 w 1156" name="T8"/>
                <a:gd fmla="*/ 1516 h 2307" name="T9"/>
                <a:gd fmla="*/ 33 w 1156" name="T10"/>
                <a:gd fmla="*/ 1429 h 2307" name="T11"/>
                <a:gd fmla="*/ 112 w 1156" name="T12"/>
                <a:gd fmla="*/ 1307 h 2307" name="T13"/>
                <a:gd fmla="*/ 140 w 1156" name="T14"/>
                <a:gd fmla="*/ 1219 h 2307" name="T15"/>
                <a:gd fmla="*/ 118 w 1156" name="T16"/>
                <a:gd fmla="*/ 1131 h 2307" name="T17"/>
                <a:gd fmla="*/ 60 w 1156" name="T18"/>
                <a:gd fmla="*/ 1042 h 2307" name="T19"/>
                <a:gd fmla="*/ 89 w 1156" name="T20"/>
                <a:gd fmla="*/ 937 h 2307" name="T21"/>
                <a:gd fmla="*/ 156 w 1156" name="T22"/>
                <a:gd fmla="*/ 871 h 2307" name="T23"/>
                <a:gd fmla="*/ 202 w 1156" name="T24"/>
                <a:gd fmla="*/ 723 h 2307" name="T25"/>
                <a:gd fmla="*/ 239 w 1156" name="T26"/>
                <a:gd fmla="*/ 623 h 2307" name="T27"/>
                <a:gd fmla="*/ 246 w 1156" name="T28"/>
                <a:gd fmla="*/ 539 h 2307" name="T29"/>
                <a:gd fmla="*/ 278 w 1156" name="T30"/>
                <a:gd fmla="*/ 517 h 2307" name="T31"/>
                <a:gd fmla="*/ 313 w 1156" name="T32"/>
                <a:gd fmla="*/ 452 h 2307" name="T33"/>
                <a:gd fmla="*/ 440 w 1156" name="T34"/>
                <a:gd fmla="*/ 443 h 2307" name="T35"/>
                <a:gd fmla="*/ 528 w 1156" name="T36"/>
                <a:gd fmla="*/ 250 h 2307" name="T37"/>
                <a:gd fmla="*/ 747 w 1156" name="T38"/>
                <a:gd fmla="*/ 154 h 2307" name="T39"/>
                <a:gd fmla="*/ 986 w 1156" name="T40"/>
                <a:gd fmla="*/ 84 h 2307" name="T41"/>
                <a:gd fmla="*/ 1050 w 1156" name="T42"/>
                <a:gd fmla="*/ 40 h 2307" name="T43"/>
                <a:gd fmla="*/ 1140 w 1156" name="T44"/>
                <a:gd fmla="*/ 141 h 2307" name="T45"/>
                <a:gd fmla="*/ 1030 w 1156" name="T46"/>
                <a:gd fmla="*/ 207 h 2307" name="T47"/>
                <a:gd fmla="*/ 991 w 1156" name="T48"/>
                <a:gd fmla="*/ 269 h 2307" name="T49"/>
                <a:gd fmla="*/ 1088 w 1156" name="T50"/>
                <a:gd fmla="*/ 324 h 2307" name="T51"/>
                <a:gd fmla="*/ 1155 w 1156" name="T52"/>
                <a:gd fmla="*/ 451 h 2307" name="T53"/>
                <a:gd fmla="*/ 1136 w 1156" name="T54"/>
                <a:gd fmla="*/ 580 h 2307" name="T55"/>
                <a:gd fmla="*/ 1039 w 1156" name="T56"/>
                <a:gd fmla="*/ 618 h 2307" name="T57"/>
                <a:gd fmla="*/ 980 w 1156" name="T58"/>
                <a:gd fmla="*/ 722 h 2307" name="T59"/>
                <a:gd fmla="*/ 906 w 1156" name="T60"/>
                <a:gd fmla="*/ 813 h 2307" name="T61"/>
                <a:gd fmla="*/ 936 w 1156" name="T62"/>
                <a:gd fmla="*/ 950 h 2307" name="T63"/>
                <a:gd fmla="*/ 992 w 1156" name="T64"/>
                <a:gd fmla="*/ 1001 h 2307" name="T65"/>
                <a:gd fmla="*/ 1058 w 1156" name="T66"/>
                <a:gd fmla="*/ 1127 h 2307" name="T67"/>
                <a:gd fmla="*/ 1014 w 1156" name="T68"/>
                <a:gd fmla="*/ 1297 h 2307" name="T69"/>
                <a:gd fmla="*/ 968 w 1156" name="T70"/>
                <a:gd fmla="*/ 1440 h 2307" name="T71"/>
                <a:gd fmla="*/ 926 w 1156" name="T72"/>
                <a:gd fmla="*/ 1534 h 2307" name="T73"/>
                <a:gd fmla="*/ 978 w 1156" name="T74"/>
                <a:gd fmla="*/ 1655 h 2307" name="T75"/>
                <a:gd fmla="*/ 958 w 1156" name="T76"/>
                <a:gd fmla="*/ 1781 h 2307" name="T77"/>
                <a:gd fmla="*/ 959 w 1156" name="T78"/>
                <a:gd fmla="*/ 1883 h 2307" name="T79"/>
                <a:gd fmla="*/ 871 w 1156" name="T80"/>
                <a:gd fmla="*/ 1973 h 2307" name="T81"/>
                <a:gd fmla="*/ 794 w 1156" name="T82"/>
                <a:gd fmla="*/ 2013 h 2307" name="T83"/>
                <a:gd fmla="*/ 696 w 1156" name="T84"/>
                <a:gd fmla="*/ 2048 h 2307" name="T85"/>
                <a:gd fmla="*/ 559 w 1156" name="T86"/>
                <a:gd fmla="*/ 2053 h 2307" name="T87"/>
                <a:gd fmla="*/ 511 w 1156" name="T88"/>
                <a:gd fmla="*/ 2112 h 2307" name="T89"/>
                <a:gd fmla="*/ 442 w 1156" name="T90"/>
                <a:gd fmla="*/ 2132 h 2307" name="T91"/>
                <a:gd fmla="*/ 379 w 1156" name="T92"/>
                <a:gd fmla="*/ 2201 h 2307" name="T93"/>
                <a:gd fmla="*/ 212 w 1156" name="T94"/>
                <a:gd fmla="*/ 2255 h 2307" name="T95"/>
                <a:gd fmla="*/ 75 w 1156" name="T96"/>
                <a:gd fmla="*/ 2305 h 230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307" w="1156">
                  <a:moveTo>
                    <a:pt x="32" y="2306"/>
                  </a:moveTo>
                  <a:cubicBezTo>
                    <a:pt x="25" y="2305"/>
                    <a:pt x="18" y="2304"/>
                    <a:pt x="14" y="2299"/>
                  </a:cubicBezTo>
                  <a:cubicBezTo>
                    <a:pt x="4" y="2289"/>
                    <a:pt x="0" y="2265"/>
                    <a:pt x="0" y="2251"/>
                  </a:cubicBezTo>
                  <a:cubicBezTo>
                    <a:pt x="0" y="2238"/>
                    <a:pt x="0" y="2213"/>
                    <a:pt x="0" y="2194"/>
                  </a:cubicBezTo>
                  <a:cubicBezTo>
                    <a:pt x="0" y="2175"/>
                    <a:pt x="3" y="2155"/>
                    <a:pt x="9" y="2142"/>
                  </a:cubicBezTo>
                  <a:cubicBezTo>
                    <a:pt x="16" y="2129"/>
                    <a:pt x="19" y="2111"/>
                    <a:pt x="19" y="2099"/>
                  </a:cubicBezTo>
                  <a:cubicBezTo>
                    <a:pt x="20" y="2088"/>
                    <a:pt x="26" y="2062"/>
                    <a:pt x="33" y="2051"/>
                  </a:cubicBezTo>
                  <a:cubicBezTo>
                    <a:pt x="40" y="2040"/>
                    <a:pt x="57" y="2018"/>
                    <a:pt x="67" y="1997"/>
                  </a:cubicBezTo>
                  <a:cubicBezTo>
                    <a:pt x="77" y="1976"/>
                    <a:pt x="90" y="1928"/>
                    <a:pt x="90" y="1917"/>
                  </a:cubicBezTo>
                  <a:cubicBezTo>
                    <a:pt x="90" y="1906"/>
                    <a:pt x="87" y="1869"/>
                    <a:pt x="85" y="1852"/>
                  </a:cubicBezTo>
                  <a:cubicBezTo>
                    <a:pt x="84" y="1836"/>
                    <a:pt x="79" y="1836"/>
                    <a:pt x="73" y="1830"/>
                  </a:cubicBezTo>
                  <a:cubicBezTo>
                    <a:pt x="68" y="1825"/>
                    <a:pt x="66" y="1813"/>
                    <a:pt x="66" y="1800"/>
                  </a:cubicBezTo>
                  <a:cubicBezTo>
                    <a:pt x="66" y="1787"/>
                    <a:pt x="61" y="1779"/>
                    <a:pt x="56" y="1764"/>
                  </a:cubicBezTo>
                  <a:cubicBezTo>
                    <a:pt x="51" y="1749"/>
                    <a:pt x="48" y="1737"/>
                    <a:pt x="48" y="1721"/>
                  </a:cubicBezTo>
                  <a:cubicBezTo>
                    <a:pt x="48" y="1705"/>
                    <a:pt x="52" y="1688"/>
                    <a:pt x="56" y="1673"/>
                  </a:cubicBezTo>
                  <a:cubicBezTo>
                    <a:pt x="61" y="1659"/>
                    <a:pt x="57" y="1642"/>
                    <a:pt x="55" y="1630"/>
                  </a:cubicBezTo>
                  <a:cubicBezTo>
                    <a:pt x="52" y="1617"/>
                    <a:pt x="54" y="1611"/>
                    <a:pt x="58" y="1599"/>
                  </a:cubicBezTo>
                  <a:cubicBezTo>
                    <a:pt x="61" y="1588"/>
                    <a:pt x="60" y="1575"/>
                    <a:pt x="53" y="1564"/>
                  </a:cubicBezTo>
                  <a:cubicBezTo>
                    <a:pt x="46" y="1553"/>
                    <a:pt x="47" y="1545"/>
                    <a:pt x="48" y="1534"/>
                  </a:cubicBezTo>
                  <a:cubicBezTo>
                    <a:pt x="49" y="1523"/>
                    <a:pt x="44" y="1519"/>
                    <a:pt x="37" y="1516"/>
                  </a:cubicBezTo>
                  <a:cubicBezTo>
                    <a:pt x="30" y="1513"/>
                    <a:pt x="33" y="1505"/>
                    <a:pt x="37" y="1497"/>
                  </a:cubicBezTo>
                  <a:cubicBezTo>
                    <a:pt x="40" y="1489"/>
                    <a:pt x="38" y="1480"/>
                    <a:pt x="35" y="1474"/>
                  </a:cubicBezTo>
                  <a:cubicBezTo>
                    <a:pt x="32" y="1468"/>
                    <a:pt x="34" y="1465"/>
                    <a:pt x="36" y="1455"/>
                  </a:cubicBezTo>
                  <a:cubicBezTo>
                    <a:pt x="38" y="1444"/>
                    <a:pt x="36" y="1437"/>
                    <a:pt x="33" y="1429"/>
                  </a:cubicBezTo>
                  <a:cubicBezTo>
                    <a:pt x="30" y="1421"/>
                    <a:pt x="31" y="1415"/>
                    <a:pt x="36" y="1409"/>
                  </a:cubicBezTo>
                  <a:cubicBezTo>
                    <a:pt x="41" y="1403"/>
                    <a:pt x="55" y="1390"/>
                    <a:pt x="66" y="1378"/>
                  </a:cubicBezTo>
                  <a:cubicBezTo>
                    <a:pt x="77" y="1365"/>
                    <a:pt x="90" y="1344"/>
                    <a:pt x="94" y="1335"/>
                  </a:cubicBezTo>
                  <a:cubicBezTo>
                    <a:pt x="98" y="1325"/>
                    <a:pt x="109" y="1317"/>
                    <a:pt x="112" y="1307"/>
                  </a:cubicBezTo>
                  <a:cubicBezTo>
                    <a:pt x="115" y="1296"/>
                    <a:pt x="111" y="1293"/>
                    <a:pt x="107" y="1287"/>
                  </a:cubicBezTo>
                  <a:cubicBezTo>
                    <a:pt x="101" y="1280"/>
                    <a:pt x="98" y="1271"/>
                    <a:pt x="98" y="1265"/>
                  </a:cubicBezTo>
                  <a:cubicBezTo>
                    <a:pt x="99" y="1260"/>
                    <a:pt x="109" y="1256"/>
                    <a:pt x="120" y="1249"/>
                  </a:cubicBezTo>
                  <a:cubicBezTo>
                    <a:pt x="130" y="1242"/>
                    <a:pt x="139" y="1231"/>
                    <a:pt x="140" y="1219"/>
                  </a:cubicBezTo>
                  <a:cubicBezTo>
                    <a:pt x="141" y="1208"/>
                    <a:pt x="142" y="1196"/>
                    <a:pt x="140" y="1184"/>
                  </a:cubicBezTo>
                  <a:cubicBezTo>
                    <a:pt x="137" y="1171"/>
                    <a:pt x="129" y="1167"/>
                    <a:pt x="124" y="1163"/>
                  </a:cubicBezTo>
                  <a:cubicBezTo>
                    <a:pt x="119" y="1158"/>
                    <a:pt x="119" y="1155"/>
                    <a:pt x="123" y="1148"/>
                  </a:cubicBezTo>
                  <a:cubicBezTo>
                    <a:pt x="127" y="1140"/>
                    <a:pt x="123" y="1133"/>
                    <a:pt x="118" y="1131"/>
                  </a:cubicBezTo>
                  <a:cubicBezTo>
                    <a:pt x="113" y="1128"/>
                    <a:pt x="107" y="1128"/>
                    <a:pt x="103" y="1120"/>
                  </a:cubicBezTo>
                  <a:cubicBezTo>
                    <a:pt x="99" y="1112"/>
                    <a:pt x="96" y="1102"/>
                    <a:pt x="91" y="1092"/>
                  </a:cubicBezTo>
                  <a:cubicBezTo>
                    <a:pt x="86" y="1082"/>
                    <a:pt x="74" y="1074"/>
                    <a:pt x="66" y="1067"/>
                  </a:cubicBezTo>
                  <a:cubicBezTo>
                    <a:pt x="58" y="1061"/>
                    <a:pt x="59" y="1053"/>
                    <a:pt x="60" y="1042"/>
                  </a:cubicBezTo>
                  <a:cubicBezTo>
                    <a:pt x="61" y="1030"/>
                    <a:pt x="62" y="1007"/>
                    <a:pt x="61" y="996"/>
                  </a:cubicBezTo>
                  <a:cubicBezTo>
                    <a:pt x="60" y="985"/>
                    <a:pt x="63" y="977"/>
                    <a:pt x="67" y="971"/>
                  </a:cubicBezTo>
                  <a:cubicBezTo>
                    <a:pt x="73" y="965"/>
                    <a:pt x="73" y="959"/>
                    <a:pt x="74" y="951"/>
                  </a:cubicBezTo>
                  <a:cubicBezTo>
                    <a:pt x="74" y="942"/>
                    <a:pt x="80" y="938"/>
                    <a:pt x="89" y="937"/>
                  </a:cubicBezTo>
                  <a:cubicBezTo>
                    <a:pt x="98" y="935"/>
                    <a:pt x="105" y="931"/>
                    <a:pt x="112" y="923"/>
                  </a:cubicBezTo>
                  <a:cubicBezTo>
                    <a:pt x="118" y="915"/>
                    <a:pt x="128" y="901"/>
                    <a:pt x="129" y="895"/>
                  </a:cubicBezTo>
                  <a:cubicBezTo>
                    <a:pt x="129" y="889"/>
                    <a:pt x="133" y="885"/>
                    <a:pt x="138" y="884"/>
                  </a:cubicBezTo>
                  <a:cubicBezTo>
                    <a:pt x="143" y="882"/>
                    <a:pt x="149" y="882"/>
                    <a:pt x="156" y="871"/>
                  </a:cubicBezTo>
                  <a:cubicBezTo>
                    <a:pt x="163" y="861"/>
                    <a:pt x="164" y="852"/>
                    <a:pt x="164" y="840"/>
                  </a:cubicBezTo>
                  <a:cubicBezTo>
                    <a:pt x="164" y="827"/>
                    <a:pt x="167" y="809"/>
                    <a:pt x="172" y="796"/>
                  </a:cubicBezTo>
                  <a:cubicBezTo>
                    <a:pt x="178" y="784"/>
                    <a:pt x="180" y="772"/>
                    <a:pt x="183" y="758"/>
                  </a:cubicBezTo>
                  <a:cubicBezTo>
                    <a:pt x="187" y="744"/>
                    <a:pt x="197" y="733"/>
                    <a:pt x="202" y="723"/>
                  </a:cubicBezTo>
                  <a:cubicBezTo>
                    <a:pt x="206" y="713"/>
                    <a:pt x="201" y="699"/>
                    <a:pt x="198" y="690"/>
                  </a:cubicBezTo>
                  <a:cubicBezTo>
                    <a:pt x="195" y="682"/>
                    <a:pt x="194" y="676"/>
                    <a:pt x="201" y="673"/>
                  </a:cubicBezTo>
                  <a:cubicBezTo>
                    <a:pt x="208" y="669"/>
                    <a:pt x="224" y="660"/>
                    <a:pt x="230" y="653"/>
                  </a:cubicBezTo>
                  <a:cubicBezTo>
                    <a:pt x="236" y="647"/>
                    <a:pt x="239" y="634"/>
                    <a:pt x="239" y="623"/>
                  </a:cubicBezTo>
                  <a:cubicBezTo>
                    <a:pt x="240" y="611"/>
                    <a:pt x="240" y="597"/>
                    <a:pt x="247" y="584"/>
                  </a:cubicBezTo>
                  <a:cubicBezTo>
                    <a:pt x="254" y="571"/>
                    <a:pt x="263" y="574"/>
                    <a:pt x="270" y="569"/>
                  </a:cubicBezTo>
                  <a:cubicBezTo>
                    <a:pt x="276" y="564"/>
                    <a:pt x="271" y="553"/>
                    <a:pt x="266" y="546"/>
                  </a:cubicBezTo>
                  <a:cubicBezTo>
                    <a:pt x="260" y="539"/>
                    <a:pt x="255" y="538"/>
                    <a:pt x="246" y="539"/>
                  </a:cubicBezTo>
                  <a:cubicBezTo>
                    <a:pt x="237" y="540"/>
                    <a:pt x="221" y="542"/>
                    <a:pt x="219" y="537"/>
                  </a:cubicBezTo>
                  <a:cubicBezTo>
                    <a:pt x="217" y="531"/>
                    <a:pt x="219" y="529"/>
                    <a:pt x="221" y="527"/>
                  </a:cubicBezTo>
                  <a:cubicBezTo>
                    <a:pt x="224" y="525"/>
                    <a:pt x="227" y="522"/>
                    <a:pt x="231" y="520"/>
                  </a:cubicBezTo>
                  <a:cubicBezTo>
                    <a:pt x="243" y="516"/>
                    <a:pt x="264" y="517"/>
                    <a:pt x="278" y="517"/>
                  </a:cubicBezTo>
                  <a:cubicBezTo>
                    <a:pt x="293" y="517"/>
                    <a:pt x="294" y="515"/>
                    <a:pt x="296" y="504"/>
                  </a:cubicBezTo>
                  <a:cubicBezTo>
                    <a:pt x="298" y="493"/>
                    <a:pt x="301" y="493"/>
                    <a:pt x="309" y="488"/>
                  </a:cubicBezTo>
                  <a:cubicBezTo>
                    <a:pt x="316" y="483"/>
                    <a:pt x="317" y="476"/>
                    <a:pt x="317" y="468"/>
                  </a:cubicBezTo>
                  <a:cubicBezTo>
                    <a:pt x="317" y="459"/>
                    <a:pt x="313" y="455"/>
                    <a:pt x="313" y="452"/>
                  </a:cubicBezTo>
                  <a:cubicBezTo>
                    <a:pt x="315" y="448"/>
                    <a:pt x="308" y="437"/>
                    <a:pt x="315" y="434"/>
                  </a:cubicBezTo>
                  <a:cubicBezTo>
                    <a:pt x="321" y="431"/>
                    <a:pt x="355" y="441"/>
                    <a:pt x="373" y="444"/>
                  </a:cubicBezTo>
                  <a:cubicBezTo>
                    <a:pt x="385" y="446"/>
                    <a:pt x="400" y="441"/>
                    <a:pt x="411" y="447"/>
                  </a:cubicBezTo>
                  <a:cubicBezTo>
                    <a:pt x="416" y="449"/>
                    <a:pt x="434" y="444"/>
                    <a:pt x="440" y="443"/>
                  </a:cubicBezTo>
                  <a:cubicBezTo>
                    <a:pt x="451" y="442"/>
                    <a:pt x="461" y="435"/>
                    <a:pt x="461" y="423"/>
                  </a:cubicBezTo>
                  <a:cubicBezTo>
                    <a:pt x="463" y="409"/>
                    <a:pt x="471" y="398"/>
                    <a:pt x="472" y="391"/>
                  </a:cubicBezTo>
                  <a:cubicBezTo>
                    <a:pt x="474" y="379"/>
                    <a:pt x="481" y="361"/>
                    <a:pt x="485" y="350"/>
                  </a:cubicBezTo>
                  <a:cubicBezTo>
                    <a:pt x="492" y="328"/>
                    <a:pt x="517" y="275"/>
                    <a:pt x="528" y="250"/>
                  </a:cubicBezTo>
                  <a:cubicBezTo>
                    <a:pt x="538" y="224"/>
                    <a:pt x="543" y="190"/>
                    <a:pt x="569" y="187"/>
                  </a:cubicBezTo>
                  <a:cubicBezTo>
                    <a:pt x="596" y="184"/>
                    <a:pt x="628" y="216"/>
                    <a:pt x="642" y="228"/>
                  </a:cubicBezTo>
                  <a:cubicBezTo>
                    <a:pt x="656" y="240"/>
                    <a:pt x="688" y="229"/>
                    <a:pt x="696" y="210"/>
                  </a:cubicBezTo>
                  <a:cubicBezTo>
                    <a:pt x="704" y="192"/>
                    <a:pt x="704" y="162"/>
                    <a:pt x="747" y="154"/>
                  </a:cubicBezTo>
                  <a:cubicBezTo>
                    <a:pt x="789" y="145"/>
                    <a:pt x="792" y="155"/>
                    <a:pt x="828" y="156"/>
                  </a:cubicBezTo>
                  <a:cubicBezTo>
                    <a:pt x="863" y="157"/>
                    <a:pt x="887" y="140"/>
                    <a:pt x="909" y="129"/>
                  </a:cubicBezTo>
                  <a:cubicBezTo>
                    <a:pt x="917" y="124"/>
                    <a:pt x="928" y="94"/>
                    <a:pt x="938" y="90"/>
                  </a:cubicBezTo>
                  <a:cubicBezTo>
                    <a:pt x="954" y="84"/>
                    <a:pt x="974" y="100"/>
                    <a:pt x="986" y="84"/>
                  </a:cubicBezTo>
                  <a:cubicBezTo>
                    <a:pt x="1000" y="67"/>
                    <a:pt x="1017" y="46"/>
                    <a:pt x="1022" y="26"/>
                  </a:cubicBezTo>
                  <a:cubicBezTo>
                    <a:pt x="1026" y="9"/>
                    <a:pt x="1026" y="0"/>
                    <a:pt x="1028" y="3"/>
                  </a:cubicBezTo>
                  <a:cubicBezTo>
                    <a:pt x="1029" y="5"/>
                    <a:pt x="1030" y="11"/>
                    <a:pt x="1036" y="21"/>
                  </a:cubicBezTo>
                  <a:cubicBezTo>
                    <a:pt x="1040" y="28"/>
                    <a:pt x="1045" y="35"/>
                    <a:pt x="1050" y="40"/>
                  </a:cubicBezTo>
                  <a:cubicBezTo>
                    <a:pt x="1060" y="49"/>
                    <a:pt x="1069" y="63"/>
                    <a:pt x="1072" y="80"/>
                  </a:cubicBezTo>
                  <a:cubicBezTo>
                    <a:pt x="1074" y="98"/>
                    <a:pt x="1075" y="123"/>
                    <a:pt x="1082" y="131"/>
                  </a:cubicBezTo>
                  <a:cubicBezTo>
                    <a:pt x="1088" y="139"/>
                    <a:pt x="1107" y="145"/>
                    <a:pt x="1115" y="142"/>
                  </a:cubicBezTo>
                  <a:cubicBezTo>
                    <a:pt x="1124" y="139"/>
                    <a:pt x="1136" y="135"/>
                    <a:pt x="1140" y="141"/>
                  </a:cubicBezTo>
                  <a:cubicBezTo>
                    <a:pt x="1146" y="147"/>
                    <a:pt x="1144" y="155"/>
                    <a:pt x="1136" y="165"/>
                  </a:cubicBezTo>
                  <a:cubicBezTo>
                    <a:pt x="1128" y="175"/>
                    <a:pt x="1113" y="181"/>
                    <a:pt x="1092" y="184"/>
                  </a:cubicBezTo>
                  <a:cubicBezTo>
                    <a:pt x="1071" y="187"/>
                    <a:pt x="1066" y="190"/>
                    <a:pt x="1057" y="198"/>
                  </a:cubicBezTo>
                  <a:cubicBezTo>
                    <a:pt x="1048" y="206"/>
                    <a:pt x="1042" y="205"/>
                    <a:pt x="1030" y="207"/>
                  </a:cubicBezTo>
                  <a:cubicBezTo>
                    <a:pt x="1017" y="209"/>
                    <a:pt x="1026" y="225"/>
                    <a:pt x="1027" y="236"/>
                  </a:cubicBezTo>
                  <a:cubicBezTo>
                    <a:pt x="1028" y="247"/>
                    <a:pt x="1017" y="252"/>
                    <a:pt x="1010" y="244"/>
                  </a:cubicBezTo>
                  <a:cubicBezTo>
                    <a:pt x="1003" y="237"/>
                    <a:pt x="999" y="238"/>
                    <a:pt x="997" y="246"/>
                  </a:cubicBezTo>
                  <a:cubicBezTo>
                    <a:pt x="997" y="252"/>
                    <a:pt x="999" y="261"/>
                    <a:pt x="991" y="269"/>
                  </a:cubicBezTo>
                  <a:cubicBezTo>
                    <a:pt x="983" y="276"/>
                    <a:pt x="988" y="282"/>
                    <a:pt x="999" y="281"/>
                  </a:cubicBezTo>
                  <a:cubicBezTo>
                    <a:pt x="1009" y="280"/>
                    <a:pt x="1010" y="282"/>
                    <a:pt x="1014" y="292"/>
                  </a:cubicBezTo>
                  <a:cubicBezTo>
                    <a:pt x="1017" y="301"/>
                    <a:pt x="1029" y="311"/>
                    <a:pt x="1046" y="318"/>
                  </a:cubicBezTo>
                  <a:cubicBezTo>
                    <a:pt x="1063" y="325"/>
                    <a:pt x="1079" y="326"/>
                    <a:pt x="1088" y="324"/>
                  </a:cubicBezTo>
                  <a:cubicBezTo>
                    <a:pt x="1098" y="323"/>
                    <a:pt x="1113" y="321"/>
                    <a:pt x="1117" y="331"/>
                  </a:cubicBezTo>
                  <a:cubicBezTo>
                    <a:pt x="1122" y="342"/>
                    <a:pt x="1120" y="368"/>
                    <a:pt x="1120" y="385"/>
                  </a:cubicBezTo>
                  <a:cubicBezTo>
                    <a:pt x="1119" y="403"/>
                    <a:pt x="1128" y="408"/>
                    <a:pt x="1140" y="417"/>
                  </a:cubicBezTo>
                  <a:cubicBezTo>
                    <a:pt x="1152" y="426"/>
                    <a:pt x="1155" y="435"/>
                    <a:pt x="1155" y="451"/>
                  </a:cubicBezTo>
                  <a:cubicBezTo>
                    <a:pt x="1156" y="467"/>
                    <a:pt x="1150" y="471"/>
                    <a:pt x="1145" y="487"/>
                  </a:cubicBezTo>
                  <a:cubicBezTo>
                    <a:pt x="1140" y="502"/>
                    <a:pt x="1143" y="517"/>
                    <a:pt x="1140" y="526"/>
                  </a:cubicBezTo>
                  <a:cubicBezTo>
                    <a:pt x="1138" y="536"/>
                    <a:pt x="1138" y="549"/>
                    <a:pt x="1143" y="561"/>
                  </a:cubicBezTo>
                  <a:cubicBezTo>
                    <a:pt x="1147" y="574"/>
                    <a:pt x="1145" y="579"/>
                    <a:pt x="1136" y="580"/>
                  </a:cubicBezTo>
                  <a:cubicBezTo>
                    <a:pt x="1128" y="581"/>
                    <a:pt x="1121" y="588"/>
                    <a:pt x="1119" y="596"/>
                  </a:cubicBezTo>
                  <a:cubicBezTo>
                    <a:pt x="1118" y="606"/>
                    <a:pt x="1116" y="609"/>
                    <a:pt x="1103" y="608"/>
                  </a:cubicBezTo>
                  <a:cubicBezTo>
                    <a:pt x="1090" y="607"/>
                    <a:pt x="1092" y="625"/>
                    <a:pt x="1077" y="631"/>
                  </a:cubicBezTo>
                  <a:cubicBezTo>
                    <a:pt x="1061" y="638"/>
                    <a:pt x="1046" y="629"/>
                    <a:pt x="1039" y="618"/>
                  </a:cubicBezTo>
                  <a:cubicBezTo>
                    <a:pt x="1032" y="606"/>
                    <a:pt x="1020" y="600"/>
                    <a:pt x="1010" y="607"/>
                  </a:cubicBezTo>
                  <a:cubicBezTo>
                    <a:pt x="1000" y="613"/>
                    <a:pt x="978" y="637"/>
                    <a:pt x="964" y="649"/>
                  </a:cubicBezTo>
                  <a:cubicBezTo>
                    <a:pt x="950" y="662"/>
                    <a:pt x="953" y="684"/>
                    <a:pt x="958" y="690"/>
                  </a:cubicBezTo>
                  <a:cubicBezTo>
                    <a:pt x="963" y="697"/>
                    <a:pt x="978" y="713"/>
                    <a:pt x="980" y="722"/>
                  </a:cubicBezTo>
                  <a:cubicBezTo>
                    <a:pt x="982" y="732"/>
                    <a:pt x="980" y="754"/>
                    <a:pt x="964" y="756"/>
                  </a:cubicBezTo>
                  <a:cubicBezTo>
                    <a:pt x="948" y="759"/>
                    <a:pt x="944" y="768"/>
                    <a:pt x="941" y="778"/>
                  </a:cubicBezTo>
                  <a:cubicBezTo>
                    <a:pt x="938" y="788"/>
                    <a:pt x="936" y="788"/>
                    <a:pt x="924" y="789"/>
                  </a:cubicBezTo>
                  <a:cubicBezTo>
                    <a:pt x="913" y="791"/>
                    <a:pt x="907" y="802"/>
                    <a:pt x="906" y="813"/>
                  </a:cubicBezTo>
                  <a:cubicBezTo>
                    <a:pt x="905" y="825"/>
                    <a:pt x="907" y="841"/>
                    <a:pt x="906" y="851"/>
                  </a:cubicBezTo>
                  <a:cubicBezTo>
                    <a:pt x="905" y="860"/>
                    <a:pt x="895" y="875"/>
                    <a:pt x="899" y="886"/>
                  </a:cubicBezTo>
                  <a:cubicBezTo>
                    <a:pt x="905" y="897"/>
                    <a:pt x="903" y="909"/>
                    <a:pt x="905" y="926"/>
                  </a:cubicBezTo>
                  <a:cubicBezTo>
                    <a:pt x="907" y="942"/>
                    <a:pt x="919" y="950"/>
                    <a:pt x="936" y="950"/>
                  </a:cubicBezTo>
                  <a:cubicBezTo>
                    <a:pt x="953" y="949"/>
                    <a:pt x="950" y="955"/>
                    <a:pt x="954" y="963"/>
                  </a:cubicBezTo>
                  <a:cubicBezTo>
                    <a:pt x="958" y="971"/>
                    <a:pt x="964" y="971"/>
                    <a:pt x="973" y="965"/>
                  </a:cubicBezTo>
                  <a:cubicBezTo>
                    <a:pt x="982" y="961"/>
                    <a:pt x="987" y="965"/>
                    <a:pt x="984" y="975"/>
                  </a:cubicBezTo>
                  <a:cubicBezTo>
                    <a:pt x="980" y="985"/>
                    <a:pt x="984" y="991"/>
                    <a:pt x="992" y="1001"/>
                  </a:cubicBezTo>
                  <a:cubicBezTo>
                    <a:pt x="999" y="1011"/>
                    <a:pt x="1003" y="1035"/>
                    <a:pt x="1012" y="1059"/>
                  </a:cubicBezTo>
                  <a:cubicBezTo>
                    <a:pt x="1022" y="1084"/>
                    <a:pt x="1037" y="1089"/>
                    <a:pt x="1049" y="1099"/>
                  </a:cubicBezTo>
                  <a:cubicBezTo>
                    <a:pt x="1061" y="1109"/>
                    <a:pt x="1034" y="1111"/>
                    <a:pt x="1034" y="1119"/>
                  </a:cubicBezTo>
                  <a:cubicBezTo>
                    <a:pt x="1034" y="1127"/>
                    <a:pt x="1043" y="1127"/>
                    <a:pt x="1058" y="1127"/>
                  </a:cubicBezTo>
                  <a:cubicBezTo>
                    <a:pt x="1073" y="1127"/>
                    <a:pt x="1081" y="1131"/>
                    <a:pt x="1082" y="1141"/>
                  </a:cubicBezTo>
                  <a:cubicBezTo>
                    <a:pt x="1084" y="1151"/>
                    <a:pt x="1078" y="1169"/>
                    <a:pt x="1071" y="1188"/>
                  </a:cubicBezTo>
                  <a:cubicBezTo>
                    <a:pt x="1063" y="1206"/>
                    <a:pt x="1054" y="1228"/>
                    <a:pt x="1043" y="1244"/>
                  </a:cubicBezTo>
                  <a:cubicBezTo>
                    <a:pt x="1032" y="1259"/>
                    <a:pt x="1018" y="1280"/>
                    <a:pt x="1014" y="1297"/>
                  </a:cubicBezTo>
                  <a:cubicBezTo>
                    <a:pt x="1011" y="1315"/>
                    <a:pt x="1004" y="1326"/>
                    <a:pt x="994" y="1335"/>
                  </a:cubicBezTo>
                  <a:cubicBezTo>
                    <a:pt x="984" y="1344"/>
                    <a:pt x="979" y="1354"/>
                    <a:pt x="981" y="1365"/>
                  </a:cubicBezTo>
                  <a:cubicBezTo>
                    <a:pt x="983" y="1377"/>
                    <a:pt x="986" y="1399"/>
                    <a:pt x="986" y="1416"/>
                  </a:cubicBezTo>
                  <a:cubicBezTo>
                    <a:pt x="986" y="1433"/>
                    <a:pt x="980" y="1442"/>
                    <a:pt x="968" y="1440"/>
                  </a:cubicBezTo>
                  <a:cubicBezTo>
                    <a:pt x="956" y="1438"/>
                    <a:pt x="958" y="1453"/>
                    <a:pt x="955" y="1463"/>
                  </a:cubicBezTo>
                  <a:cubicBezTo>
                    <a:pt x="952" y="1473"/>
                    <a:pt x="934" y="1486"/>
                    <a:pt x="920" y="1487"/>
                  </a:cubicBezTo>
                  <a:cubicBezTo>
                    <a:pt x="907" y="1487"/>
                    <a:pt x="909" y="1492"/>
                    <a:pt x="909" y="1505"/>
                  </a:cubicBezTo>
                  <a:cubicBezTo>
                    <a:pt x="909" y="1517"/>
                    <a:pt x="905" y="1522"/>
                    <a:pt x="926" y="1534"/>
                  </a:cubicBezTo>
                  <a:cubicBezTo>
                    <a:pt x="947" y="1545"/>
                    <a:pt x="934" y="1563"/>
                    <a:pt x="937" y="1576"/>
                  </a:cubicBezTo>
                  <a:cubicBezTo>
                    <a:pt x="941" y="1588"/>
                    <a:pt x="959" y="1595"/>
                    <a:pt x="974" y="1602"/>
                  </a:cubicBezTo>
                  <a:cubicBezTo>
                    <a:pt x="980" y="1605"/>
                    <a:pt x="983" y="1609"/>
                    <a:pt x="984" y="1613"/>
                  </a:cubicBezTo>
                  <a:cubicBezTo>
                    <a:pt x="988" y="1624"/>
                    <a:pt x="980" y="1644"/>
                    <a:pt x="978" y="1655"/>
                  </a:cubicBezTo>
                  <a:cubicBezTo>
                    <a:pt x="974" y="1670"/>
                    <a:pt x="972" y="1694"/>
                    <a:pt x="970" y="1712"/>
                  </a:cubicBezTo>
                  <a:cubicBezTo>
                    <a:pt x="968" y="1730"/>
                    <a:pt x="967" y="1746"/>
                    <a:pt x="972" y="1752"/>
                  </a:cubicBezTo>
                  <a:cubicBezTo>
                    <a:pt x="976" y="1758"/>
                    <a:pt x="977" y="1767"/>
                    <a:pt x="969" y="1768"/>
                  </a:cubicBezTo>
                  <a:cubicBezTo>
                    <a:pt x="961" y="1768"/>
                    <a:pt x="958" y="1773"/>
                    <a:pt x="958" y="1781"/>
                  </a:cubicBezTo>
                  <a:cubicBezTo>
                    <a:pt x="958" y="1788"/>
                    <a:pt x="963" y="1803"/>
                    <a:pt x="966" y="1812"/>
                  </a:cubicBezTo>
                  <a:cubicBezTo>
                    <a:pt x="970" y="1821"/>
                    <a:pt x="966" y="1825"/>
                    <a:pt x="955" y="1828"/>
                  </a:cubicBezTo>
                  <a:cubicBezTo>
                    <a:pt x="945" y="1831"/>
                    <a:pt x="945" y="1837"/>
                    <a:pt x="948" y="1844"/>
                  </a:cubicBezTo>
                  <a:cubicBezTo>
                    <a:pt x="951" y="1851"/>
                    <a:pt x="958" y="1870"/>
                    <a:pt x="959" y="1883"/>
                  </a:cubicBezTo>
                  <a:cubicBezTo>
                    <a:pt x="959" y="1896"/>
                    <a:pt x="957" y="1898"/>
                    <a:pt x="949" y="1898"/>
                  </a:cubicBezTo>
                  <a:cubicBezTo>
                    <a:pt x="940" y="1899"/>
                    <a:pt x="942" y="1910"/>
                    <a:pt x="929" y="1931"/>
                  </a:cubicBezTo>
                  <a:cubicBezTo>
                    <a:pt x="917" y="1952"/>
                    <a:pt x="893" y="1960"/>
                    <a:pt x="883" y="1960"/>
                  </a:cubicBezTo>
                  <a:cubicBezTo>
                    <a:pt x="873" y="1959"/>
                    <a:pt x="867" y="1962"/>
                    <a:pt x="871" y="1973"/>
                  </a:cubicBezTo>
                  <a:cubicBezTo>
                    <a:pt x="875" y="1984"/>
                    <a:pt x="862" y="1979"/>
                    <a:pt x="854" y="1977"/>
                  </a:cubicBezTo>
                  <a:cubicBezTo>
                    <a:pt x="845" y="1974"/>
                    <a:pt x="838" y="1987"/>
                    <a:pt x="832" y="1997"/>
                  </a:cubicBezTo>
                  <a:cubicBezTo>
                    <a:pt x="826" y="2006"/>
                    <a:pt x="819" y="2022"/>
                    <a:pt x="814" y="2020"/>
                  </a:cubicBezTo>
                  <a:cubicBezTo>
                    <a:pt x="808" y="2018"/>
                    <a:pt x="805" y="2013"/>
                    <a:pt x="794" y="2013"/>
                  </a:cubicBezTo>
                  <a:cubicBezTo>
                    <a:pt x="783" y="2013"/>
                    <a:pt x="788" y="2024"/>
                    <a:pt x="788" y="2032"/>
                  </a:cubicBezTo>
                  <a:cubicBezTo>
                    <a:pt x="787" y="2041"/>
                    <a:pt x="769" y="2047"/>
                    <a:pt x="752" y="2045"/>
                  </a:cubicBezTo>
                  <a:cubicBezTo>
                    <a:pt x="735" y="2044"/>
                    <a:pt x="732" y="2050"/>
                    <a:pt x="726" y="2056"/>
                  </a:cubicBezTo>
                  <a:cubicBezTo>
                    <a:pt x="719" y="2062"/>
                    <a:pt x="705" y="2057"/>
                    <a:pt x="696" y="2048"/>
                  </a:cubicBezTo>
                  <a:cubicBezTo>
                    <a:pt x="688" y="2040"/>
                    <a:pt x="680" y="2052"/>
                    <a:pt x="676" y="2057"/>
                  </a:cubicBezTo>
                  <a:cubicBezTo>
                    <a:pt x="671" y="2062"/>
                    <a:pt x="644" y="2059"/>
                    <a:pt x="629" y="2060"/>
                  </a:cubicBezTo>
                  <a:cubicBezTo>
                    <a:pt x="614" y="2061"/>
                    <a:pt x="588" y="2062"/>
                    <a:pt x="583" y="2058"/>
                  </a:cubicBezTo>
                  <a:cubicBezTo>
                    <a:pt x="578" y="2054"/>
                    <a:pt x="570" y="2054"/>
                    <a:pt x="559" y="2053"/>
                  </a:cubicBezTo>
                  <a:cubicBezTo>
                    <a:pt x="548" y="2052"/>
                    <a:pt x="547" y="2041"/>
                    <a:pt x="532" y="2038"/>
                  </a:cubicBezTo>
                  <a:cubicBezTo>
                    <a:pt x="517" y="2036"/>
                    <a:pt x="514" y="2049"/>
                    <a:pt x="510" y="2059"/>
                  </a:cubicBezTo>
                  <a:cubicBezTo>
                    <a:pt x="506" y="2068"/>
                    <a:pt x="509" y="2078"/>
                    <a:pt x="513" y="2089"/>
                  </a:cubicBezTo>
                  <a:cubicBezTo>
                    <a:pt x="514" y="2095"/>
                    <a:pt x="513" y="2104"/>
                    <a:pt x="511" y="2112"/>
                  </a:cubicBezTo>
                  <a:cubicBezTo>
                    <a:pt x="510" y="2116"/>
                    <a:pt x="509" y="2119"/>
                    <a:pt x="509" y="2122"/>
                  </a:cubicBezTo>
                  <a:cubicBezTo>
                    <a:pt x="507" y="2126"/>
                    <a:pt x="508" y="2128"/>
                    <a:pt x="504" y="2124"/>
                  </a:cubicBezTo>
                  <a:cubicBezTo>
                    <a:pt x="499" y="2117"/>
                    <a:pt x="488" y="2116"/>
                    <a:pt x="471" y="2117"/>
                  </a:cubicBezTo>
                  <a:cubicBezTo>
                    <a:pt x="454" y="2118"/>
                    <a:pt x="449" y="2124"/>
                    <a:pt x="442" y="2132"/>
                  </a:cubicBezTo>
                  <a:cubicBezTo>
                    <a:pt x="436" y="2140"/>
                    <a:pt x="425" y="2145"/>
                    <a:pt x="419" y="2147"/>
                  </a:cubicBezTo>
                  <a:cubicBezTo>
                    <a:pt x="413" y="2148"/>
                    <a:pt x="411" y="2155"/>
                    <a:pt x="409" y="2160"/>
                  </a:cubicBezTo>
                  <a:cubicBezTo>
                    <a:pt x="408" y="2165"/>
                    <a:pt x="406" y="2168"/>
                    <a:pt x="400" y="2174"/>
                  </a:cubicBezTo>
                  <a:cubicBezTo>
                    <a:pt x="394" y="2179"/>
                    <a:pt x="388" y="2194"/>
                    <a:pt x="379" y="2201"/>
                  </a:cubicBezTo>
                  <a:cubicBezTo>
                    <a:pt x="369" y="2208"/>
                    <a:pt x="340" y="2214"/>
                    <a:pt x="320" y="2216"/>
                  </a:cubicBezTo>
                  <a:cubicBezTo>
                    <a:pt x="299" y="2218"/>
                    <a:pt x="284" y="2223"/>
                    <a:pt x="271" y="2225"/>
                  </a:cubicBezTo>
                  <a:cubicBezTo>
                    <a:pt x="258" y="2226"/>
                    <a:pt x="252" y="2233"/>
                    <a:pt x="245" y="2240"/>
                  </a:cubicBezTo>
                  <a:cubicBezTo>
                    <a:pt x="238" y="2248"/>
                    <a:pt x="220" y="2254"/>
                    <a:pt x="212" y="2255"/>
                  </a:cubicBezTo>
                  <a:cubicBezTo>
                    <a:pt x="204" y="2257"/>
                    <a:pt x="192" y="2260"/>
                    <a:pt x="188" y="2265"/>
                  </a:cubicBezTo>
                  <a:cubicBezTo>
                    <a:pt x="183" y="2270"/>
                    <a:pt x="176" y="2277"/>
                    <a:pt x="162" y="2279"/>
                  </a:cubicBezTo>
                  <a:cubicBezTo>
                    <a:pt x="147" y="2282"/>
                    <a:pt x="139" y="2288"/>
                    <a:pt x="131" y="2295"/>
                  </a:cubicBezTo>
                  <a:cubicBezTo>
                    <a:pt x="123" y="2302"/>
                    <a:pt x="95" y="2305"/>
                    <a:pt x="75" y="2305"/>
                  </a:cubicBezTo>
                  <a:cubicBezTo>
                    <a:pt x="61" y="2304"/>
                    <a:pt x="47" y="2307"/>
                    <a:pt x="32" y="2306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6754452" y="1968506"/>
              <a:ext cx="1033980" cy="777071"/>
            </a:xfrm>
            <a:custGeom>
              <a:gdLst>
                <a:gd fmla="*/ 2531 w 2550" name="T0"/>
                <a:gd fmla="*/ 899 h 1917" name="T1"/>
                <a:gd fmla="*/ 2414 w 2550" name="T2"/>
                <a:gd fmla="*/ 962 h 1917" name="T3"/>
                <a:gd fmla="*/ 2439 w 2550" name="T4"/>
                <a:gd fmla="*/ 1069 h 1917" name="T5"/>
                <a:gd fmla="*/ 2390 w 2550" name="T6"/>
                <a:gd fmla="*/ 1060 h 1917" name="T7"/>
                <a:gd fmla="*/ 2266 w 2550" name="T8"/>
                <a:gd fmla="*/ 936 h 1917" name="T9"/>
                <a:gd fmla="*/ 2220 w 2550" name="T10"/>
                <a:gd fmla="*/ 1113 h 1917" name="T11"/>
                <a:gd fmla="*/ 2124 w 2550" name="T12"/>
                <a:gd fmla="*/ 1178 h 1917" name="T13"/>
                <a:gd fmla="*/ 2021 w 2550" name="T14"/>
                <a:gd fmla="*/ 1346 h 1917" name="T15"/>
                <a:gd fmla="*/ 1820 w 2550" name="T16"/>
                <a:gd fmla="*/ 1398 h 1917" name="T17"/>
                <a:gd fmla="*/ 1917 w 2550" name="T18"/>
                <a:gd fmla="*/ 1534 h 1917" name="T19"/>
                <a:gd fmla="*/ 1816 w 2550" name="T20"/>
                <a:gd fmla="*/ 1615 h 1917" name="T21"/>
                <a:gd fmla="*/ 1615 w 2550" name="T22"/>
                <a:gd fmla="*/ 1596 h 1917" name="T23"/>
                <a:gd fmla="*/ 1538 w 2550" name="T24"/>
                <a:gd fmla="*/ 1528 h 1917" name="T25"/>
                <a:gd fmla="*/ 1470 w 2550" name="T26"/>
                <a:gd fmla="*/ 1609 h 1917" name="T27"/>
                <a:gd fmla="*/ 1438 w 2550" name="T28"/>
                <a:gd fmla="*/ 1717 h 1917" name="T29"/>
                <a:gd fmla="*/ 1313 w 2550" name="T30"/>
                <a:gd fmla="*/ 1903 h 1917" name="T31"/>
                <a:gd fmla="*/ 1271 w 2550" name="T32"/>
                <a:gd fmla="*/ 1871 h 1917" name="T33"/>
                <a:gd fmla="*/ 1232 w 2550" name="T34"/>
                <a:gd fmla="*/ 1769 h 1917" name="T35"/>
                <a:gd fmla="*/ 1120 w 2550" name="T36"/>
                <a:gd fmla="*/ 1582 h 1917" name="T37"/>
                <a:gd fmla="*/ 1108 w 2550" name="T38"/>
                <a:gd fmla="*/ 1459 h 1917" name="T39"/>
                <a:gd fmla="*/ 1015 w 2550" name="T40"/>
                <a:gd fmla="*/ 1298 h 1917" name="T41"/>
                <a:gd fmla="*/ 938 w 2550" name="T42"/>
                <a:gd fmla="*/ 1168 h 1917" name="T43"/>
                <a:gd fmla="*/ 829 w 2550" name="T44"/>
                <a:gd fmla="*/ 1234 h 1917" name="T45"/>
                <a:gd fmla="*/ 789 w 2550" name="T46"/>
                <a:gd fmla="*/ 1118 h 1917" name="T47"/>
                <a:gd fmla="*/ 635 w 2550" name="T48"/>
                <a:gd fmla="*/ 1032 h 1917" name="T49"/>
                <a:gd fmla="*/ 566 w 2550" name="T50"/>
                <a:gd fmla="*/ 1069 h 1917" name="T51"/>
                <a:gd fmla="*/ 558 w 2550" name="T52"/>
                <a:gd fmla="*/ 963 h 1917" name="T53"/>
                <a:gd fmla="*/ 465 w 2550" name="T54"/>
                <a:gd fmla="*/ 763 h 1917" name="T55"/>
                <a:gd fmla="*/ 259 w 2550" name="T56"/>
                <a:gd fmla="*/ 814 h 1917" name="T57"/>
                <a:gd fmla="*/ 156 w 2550" name="T58"/>
                <a:gd fmla="*/ 638 h 1917" name="T59"/>
                <a:gd fmla="*/ 164 w 2550" name="T60"/>
                <a:gd fmla="*/ 452 h 1917" name="T61"/>
                <a:gd fmla="*/ 64 w 2550" name="T62"/>
                <a:gd fmla="*/ 277 h 1917" name="T63"/>
                <a:gd fmla="*/ 28 w 2550" name="T64"/>
                <a:gd fmla="*/ 168 h 1917" name="T65"/>
                <a:gd fmla="*/ 177 w 2550" name="T66"/>
                <a:gd fmla="*/ 190 h 1917" name="T67"/>
                <a:gd fmla="*/ 272 w 2550" name="T68"/>
                <a:gd fmla="*/ 117 h 1917" name="T69"/>
                <a:gd fmla="*/ 426 w 2550" name="T70"/>
                <a:gd fmla="*/ 32 h 1917" name="T71"/>
                <a:gd fmla="*/ 562 w 2550" name="T72"/>
                <a:gd fmla="*/ 25 h 1917" name="T73"/>
                <a:gd fmla="*/ 599 w 2550" name="T74"/>
                <a:gd fmla="*/ 208 h 1917" name="T75"/>
                <a:gd fmla="*/ 772 w 2550" name="T76"/>
                <a:gd fmla="*/ 286 h 1917" name="T77"/>
                <a:gd fmla="*/ 923 w 2550" name="T78"/>
                <a:gd fmla="*/ 271 h 1917" name="T79"/>
                <a:gd fmla="*/ 1027 w 2550" name="T80"/>
                <a:gd fmla="*/ 272 h 1917" name="T81"/>
                <a:gd fmla="*/ 1220 w 2550" name="T82"/>
                <a:gd fmla="*/ 296 h 1917" name="T83"/>
                <a:gd fmla="*/ 1403 w 2550" name="T84"/>
                <a:gd fmla="*/ 379 h 1917" name="T85"/>
                <a:gd fmla="*/ 1428 w 2550" name="T86"/>
                <a:gd fmla="*/ 506 h 1917" name="T87"/>
                <a:gd fmla="*/ 1511 w 2550" name="T88"/>
                <a:gd fmla="*/ 477 h 1917" name="T89"/>
                <a:gd fmla="*/ 1573 w 2550" name="T90"/>
                <a:gd fmla="*/ 602 h 1917" name="T91"/>
                <a:gd fmla="*/ 1686 w 2550" name="T92"/>
                <a:gd fmla="*/ 611 h 1917" name="T93"/>
                <a:gd fmla="*/ 1738 w 2550" name="T94"/>
                <a:gd fmla="*/ 473 h 1917" name="T95"/>
                <a:gd fmla="*/ 1858 w 2550" name="T96"/>
                <a:gd fmla="*/ 677 h 1917" name="T97"/>
                <a:gd fmla="*/ 2009 w 2550" name="T98"/>
                <a:gd fmla="*/ 761 h 1917" name="T99"/>
                <a:gd fmla="*/ 2135 w 2550" name="T100"/>
                <a:gd fmla="*/ 615 h 1917" name="T101"/>
                <a:gd fmla="*/ 2261 w 2550" name="T102"/>
                <a:gd fmla="*/ 534 h 1917" name="T103"/>
                <a:gd fmla="*/ 2321 w 2550" name="T104"/>
                <a:gd fmla="*/ 664 h 1917" name="T105"/>
                <a:gd fmla="*/ 2464 w 2550" name="T106"/>
                <a:gd fmla="*/ 696 h 1917" name="T107"/>
                <a:gd fmla="*/ 2547 w 2550" name="T108"/>
                <a:gd fmla="*/ 704 h 191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917" w="2550">
                  <a:moveTo>
                    <a:pt x="2547" y="704"/>
                  </a:moveTo>
                  <a:cubicBezTo>
                    <a:pt x="2550" y="718"/>
                    <a:pt x="2550" y="733"/>
                    <a:pt x="2548" y="752"/>
                  </a:cubicBezTo>
                  <a:cubicBezTo>
                    <a:pt x="2546" y="774"/>
                    <a:pt x="2546" y="811"/>
                    <a:pt x="2541" y="825"/>
                  </a:cubicBezTo>
                  <a:cubicBezTo>
                    <a:pt x="2535" y="839"/>
                    <a:pt x="2528" y="844"/>
                    <a:pt x="2527" y="856"/>
                  </a:cubicBezTo>
                  <a:cubicBezTo>
                    <a:pt x="2527" y="868"/>
                    <a:pt x="2533" y="878"/>
                    <a:pt x="2536" y="885"/>
                  </a:cubicBezTo>
                  <a:cubicBezTo>
                    <a:pt x="2539" y="892"/>
                    <a:pt x="2540" y="900"/>
                    <a:pt x="2531" y="899"/>
                  </a:cubicBezTo>
                  <a:cubicBezTo>
                    <a:pt x="2522" y="898"/>
                    <a:pt x="2518" y="895"/>
                    <a:pt x="2514" y="897"/>
                  </a:cubicBezTo>
                  <a:cubicBezTo>
                    <a:pt x="2510" y="900"/>
                    <a:pt x="2517" y="902"/>
                    <a:pt x="2519" y="908"/>
                  </a:cubicBezTo>
                  <a:cubicBezTo>
                    <a:pt x="2521" y="914"/>
                    <a:pt x="2527" y="917"/>
                    <a:pt x="2507" y="924"/>
                  </a:cubicBezTo>
                  <a:cubicBezTo>
                    <a:pt x="2487" y="932"/>
                    <a:pt x="2480" y="934"/>
                    <a:pt x="2462" y="942"/>
                  </a:cubicBezTo>
                  <a:cubicBezTo>
                    <a:pt x="2445" y="950"/>
                    <a:pt x="2450" y="951"/>
                    <a:pt x="2437" y="951"/>
                  </a:cubicBezTo>
                  <a:cubicBezTo>
                    <a:pt x="2424" y="950"/>
                    <a:pt x="2420" y="953"/>
                    <a:pt x="2414" y="962"/>
                  </a:cubicBezTo>
                  <a:cubicBezTo>
                    <a:pt x="2409" y="970"/>
                    <a:pt x="2398" y="987"/>
                    <a:pt x="2389" y="992"/>
                  </a:cubicBezTo>
                  <a:cubicBezTo>
                    <a:pt x="2379" y="998"/>
                    <a:pt x="2377" y="1009"/>
                    <a:pt x="2388" y="1011"/>
                  </a:cubicBezTo>
                  <a:cubicBezTo>
                    <a:pt x="2399" y="1013"/>
                    <a:pt x="2406" y="1009"/>
                    <a:pt x="2412" y="1005"/>
                  </a:cubicBezTo>
                  <a:cubicBezTo>
                    <a:pt x="2418" y="1001"/>
                    <a:pt x="2424" y="1008"/>
                    <a:pt x="2431" y="1022"/>
                  </a:cubicBezTo>
                  <a:cubicBezTo>
                    <a:pt x="2437" y="1036"/>
                    <a:pt x="2443" y="1042"/>
                    <a:pt x="2442" y="1054"/>
                  </a:cubicBezTo>
                  <a:cubicBezTo>
                    <a:pt x="2442" y="1059"/>
                    <a:pt x="2438" y="1064"/>
                    <a:pt x="2439" y="1069"/>
                  </a:cubicBezTo>
                  <a:cubicBezTo>
                    <a:pt x="2441" y="1076"/>
                    <a:pt x="2455" y="1088"/>
                    <a:pt x="2459" y="1096"/>
                  </a:cubicBezTo>
                  <a:cubicBezTo>
                    <a:pt x="2465" y="1107"/>
                    <a:pt x="2459" y="1107"/>
                    <a:pt x="2458" y="1109"/>
                  </a:cubicBezTo>
                  <a:cubicBezTo>
                    <a:pt x="2457" y="1110"/>
                    <a:pt x="2430" y="1084"/>
                    <a:pt x="2428" y="1078"/>
                  </a:cubicBezTo>
                  <a:cubicBezTo>
                    <a:pt x="2425" y="1069"/>
                    <a:pt x="2419" y="1053"/>
                    <a:pt x="2415" y="1049"/>
                  </a:cubicBezTo>
                  <a:cubicBezTo>
                    <a:pt x="2410" y="1046"/>
                    <a:pt x="2405" y="1046"/>
                    <a:pt x="2407" y="1057"/>
                  </a:cubicBezTo>
                  <a:cubicBezTo>
                    <a:pt x="2408" y="1069"/>
                    <a:pt x="2391" y="1073"/>
                    <a:pt x="2390" y="1060"/>
                  </a:cubicBezTo>
                  <a:cubicBezTo>
                    <a:pt x="2390" y="1047"/>
                    <a:pt x="2386" y="1047"/>
                    <a:pt x="2373" y="1045"/>
                  </a:cubicBezTo>
                  <a:cubicBezTo>
                    <a:pt x="2360" y="1043"/>
                    <a:pt x="2342" y="1030"/>
                    <a:pt x="2336" y="1014"/>
                  </a:cubicBezTo>
                  <a:cubicBezTo>
                    <a:pt x="2331" y="998"/>
                    <a:pt x="2333" y="974"/>
                    <a:pt x="2331" y="965"/>
                  </a:cubicBezTo>
                  <a:cubicBezTo>
                    <a:pt x="2330" y="957"/>
                    <a:pt x="2326" y="950"/>
                    <a:pt x="2313" y="954"/>
                  </a:cubicBezTo>
                  <a:cubicBezTo>
                    <a:pt x="2300" y="957"/>
                    <a:pt x="2282" y="961"/>
                    <a:pt x="2285" y="950"/>
                  </a:cubicBezTo>
                  <a:cubicBezTo>
                    <a:pt x="2287" y="939"/>
                    <a:pt x="2278" y="936"/>
                    <a:pt x="2266" y="936"/>
                  </a:cubicBezTo>
                  <a:cubicBezTo>
                    <a:pt x="2253" y="936"/>
                    <a:pt x="2254" y="927"/>
                    <a:pt x="2247" y="927"/>
                  </a:cubicBezTo>
                  <a:cubicBezTo>
                    <a:pt x="2240" y="926"/>
                    <a:pt x="2233" y="933"/>
                    <a:pt x="2228" y="938"/>
                  </a:cubicBezTo>
                  <a:cubicBezTo>
                    <a:pt x="2222" y="944"/>
                    <a:pt x="2217" y="969"/>
                    <a:pt x="2218" y="984"/>
                  </a:cubicBezTo>
                  <a:cubicBezTo>
                    <a:pt x="2219" y="998"/>
                    <a:pt x="2217" y="1026"/>
                    <a:pt x="2221" y="1041"/>
                  </a:cubicBezTo>
                  <a:cubicBezTo>
                    <a:pt x="2225" y="1055"/>
                    <a:pt x="2228" y="1065"/>
                    <a:pt x="2224" y="1081"/>
                  </a:cubicBezTo>
                  <a:cubicBezTo>
                    <a:pt x="2221" y="1096"/>
                    <a:pt x="2218" y="1098"/>
                    <a:pt x="2220" y="1113"/>
                  </a:cubicBezTo>
                  <a:cubicBezTo>
                    <a:pt x="2223" y="1128"/>
                    <a:pt x="2226" y="1134"/>
                    <a:pt x="2223" y="1142"/>
                  </a:cubicBezTo>
                  <a:cubicBezTo>
                    <a:pt x="2221" y="1150"/>
                    <a:pt x="2206" y="1151"/>
                    <a:pt x="2201" y="1153"/>
                  </a:cubicBezTo>
                  <a:cubicBezTo>
                    <a:pt x="2195" y="1154"/>
                    <a:pt x="2192" y="1161"/>
                    <a:pt x="2193" y="1171"/>
                  </a:cubicBezTo>
                  <a:cubicBezTo>
                    <a:pt x="2193" y="1182"/>
                    <a:pt x="2191" y="1193"/>
                    <a:pt x="2176" y="1185"/>
                  </a:cubicBezTo>
                  <a:cubicBezTo>
                    <a:pt x="2161" y="1177"/>
                    <a:pt x="2148" y="1166"/>
                    <a:pt x="2139" y="1168"/>
                  </a:cubicBezTo>
                  <a:cubicBezTo>
                    <a:pt x="2131" y="1169"/>
                    <a:pt x="2126" y="1169"/>
                    <a:pt x="2124" y="1178"/>
                  </a:cubicBezTo>
                  <a:cubicBezTo>
                    <a:pt x="2123" y="1187"/>
                    <a:pt x="2118" y="1195"/>
                    <a:pt x="2112" y="1199"/>
                  </a:cubicBezTo>
                  <a:cubicBezTo>
                    <a:pt x="2107" y="1204"/>
                    <a:pt x="2103" y="1211"/>
                    <a:pt x="2103" y="1223"/>
                  </a:cubicBezTo>
                  <a:cubicBezTo>
                    <a:pt x="2103" y="1235"/>
                    <a:pt x="2105" y="1262"/>
                    <a:pt x="2100" y="1268"/>
                  </a:cubicBezTo>
                  <a:cubicBezTo>
                    <a:pt x="2095" y="1274"/>
                    <a:pt x="2083" y="1290"/>
                    <a:pt x="2074" y="1300"/>
                  </a:cubicBezTo>
                  <a:cubicBezTo>
                    <a:pt x="2065" y="1310"/>
                    <a:pt x="2056" y="1332"/>
                    <a:pt x="2050" y="1339"/>
                  </a:cubicBezTo>
                  <a:cubicBezTo>
                    <a:pt x="2044" y="1346"/>
                    <a:pt x="2038" y="1349"/>
                    <a:pt x="2021" y="1346"/>
                  </a:cubicBezTo>
                  <a:cubicBezTo>
                    <a:pt x="2004" y="1343"/>
                    <a:pt x="1987" y="1344"/>
                    <a:pt x="1971" y="1355"/>
                  </a:cubicBezTo>
                  <a:cubicBezTo>
                    <a:pt x="1966" y="1359"/>
                    <a:pt x="1957" y="1367"/>
                    <a:pt x="1954" y="1364"/>
                  </a:cubicBezTo>
                  <a:cubicBezTo>
                    <a:pt x="1951" y="1361"/>
                    <a:pt x="1945" y="1363"/>
                    <a:pt x="1932" y="1366"/>
                  </a:cubicBezTo>
                  <a:cubicBezTo>
                    <a:pt x="1920" y="1368"/>
                    <a:pt x="1910" y="1369"/>
                    <a:pt x="1890" y="1372"/>
                  </a:cubicBezTo>
                  <a:cubicBezTo>
                    <a:pt x="1880" y="1373"/>
                    <a:pt x="1864" y="1376"/>
                    <a:pt x="1838" y="1380"/>
                  </a:cubicBezTo>
                  <a:cubicBezTo>
                    <a:pt x="1812" y="1384"/>
                    <a:pt x="1818" y="1394"/>
                    <a:pt x="1820" y="1398"/>
                  </a:cubicBezTo>
                  <a:cubicBezTo>
                    <a:pt x="1823" y="1402"/>
                    <a:pt x="1826" y="1405"/>
                    <a:pt x="1833" y="1409"/>
                  </a:cubicBezTo>
                  <a:cubicBezTo>
                    <a:pt x="1840" y="1413"/>
                    <a:pt x="1842" y="1413"/>
                    <a:pt x="1844" y="1439"/>
                  </a:cubicBezTo>
                  <a:cubicBezTo>
                    <a:pt x="1844" y="1439"/>
                    <a:pt x="1847" y="1463"/>
                    <a:pt x="1851" y="1473"/>
                  </a:cubicBezTo>
                  <a:cubicBezTo>
                    <a:pt x="1855" y="1483"/>
                    <a:pt x="1865" y="1493"/>
                    <a:pt x="1878" y="1496"/>
                  </a:cubicBezTo>
                  <a:cubicBezTo>
                    <a:pt x="1891" y="1500"/>
                    <a:pt x="1905" y="1505"/>
                    <a:pt x="1909" y="1515"/>
                  </a:cubicBezTo>
                  <a:cubicBezTo>
                    <a:pt x="1913" y="1524"/>
                    <a:pt x="1913" y="1530"/>
                    <a:pt x="1917" y="1534"/>
                  </a:cubicBezTo>
                  <a:cubicBezTo>
                    <a:pt x="1920" y="1539"/>
                    <a:pt x="1924" y="1548"/>
                    <a:pt x="1920" y="1559"/>
                  </a:cubicBezTo>
                  <a:cubicBezTo>
                    <a:pt x="1915" y="1569"/>
                    <a:pt x="1910" y="1578"/>
                    <a:pt x="1908" y="1592"/>
                  </a:cubicBezTo>
                  <a:cubicBezTo>
                    <a:pt x="1907" y="1601"/>
                    <a:pt x="1903" y="1609"/>
                    <a:pt x="1896" y="1614"/>
                  </a:cubicBezTo>
                  <a:cubicBezTo>
                    <a:pt x="1888" y="1619"/>
                    <a:pt x="1884" y="1617"/>
                    <a:pt x="1875" y="1617"/>
                  </a:cubicBezTo>
                  <a:cubicBezTo>
                    <a:pt x="1864" y="1616"/>
                    <a:pt x="1864" y="1611"/>
                    <a:pt x="1847" y="1606"/>
                  </a:cubicBezTo>
                  <a:cubicBezTo>
                    <a:pt x="1830" y="1601"/>
                    <a:pt x="1824" y="1607"/>
                    <a:pt x="1816" y="1615"/>
                  </a:cubicBezTo>
                  <a:cubicBezTo>
                    <a:pt x="1807" y="1623"/>
                    <a:pt x="1791" y="1624"/>
                    <a:pt x="1774" y="1628"/>
                  </a:cubicBezTo>
                  <a:cubicBezTo>
                    <a:pt x="1758" y="1631"/>
                    <a:pt x="1744" y="1634"/>
                    <a:pt x="1735" y="1630"/>
                  </a:cubicBezTo>
                  <a:cubicBezTo>
                    <a:pt x="1725" y="1626"/>
                    <a:pt x="1718" y="1624"/>
                    <a:pt x="1697" y="1628"/>
                  </a:cubicBezTo>
                  <a:cubicBezTo>
                    <a:pt x="1676" y="1633"/>
                    <a:pt x="1660" y="1629"/>
                    <a:pt x="1655" y="1615"/>
                  </a:cubicBezTo>
                  <a:cubicBezTo>
                    <a:pt x="1650" y="1602"/>
                    <a:pt x="1640" y="1607"/>
                    <a:pt x="1626" y="1607"/>
                  </a:cubicBezTo>
                  <a:cubicBezTo>
                    <a:pt x="1612" y="1608"/>
                    <a:pt x="1611" y="1600"/>
                    <a:pt x="1615" y="1596"/>
                  </a:cubicBezTo>
                  <a:cubicBezTo>
                    <a:pt x="1619" y="1591"/>
                    <a:pt x="1622" y="1589"/>
                    <a:pt x="1620" y="1584"/>
                  </a:cubicBezTo>
                  <a:cubicBezTo>
                    <a:pt x="1617" y="1578"/>
                    <a:pt x="1606" y="1577"/>
                    <a:pt x="1595" y="1571"/>
                  </a:cubicBezTo>
                  <a:cubicBezTo>
                    <a:pt x="1583" y="1564"/>
                    <a:pt x="1585" y="1557"/>
                    <a:pt x="1585" y="1549"/>
                  </a:cubicBezTo>
                  <a:cubicBezTo>
                    <a:pt x="1585" y="1540"/>
                    <a:pt x="1577" y="1539"/>
                    <a:pt x="1568" y="1538"/>
                  </a:cubicBezTo>
                  <a:cubicBezTo>
                    <a:pt x="1560" y="1537"/>
                    <a:pt x="1552" y="1536"/>
                    <a:pt x="1545" y="1526"/>
                  </a:cubicBezTo>
                  <a:cubicBezTo>
                    <a:pt x="1541" y="1521"/>
                    <a:pt x="1539" y="1524"/>
                    <a:pt x="1538" y="1528"/>
                  </a:cubicBezTo>
                  <a:cubicBezTo>
                    <a:pt x="1538" y="1529"/>
                    <a:pt x="1538" y="1531"/>
                    <a:pt x="1537" y="1533"/>
                  </a:cubicBezTo>
                  <a:cubicBezTo>
                    <a:pt x="1537" y="1534"/>
                    <a:pt x="1532" y="1551"/>
                    <a:pt x="1528" y="1556"/>
                  </a:cubicBezTo>
                  <a:cubicBezTo>
                    <a:pt x="1525" y="1561"/>
                    <a:pt x="1512" y="1558"/>
                    <a:pt x="1507" y="1557"/>
                  </a:cubicBezTo>
                  <a:cubicBezTo>
                    <a:pt x="1501" y="1557"/>
                    <a:pt x="1498" y="1557"/>
                    <a:pt x="1496" y="1567"/>
                  </a:cubicBezTo>
                  <a:cubicBezTo>
                    <a:pt x="1494" y="1576"/>
                    <a:pt x="1491" y="1580"/>
                    <a:pt x="1486" y="1584"/>
                  </a:cubicBezTo>
                  <a:cubicBezTo>
                    <a:pt x="1482" y="1588"/>
                    <a:pt x="1468" y="1600"/>
                    <a:pt x="1470" y="1609"/>
                  </a:cubicBezTo>
                  <a:cubicBezTo>
                    <a:pt x="1472" y="1619"/>
                    <a:pt x="1478" y="1619"/>
                    <a:pt x="1475" y="1635"/>
                  </a:cubicBezTo>
                  <a:cubicBezTo>
                    <a:pt x="1473" y="1645"/>
                    <a:pt x="1470" y="1653"/>
                    <a:pt x="1468" y="1660"/>
                  </a:cubicBezTo>
                  <a:cubicBezTo>
                    <a:pt x="1466" y="1665"/>
                    <a:pt x="1462" y="1673"/>
                    <a:pt x="1462" y="1678"/>
                  </a:cubicBezTo>
                  <a:cubicBezTo>
                    <a:pt x="1462" y="1683"/>
                    <a:pt x="1463" y="1686"/>
                    <a:pt x="1466" y="1689"/>
                  </a:cubicBezTo>
                  <a:cubicBezTo>
                    <a:pt x="1470" y="1693"/>
                    <a:pt x="1473" y="1703"/>
                    <a:pt x="1461" y="1701"/>
                  </a:cubicBezTo>
                  <a:cubicBezTo>
                    <a:pt x="1448" y="1701"/>
                    <a:pt x="1444" y="1704"/>
                    <a:pt x="1438" y="1717"/>
                  </a:cubicBezTo>
                  <a:cubicBezTo>
                    <a:pt x="1433" y="1730"/>
                    <a:pt x="1424" y="1762"/>
                    <a:pt x="1416" y="1782"/>
                  </a:cubicBezTo>
                  <a:cubicBezTo>
                    <a:pt x="1409" y="1801"/>
                    <a:pt x="1399" y="1805"/>
                    <a:pt x="1387" y="1817"/>
                  </a:cubicBezTo>
                  <a:cubicBezTo>
                    <a:pt x="1374" y="1830"/>
                    <a:pt x="1380" y="1839"/>
                    <a:pt x="1374" y="1848"/>
                  </a:cubicBezTo>
                  <a:cubicBezTo>
                    <a:pt x="1367" y="1857"/>
                    <a:pt x="1370" y="1872"/>
                    <a:pt x="1367" y="1882"/>
                  </a:cubicBezTo>
                  <a:cubicBezTo>
                    <a:pt x="1364" y="1891"/>
                    <a:pt x="1351" y="1892"/>
                    <a:pt x="1342" y="1892"/>
                  </a:cubicBezTo>
                  <a:cubicBezTo>
                    <a:pt x="1333" y="1892"/>
                    <a:pt x="1326" y="1891"/>
                    <a:pt x="1313" y="1903"/>
                  </a:cubicBezTo>
                  <a:cubicBezTo>
                    <a:pt x="1299" y="1917"/>
                    <a:pt x="1290" y="1913"/>
                    <a:pt x="1287" y="1911"/>
                  </a:cubicBezTo>
                  <a:cubicBezTo>
                    <a:pt x="1282" y="1910"/>
                    <a:pt x="1281" y="1907"/>
                    <a:pt x="1276" y="1906"/>
                  </a:cubicBezTo>
                  <a:cubicBezTo>
                    <a:pt x="1270" y="1905"/>
                    <a:pt x="1264" y="1906"/>
                    <a:pt x="1259" y="1908"/>
                  </a:cubicBezTo>
                  <a:cubicBezTo>
                    <a:pt x="1253" y="1911"/>
                    <a:pt x="1244" y="1913"/>
                    <a:pt x="1241" y="1909"/>
                  </a:cubicBezTo>
                  <a:cubicBezTo>
                    <a:pt x="1237" y="1904"/>
                    <a:pt x="1243" y="1900"/>
                    <a:pt x="1251" y="1892"/>
                  </a:cubicBezTo>
                  <a:cubicBezTo>
                    <a:pt x="1258" y="1885"/>
                    <a:pt x="1266" y="1876"/>
                    <a:pt x="1271" y="1871"/>
                  </a:cubicBezTo>
                  <a:cubicBezTo>
                    <a:pt x="1279" y="1861"/>
                    <a:pt x="1276" y="1857"/>
                    <a:pt x="1274" y="1847"/>
                  </a:cubicBezTo>
                  <a:cubicBezTo>
                    <a:pt x="1272" y="1837"/>
                    <a:pt x="1269" y="1830"/>
                    <a:pt x="1274" y="1825"/>
                  </a:cubicBezTo>
                  <a:cubicBezTo>
                    <a:pt x="1279" y="1820"/>
                    <a:pt x="1287" y="1814"/>
                    <a:pt x="1274" y="1808"/>
                  </a:cubicBezTo>
                  <a:cubicBezTo>
                    <a:pt x="1262" y="1803"/>
                    <a:pt x="1275" y="1792"/>
                    <a:pt x="1276" y="1781"/>
                  </a:cubicBezTo>
                  <a:cubicBezTo>
                    <a:pt x="1276" y="1776"/>
                    <a:pt x="1259" y="1780"/>
                    <a:pt x="1254" y="1779"/>
                  </a:cubicBezTo>
                  <a:cubicBezTo>
                    <a:pt x="1243" y="1778"/>
                    <a:pt x="1239" y="1776"/>
                    <a:pt x="1232" y="1769"/>
                  </a:cubicBezTo>
                  <a:cubicBezTo>
                    <a:pt x="1225" y="1762"/>
                    <a:pt x="1213" y="1731"/>
                    <a:pt x="1205" y="1714"/>
                  </a:cubicBezTo>
                  <a:cubicBezTo>
                    <a:pt x="1197" y="1698"/>
                    <a:pt x="1186" y="1682"/>
                    <a:pt x="1180" y="1672"/>
                  </a:cubicBezTo>
                  <a:cubicBezTo>
                    <a:pt x="1174" y="1663"/>
                    <a:pt x="1171" y="1649"/>
                    <a:pt x="1173" y="1640"/>
                  </a:cubicBezTo>
                  <a:cubicBezTo>
                    <a:pt x="1174" y="1630"/>
                    <a:pt x="1154" y="1635"/>
                    <a:pt x="1142" y="1633"/>
                  </a:cubicBezTo>
                  <a:cubicBezTo>
                    <a:pt x="1130" y="1632"/>
                    <a:pt x="1136" y="1620"/>
                    <a:pt x="1134" y="1607"/>
                  </a:cubicBezTo>
                  <a:cubicBezTo>
                    <a:pt x="1132" y="1595"/>
                    <a:pt x="1121" y="1590"/>
                    <a:pt x="1120" y="1582"/>
                  </a:cubicBezTo>
                  <a:cubicBezTo>
                    <a:pt x="1118" y="1575"/>
                    <a:pt x="1118" y="1556"/>
                    <a:pt x="1115" y="1542"/>
                  </a:cubicBezTo>
                  <a:cubicBezTo>
                    <a:pt x="1111" y="1529"/>
                    <a:pt x="1118" y="1522"/>
                    <a:pt x="1122" y="1514"/>
                  </a:cubicBezTo>
                  <a:cubicBezTo>
                    <a:pt x="1126" y="1505"/>
                    <a:pt x="1144" y="1482"/>
                    <a:pt x="1149" y="1472"/>
                  </a:cubicBezTo>
                  <a:cubicBezTo>
                    <a:pt x="1155" y="1462"/>
                    <a:pt x="1151" y="1457"/>
                    <a:pt x="1139" y="1454"/>
                  </a:cubicBezTo>
                  <a:cubicBezTo>
                    <a:pt x="1128" y="1451"/>
                    <a:pt x="1121" y="1449"/>
                    <a:pt x="1117" y="1461"/>
                  </a:cubicBezTo>
                  <a:cubicBezTo>
                    <a:pt x="1112" y="1474"/>
                    <a:pt x="1109" y="1468"/>
                    <a:pt x="1108" y="1459"/>
                  </a:cubicBezTo>
                  <a:cubicBezTo>
                    <a:pt x="1107" y="1449"/>
                    <a:pt x="1100" y="1441"/>
                    <a:pt x="1095" y="1424"/>
                  </a:cubicBezTo>
                  <a:cubicBezTo>
                    <a:pt x="1090" y="1407"/>
                    <a:pt x="1078" y="1406"/>
                    <a:pt x="1068" y="1406"/>
                  </a:cubicBezTo>
                  <a:cubicBezTo>
                    <a:pt x="1057" y="1406"/>
                    <a:pt x="1059" y="1396"/>
                    <a:pt x="1059" y="1384"/>
                  </a:cubicBezTo>
                  <a:cubicBezTo>
                    <a:pt x="1059" y="1372"/>
                    <a:pt x="1049" y="1363"/>
                    <a:pt x="1039" y="1352"/>
                  </a:cubicBezTo>
                  <a:cubicBezTo>
                    <a:pt x="1030" y="1341"/>
                    <a:pt x="1030" y="1329"/>
                    <a:pt x="1030" y="1317"/>
                  </a:cubicBezTo>
                  <a:cubicBezTo>
                    <a:pt x="1029" y="1306"/>
                    <a:pt x="1023" y="1298"/>
                    <a:pt x="1015" y="1298"/>
                  </a:cubicBezTo>
                  <a:cubicBezTo>
                    <a:pt x="1007" y="1298"/>
                    <a:pt x="999" y="1303"/>
                    <a:pt x="992" y="1296"/>
                  </a:cubicBezTo>
                  <a:cubicBezTo>
                    <a:pt x="984" y="1290"/>
                    <a:pt x="986" y="1282"/>
                    <a:pt x="980" y="1263"/>
                  </a:cubicBezTo>
                  <a:cubicBezTo>
                    <a:pt x="975" y="1244"/>
                    <a:pt x="959" y="1237"/>
                    <a:pt x="953" y="1226"/>
                  </a:cubicBezTo>
                  <a:cubicBezTo>
                    <a:pt x="946" y="1216"/>
                    <a:pt x="953" y="1212"/>
                    <a:pt x="955" y="1201"/>
                  </a:cubicBezTo>
                  <a:cubicBezTo>
                    <a:pt x="955" y="1189"/>
                    <a:pt x="951" y="1184"/>
                    <a:pt x="943" y="1178"/>
                  </a:cubicBezTo>
                  <a:cubicBezTo>
                    <a:pt x="940" y="1175"/>
                    <a:pt x="939" y="1171"/>
                    <a:pt x="938" y="1168"/>
                  </a:cubicBezTo>
                  <a:cubicBezTo>
                    <a:pt x="937" y="1158"/>
                    <a:pt x="942" y="1150"/>
                    <a:pt x="941" y="1140"/>
                  </a:cubicBezTo>
                  <a:cubicBezTo>
                    <a:pt x="941" y="1130"/>
                    <a:pt x="931" y="1128"/>
                    <a:pt x="925" y="1131"/>
                  </a:cubicBezTo>
                  <a:cubicBezTo>
                    <a:pt x="919" y="1133"/>
                    <a:pt x="913" y="1137"/>
                    <a:pt x="909" y="1144"/>
                  </a:cubicBezTo>
                  <a:cubicBezTo>
                    <a:pt x="902" y="1157"/>
                    <a:pt x="888" y="1188"/>
                    <a:pt x="881" y="1202"/>
                  </a:cubicBezTo>
                  <a:cubicBezTo>
                    <a:pt x="874" y="1215"/>
                    <a:pt x="866" y="1227"/>
                    <a:pt x="856" y="1236"/>
                  </a:cubicBezTo>
                  <a:cubicBezTo>
                    <a:pt x="847" y="1245"/>
                    <a:pt x="838" y="1242"/>
                    <a:pt x="829" y="1234"/>
                  </a:cubicBezTo>
                  <a:cubicBezTo>
                    <a:pt x="820" y="1226"/>
                    <a:pt x="824" y="1215"/>
                    <a:pt x="828" y="1210"/>
                  </a:cubicBezTo>
                  <a:cubicBezTo>
                    <a:pt x="833" y="1205"/>
                    <a:pt x="835" y="1200"/>
                    <a:pt x="827" y="1199"/>
                  </a:cubicBezTo>
                  <a:cubicBezTo>
                    <a:pt x="819" y="1198"/>
                    <a:pt x="814" y="1196"/>
                    <a:pt x="814" y="1191"/>
                  </a:cubicBezTo>
                  <a:cubicBezTo>
                    <a:pt x="814" y="1185"/>
                    <a:pt x="818" y="1177"/>
                    <a:pt x="822" y="1169"/>
                  </a:cubicBezTo>
                  <a:cubicBezTo>
                    <a:pt x="825" y="1163"/>
                    <a:pt x="824" y="1157"/>
                    <a:pt x="812" y="1149"/>
                  </a:cubicBezTo>
                  <a:cubicBezTo>
                    <a:pt x="799" y="1141"/>
                    <a:pt x="791" y="1127"/>
                    <a:pt x="789" y="1118"/>
                  </a:cubicBezTo>
                  <a:cubicBezTo>
                    <a:pt x="788" y="1109"/>
                    <a:pt x="782" y="1105"/>
                    <a:pt x="770" y="1105"/>
                  </a:cubicBezTo>
                  <a:cubicBezTo>
                    <a:pt x="757" y="1105"/>
                    <a:pt x="747" y="1103"/>
                    <a:pt x="734" y="1100"/>
                  </a:cubicBezTo>
                  <a:cubicBezTo>
                    <a:pt x="721" y="1095"/>
                    <a:pt x="694" y="1083"/>
                    <a:pt x="684" y="1076"/>
                  </a:cubicBezTo>
                  <a:cubicBezTo>
                    <a:pt x="673" y="1069"/>
                    <a:pt x="666" y="1053"/>
                    <a:pt x="662" y="1042"/>
                  </a:cubicBezTo>
                  <a:cubicBezTo>
                    <a:pt x="659" y="1036"/>
                    <a:pt x="651" y="1034"/>
                    <a:pt x="645" y="1032"/>
                  </a:cubicBezTo>
                  <a:cubicBezTo>
                    <a:pt x="642" y="1032"/>
                    <a:pt x="638" y="1029"/>
                    <a:pt x="635" y="1032"/>
                  </a:cubicBezTo>
                  <a:cubicBezTo>
                    <a:pt x="632" y="1034"/>
                    <a:pt x="631" y="1042"/>
                    <a:pt x="629" y="1049"/>
                  </a:cubicBezTo>
                  <a:cubicBezTo>
                    <a:pt x="628" y="1055"/>
                    <a:pt x="626" y="1069"/>
                    <a:pt x="625" y="1082"/>
                  </a:cubicBezTo>
                  <a:cubicBezTo>
                    <a:pt x="625" y="1085"/>
                    <a:pt x="625" y="1085"/>
                    <a:pt x="625" y="1085"/>
                  </a:cubicBezTo>
                  <a:cubicBezTo>
                    <a:pt x="611" y="1082"/>
                    <a:pt x="611" y="1082"/>
                    <a:pt x="611" y="1082"/>
                  </a:cubicBezTo>
                  <a:cubicBezTo>
                    <a:pt x="607" y="1081"/>
                    <a:pt x="603" y="1079"/>
                    <a:pt x="599" y="1078"/>
                  </a:cubicBezTo>
                  <a:cubicBezTo>
                    <a:pt x="589" y="1075"/>
                    <a:pt x="577" y="1072"/>
                    <a:pt x="566" y="1069"/>
                  </a:cubicBezTo>
                  <a:cubicBezTo>
                    <a:pt x="550" y="1065"/>
                    <a:pt x="532" y="1065"/>
                    <a:pt x="524" y="1051"/>
                  </a:cubicBezTo>
                  <a:cubicBezTo>
                    <a:pt x="517" y="1038"/>
                    <a:pt x="523" y="1027"/>
                    <a:pt x="534" y="1019"/>
                  </a:cubicBezTo>
                  <a:cubicBezTo>
                    <a:pt x="541" y="1014"/>
                    <a:pt x="549" y="1008"/>
                    <a:pt x="554" y="1005"/>
                  </a:cubicBezTo>
                  <a:cubicBezTo>
                    <a:pt x="559" y="1001"/>
                    <a:pt x="561" y="1006"/>
                    <a:pt x="563" y="1007"/>
                  </a:cubicBezTo>
                  <a:cubicBezTo>
                    <a:pt x="571" y="1011"/>
                    <a:pt x="566" y="990"/>
                    <a:pt x="566" y="986"/>
                  </a:cubicBezTo>
                  <a:cubicBezTo>
                    <a:pt x="565" y="980"/>
                    <a:pt x="564" y="968"/>
                    <a:pt x="558" y="963"/>
                  </a:cubicBezTo>
                  <a:cubicBezTo>
                    <a:pt x="553" y="957"/>
                    <a:pt x="548" y="947"/>
                    <a:pt x="544" y="939"/>
                  </a:cubicBezTo>
                  <a:cubicBezTo>
                    <a:pt x="540" y="930"/>
                    <a:pt x="536" y="920"/>
                    <a:pt x="535" y="912"/>
                  </a:cubicBezTo>
                  <a:cubicBezTo>
                    <a:pt x="534" y="896"/>
                    <a:pt x="528" y="879"/>
                    <a:pt x="515" y="869"/>
                  </a:cubicBezTo>
                  <a:cubicBezTo>
                    <a:pt x="503" y="860"/>
                    <a:pt x="498" y="852"/>
                    <a:pt x="499" y="840"/>
                  </a:cubicBezTo>
                  <a:cubicBezTo>
                    <a:pt x="500" y="829"/>
                    <a:pt x="507" y="812"/>
                    <a:pt x="497" y="802"/>
                  </a:cubicBezTo>
                  <a:cubicBezTo>
                    <a:pt x="487" y="792"/>
                    <a:pt x="475" y="777"/>
                    <a:pt x="465" y="763"/>
                  </a:cubicBezTo>
                  <a:cubicBezTo>
                    <a:pt x="455" y="749"/>
                    <a:pt x="443" y="736"/>
                    <a:pt x="436" y="729"/>
                  </a:cubicBezTo>
                  <a:cubicBezTo>
                    <a:pt x="429" y="722"/>
                    <a:pt x="426" y="706"/>
                    <a:pt x="428" y="694"/>
                  </a:cubicBezTo>
                  <a:cubicBezTo>
                    <a:pt x="429" y="682"/>
                    <a:pt x="428" y="681"/>
                    <a:pt x="419" y="681"/>
                  </a:cubicBezTo>
                  <a:cubicBezTo>
                    <a:pt x="409" y="681"/>
                    <a:pt x="392" y="697"/>
                    <a:pt x="380" y="708"/>
                  </a:cubicBezTo>
                  <a:cubicBezTo>
                    <a:pt x="367" y="718"/>
                    <a:pt x="336" y="756"/>
                    <a:pt x="316" y="771"/>
                  </a:cubicBezTo>
                  <a:cubicBezTo>
                    <a:pt x="296" y="787"/>
                    <a:pt x="267" y="810"/>
                    <a:pt x="259" y="814"/>
                  </a:cubicBezTo>
                  <a:cubicBezTo>
                    <a:pt x="252" y="818"/>
                    <a:pt x="235" y="819"/>
                    <a:pt x="226" y="805"/>
                  </a:cubicBezTo>
                  <a:cubicBezTo>
                    <a:pt x="216" y="792"/>
                    <a:pt x="217" y="771"/>
                    <a:pt x="218" y="757"/>
                  </a:cubicBezTo>
                  <a:cubicBezTo>
                    <a:pt x="219" y="744"/>
                    <a:pt x="220" y="731"/>
                    <a:pt x="208" y="724"/>
                  </a:cubicBezTo>
                  <a:cubicBezTo>
                    <a:pt x="195" y="717"/>
                    <a:pt x="180" y="706"/>
                    <a:pt x="169" y="690"/>
                  </a:cubicBezTo>
                  <a:cubicBezTo>
                    <a:pt x="159" y="675"/>
                    <a:pt x="156" y="663"/>
                    <a:pt x="159" y="653"/>
                  </a:cubicBezTo>
                  <a:cubicBezTo>
                    <a:pt x="161" y="644"/>
                    <a:pt x="163" y="639"/>
                    <a:pt x="156" y="638"/>
                  </a:cubicBezTo>
                  <a:cubicBezTo>
                    <a:pt x="150" y="638"/>
                    <a:pt x="153" y="633"/>
                    <a:pt x="155" y="627"/>
                  </a:cubicBezTo>
                  <a:cubicBezTo>
                    <a:pt x="159" y="621"/>
                    <a:pt x="151" y="614"/>
                    <a:pt x="144" y="609"/>
                  </a:cubicBezTo>
                  <a:cubicBezTo>
                    <a:pt x="138" y="604"/>
                    <a:pt x="139" y="580"/>
                    <a:pt x="141" y="569"/>
                  </a:cubicBezTo>
                  <a:cubicBezTo>
                    <a:pt x="144" y="557"/>
                    <a:pt x="140" y="530"/>
                    <a:pt x="139" y="518"/>
                  </a:cubicBezTo>
                  <a:cubicBezTo>
                    <a:pt x="138" y="506"/>
                    <a:pt x="139" y="489"/>
                    <a:pt x="144" y="480"/>
                  </a:cubicBezTo>
                  <a:cubicBezTo>
                    <a:pt x="151" y="472"/>
                    <a:pt x="163" y="465"/>
                    <a:pt x="164" y="452"/>
                  </a:cubicBezTo>
                  <a:cubicBezTo>
                    <a:pt x="165" y="440"/>
                    <a:pt x="164" y="431"/>
                    <a:pt x="155" y="425"/>
                  </a:cubicBezTo>
                  <a:cubicBezTo>
                    <a:pt x="146" y="419"/>
                    <a:pt x="141" y="412"/>
                    <a:pt x="141" y="396"/>
                  </a:cubicBezTo>
                  <a:cubicBezTo>
                    <a:pt x="141" y="381"/>
                    <a:pt x="137" y="372"/>
                    <a:pt x="121" y="360"/>
                  </a:cubicBezTo>
                  <a:cubicBezTo>
                    <a:pt x="105" y="348"/>
                    <a:pt x="96" y="339"/>
                    <a:pt x="92" y="331"/>
                  </a:cubicBezTo>
                  <a:cubicBezTo>
                    <a:pt x="87" y="322"/>
                    <a:pt x="93" y="311"/>
                    <a:pt x="87" y="292"/>
                  </a:cubicBezTo>
                  <a:cubicBezTo>
                    <a:pt x="80" y="272"/>
                    <a:pt x="71" y="272"/>
                    <a:pt x="64" y="277"/>
                  </a:cubicBezTo>
                  <a:cubicBezTo>
                    <a:pt x="57" y="281"/>
                    <a:pt x="42" y="290"/>
                    <a:pt x="36" y="290"/>
                  </a:cubicBezTo>
                  <a:cubicBezTo>
                    <a:pt x="30" y="290"/>
                    <a:pt x="19" y="288"/>
                    <a:pt x="9" y="279"/>
                  </a:cubicBezTo>
                  <a:cubicBezTo>
                    <a:pt x="0" y="270"/>
                    <a:pt x="9" y="262"/>
                    <a:pt x="17" y="257"/>
                  </a:cubicBezTo>
                  <a:cubicBezTo>
                    <a:pt x="26" y="251"/>
                    <a:pt x="38" y="237"/>
                    <a:pt x="38" y="227"/>
                  </a:cubicBezTo>
                  <a:cubicBezTo>
                    <a:pt x="38" y="218"/>
                    <a:pt x="41" y="197"/>
                    <a:pt x="34" y="190"/>
                  </a:cubicBezTo>
                  <a:cubicBezTo>
                    <a:pt x="28" y="183"/>
                    <a:pt x="18" y="170"/>
                    <a:pt x="28" y="168"/>
                  </a:cubicBezTo>
                  <a:cubicBezTo>
                    <a:pt x="38" y="166"/>
                    <a:pt x="45" y="171"/>
                    <a:pt x="58" y="168"/>
                  </a:cubicBezTo>
                  <a:cubicBezTo>
                    <a:pt x="70" y="165"/>
                    <a:pt x="71" y="163"/>
                    <a:pt x="78" y="173"/>
                  </a:cubicBezTo>
                  <a:cubicBezTo>
                    <a:pt x="84" y="183"/>
                    <a:pt x="97" y="203"/>
                    <a:pt x="111" y="210"/>
                  </a:cubicBezTo>
                  <a:cubicBezTo>
                    <a:pt x="125" y="216"/>
                    <a:pt x="136" y="220"/>
                    <a:pt x="146" y="227"/>
                  </a:cubicBezTo>
                  <a:cubicBezTo>
                    <a:pt x="155" y="234"/>
                    <a:pt x="163" y="237"/>
                    <a:pt x="165" y="225"/>
                  </a:cubicBezTo>
                  <a:cubicBezTo>
                    <a:pt x="166" y="213"/>
                    <a:pt x="167" y="198"/>
                    <a:pt x="177" y="190"/>
                  </a:cubicBezTo>
                  <a:cubicBezTo>
                    <a:pt x="186" y="183"/>
                    <a:pt x="202" y="190"/>
                    <a:pt x="205" y="204"/>
                  </a:cubicBezTo>
                  <a:cubicBezTo>
                    <a:pt x="209" y="218"/>
                    <a:pt x="216" y="236"/>
                    <a:pt x="226" y="240"/>
                  </a:cubicBezTo>
                  <a:cubicBezTo>
                    <a:pt x="237" y="245"/>
                    <a:pt x="250" y="246"/>
                    <a:pt x="261" y="248"/>
                  </a:cubicBezTo>
                  <a:cubicBezTo>
                    <a:pt x="272" y="252"/>
                    <a:pt x="284" y="249"/>
                    <a:pt x="285" y="231"/>
                  </a:cubicBezTo>
                  <a:cubicBezTo>
                    <a:pt x="286" y="214"/>
                    <a:pt x="284" y="185"/>
                    <a:pt x="277" y="167"/>
                  </a:cubicBezTo>
                  <a:cubicBezTo>
                    <a:pt x="271" y="149"/>
                    <a:pt x="267" y="125"/>
                    <a:pt x="272" y="117"/>
                  </a:cubicBezTo>
                  <a:cubicBezTo>
                    <a:pt x="277" y="109"/>
                    <a:pt x="307" y="106"/>
                    <a:pt x="318" y="104"/>
                  </a:cubicBezTo>
                  <a:cubicBezTo>
                    <a:pt x="329" y="101"/>
                    <a:pt x="344" y="99"/>
                    <a:pt x="343" y="81"/>
                  </a:cubicBezTo>
                  <a:cubicBezTo>
                    <a:pt x="342" y="71"/>
                    <a:pt x="343" y="57"/>
                    <a:pt x="343" y="46"/>
                  </a:cubicBezTo>
                  <a:cubicBezTo>
                    <a:pt x="344" y="31"/>
                    <a:pt x="340" y="30"/>
                    <a:pt x="351" y="35"/>
                  </a:cubicBezTo>
                  <a:cubicBezTo>
                    <a:pt x="363" y="42"/>
                    <a:pt x="377" y="40"/>
                    <a:pt x="396" y="43"/>
                  </a:cubicBezTo>
                  <a:cubicBezTo>
                    <a:pt x="414" y="44"/>
                    <a:pt x="417" y="41"/>
                    <a:pt x="426" y="32"/>
                  </a:cubicBezTo>
                  <a:cubicBezTo>
                    <a:pt x="435" y="24"/>
                    <a:pt x="443" y="31"/>
                    <a:pt x="451" y="34"/>
                  </a:cubicBezTo>
                  <a:cubicBezTo>
                    <a:pt x="460" y="36"/>
                    <a:pt x="475" y="27"/>
                    <a:pt x="494" y="19"/>
                  </a:cubicBezTo>
                  <a:cubicBezTo>
                    <a:pt x="501" y="15"/>
                    <a:pt x="508" y="12"/>
                    <a:pt x="513" y="9"/>
                  </a:cubicBezTo>
                  <a:cubicBezTo>
                    <a:pt x="523" y="3"/>
                    <a:pt x="522" y="0"/>
                    <a:pt x="528" y="5"/>
                  </a:cubicBezTo>
                  <a:cubicBezTo>
                    <a:pt x="531" y="8"/>
                    <a:pt x="535" y="9"/>
                    <a:pt x="540" y="9"/>
                  </a:cubicBezTo>
                  <a:cubicBezTo>
                    <a:pt x="549" y="9"/>
                    <a:pt x="561" y="11"/>
                    <a:pt x="562" y="25"/>
                  </a:cubicBezTo>
                  <a:cubicBezTo>
                    <a:pt x="562" y="38"/>
                    <a:pt x="562" y="54"/>
                    <a:pt x="567" y="67"/>
                  </a:cubicBezTo>
                  <a:cubicBezTo>
                    <a:pt x="573" y="80"/>
                    <a:pt x="578" y="89"/>
                    <a:pt x="578" y="97"/>
                  </a:cubicBezTo>
                  <a:cubicBezTo>
                    <a:pt x="579" y="104"/>
                    <a:pt x="576" y="111"/>
                    <a:pt x="573" y="119"/>
                  </a:cubicBezTo>
                  <a:cubicBezTo>
                    <a:pt x="571" y="127"/>
                    <a:pt x="569" y="131"/>
                    <a:pt x="578" y="139"/>
                  </a:cubicBezTo>
                  <a:cubicBezTo>
                    <a:pt x="588" y="146"/>
                    <a:pt x="594" y="154"/>
                    <a:pt x="594" y="173"/>
                  </a:cubicBezTo>
                  <a:cubicBezTo>
                    <a:pt x="595" y="192"/>
                    <a:pt x="593" y="202"/>
                    <a:pt x="599" y="208"/>
                  </a:cubicBezTo>
                  <a:cubicBezTo>
                    <a:pt x="606" y="214"/>
                    <a:pt x="615" y="217"/>
                    <a:pt x="620" y="226"/>
                  </a:cubicBezTo>
                  <a:cubicBezTo>
                    <a:pt x="625" y="235"/>
                    <a:pt x="632" y="238"/>
                    <a:pt x="641" y="241"/>
                  </a:cubicBezTo>
                  <a:cubicBezTo>
                    <a:pt x="650" y="244"/>
                    <a:pt x="671" y="260"/>
                    <a:pt x="680" y="270"/>
                  </a:cubicBezTo>
                  <a:cubicBezTo>
                    <a:pt x="688" y="279"/>
                    <a:pt x="699" y="291"/>
                    <a:pt x="707" y="296"/>
                  </a:cubicBezTo>
                  <a:cubicBezTo>
                    <a:pt x="715" y="301"/>
                    <a:pt x="732" y="300"/>
                    <a:pt x="746" y="296"/>
                  </a:cubicBezTo>
                  <a:cubicBezTo>
                    <a:pt x="759" y="291"/>
                    <a:pt x="767" y="290"/>
                    <a:pt x="772" y="286"/>
                  </a:cubicBezTo>
                  <a:cubicBezTo>
                    <a:pt x="776" y="283"/>
                    <a:pt x="778" y="281"/>
                    <a:pt x="788" y="280"/>
                  </a:cubicBezTo>
                  <a:cubicBezTo>
                    <a:pt x="799" y="280"/>
                    <a:pt x="809" y="279"/>
                    <a:pt x="812" y="267"/>
                  </a:cubicBezTo>
                  <a:cubicBezTo>
                    <a:pt x="814" y="254"/>
                    <a:pt x="815" y="240"/>
                    <a:pt x="824" y="242"/>
                  </a:cubicBezTo>
                  <a:cubicBezTo>
                    <a:pt x="833" y="245"/>
                    <a:pt x="848" y="251"/>
                    <a:pt x="855" y="264"/>
                  </a:cubicBezTo>
                  <a:cubicBezTo>
                    <a:pt x="861" y="278"/>
                    <a:pt x="870" y="288"/>
                    <a:pt x="885" y="285"/>
                  </a:cubicBezTo>
                  <a:cubicBezTo>
                    <a:pt x="900" y="282"/>
                    <a:pt x="906" y="272"/>
                    <a:pt x="923" y="271"/>
                  </a:cubicBezTo>
                  <a:cubicBezTo>
                    <a:pt x="939" y="271"/>
                    <a:pt x="955" y="268"/>
                    <a:pt x="957" y="260"/>
                  </a:cubicBezTo>
                  <a:cubicBezTo>
                    <a:pt x="960" y="251"/>
                    <a:pt x="964" y="237"/>
                    <a:pt x="979" y="231"/>
                  </a:cubicBezTo>
                  <a:cubicBezTo>
                    <a:pt x="990" y="227"/>
                    <a:pt x="1003" y="225"/>
                    <a:pt x="1015" y="223"/>
                  </a:cubicBezTo>
                  <a:cubicBezTo>
                    <a:pt x="1025" y="221"/>
                    <a:pt x="1026" y="219"/>
                    <a:pt x="1022" y="227"/>
                  </a:cubicBezTo>
                  <a:cubicBezTo>
                    <a:pt x="1020" y="234"/>
                    <a:pt x="1019" y="244"/>
                    <a:pt x="1022" y="250"/>
                  </a:cubicBezTo>
                  <a:cubicBezTo>
                    <a:pt x="1027" y="259"/>
                    <a:pt x="1027" y="264"/>
                    <a:pt x="1027" y="272"/>
                  </a:cubicBezTo>
                  <a:cubicBezTo>
                    <a:pt x="1027" y="280"/>
                    <a:pt x="1028" y="285"/>
                    <a:pt x="1036" y="292"/>
                  </a:cubicBezTo>
                  <a:cubicBezTo>
                    <a:pt x="1045" y="299"/>
                    <a:pt x="1063" y="309"/>
                    <a:pt x="1070" y="319"/>
                  </a:cubicBezTo>
                  <a:cubicBezTo>
                    <a:pt x="1076" y="329"/>
                    <a:pt x="1082" y="331"/>
                    <a:pt x="1093" y="332"/>
                  </a:cubicBezTo>
                  <a:cubicBezTo>
                    <a:pt x="1103" y="333"/>
                    <a:pt x="1116" y="334"/>
                    <a:pt x="1126" y="338"/>
                  </a:cubicBezTo>
                  <a:cubicBezTo>
                    <a:pt x="1135" y="343"/>
                    <a:pt x="1158" y="343"/>
                    <a:pt x="1176" y="333"/>
                  </a:cubicBezTo>
                  <a:cubicBezTo>
                    <a:pt x="1193" y="323"/>
                    <a:pt x="1209" y="306"/>
                    <a:pt x="1220" y="296"/>
                  </a:cubicBezTo>
                  <a:cubicBezTo>
                    <a:pt x="1232" y="285"/>
                    <a:pt x="1244" y="283"/>
                    <a:pt x="1259" y="285"/>
                  </a:cubicBezTo>
                  <a:cubicBezTo>
                    <a:pt x="1275" y="287"/>
                    <a:pt x="1285" y="300"/>
                    <a:pt x="1296" y="305"/>
                  </a:cubicBezTo>
                  <a:cubicBezTo>
                    <a:pt x="1307" y="311"/>
                    <a:pt x="1312" y="310"/>
                    <a:pt x="1327" y="306"/>
                  </a:cubicBezTo>
                  <a:cubicBezTo>
                    <a:pt x="1342" y="304"/>
                    <a:pt x="1353" y="302"/>
                    <a:pt x="1355" y="311"/>
                  </a:cubicBezTo>
                  <a:cubicBezTo>
                    <a:pt x="1357" y="319"/>
                    <a:pt x="1362" y="334"/>
                    <a:pt x="1375" y="348"/>
                  </a:cubicBezTo>
                  <a:cubicBezTo>
                    <a:pt x="1387" y="359"/>
                    <a:pt x="1397" y="369"/>
                    <a:pt x="1403" y="379"/>
                  </a:cubicBezTo>
                  <a:cubicBezTo>
                    <a:pt x="1407" y="384"/>
                    <a:pt x="1398" y="384"/>
                    <a:pt x="1395" y="385"/>
                  </a:cubicBezTo>
                  <a:cubicBezTo>
                    <a:pt x="1390" y="386"/>
                    <a:pt x="1384" y="388"/>
                    <a:pt x="1383" y="391"/>
                  </a:cubicBezTo>
                  <a:cubicBezTo>
                    <a:pt x="1379" y="398"/>
                    <a:pt x="1382" y="431"/>
                    <a:pt x="1389" y="444"/>
                  </a:cubicBezTo>
                  <a:cubicBezTo>
                    <a:pt x="1396" y="456"/>
                    <a:pt x="1399" y="466"/>
                    <a:pt x="1401" y="479"/>
                  </a:cubicBezTo>
                  <a:cubicBezTo>
                    <a:pt x="1402" y="486"/>
                    <a:pt x="1404" y="492"/>
                    <a:pt x="1407" y="497"/>
                  </a:cubicBezTo>
                  <a:cubicBezTo>
                    <a:pt x="1411" y="500"/>
                    <a:pt x="1424" y="511"/>
                    <a:pt x="1428" y="506"/>
                  </a:cubicBezTo>
                  <a:cubicBezTo>
                    <a:pt x="1431" y="503"/>
                    <a:pt x="1436" y="495"/>
                    <a:pt x="1438" y="490"/>
                  </a:cubicBezTo>
                  <a:cubicBezTo>
                    <a:pt x="1438" y="488"/>
                    <a:pt x="1433" y="477"/>
                    <a:pt x="1434" y="475"/>
                  </a:cubicBezTo>
                  <a:cubicBezTo>
                    <a:pt x="1435" y="473"/>
                    <a:pt x="1437" y="473"/>
                    <a:pt x="1440" y="473"/>
                  </a:cubicBezTo>
                  <a:cubicBezTo>
                    <a:pt x="1450" y="473"/>
                    <a:pt x="1455" y="484"/>
                    <a:pt x="1462" y="479"/>
                  </a:cubicBezTo>
                  <a:cubicBezTo>
                    <a:pt x="1468" y="473"/>
                    <a:pt x="1474" y="472"/>
                    <a:pt x="1484" y="474"/>
                  </a:cubicBezTo>
                  <a:cubicBezTo>
                    <a:pt x="1493" y="476"/>
                    <a:pt x="1502" y="473"/>
                    <a:pt x="1511" y="477"/>
                  </a:cubicBezTo>
                  <a:cubicBezTo>
                    <a:pt x="1514" y="479"/>
                    <a:pt x="1526" y="488"/>
                    <a:pt x="1529" y="488"/>
                  </a:cubicBezTo>
                  <a:cubicBezTo>
                    <a:pt x="1532" y="490"/>
                    <a:pt x="1540" y="492"/>
                    <a:pt x="1535" y="496"/>
                  </a:cubicBezTo>
                  <a:cubicBezTo>
                    <a:pt x="1531" y="499"/>
                    <a:pt x="1524" y="505"/>
                    <a:pt x="1521" y="510"/>
                  </a:cubicBezTo>
                  <a:cubicBezTo>
                    <a:pt x="1517" y="517"/>
                    <a:pt x="1519" y="530"/>
                    <a:pt x="1527" y="540"/>
                  </a:cubicBezTo>
                  <a:cubicBezTo>
                    <a:pt x="1536" y="549"/>
                    <a:pt x="1556" y="572"/>
                    <a:pt x="1563" y="580"/>
                  </a:cubicBezTo>
                  <a:cubicBezTo>
                    <a:pt x="1570" y="588"/>
                    <a:pt x="1572" y="595"/>
                    <a:pt x="1573" y="602"/>
                  </a:cubicBezTo>
                  <a:cubicBezTo>
                    <a:pt x="1574" y="609"/>
                    <a:pt x="1576" y="619"/>
                    <a:pt x="1583" y="622"/>
                  </a:cubicBezTo>
                  <a:cubicBezTo>
                    <a:pt x="1589" y="625"/>
                    <a:pt x="1595" y="621"/>
                    <a:pt x="1602" y="620"/>
                  </a:cubicBezTo>
                  <a:cubicBezTo>
                    <a:pt x="1609" y="619"/>
                    <a:pt x="1611" y="626"/>
                    <a:pt x="1614" y="634"/>
                  </a:cubicBezTo>
                  <a:cubicBezTo>
                    <a:pt x="1616" y="641"/>
                    <a:pt x="1624" y="654"/>
                    <a:pt x="1642" y="652"/>
                  </a:cubicBezTo>
                  <a:cubicBezTo>
                    <a:pt x="1660" y="650"/>
                    <a:pt x="1678" y="638"/>
                    <a:pt x="1687" y="631"/>
                  </a:cubicBezTo>
                  <a:cubicBezTo>
                    <a:pt x="1695" y="625"/>
                    <a:pt x="1690" y="620"/>
                    <a:pt x="1686" y="611"/>
                  </a:cubicBezTo>
                  <a:cubicBezTo>
                    <a:pt x="1682" y="602"/>
                    <a:pt x="1680" y="573"/>
                    <a:pt x="1682" y="565"/>
                  </a:cubicBezTo>
                  <a:cubicBezTo>
                    <a:pt x="1683" y="557"/>
                    <a:pt x="1678" y="549"/>
                    <a:pt x="1673" y="545"/>
                  </a:cubicBezTo>
                  <a:cubicBezTo>
                    <a:pt x="1668" y="540"/>
                    <a:pt x="1666" y="531"/>
                    <a:pt x="1674" y="533"/>
                  </a:cubicBezTo>
                  <a:cubicBezTo>
                    <a:pt x="1682" y="535"/>
                    <a:pt x="1696" y="539"/>
                    <a:pt x="1700" y="530"/>
                  </a:cubicBezTo>
                  <a:cubicBezTo>
                    <a:pt x="1704" y="521"/>
                    <a:pt x="1710" y="502"/>
                    <a:pt x="1715" y="494"/>
                  </a:cubicBezTo>
                  <a:cubicBezTo>
                    <a:pt x="1720" y="487"/>
                    <a:pt x="1733" y="475"/>
                    <a:pt x="1738" y="473"/>
                  </a:cubicBezTo>
                  <a:cubicBezTo>
                    <a:pt x="1743" y="471"/>
                    <a:pt x="1752" y="482"/>
                    <a:pt x="1760" y="490"/>
                  </a:cubicBezTo>
                  <a:cubicBezTo>
                    <a:pt x="1768" y="497"/>
                    <a:pt x="1772" y="511"/>
                    <a:pt x="1775" y="525"/>
                  </a:cubicBezTo>
                  <a:cubicBezTo>
                    <a:pt x="1777" y="540"/>
                    <a:pt x="1778" y="578"/>
                    <a:pt x="1787" y="588"/>
                  </a:cubicBezTo>
                  <a:cubicBezTo>
                    <a:pt x="1796" y="596"/>
                    <a:pt x="1806" y="608"/>
                    <a:pt x="1811" y="617"/>
                  </a:cubicBezTo>
                  <a:cubicBezTo>
                    <a:pt x="1816" y="625"/>
                    <a:pt x="1821" y="649"/>
                    <a:pt x="1829" y="660"/>
                  </a:cubicBezTo>
                  <a:cubicBezTo>
                    <a:pt x="1837" y="670"/>
                    <a:pt x="1845" y="675"/>
                    <a:pt x="1858" y="677"/>
                  </a:cubicBezTo>
                  <a:cubicBezTo>
                    <a:pt x="1871" y="679"/>
                    <a:pt x="1880" y="685"/>
                    <a:pt x="1887" y="699"/>
                  </a:cubicBezTo>
                  <a:cubicBezTo>
                    <a:pt x="1893" y="713"/>
                    <a:pt x="1902" y="738"/>
                    <a:pt x="1909" y="750"/>
                  </a:cubicBezTo>
                  <a:cubicBezTo>
                    <a:pt x="1916" y="764"/>
                    <a:pt x="1914" y="780"/>
                    <a:pt x="1933" y="772"/>
                  </a:cubicBezTo>
                  <a:cubicBezTo>
                    <a:pt x="1953" y="765"/>
                    <a:pt x="1959" y="788"/>
                    <a:pt x="1969" y="784"/>
                  </a:cubicBezTo>
                  <a:cubicBezTo>
                    <a:pt x="1980" y="779"/>
                    <a:pt x="1987" y="763"/>
                    <a:pt x="1993" y="760"/>
                  </a:cubicBezTo>
                  <a:cubicBezTo>
                    <a:pt x="1999" y="757"/>
                    <a:pt x="2003" y="760"/>
                    <a:pt x="2009" y="761"/>
                  </a:cubicBezTo>
                  <a:cubicBezTo>
                    <a:pt x="2017" y="762"/>
                    <a:pt x="2024" y="755"/>
                    <a:pt x="2019" y="744"/>
                  </a:cubicBezTo>
                  <a:cubicBezTo>
                    <a:pt x="2013" y="733"/>
                    <a:pt x="2007" y="716"/>
                    <a:pt x="2006" y="703"/>
                  </a:cubicBezTo>
                  <a:cubicBezTo>
                    <a:pt x="2004" y="690"/>
                    <a:pt x="2014" y="678"/>
                    <a:pt x="2030" y="674"/>
                  </a:cubicBezTo>
                  <a:cubicBezTo>
                    <a:pt x="2046" y="670"/>
                    <a:pt x="2058" y="653"/>
                    <a:pt x="2070" y="643"/>
                  </a:cubicBezTo>
                  <a:cubicBezTo>
                    <a:pt x="2081" y="632"/>
                    <a:pt x="2097" y="632"/>
                    <a:pt x="2110" y="630"/>
                  </a:cubicBezTo>
                  <a:cubicBezTo>
                    <a:pt x="2122" y="629"/>
                    <a:pt x="2133" y="626"/>
                    <a:pt x="2135" y="615"/>
                  </a:cubicBezTo>
                  <a:cubicBezTo>
                    <a:pt x="2137" y="603"/>
                    <a:pt x="2131" y="590"/>
                    <a:pt x="2144" y="577"/>
                  </a:cubicBezTo>
                  <a:cubicBezTo>
                    <a:pt x="2156" y="563"/>
                    <a:pt x="2176" y="560"/>
                    <a:pt x="2183" y="569"/>
                  </a:cubicBezTo>
                  <a:cubicBezTo>
                    <a:pt x="2190" y="578"/>
                    <a:pt x="2189" y="590"/>
                    <a:pt x="2193" y="601"/>
                  </a:cubicBezTo>
                  <a:cubicBezTo>
                    <a:pt x="2198" y="613"/>
                    <a:pt x="2216" y="624"/>
                    <a:pt x="2220" y="613"/>
                  </a:cubicBezTo>
                  <a:cubicBezTo>
                    <a:pt x="2224" y="602"/>
                    <a:pt x="2237" y="578"/>
                    <a:pt x="2243" y="565"/>
                  </a:cubicBezTo>
                  <a:cubicBezTo>
                    <a:pt x="2250" y="552"/>
                    <a:pt x="2258" y="538"/>
                    <a:pt x="2261" y="534"/>
                  </a:cubicBezTo>
                  <a:cubicBezTo>
                    <a:pt x="2265" y="530"/>
                    <a:pt x="2266" y="541"/>
                    <a:pt x="2266" y="552"/>
                  </a:cubicBezTo>
                  <a:cubicBezTo>
                    <a:pt x="2267" y="562"/>
                    <a:pt x="2276" y="575"/>
                    <a:pt x="2280" y="584"/>
                  </a:cubicBezTo>
                  <a:cubicBezTo>
                    <a:pt x="2284" y="593"/>
                    <a:pt x="2285" y="602"/>
                    <a:pt x="2286" y="615"/>
                  </a:cubicBezTo>
                  <a:cubicBezTo>
                    <a:pt x="2287" y="626"/>
                    <a:pt x="2288" y="647"/>
                    <a:pt x="2294" y="643"/>
                  </a:cubicBezTo>
                  <a:cubicBezTo>
                    <a:pt x="2299" y="640"/>
                    <a:pt x="2304" y="639"/>
                    <a:pt x="2309" y="642"/>
                  </a:cubicBezTo>
                  <a:cubicBezTo>
                    <a:pt x="2314" y="647"/>
                    <a:pt x="2317" y="658"/>
                    <a:pt x="2321" y="664"/>
                  </a:cubicBezTo>
                  <a:cubicBezTo>
                    <a:pt x="2326" y="673"/>
                    <a:pt x="2339" y="673"/>
                    <a:pt x="2346" y="673"/>
                  </a:cubicBezTo>
                  <a:cubicBezTo>
                    <a:pt x="2352" y="673"/>
                    <a:pt x="2362" y="673"/>
                    <a:pt x="2368" y="681"/>
                  </a:cubicBezTo>
                  <a:cubicBezTo>
                    <a:pt x="2374" y="688"/>
                    <a:pt x="2387" y="694"/>
                    <a:pt x="2398" y="698"/>
                  </a:cubicBezTo>
                  <a:cubicBezTo>
                    <a:pt x="2409" y="701"/>
                    <a:pt x="2422" y="713"/>
                    <a:pt x="2431" y="720"/>
                  </a:cubicBezTo>
                  <a:cubicBezTo>
                    <a:pt x="2440" y="728"/>
                    <a:pt x="2451" y="725"/>
                    <a:pt x="2454" y="716"/>
                  </a:cubicBezTo>
                  <a:cubicBezTo>
                    <a:pt x="2457" y="709"/>
                    <a:pt x="2460" y="702"/>
                    <a:pt x="2464" y="696"/>
                  </a:cubicBezTo>
                  <a:cubicBezTo>
                    <a:pt x="2468" y="689"/>
                    <a:pt x="2473" y="692"/>
                    <a:pt x="2478" y="698"/>
                  </a:cubicBezTo>
                  <a:cubicBezTo>
                    <a:pt x="2484" y="703"/>
                    <a:pt x="2497" y="713"/>
                    <a:pt x="2502" y="718"/>
                  </a:cubicBezTo>
                  <a:cubicBezTo>
                    <a:pt x="2512" y="726"/>
                    <a:pt x="2513" y="720"/>
                    <a:pt x="2518" y="714"/>
                  </a:cubicBezTo>
                  <a:cubicBezTo>
                    <a:pt x="2522" y="711"/>
                    <a:pt x="2526" y="707"/>
                    <a:pt x="2530" y="704"/>
                  </a:cubicBezTo>
                  <a:cubicBezTo>
                    <a:pt x="2533" y="702"/>
                    <a:pt x="2535" y="700"/>
                    <a:pt x="2537" y="698"/>
                  </a:cubicBezTo>
                  <a:cubicBezTo>
                    <a:pt x="2542" y="692"/>
                    <a:pt x="2544" y="694"/>
                    <a:pt x="2547" y="704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5422331" y="4493194"/>
              <a:ext cx="705707" cy="816718"/>
            </a:xfrm>
            <a:custGeom>
              <a:gdLst>
                <a:gd fmla="*/ 1570 w 1739" name="T0"/>
                <a:gd fmla="*/ 1743 h 2011" name="T1"/>
                <a:gd fmla="*/ 1426 w 1739" name="T2"/>
                <a:gd fmla="*/ 1682 h 2011" name="T3"/>
                <a:gd fmla="*/ 1308 w 1739" name="T4"/>
                <a:gd fmla="*/ 1760 h 2011" name="T5"/>
                <a:gd fmla="*/ 1371 w 1739" name="T6"/>
                <a:gd fmla="*/ 1898 h 2011" name="T7"/>
                <a:gd fmla="*/ 1216 w 1739" name="T8"/>
                <a:gd fmla="*/ 1827 h 2011" name="T9"/>
                <a:gd fmla="*/ 1095 w 1739" name="T10"/>
                <a:gd fmla="*/ 1812 h 2011" name="T11"/>
                <a:gd fmla="*/ 1042 w 1739" name="T12"/>
                <a:gd fmla="*/ 1964 h 2011" name="T13"/>
                <a:gd fmla="*/ 904 w 1739" name="T14"/>
                <a:gd fmla="*/ 1994 h 2011" name="T15"/>
                <a:gd fmla="*/ 846 w 1739" name="T16"/>
                <a:gd fmla="*/ 1927 h 2011" name="T17"/>
                <a:gd fmla="*/ 802 w 1739" name="T18"/>
                <a:gd fmla="*/ 1837 h 2011" name="T19"/>
                <a:gd fmla="*/ 696 w 1739" name="T20"/>
                <a:gd fmla="*/ 1889 h 2011" name="T21"/>
                <a:gd fmla="*/ 800 w 1739" name="T22"/>
                <a:gd fmla="*/ 1717 h 2011" name="T23"/>
                <a:gd fmla="*/ 844 w 1739" name="T24"/>
                <a:gd fmla="*/ 1578 h 2011" name="T25"/>
                <a:gd fmla="*/ 769 w 1739" name="T26"/>
                <a:gd fmla="*/ 1536 h 2011" name="T27"/>
                <a:gd fmla="*/ 722 w 1739" name="T28"/>
                <a:gd fmla="*/ 1409 h 2011" name="T29"/>
                <a:gd fmla="*/ 566 w 1739" name="T30"/>
                <a:gd fmla="*/ 1404 h 2011" name="T31"/>
                <a:gd fmla="*/ 462 w 1739" name="T32"/>
                <a:gd fmla="*/ 1521 h 2011" name="T33"/>
                <a:gd fmla="*/ 370 w 1739" name="T34"/>
                <a:gd fmla="*/ 1456 h 2011" name="T35"/>
                <a:gd fmla="*/ 274 w 1739" name="T36"/>
                <a:gd fmla="*/ 1559 h 2011" name="T37"/>
                <a:gd fmla="*/ 203 w 1739" name="T38"/>
                <a:gd fmla="*/ 1488 h 2011" name="T39"/>
                <a:gd fmla="*/ 161 w 1739" name="T40"/>
                <a:gd fmla="*/ 1429 h 2011" name="T41"/>
                <a:gd fmla="*/ 201 w 1739" name="T42"/>
                <a:gd fmla="*/ 1248 h 2011" name="T43"/>
                <a:gd fmla="*/ 227 w 1739" name="T44"/>
                <a:gd fmla="*/ 1188 h 2011" name="T45"/>
                <a:gd fmla="*/ 138 w 1739" name="T46"/>
                <a:gd fmla="*/ 1115 h 2011" name="T47"/>
                <a:gd fmla="*/ 18 w 1739" name="T48"/>
                <a:gd fmla="*/ 1142 h 2011" name="T49"/>
                <a:gd fmla="*/ 81 w 1739" name="T50"/>
                <a:gd fmla="*/ 1050 h 2011" name="T51"/>
                <a:gd fmla="*/ 175 w 1739" name="T52"/>
                <a:gd fmla="*/ 968 h 2011" name="T53"/>
                <a:gd fmla="*/ 173 w 1739" name="T54"/>
                <a:gd fmla="*/ 795 h 2011" name="T55"/>
                <a:gd fmla="*/ 171 w 1739" name="T56"/>
                <a:gd fmla="*/ 691 h 2011" name="T57"/>
                <a:gd fmla="*/ 149 w 1739" name="T58"/>
                <a:gd fmla="*/ 618 h 2011" name="T59"/>
                <a:gd fmla="*/ 154 w 1739" name="T60"/>
                <a:gd fmla="*/ 532 h 2011" name="T61"/>
                <a:gd fmla="*/ 146 w 1739" name="T62"/>
                <a:gd fmla="*/ 387 h 2011" name="T63"/>
                <a:gd fmla="*/ 178 w 1739" name="T64"/>
                <a:gd fmla="*/ 323 h 2011" name="T65"/>
                <a:gd fmla="*/ 222 w 1739" name="T66"/>
                <a:gd fmla="*/ 205 h 2011" name="T67"/>
                <a:gd fmla="*/ 394 w 1739" name="T68"/>
                <a:gd fmla="*/ 138 h 2011" name="T69"/>
                <a:gd fmla="*/ 492 w 1739" name="T70"/>
                <a:gd fmla="*/ 184 h 2011" name="T71"/>
                <a:gd fmla="*/ 546 w 1739" name="T72"/>
                <a:gd fmla="*/ 102 h 2011" name="T73"/>
                <a:gd fmla="*/ 579 w 1739" name="T74"/>
                <a:gd fmla="*/ 23 h 2011" name="T75"/>
                <a:gd fmla="*/ 724 w 1739" name="T76"/>
                <a:gd fmla="*/ 30 h 2011" name="T77"/>
                <a:gd fmla="*/ 812 w 1739" name="T78"/>
                <a:gd fmla="*/ 79 h 2011" name="T79"/>
                <a:gd fmla="*/ 986 w 1739" name="T80"/>
                <a:gd fmla="*/ 127 h 2011" name="T81"/>
                <a:gd fmla="*/ 1056 w 1739" name="T82"/>
                <a:gd fmla="*/ 179 h 2011" name="T83"/>
                <a:gd fmla="*/ 1164 w 1739" name="T84"/>
                <a:gd fmla="*/ 182 h 2011" name="T85"/>
                <a:gd fmla="*/ 1253 w 1739" name="T86"/>
                <a:gd fmla="*/ 123 h 2011" name="T87"/>
                <a:gd fmla="*/ 1315 w 1739" name="T88"/>
                <a:gd fmla="*/ 149 h 2011" name="T89"/>
                <a:gd fmla="*/ 1330 w 1739" name="T90"/>
                <a:gd fmla="*/ 239 h 2011" name="T91"/>
                <a:gd fmla="*/ 1461 w 1739" name="T92"/>
                <a:gd fmla="*/ 100 h 2011" name="T93"/>
                <a:gd fmla="*/ 1511 w 1739" name="T94"/>
                <a:gd fmla="*/ 198 h 2011" name="T95"/>
                <a:gd fmla="*/ 1517 w 1739" name="T96"/>
                <a:gd fmla="*/ 313 h 2011" name="T97"/>
                <a:gd fmla="*/ 1575 w 1739" name="T98"/>
                <a:gd fmla="*/ 373 h 2011" name="T99"/>
                <a:gd fmla="*/ 1657 w 1739" name="T100"/>
                <a:gd fmla="*/ 448 h 2011" name="T101"/>
                <a:gd fmla="*/ 1693 w 1739" name="T102"/>
                <a:gd fmla="*/ 584 h 2011" name="T103"/>
                <a:gd fmla="*/ 1642 w 1739" name="T104"/>
                <a:gd fmla="*/ 692 h 2011" name="T105"/>
                <a:gd fmla="*/ 1554 w 1739" name="T106"/>
                <a:gd fmla="*/ 806 h 2011" name="T107"/>
                <a:gd fmla="*/ 1524 w 1739" name="T108"/>
                <a:gd fmla="*/ 966 h 2011" name="T109"/>
                <a:gd fmla="*/ 1602 w 1739" name="T110"/>
                <a:gd fmla="*/ 997 h 2011" name="T111"/>
                <a:gd fmla="*/ 1610 w 1739" name="T112"/>
                <a:gd fmla="*/ 1188 h 2011" name="T113"/>
                <a:gd fmla="*/ 1677 w 1739" name="T114"/>
                <a:gd fmla="*/ 1369 h 2011" name="T115"/>
                <a:gd fmla="*/ 1684 w 1739" name="T116"/>
                <a:gd fmla="*/ 1466 h 2011" name="T117"/>
                <a:gd fmla="*/ 1661 w 1739" name="T118"/>
                <a:gd fmla="*/ 1683 h 2011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011" w="1739">
                  <a:moveTo>
                    <a:pt x="1654" y="1688"/>
                  </a:moveTo>
                  <a:cubicBezTo>
                    <a:pt x="1651" y="1690"/>
                    <a:pt x="1649" y="1692"/>
                    <a:pt x="1646" y="1696"/>
                  </a:cubicBezTo>
                  <a:cubicBezTo>
                    <a:pt x="1640" y="1704"/>
                    <a:pt x="1642" y="1713"/>
                    <a:pt x="1636" y="1729"/>
                  </a:cubicBezTo>
                  <a:cubicBezTo>
                    <a:pt x="1629" y="1745"/>
                    <a:pt x="1609" y="1745"/>
                    <a:pt x="1600" y="1738"/>
                  </a:cubicBezTo>
                  <a:cubicBezTo>
                    <a:pt x="1591" y="1731"/>
                    <a:pt x="1577" y="1737"/>
                    <a:pt x="1570" y="1743"/>
                  </a:cubicBezTo>
                  <a:cubicBezTo>
                    <a:pt x="1563" y="1748"/>
                    <a:pt x="1548" y="1746"/>
                    <a:pt x="1542" y="1739"/>
                  </a:cubicBezTo>
                  <a:cubicBezTo>
                    <a:pt x="1537" y="1732"/>
                    <a:pt x="1531" y="1733"/>
                    <a:pt x="1514" y="1734"/>
                  </a:cubicBezTo>
                  <a:cubicBezTo>
                    <a:pt x="1497" y="1735"/>
                    <a:pt x="1490" y="1731"/>
                    <a:pt x="1480" y="1723"/>
                  </a:cubicBezTo>
                  <a:cubicBezTo>
                    <a:pt x="1469" y="1715"/>
                    <a:pt x="1459" y="1706"/>
                    <a:pt x="1454" y="1692"/>
                  </a:cubicBezTo>
                  <a:cubicBezTo>
                    <a:pt x="1449" y="1678"/>
                    <a:pt x="1438" y="1680"/>
                    <a:pt x="1426" y="1682"/>
                  </a:cubicBezTo>
                  <a:cubicBezTo>
                    <a:pt x="1413" y="1683"/>
                    <a:pt x="1405" y="1687"/>
                    <a:pt x="1399" y="1694"/>
                  </a:cubicBezTo>
                  <a:cubicBezTo>
                    <a:pt x="1393" y="1701"/>
                    <a:pt x="1386" y="1720"/>
                    <a:pt x="1382" y="1729"/>
                  </a:cubicBezTo>
                  <a:cubicBezTo>
                    <a:pt x="1378" y="1739"/>
                    <a:pt x="1365" y="1738"/>
                    <a:pt x="1356" y="1739"/>
                  </a:cubicBezTo>
                  <a:cubicBezTo>
                    <a:pt x="1346" y="1741"/>
                    <a:pt x="1335" y="1758"/>
                    <a:pt x="1328" y="1755"/>
                  </a:cubicBezTo>
                  <a:cubicBezTo>
                    <a:pt x="1321" y="1753"/>
                    <a:pt x="1310" y="1753"/>
                    <a:pt x="1308" y="1760"/>
                  </a:cubicBezTo>
                  <a:cubicBezTo>
                    <a:pt x="1305" y="1768"/>
                    <a:pt x="1307" y="1778"/>
                    <a:pt x="1322" y="1784"/>
                  </a:cubicBezTo>
                  <a:cubicBezTo>
                    <a:pt x="1337" y="1790"/>
                    <a:pt x="1358" y="1777"/>
                    <a:pt x="1363" y="1785"/>
                  </a:cubicBezTo>
                  <a:cubicBezTo>
                    <a:pt x="1367" y="1794"/>
                    <a:pt x="1364" y="1798"/>
                    <a:pt x="1357" y="1806"/>
                  </a:cubicBezTo>
                  <a:cubicBezTo>
                    <a:pt x="1349" y="1814"/>
                    <a:pt x="1356" y="1842"/>
                    <a:pt x="1358" y="1857"/>
                  </a:cubicBezTo>
                  <a:cubicBezTo>
                    <a:pt x="1361" y="1873"/>
                    <a:pt x="1367" y="1888"/>
                    <a:pt x="1371" y="1898"/>
                  </a:cubicBezTo>
                  <a:cubicBezTo>
                    <a:pt x="1376" y="1908"/>
                    <a:pt x="1361" y="1913"/>
                    <a:pt x="1354" y="1906"/>
                  </a:cubicBezTo>
                  <a:cubicBezTo>
                    <a:pt x="1347" y="1900"/>
                    <a:pt x="1335" y="1900"/>
                    <a:pt x="1310" y="1911"/>
                  </a:cubicBezTo>
                  <a:cubicBezTo>
                    <a:pt x="1286" y="1921"/>
                    <a:pt x="1286" y="1895"/>
                    <a:pt x="1279" y="1883"/>
                  </a:cubicBezTo>
                  <a:cubicBezTo>
                    <a:pt x="1271" y="1870"/>
                    <a:pt x="1270" y="1858"/>
                    <a:pt x="1263" y="1843"/>
                  </a:cubicBezTo>
                  <a:cubicBezTo>
                    <a:pt x="1255" y="1828"/>
                    <a:pt x="1236" y="1828"/>
                    <a:pt x="1216" y="1827"/>
                  </a:cubicBezTo>
                  <a:cubicBezTo>
                    <a:pt x="1210" y="1826"/>
                    <a:pt x="1209" y="1815"/>
                    <a:pt x="1203" y="1815"/>
                  </a:cubicBezTo>
                  <a:cubicBezTo>
                    <a:pt x="1195" y="1816"/>
                    <a:pt x="1183" y="1828"/>
                    <a:pt x="1176" y="1826"/>
                  </a:cubicBezTo>
                  <a:cubicBezTo>
                    <a:pt x="1171" y="1824"/>
                    <a:pt x="1167" y="1814"/>
                    <a:pt x="1161" y="1813"/>
                  </a:cubicBezTo>
                  <a:cubicBezTo>
                    <a:pt x="1155" y="1811"/>
                    <a:pt x="1139" y="1825"/>
                    <a:pt x="1129" y="1820"/>
                  </a:cubicBezTo>
                  <a:cubicBezTo>
                    <a:pt x="1115" y="1814"/>
                    <a:pt x="1103" y="1811"/>
                    <a:pt x="1095" y="1812"/>
                  </a:cubicBezTo>
                  <a:cubicBezTo>
                    <a:pt x="1083" y="1813"/>
                    <a:pt x="1086" y="1838"/>
                    <a:pt x="1084" y="1850"/>
                  </a:cubicBezTo>
                  <a:cubicBezTo>
                    <a:pt x="1081" y="1861"/>
                    <a:pt x="1075" y="1889"/>
                    <a:pt x="1081" y="1900"/>
                  </a:cubicBezTo>
                  <a:cubicBezTo>
                    <a:pt x="1086" y="1911"/>
                    <a:pt x="1084" y="1925"/>
                    <a:pt x="1074" y="1934"/>
                  </a:cubicBezTo>
                  <a:cubicBezTo>
                    <a:pt x="1069" y="1938"/>
                    <a:pt x="1059" y="1946"/>
                    <a:pt x="1050" y="1954"/>
                  </a:cubicBezTo>
                  <a:cubicBezTo>
                    <a:pt x="1045" y="1959"/>
                    <a:pt x="1044" y="1962"/>
                    <a:pt x="1042" y="1964"/>
                  </a:cubicBezTo>
                  <a:cubicBezTo>
                    <a:pt x="1038" y="1968"/>
                    <a:pt x="1038" y="1970"/>
                    <a:pt x="1037" y="1970"/>
                  </a:cubicBezTo>
                  <a:cubicBezTo>
                    <a:pt x="1036" y="1969"/>
                    <a:pt x="1035" y="1968"/>
                    <a:pt x="1032" y="1967"/>
                  </a:cubicBezTo>
                  <a:cubicBezTo>
                    <a:pt x="1030" y="1965"/>
                    <a:pt x="1026" y="1965"/>
                    <a:pt x="1019" y="1964"/>
                  </a:cubicBezTo>
                  <a:cubicBezTo>
                    <a:pt x="1004" y="1963"/>
                    <a:pt x="972" y="1961"/>
                    <a:pt x="951" y="1962"/>
                  </a:cubicBezTo>
                  <a:cubicBezTo>
                    <a:pt x="930" y="1963"/>
                    <a:pt x="912" y="1981"/>
                    <a:pt x="904" y="1994"/>
                  </a:cubicBezTo>
                  <a:cubicBezTo>
                    <a:pt x="896" y="2008"/>
                    <a:pt x="889" y="2011"/>
                    <a:pt x="883" y="2007"/>
                  </a:cubicBezTo>
                  <a:cubicBezTo>
                    <a:pt x="878" y="2003"/>
                    <a:pt x="874" y="2001"/>
                    <a:pt x="861" y="2000"/>
                  </a:cubicBezTo>
                  <a:cubicBezTo>
                    <a:pt x="847" y="1998"/>
                    <a:pt x="849" y="1992"/>
                    <a:pt x="852" y="1983"/>
                  </a:cubicBezTo>
                  <a:cubicBezTo>
                    <a:pt x="855" y="1974"/>
                    <a:pt x="859" y="1967"/>
                    <a:pt x="859" y="1955"/>
                  </a:cubicBezTo>
                  <a:cubicBezTo>
                    <a:pt x="860" y="1945"/>
                    <a:pt x="848" y="1940"/>
                    <a:pt x="846" y="1927"/>
                  </a:cubicBezTo>
                  <a:cubicBezTo>
                    <a:pt x="845" y="1916"/>
                    <a:pt x="856" y="1902"/>
                    <a:pt x="855" y="1893"/>
                  </a:cubicBezTo>
                  <a:cubicBezTo>
                    <a:pt x="855" y="1882"/>
                    <a:pt x="852" y="1881"/>
                    <a:pt x="839" y="1879"/>
                  </a:cubicBezTo>
                  <a:cubicBezTo>
                    <a:pt x="829" y="1878"/>
                    <a:pt x="847" y="1849"/>
                    <a:pt x="844" y="1844"/>
                  </a:cubicBezTo>
                  <a:cubicBezTo>
                    <a:pt x="838" y="1833"/>
                    <a:pt x="828" y="1835"/>
                    <a:pt x="821" y="1842"/>
                  </a:cubicBezTo>
                  <a:cubicBezTo>
                    <a:pt x="813" y="1848"/>
                    <a:pt x="809" y="1843"/>
                    <a:pt x="802" y="1837"/>
                  </a:cubicBezTo>
                  <a:cubicBezTo>
                    <a:pt x="796" y="1831"/>
                    <a:pt x="788" y="1834"/>
                    <a:pt x="782" y="1842"/>
                  </a:cubicBezTo>
                  <a:cubicBezTo>
                    <a:pt x="775" y="1849"/>
                    <a:pt x="763" y="1858"/>
                    <a:pt x="754" y="1867"/>
                  </a:cubicBezTo>
                  <a:cubicBezTo>
                    <a:pt x="746" y="1875"/>
                    <a:pt x="745" y="1886"/>
                    <a:pt x="744" y="1899"/>
                  </a:cubicBezTo>
                  <a:cubicBezTo>
                    <a:pt x="742" y="1913"/>
                    <a:pt x="734" y="1915"/>
                    <a:pt x="718" y="1914"/>
                  </a:cubicBezTo>
                  <a:cubicBezTo>
                    <a:pt x="702" y="1913"/>
                    <a:pt x="700" y="1904"/>
                    <a:pt x="696" y="1889"/>
                  </a:cubicBezTo>
                  <a:cubicBezTo>
                    <a:pt x="693" y="1873"/>
                    <a:pt x="692" y="1854"/>
                    <a:pt x="698" y="1840"/>
                  </a:cubicBezTo>
                  <a:cubicBezTo>
                    <a:pt x="704" y="1827"/>
                    <a:pt x="718" y="1823"/>
                    <a:pt x="731" y="1816"/>
                  </a:cubicBezTo>
                  <a:cubicBezTo>
                    <a:pt x="744" y="1810"/>
                    <a:pt x="741" y="1806"/>
                    <a:pt x="742" y="1790"/>
                  </a:cubicBezTo>
                  <a:cubicBezTo>
                    <a:pt x="743" y="1774"/>
                    <a:pt x="749" y="1769"/>
                    <a:pt x="764" y="1755"/>
                  </a:cubicBezTo>
                  <a:cubicBezTo>
                    <a:pt x="779" y="1742"/>
                    <a:pt x="790" y="1729"/>
                    <a:pt x="800" y="1717"/>
                  </a:cubicBezTo>
                  <a:cubicBezTo>
                    <a:pt x="811" y="1706"/>
                    <a:pt x="813" y="1688"/>
                    <a:pt x="810" y="1673"/>
                  </a:cubicBezTo>
                  <a:cubicBezTo>
                    <a:pt x="807" y="1659"/>
                    <a:pt x="801" y="1653"/>
                    <a:pt x="800" y="1638"/>
                  </a:cubicBezTo>
                  <a:cubicBezTo>
                    <a:pt x="799" y="1622"/>
                    <a:pt x="791" y="1612"/>
                    <a:pt x="805" y="1604"/>
                  </a:cubicBezTo>
                  <a:cubicBezTo>
                    <a:pt x="813" y="1600"/>
                    <a:pt x="835" y="1606"/>
                    <a:pt x="842" y="1601"/>
                  </a:cubicBezTo>
                  <a:cubicBezTo>
                    <a:pt x="849" y="1597"/>
                    <a:pt x="841" y="1582"/>
                    <a:pt x="844" y="1578"/>
                  </a:cubicBezTo>
                  <a:cubicBezTo>
                    <a:pt x="849" y="1571"/>
                    <a:pt x="861" y="1565"/>
                    <a:pt x="857" y="1560"/>
                  </a:cubicBezTo>
                  <a:cubicBezTo>
                    <a:pt x="852" y="1557"/>
                    <a:pt x="841" y="1557"/>
                    <a:pt x="825" y="1554"/>
                  </a:cubicBezTo>
                  <a:cubicBezTo>
                    <a:pt x="808" y="1550"/>
                    <a:pt x="805" y="1558"/>
                    <a:pt x="792" y="1570"/>
                  </a:cubicBezTo>
                  <a:cubicBezTo>
                    <a:pt x="778" y="1582"/>
                    <a:pt x="775" y="1567"/>
                    <a:pt x="774" y="1557"/>
                  </a:cubicBezTo>
                  <a:cubicBezTo>
                    <a:pt x="773" y="1548"/>
                    <a:pt x="777" y="1540"/>
                    <a:pt x="769" y="1536"/>
                  </a:cubicBezTo>
                  <a:cubicBezTo>
                    <a:pt x="761" y="1532"/>
                    <a:pt x="763" y="1522"/>
                    <a:pt x="772" y="1509"/>
                  </a:cubicBezTo>
                  <a:cubicBezTo>
                    <a:pt x="780" y="1497"/>
                    <a:pt x="785" y="1484"/>
                    <a:pt x="786" y="1471"/>
                  </a:cubicBezTo>
                  <a:cubicBezTo>
                    <a:pt x="787" y="1459"/>
                    <a:pt x="790" y="1448"/>
                    <a:pt x="792" y="1439"/>
                  </a:cubicBezTo>
                  <a:cubicBezTo>
                    <a:pt x="794" y="1429"/>
                    <a:pt x="783" y="1422"/>
                    <a:pt x="767" y="1412"/>
                  </a:cubicBezTo>
                  <a:cubicBezTo>
                    <a:pt x="750" y="1402"/>
                    <a:pt x="740" y="1408"/>
                    <a:pt x="722" y="1409"/>
                  </a:cubicBezTo>
                  <a:cubicBezTo>
                    <a:pt x="705" y="1410"/>
                    <a:pt x="702" y="1397"/>
                    <a:pt x="691" y="1383"/>
                  </a:cubicBezTo>
                  <a:cubicBezTo>
                    <a:pt x="680" y="1369"/>
                    <a:pt x="675" y="1387"/>
                    <a:pt x="674" y="1400"/>
                  </a:cubicBezTo>
                  <a:cubicBezTo>
                    <a:pt x="673" y="1413"/>
                    <a:pt x="668" y="1423"/>
                    <a:pt x="646" y="1426"/>
                  </a:cubicBezTo>
                  <a:cubicBezTo>
                    <a:pt x="624" y="1429"/>
                    <a:pt x="621" y="1423"/>
                    <a:pt x="612" y="1412"/>
                  </a:cubicBezTo>
                  <a:cubicBezTo>
                    <a:pt x="604" y="1402"/>
                    <a:pt x="578" y="1402"/>
                    <a:pt x="566" y="1404"/>
                  </a:cubicBezTo>
                  <a:cubicBezTo>
                    <a:pt x="553" y="1404"/>
                    <a:pt x="549" y="1426"/>
                    <a:pt x="548" y="1437"/>
                  </a:cubicBezTo>
                  <a:cubicBezTo>
                    <a:pt x="546" y="1448"/>
                    <a:pt x="544" y="1453"/>
                    <a:pt x="531" y="1459"/>
                  </a:cubicBezTo>
                  <a:cubicBezTo>
                    <a:pt x="519" y="1465"/>
                    <a:pt x="513" y="1474"/>
                    <a:pt x="506" y="1487"/>
                  </a:cubicBezTo>
                  <a:cubicBezTo>
                    <a:pt x="500" y="1501"/>
                    <a:pt x="489" y="1522"/>
                    <a:pt x="476" y="1530"/>
                  </a:cubicBezTo>
                  <a:cubicBezTo>
                    <a:pt x="463" y="1537"/>
                    <a:pt x="463" y="1532"/>
                    <a:pt x="462" y="1521"/>
                  </a:cubicBezTo>
                  <a:cubicBezTo>
                    <a:pt x="461" y="1510"/>
                    <a:pt x="459" y="1499"/>
                    <a:pt x="453" y="1499"/>
                  </a:cubicBezTo>
                  <a:cubicBezTo>
                    <a:pt x="447" y="1499"/>
                    <a:pt x="441" y="1506"/>
                    <a:pt x="432" y="1516"/>
                  </a:cubicBezTo>
                  <a:cubicBezTo>
                    <a:pt x="424" y="1526"/>
                    <a:pt x="416" y="1526"/>
                    <a:pt x="409" y="1513"/>
                  </a:cubicBezTo>
                  <a:cubicBezTo>
                    <a:pt x="403" y="1501"/>
                    <a:pt x="412" y="1479"/>
                    <a:pt x="410" y="1467"/>
                  </a:cubicBezTo>
                  <a:cubicBezTo>
                    <a:pt x="408" y="1454"/>
                    <a:pt x="383" y="1454"/>
                    <a:pt x="370" y="1456"/>
                  </a:cubicBezTo>
                  <a:cubicBezTo>
                    <a:pt x="357" y="1457"/>
                    <a:pt x="353" y="1465"/>
                    <a:pt x="346" y="1487"/>
                  </a:cubicBezTo>
                  <a:cubicBezTo>
                    <a:pt x="339" y="1510"/>
                    <a:pt x="335" y="1508"/>
                    <a:pt x="324" y="1513"/>
                  </a:cubicBezTo>
                  <a:cubicBezTo>
                    <a:pt x="313" y="1519"/>
                    <a:pt x="312" y="1534"/>
                    <a:pt x="317" y="1545"/>
                  </a:cubicBezTo>
                  <a:cubicBezTo>
                    <a:pt x="321" y="1556"/>
                    <a:pt x="324" y="1568"/>
                    <a:pt x="310" y="1570"/>
                  </a:cubicBezTo>
                  <a:cubicBezTo>
                    <a:pt x="296" y="1572"/>
                    <a:pt x="274" y="1570"/>
                    <a:pt x="274" y="1559"/>
                  </a:cubicBezTo>
                  <a:cubicBezTo>
                    <a:pt x="274" y="1548"/>
                    <a:pt x="288" y="1545"/>
                    <a:pt x="290" y="1534"/>
                  </a:cubicBezTo>
                  <a:cubicBezTo>
                    <a:pt x="294" y="1523"/>
                    <a:pt x="284" y="1518"/>
                    <a:pt x="273" y="1514"/>
                  </a:cubicBezTo>
                  <a:cubicBezTo>
                    <a:pt x="261" y="1510"/>
                    <a:pt x="254" y="1515"/>
                    <a:pt x="243" y="1521"/>
                  </a:cubicBezTo>
                  <a:cubicBezTo>
                    <a:pt x="227" y="1530"/>
                    <a:pt x="220" y="1519"/>
                    <a:pt x="212" y="1513"/>
                  </a:cubicBezTo>
                  <a:cubicBezTo>
                    <a:pt x="199" y="1503"/>
                    <a:pt x="199" y="1496"/>
                    <a:pt x="203" y="1488"/>
                  </a:cubicBezTo>
                  <a:cubicBezTo>
                    <a:pt x="208" y="1480"/>
                    <a:pt x="223" y="1473"/>
                    <a:pt x="216" y="1462"/>
                  </a:cubicBezTo>
                  <a:cubicBezTo>
                    <a:pt x="208" y="1452"/>
                    <a:pt x="198" y="1450"/>
                    <a:pt x="204" y="1437"/>
                  </a:cubicBezTo>
                  <a:cubicBezTo>
                    <a:pt x="209" y="1425"/>
                    <a:pt x="212" y="1404"/>
                    <a:pt x="200" y="1399"/>
                  </a:cubicBezTo>
                  <a:cubicBezTo>
                    <a:pt x="188" y="1394"/>
                    <a:pt x="192" y="1407"/>
                    <a:pt x="188" y="1419"/>
                  </a:cubicBezTo>
                  <a:cubicBezTo>
                    <a:pt x="183" y="1431"/>
                    <a:pt x="168" y="1437"/>
                    <a:pt x="161" y="1429"/>
                  </a:cubicBezTo>
                  <a:cubicBezTo>
                    <a:pt x="153" y="1421"/>
                    <a:pt x="152" y="1407"/>
                    <a:pt x="154" y="1397"/>
                  </a:cubicBezTo>
                  <a:cubicBezTo>
                    <a:pt x="157" y="1386"/>
                    <a:pt x="164" y="1373"/>
                    <a:pt x="176" y="1354"/>
                  </a:cubicBezTo>
                  <a:cubicBezTo>
                    <a:pt x="190" y="1335"/>
                    <a:pt x="192" y="1325"/>
                    <a:pt x="191" y="1313"/>
                  </a:cubicBezTo>
                  <a:cubicBezTo>
                    <a:pt x="191" y="1300"/>
                    <a:pt x="187" y="1294"/>
                    <a:pt x="187" y="1281"/>
                  </a:cubicBezTo>
                  <a:cubicBezTo>
                    <a:pt x="187" y="1269"/>
                    <a:pt x="192" y="1255"/>
                    <a:pt x="201" y="1248"/>
                  </a:cubicBezTo>
                  <a:cubicBezTo>
                    <a:pt x="210" y="1242"/>
                    <a:pt x="221" y="1248"/>
                    <a:pt x="225" y="1245"/>
                  </a:cubicBezTo>
                  <a:cubicBezTo>
                    <a:pt x="230" y="1242"/>
                    <a:pt x="233" y="1224"/>
                    <a:pt x="233" y="1214"/>
                  </a:cubicBezTo>
                  <a:cubicBezTo>
                    <a:pt x="232" y="1203"/>
                    <a:pt x="227" y="1200"/>
                    <a:pt x="221" y="1205"/>
                  </a:cubicBezTo>
                  <a:cubicBezTo>
                    <a:pt x="214" y="1209"/>
                    <a:pt x="202" y="1212"/>
                    <a:pt x="204" y="1204"/>
                  </a:cubicBezTo>
                  <a:cubicBezTo>
                    <a:pt x="206" y="1196"/>
                    <a:pt x="218" y="1194"/>
                    <a:pt x="227" y="1188"/>
                  </a:cubicBezTo>
                  <a:cubicBezTo>
                    <a:pt x="237" y="1182"/>
                    <a:pt x="237" y="1169"/>
                    <a:pt x="236" y="1158"/>
                  </a:cubicBezTo>
                  <a:cubicBezTo>
                    <a:pt x="235" y="1147"/>
                    <a:pt x="233" y="1141"/>
                    <a:pt x="221" y="1141"/>
                  </a:cubicBezTo>
                  <a:cubicBezTo>
                    <a:pt x="209" y="1140"/>
                    <a:pt x="211" y="1129"/>
                    <a:pt x="211" y="1118"/>
                  </a:cubicBezTo>
                  <a:cubicBezTo>
                    <a:pt x="211" y="1106"/>
                    <a:pt x="208" y="1097"/>
                    <a:pt x="186" y="1095"/>
                  </a:cubicBezTo>
                  <a:cubicBezTo>
                    <a:pt x="165" y="1094"/>
                    <a:pt x="147" y="1104"/>
                    <a:pt x="138" y="1115"/>
                  </a:cubicBezTo>
                  <a:cubicBezTo>
                    <a:pt x="127" y="1127"/>
                    <a:pt x="122" y="1132"/>
                    <a:pt x="112" y="1132"/>
                  </a:cubicBezTo>
                  <a:cubicBezTo>
                    <a:pt x="102" y="1132"/>
                    <a:pt x="101" y="1127"/>
                    <a:pt x="102" y="1116"/>
                  </a:cubicBezTo>
                  <a:cubicBezTo>
                    <a:pt x="104" y="1105"/>
                    <a:pt x="96" y="1103"/>
                    <a:pt x="88" y="1109"/>
                  </a:cubicBezTo>
                  <a:cubicBezTo>
                    <a:pt x="79" y="1115"/>
                    <a:pt x="54" y="1140"/>
                    <a:pt x="42" y="1150"/>
                  </a:cubicBezTo>
                  <a:cubicBezTo>
                    <a:pt x="29" y="1159"/>
                    <a:pt x="27" y="1149"/>
                    <a:pt x="18" y="1142"/>
                  </a:cubicBezTo>
                  <a:cubicBezTo>
                    <a:pt x="9" y="1135"/>
                    <a:pt x="0" y="1131"/>
                    <a:pt x="3" y="1125"/>
                  </a:cubicBezTo>
                  <a:cubicBezTo>
                    <a:pt x="6" y="1118"/>
                    <a:pt x="15" y="1124"/>
                    <a:pt x="27" y="1113"/>
                  </a:cubicBezTo>
                  <a:cubicBezTo>
                    <a:pt x="31" y="1108"/>
                    <a:pt x="35" y="1103"/>
                    <a:pt x="38" y="1099"/>
                  </a:cubicBezTo>
                  <a:cubicBezTo>
                    <a:pt x="44" y="1093"/>
                    <a:pt x="51" y="1089"/>
                    <a:pt x="63" y="1078"/>
                  </a:cubicBezTo>
                  <a:cubicBezTo>
                    <a:pt x="74" y="1068"/>
                    <a:pt x="77" y="1059"/>
                    <a:pt x="81" y="1050"/>
                  </a:cubicBezTo>
                  <a:cubicBezTo>
                    <a:pt x="85" y="1041"/>
                    <a:pt x="92" y="1023"/>
                    <a:pt x="94" y="1018"/>
                  </a:cubicBezTo>
                  <a:cubicBezTo>
                    <a:pt x="97" y="1012"/>
                    <a:pt x="100" y="1007"/>
                    <a:pt x="102" y="1000"/>
                  </a:cubicBezTo>
                  <a:cubicBezTo>
                    <a:pt x="106" y="989"/>
                    <a:pt x="124" y="996"/>
                    <a:pt x="142" y="1000"/>
                  </a:cubicBezTo>
                  <a:cubicBezTo>
                    <a:pt x="160" y="1003"/>
                    <a:pt x="164" y="1000"/>
                    <a:pt x="164" y="990"/>
                  </a:cubicBezTo>
                  <a:cubicBezTo>
                    <a:pt x="164" y="981"/>
                    <a:pt x="165" y="979"/>
                    <a:pt x="175" y="968"/>
                  </a:cubicBezTo>
                  <a:cubicBezTo>
                    <a:pt x="185" y="957"/>
                    <a:pt x="207" y="952"/>
                    <a:pt x="211" y="940"/>
                  </a:cubicBezTo>
                  <a:cubicBezTo>
                    <a:pt x="216" y="929"/>
                    <a:pt x="217" y="910"/>
                    <a:pt x="207" y="898"/>
                  </a:cubicBezTo>
                  <a:cubicBezTo>
                    <a:pt x="197" y="885"/>
                    <a:pt x="179" y="884"/>
                    <a:pt x="168" y="877"/>
                  </a:cubicBezTo>
                  <a:cubicBezTo>
                    <a:pt x="158" y="870"/>
                    <a:pt x="160" y="853"/>
                    <a:pt x="161" y="831"/>
                  </a:cubicBezTo>
                  <a:cubicBezTo>
                    <a:pt x="162" y="810"/>
                    <a:pt x="167" y="802"/>
                    <a:pt x="173" y="795"/>
                  </a:cubicBezTo>
                  <a:cubicBezTo>
                    <a:pt x="178" y="789"/>
                    <a:pt x="185" y="777"/>
                    <a:pt x="173" y="778"/>
                  </a:cubicBezTo>
                  <a:cubicBezTo>
                    <a:pt x="161" y="778"/>
                    <a:pt x="159" y="771"/>
                    <a:pt x="160" y="760"/>
                  </a:cubicBezTo>
                  <a:cubicBezTo>
                    <a:pt x="161" y="750"/>
                    <a:pt x="172" y="731"/>
                    <a:pt x="179" y="723"/>
                  </a:cubicBezTo>
                  <a:cubicBezTo>
                    <a:pt x="185" y="716"/>
                    <a:pt x="188" y="712"/>
                    <a:pt x="187" y="702"/>
                  </a:cubicBezTo>
                  <a:cubicBezTo>
                    <a:pt x="185" y="690"/>
                    <a:pt x="184" y="690"/>
                    <a:pt x="171" y="691"/>
                  </a:cubicBezTo>
                  <a:cubicBezTo>
                    <a:pt x="165" y="691"/>
                    <a:pt x="160" y="688"/>
                    <a:pt x="156" y="685"/>
                  </a:cubicBezTo>
                  <a:cubicBezTo>
                    <a:pt x="151" y="679"/>
                    <a:pt x="150" y="678"/>
                    <a:pt x="152" y="670"/>
                  </a:cubicBezTo>
                  <a:cubicBezTo>
                    <a:pt x="153" y="668"/>
                    <a:pt x="154" y="661"/>
                    <a:pt x="154" y="657"/>
                  </a:cubicBezTo>
                  <a:cubicBezTo>
                    <a:pt x="154" y="654"/>
                    <a:pt x="154" y="645"/>
                    <a:pt x="153" y="639"/>
                  </a:cubicBezTo>
                  <a:cubicBezTo>
                    <a:pt x="152" y="633"/>
                    <a:pt x="150" y="622"/>
                    <a:pt x="149" y="618"/>
                  </a:cubicBezTo>
                  <a:cubicBezTo>
                    <a:pt x="148" y="612"/>
                    <a:pt x="148" y="606"/>
                    <a:pt x="148" y="600"/>
                  </a:cubicBezTo>
                  <a:cubicBezTo>
                    <a:pt x="148" y="589"/>
                    <a:pt x="146" y="575"/>
                    <a:pt x="146" y="572"/>
                  </a:cubicBezTo>
                  <a:cubicBezTo>
                    <a:pt x="146" y="562"/>
                    <a:pt x="131" y="568"/>
                    <a:pt x="128" y="560"/>
                  </a:cubicBezTo>
                  <a:cubicBezTo>
                    <a:pt x="125" y="552"/>
                    <a:pt x="132" y="547"/>
                    <a:pt x="141" y="547"/>
                  </a:cubicBezTo>
                  <a:cubicBezTo>
                    <a:pt x="150" y="546"/>
                    <a:pt x="146" y="536"/>
                    <a:pt x="154" y="532"/>
                  </a:cubicBezTo>
                  <a:cubicBezTo>
                    <a:pt x="160" y="528"/>
                    <a:pt x="163" y="521"/>
                    <a:pt x="156" y="514"/>
                  </a:cubicBezTo>
                  <a:cubicBezTo>
                    <a:pt x="150" y="508"/>
                    <a:pt x="142" y="490"/>
                    <a:pt x="142" y="477"/>
                  </a:cubicBezTo>
                  <a:cubicBezTo>
                    <a:pt x="142" y="465"/>
                    <a:pt x="145" y="445"/>
                    <a:pt x="152" y="434"/>
                  </a:cubicBezTo>
                  <a:cubicBezTo>
                    <a:pt x="159" y="423"/>
                    <a:pt x="168" y="408"/>
                    <a:pt x="160" y="400"/>
                  </a:cubicBezTo>
                  <a:cubicBezTo>
                    <a:pt x="156" y="396"/>
                    <a:pt x="150" y="392"/>
                    <a:pt x="146" y="387"/>
                  </a:cubicBezTo>
                  <a:cubicBezTo>
                    <a:pt x="143" y="383"/>
                    <a:pt x="143" y="379"/>
                    <a:pt x="145" y="374"/>
                  </a:cubicBezTo>
                  <a:cubicBezTo>
                    <a:pt x="147" y="367"/>
                    <a:pt x="149" y="364"/>
                    <a:pt x="151" y="362"/>
                  </a:cubicBezTo>
                  <a:cubicBezTo>
                    <a:pt x="154" y="358"/>
                    <a:pt x="156" y="356"/>
                    <a:pt x="156" y="348"/>
                  </a:cubicBezTo>
                  <a:cubicBezTo>
                    <a:pt x="157" y="335"/>
                    <a:pt x="163" y="333"/>
                    <a:pt x="168" y="333"/>
                  </a:cubicBezTo>
                  <a:cubicBezTo>
                    <a:pt x="173" y="332"/>
                    <a:pt x="178" y="330"/>
                    <a:pt x="178" y="323"/>
                  </a:cubicBezTo>
                  <a:cubicBezTo>
                    <a:pt x="179" y="316"/>
                    <a:pt x="168" y="298"/>
                    <a:pt x="177" y="288"/>
                  </a:cubicBezTo>
                  <a:cubicBezTo>
                    <a:pt x="181" y="283"/>
                    <a:pt x="185" y="281"/>
                    <a:pt x="189" y="280"/>
                  </a:cubicBezTo>
                  <a:cubicBezTo>
                    <a:pt x="200" y="274"/>
                    <a:pt x="197" y="271"/>
                    <a:pt x="197" y="260"/>
                  </a:cubicBezTo>
                  <a:cubicBezTo>
                    <a:pt x="197" y="253"/>
                    <a:pt x="197" y="244"/>
                    <a:pt x="200" y="239"/>
                  </a:cubicBezTo>
                  <a:cubicBezTo>
                    <a:pt x="206" y="231"/>
                    <a:pt x="216" y="212"/>
                    <a:pt x="222" y="205"/>
                  </a:cubicBezTo>
                  <a:cubicBezTo>
                    <a:pt x="227" y="198"/>
                    <a:pt x="235" y="191"/>
                    <a:pt x="243" y="189"/>
                  </a:cubicBezTo>
                  <a:cubicBezTo>
                    <a:pt x="259" y="185"/>
                    <a:pt x="274" y="190"/>
                    <a:pt x="278" y="191"/>
                  </a:cubicBezTo>
                  <a:cubicBezTo>
                    <a:pt x="281" y="192"/>
                    <a:pt x="292" y="184"/>
                    <a:pt x="295" y="169"/>
                  </a:cubicBezTo>
                  <a:cubicBezTo>
                    <a:pt x="298" y="154"/>
                    <a:pt x="307" y="141"/>
                    <a:pt x="335" y="138"/>
                  </a:cubicBezTo>
                  <a:cubicBezTo>
                    <a:pt x="363" y="135"/>
                    <a:pt x="377" y="143"/>
                    <a:pt x="394" y="138"/>
                  </a:cubicBezTo>
                  <a:cubicBezTo>
                    <a:pt x="411" y="132"/>
                    <a:pt x="425" y="129"/>
                    <a:pt x="440" y="143"/>
                  </a:cubicBezTo>
                  <a:cubicBezTo>
                    <a:pt x="455" y="159"/>
                    <a:pt x="458" y="166"/>
                    <a:pt x="464" y="173"/>
                  </a:cubicBezTo>
                  <a:cubicBezTo>
                    <a:pt x="466" y="176"/>
                    <a:pt x="469" y="178"/>
                    <a:pt x="472" y="179"/>
                  </a:cubicBezTo>
                  <a:cubicBezTo>
                    <a:pt x="475" y="180"/>
                    <a:pt x="479" y="179"/>
                    <a:pt x="483" y="179"/>
                  </a:cubicBezTo>
                  <a:cubicBezTo>
                    <a:pt x="486" y="180"/>
                    <a:pt x="488" y="185"/>
                    <a:pt x="492" y="184"/>
                  </a:cubicBezTo>
                  <a:cubicBezTo>
                    <a:pt x="497" y="184"/>
                    <a:pt x="500" y="181"/>
                    <a:pt x="504" y="174"/>
                  </a:cubicBezTo>
                  <a:cubicBezTo>
                    <a:pt x="509" y="168"/>
                    <a:pt x="514" y="164"/>
                    <a:pt x="522" y="164"/>
                  </a:cubicBezTo>
                  <a:cubicBezTo>
                    <a:pt x="529" y="163"/>
                    <a:pt x="542" y="162"/>
                    <a:pt x="552" y="158"/>
                  </a:cubicBezTo>
                  <a:cubicBezTo>
                    <a:pt x="566" y="154"/>
                    <a:pt x="572" y="141"/>
                    <a:pt x="570" y="130"/>
                  </a:cubicBezTo>
                  <a:cubicBezTo>
                    <a:pt x="568" y="118"/>
                    <a:pt x="557" y="110"/>
                    <a:pt x="546" y="102"/>
                  </a:cubicBezTo>
                  <a:cubicBezTo>
                    <a:pt x="536" y="95"/>
                    <a:pt x="527" y="86"/>
                    <a:pt x="525" y="78"/>
                  </a:cubicBezTo>
                  <a:cubicBezTo>
                    <a:pt x="521" y="69"/>
                    <a:pt x="527" y="63"/>
                    <a:pt x="534" y="61"/>
                  </a:cubicBezTo>
                  <a:cubicBezTo>
                    <a:pt x="540" y="59"/>
                    <a:pt x="528" y="46"/>
                    <a:pt x="521" y="37"/>
                  </a:cubicBezTo>
                  <a:cubicBezTo>
                    <a:pt x="514" y="27"/>
                    <a:pt x="523" y="24"/>
                    <a:pt x="533" y="17"/>
                  </a:cubicBezTo>
                  <a:cubicBezTo>
                    <a:pt x="543" y="10"/>
                    <a:pt x="568" y="15"/>
                    <a:pt x="579" y="23"/>
                  </a:cubicBezTo>
                  <a:cubicBezTo>
                    <a:pt x="591" y="31"/>
                    <a:pt x="603" y="35"/>
                    <a:pt x="605" y="23"/>
                  </a:cubicBezTo>
                  <a:cubicBezTo>
                    <a:pt x="608" y="12"/>
                    <a:pt x="607" y="4"/>
                    <a:pt x="619" y="2"/>
                  </a:cubicBezTo>
                  <a:cubicBezTo>
                    <a:pt x="631" y="0"/>
                    <a:pt x="653" y="0"/>
                    <a:pt x="656" y="7"/>
                  </a:cubicBezTo>
                  <a:cubicBezTo>
                    <a:pt x="659" y="14"/>
                    <a:pt x="662" y="31"/>
                    <a:pt x="669" y="31"/>
                  </a:cubicBezTo>
                  <a:cubicBezTo>
                    <a:pt x="676" y="31"/>
                    <a:pt x="706" y="30"/>
                    <a:pt x="724" y="30"/>
                  </a:cubicBezTo>
                  <a:cubicBezTo>
                    <a:pt x="738" y="30"/>
                    <a:pt x="756" y="33"/>
                    <a:pt x="770" y="43"/>
                  </a:cubicBezTo>
                  <a:cubicBezTo>
                    <a:pt x="773" y="45"/>
                    <a:pt x="779" y="48"/>
                    <a:pt x="780" y="54"/>
                  </a:cubicBezTo>
                  <a:cubicBezTo>
                    <a:pt x="782" y="62"/>
                    <a:pt x="788" y="66"/>
                    <a:pt x="790" y="67"/>
                  </a:cubicBezTo>
                  <a:cubicBezTo>
                    <a:pt x="796" y="67"/>
                    <a:pt x="797" y="72"/>
                    <a:pt x="799" y="77"/>
                  </a:cubicBezTo>
                  <a:cubicBezTo>
                    <a:pt x="801" y="81"/>
                    <a:pt x="809" y="83"/>
                    <a:pt x="812" y="79"/>
                  </a:cubicBezTo>
                  <a:cubicBezTo>
                    <a:pt x="815" y="76"/>
                    <a:pt x="820" y="73"/>
                    <a:pt x="827" y="77"/>
                  </a:cubicBezTo>
                  <a:cubicBezTo>
                    <a:pt x="834" y="80"/>
                    <a:pt x="845" y="85"/>
                    <a:pt x="853" y="87"/>
                  </a:cubicBezTo>
                  <a:cubicBezTo>
                    <a:pt x="865" y="89"/>
                    <a:pt x="889" y="84"/>
                    <a:pt x="906" y="84"/>
                  </a:cubicBezTo>
                  <a:cubicBezTo>
                    <a:pt x="923" y="84"/>
                    <a:pt x="932" y="91"/>
                    <a:pt x="946" y="99"/>
                  </a:cubicBezTo>
                  <a:cubicBezTo>
                    <a:pt x="959" y="107"/>
                    <a:pt x="979" y="118"/>
                    <a:pt x="986" y="127"/>
                  </a:cubicBezTo>
                  <a:cubicBezTo>
                    <a:pt x="993" y="136"/>
                    <a:pt x="998" y="137"/>
                    <a:pt x="1002" y="137"/>
                  </a:cubicBezTo>
                  <a:cubicBezTo>
                    <a:pt x="1007" y="137"/>
                    <a:pt x="1009" y="143"/>
                    <a:pt x="1013" y="154"/>
                  </a:cubicBezTo>
                  <a:cubicBezTo>
                    <a:pt x="1016" y="164"/>
                    <a:pt x="1018" y="169"/>
                    <a:pt x="1026" y="169"/>
                  </a:cubicBezTo>
                  <a:cubicBezTo>
                    <a:pt x="1035" y="169"/>
                    <a:pt x="1036" y="173"/>
                    <a:pt x="1040" y="179"/>
                  </a:cubicBezTo>
                  <a:cubicBezTo>
                    <a:pt x="1044" y="185"/>
                    <a:pt x="1051" y="185"/>
                    <a:pt x="1056" y="179"/>
                  </a:cubicBezTo>
                  <a:cubicBezTo>
                    <a:pt x="1061" y="174"/>
                    <a:pt x="1070" y="167"/>
                    <a:pt x="1077" y="184"/>
                  </a:cubicBezTo>
                  <a:cubicBezTo>
                    <a:pt x="1084" y="200"/>
                    <a:pt x="1084" y="208"/>
                    <a:pt x="1084" y="217"/>
                  </a:cubicBezTo>
                  <a:cubicBezTo>
                    <a:pt x="1083" y="225"/>
                    <a:pt x="1093" y="222"/>
                    <a:pt x="1104" y="214"/>
                  </a:cubicBezTo>
                  <a:cubicBezTo>
                    <a:pt x="1115" y="206"/>
                    <a:pt x="1121" y="196"/>
                    <a:pt x="1128" y="188"/>
                  </a:cubicBezTo>
                  <a:cubicBezTo>
                    <a:pt x="1133" y="179"/>
                    <a:pt x="1148" y="178"/>
                    <a:pt x="1164" y="182"/>
                  </a:cubicBezTo>
                  <a:cubicBezTo>
                    <a:pt x="1180" y="185"/>
                    <a:pt x="1188" y="189"/>
                    <a:pt x="1196" y="193"/>
                  </a:cubicBezTo>
                  <a:cubicBezTo>
                    <a:pt x="1205" y="197"/>
                    <a:pt x="1206" y="192"/>
                    <a:pt x="1213" y="182"/>
                  </a:cubicBezTo>
                  <a:cubicBezTo>
                    <a:pt x="1221" y="172"/>
                    <a:pt x="1230" y="167"/>
                    <a:pt x="1237" y="158"/>
                  </a:cubicBezTo>
                  <a:cubicBezTo>
                    <a:pt x="1242" y="152"/>
                    <a:pt x="1243" y="147"/>
                    <a:pt x="1243" y="143"/>
                  </a:cubicBezTo>
                  <a:cubicBezTo>
                    <a:pt x="1244" y="132"/>
                    <a:pt x="1244" y="131"/>
                    <a:pt x="1253" y="123"/>
                  </a:cubicBezTo>
                  <a:cubicBezTo>
                    <a:pt x="1257" y="120"/>
                    <a:pt x="1263" y="117"/>
                    <a:pt x="1267" y="120"/>
                  </a:cubicBezTo>
                  <a:cubicBezTo>
                    <a:pt x="1274" y="125"/>
                    <a:pt x="1275" y="143"/>
                    <a:pt x="1275" y="156"/>
                  </a:cubicBezTo>
                  <a:cubicBezTo>
                    <a:pt x="1275" y="158"/>
                    <a:pt x="1290" y="144"/>
                    <a:pt x="1294" y="136"/>
                  </a:cubicBezTo>
                  <a:cubicBezTo>
                    <a:pt x="1295" y="134"/>
                    <a:pt x="1300" y="119"/>
                    <a:pt x="1308" y="119"/>
                  </a:cubicBezTo>
                  <a:cubicBezTo>
                    <a:pt x="1315" y="119"/>
                    <a:pt x="1318" y="143"/>
                    <a:pt x="1315" y="149"/>
                  </a:cubicBezTo>
                  <a:cubicBezTo>
                    <a:pt x="1294" y="191"/>
                    <a:pt x="1276" y="190"/>
                    <a:pt x="1277" y="195"/>
                  </a:cubicBezTo>
                  <a:cubicBezTo>
                    <a:pt x="1278" y="202"/>
                    <a:pt x="1279" y="205"/>
                    <a:pt x="1280" y="210"/>
                  </a:cubicBezTo>
                  <a:cubicBezTo>
                    <a:pt x="1283" y="222"/>
                    <a:pt x="1284" y="238"/>
                    <a:pt x="1295" y="231"/>
                  </a:cubicBezTo>
                  <a:cubicBezTo>
                    <a:pt x="1305" y="225"/>
                    <a:pt x="1314" y="222"/>
                    <a:pt x="1318" y="233"/>
                  </a:cubicBezTo>
                  <a:cubicBezTo>
                    <a:pt x="1322" y="245"/>
                    <a:pt x="1325" y="248"/>
                    <a:pt x="1330" y="239"/>
                  </a:cubicBezTo>
                  <a:cubicBezTo>
                    <a:pt x="1336" y="231"/>
                    <a:pt x="1342" y="229"/>
                    <a:pt x="1347" y="234"/>
                  </a:cubicBezTo>
                  <a:cubicBezTo>
                    <a:pt x="1353" y="239"/>
                    <a:pt x="1359" y="234"/>
                    <a:pt x="1366" y="221"/>
                  </a:cubicBezTo>
                  <a:cubicBezTo>
                    <a:pt x="1373" y="208"/>
                    <a:pt x="1392" y="176"/>
                    <a:pt x="1405" y="159"/>
                  </a:cubicBezTo>
                  <a:cubicBezTo>
                    <a:pt x="1414" y="148"/>
                    <a:pt x="1427" y="133"/>
                    <a:pt x="1440" y="119"/>
                  </a:cubicBezTo>
                  <a:cubicBezTo>
                    <a:pt x="1448" y="111"/>
                    <a:pt x="1455" y="105"/>
                    <a:pt x="1461" y="100"/>
                  </a:cubicBezTo>
                  <a:cubicBezTo>
                    <a:pt x="1466" y="97"/>
                    <a:pt x="1466" y="95"/>
                    <a:pt x="1467" y="105"/>
                  </a:cubicBezTo>
                  <a:cubicBezTo>
                    <a:pt x="1469" y="115"/>
                    <a:pt x="1470" y="132"/>
                    <a:pt x="1471" y="141"/>
                  </a:cubicBezTo>
                  <a:cubicBezTo>
                    <a:pt x="1471" y="156"/>
                    <a:pt x="1476" y="152"/>
                    <a:pt x="1490" y="151"/>
                  </a:cubicBezTo>
                  <a:cubicBezTo>
                    <a:pt x="1503" y="150"/>
                    <a:pt x="1515" y="153"/>
                    <a:pt x="1519" y="164"/>
                  </a:cubicBezTo>
                  <a:cubicBezTo>
                    <a:pt x="1524" y="179"/>
                    <a:pt x="1515" y="190"/>
                    <a:pt x="1511" y="198"/>
                  </a:cubicBezTo>
                  <a:cubicBezTo>
                    <a:pt x="1506" y="206"/>
                    <a:pt x="1513" y="212"/>
                    <a:pt x="1525" y="218"/>
                  </a:cubicBezTo>
                  <a:cubicBezTo>
                    <a:pt x="1538" y="225"/>
                    <a:pt x="1538" y="239"/>
                    <a:pt x="1529" y="248"/>
                  </a:cubicBezTo>
                  <a:cubicBezTo>
                    <a:pt x="1520" y="256"/>
                    <a:pt x="1500" y="278"/>
                    <a:pt x="1495" y="285"/>
                  </a:cubicBezTo>
                  <a:cubicBezTo>
                    <a:pt x="1490" y="293"/>
                    <a:pt x="1486" y="303"/>
                    <a:pt x="1494" y="306"/>
                  </a:cubicBezTo>
                  <a:cubicBezTo>
                    <a:pt x="1503" y="309"/>
                    <a:pt x="1511" y="308"/>
                    <a:pt x="1517" y="313"/>
                  </a:cubicBezTo>
                  <a:cubicBezTo>
                    <a:pt x="1523" y="317"/>
                    <a:pt x="1516" y="329"/>
                    <a:pt x="1514" y="341"/>
                  </a:cubicBezTo>
                  <a:cubicBezTo>
                    <a:pt x="1513" y="354"/>
                    <a:pt x="1524" y="368"/>
                    <a:pt x="1530" y="373"/>
                  </a:cubicBezTo>
                  <a:cubicBezTo>
                    <a:pt x="1538" y="377"/>
                    <a:pt x="1547" y="377"/>
                    <a:pt x="1548" y="372"/>
                  </a:cubicBezTo>
                  <a:cubicBezTo>
                    <a:pt x="1549" y="366"/>
                    <a:pt x="1551" y="357"/>
                    <a:pt x="1557" y="358"/>
                  </a:cubicBezTo>
                  <a:cubicBezTo>
                    <a:pt x="1563" y="358"/>
                    <a:pt x="1569" y="366"/>
                    <a:pt x="1575" y="373"/>
                  </a:cubicBezTo>
                  <a:cubicBezTo>
                    <a:pt x="1580" y="382"/>
                    <a:pt x="1582" y="387"/>
                    <a:pt x="1588" y="383"/>
                  </a:cubicBezTo>
                  <a:cubicBezTo>
                    <a:pt x="1602" y="372"/>
                    <a:pt x="1607" y="367"/>
                    <a:pt x="1606" y="390"/>
                  </a:cubicBezTo>
                  <a:cubicBezTo>
                    <a:pt x="1606" y="400"/>
                    <a:pt x="1609" y="408"/>
                    <a:pt x="1616" y="411"/>
                  </a:cubicBezTo>
                  <a:cubicBezTo>
                    <a:pt x="1624" y="414"/>
                    <a:pt x="1636" y="427"/>
                    <a:pt x="1640" y="434"/>
                  </a:cubicBezTo>
                  <a:cubicBezTo>
                    <a:pt x="1645" y="441"/>
                    <a:pt x="1646" y="449"/>
                    <a:pt x="1657" y="448"/>
                  </a:cubicBezTo>
                  <a:cubicBezTo>
                    <a:pt x="1667" y="447"/>
                    <a:pt x="1673" y="456"/>
                    <a:pt x="1673" y="466"/>
                  </a:cubicBezTo>
                  <a:cubicBezTo>
                    <a:pt x="1673" y="475"/>
                    <a:pt x="1672" y="505"/>
                    <a:pt x="1668" y="516"/>
                  </a:cubicBezTo>
                  <a:cubicBezTo>
                    <a:pt x="1664" y="526"/>
                    <a:pt x="1661" y="544"/>
                    <a:pt x="1669" y="551"/>
                  </a:cubicBezTo>
                  <a:cubicBezTo>
                    <a:pt x="1676" y="558"/>
                    <a:pt x="1688" y="562"/>
                    <a:pt x="1696" y="567"/>
                  </a:cubicBezTo>
                  <a:cubicBezTo>
                    <a:pt x="1705" y="571"/>
                    <a:pt x="1700" y="582"/>
                    <a:pt x="1693" y="584"/>
                  </a:cubicBezTo>
                  <a:cubicBezTo>
                    <a:pt x="1686" y="586"/>
                    <a:pt x="1686" y="596"/>
                    <a:pt x="1693" y="599"/>
                  </a:cubicBezTo>
                  <a:cubicBezTo>
                    <a:pt x="1701" y="601"/>
                    <a:pt x="1713" y="606"/>
                    <a:pt x="1715" y="614"/>
                  </a:cubicBezTo>
                  <a:cubicBezTo>
                    <a:pt x="1717" y="622"/>
                    <a:pt x="1715" y="629"/>
                    <a:pt x="1706" y="640"/>
                  </a:cubicBezTo>
                  <a:cubicBezTo>
                    <a:pt x="1697" y="650"/>
                    <a:pt x="1679" y="666"/>
                    <a:pt x="1671" y="677"/>
                  </a:cubicBezTo>
                  <a:cubicBezTo>
                    <a:pt x="1663" y="689"/>
                    <a:pt x="1653" y="692"/>
                    <a:pt x="1642" y="692"/>
                  </a:cubicBezTo>
                  <a:cubicBezTo>
                    <a:pt x="1632" y="692"/>
                    <a:pt x="1633" y="702"/>
                    <a:pt x="1638" y="709"/>
                  </a:cubicBezTo>
                  <a:cubicBezTo>
                    <a:pt x="1642" y="716"/>
                    <a:pt x="1653" y="731"/>
                    <a:pt x="1650" y="737"/>
                  </a:cubicBezTo>
                  <a:cubicBezTo>
                    <a:pt x="1647" y="743"/>
                    <a:pt x="1632" y="749"/>
                    <a:pt x="1616" y="754"/>
                  </a:cubicBezTo>
                  <a:cubicBezTo>
                    <a:pt x="1600" y="758"/>
                    <a:pt x="1584" y="761"/>
                    <a:pt x="1570" y="768"/>
                  </a:cubicBezTo>
                  <a:cubicBezTo>
                    <a:pt x="1557" y="776"/>
                    <a:pt x="1553" y="788"/>
                    <a:pt x="1554" y="806"/>
                  </a:cubicBezTo>
                  <a:cubicBezTo>
                    <a:pt x="1555" y="824"/>
                    <a:pt x="1558" y="850"/>
                    <a:pt x="1547" y="858"/>
                  </a:cubicBezTo>
                  <a:cubicBezTo>
                    <a:pt x="1537" y="866"/>
                    <a:pt x="1517" y="889"/>
                    <a:pt x="1511" y="908"/>
                  </a:cubicBezTo>
                  <a:cubicBezTo>
                    <a:pt x="1505" y="926"/>
                    <a:pt x="1509" y="935"/>
                    <a:pt x="1515" y="935"/>
                  </a:cubicBezTo>
                  <a:cubicBezTo>
                    <a:pt x="1520" y="935"/>
                    <a:pt x="1526" y="938"/>
                    <a:pt x="1521" y="943"/>
                  </a:cubicBezTo>
                  <a:cubicBezTo>
                    <a:pt x="1517" y="949"/>
                    <a:pt x="1508" y="967"/>
                    <a:pt x="1524" y="966"/>
                  </a:cubicBezTo>
                  <a:cubicBezTo>
                    <a:pt x="1533" y="966"/>
                    <a:pt x="1536" y="981"/>
                    <a:pt x="1530" y="986"/>
                  </a:cubicBezTo>
                  <a:cubicBezTo>
                    <a:pt x="1525" y="990"/>
                    <a:pt x="1523" y="992"/>
                    <a:pt x="1527" y="995"/>
                  </a:cubicBezTo>
                  <a:cubicBezTo>
                    <a:pt x="1536" y="1002"/>
                    <a:pt x="1548" y="1006"/>
                    <a:pt x="1557" y="1002"/>
                  </a:cubicBezTo>
                  <a:cubicBezTo>
                    <a:pt x="1567" y="998"/>
                    <a:pt x="1580" y="992"/>
                    <a:pt x="1590" y="987"/>
                  </a:cubicBezTo>
                  <a:cubicBezTo>
                    <a:pt x="1599" y="983"/>
                    <a:pt x="1603" y="985"/>
                    <a:pt x="1602" y="997"/>
                  </a:cubicBezTo>
                  <a:cubicBezTo>
                    <a:pt x="1601" y="1008"/>
                    <a:pt x="1601" y="1025"/>
                    <a:pt x="1601" y="1034"/>
                  </a:cubicBezTo>
                  <a:cubicBezTo>
                    <a:pt x="1600" y="1044"/>
                    <a:pt x="1585" y="1059"/>
                    <a:pt x="1581" y="1073"/>
                  </a:cubicBezTo>
                  <a:cubicBezTo>
                    <a:pt x="1577" y="1088"/>
                    <a:pt x="1592" y="1100"/>
                    <a:pt x="1601" y="1110"/>
                  </a:cubicBezTo>
                  <a:cubicBezTo>
                    <a:pt x="1609" y="1120"/>
                    <a:pt x="1637" y="1143"/>
                    <a:pt x="1634" y="1149"/>
                  </a:cubicBezTo>
                  <a:cubicBezTo>
                    <a:pt x="1631" y="1154"/>
                    <a:pt x="1621" y="1167"/>
                    <a:pt x="1610" y="1188"/>
                  </a:cubicBezTo>
                  <a:cubicBezTo>
                    <a:pt x="1599" y="1208"/>
                    <a:pt x="1603" y="1234"/>
                    <a:pt x="1608" y="1248"/>
                  </a:cubicBezTo>
                  <a:cubicBezTo>
                    <a:pt x="1613" y="1262"/>
                    <a:pt x="1635" y="1267"/>
                    <a:pt x="1655" y="1269"/>
                  </a:cubicBezTo>
                  <a:cubicBezTo>
                    <a:pt x="1676" y="1272"/>
                    <a:pt x="1689" y="1282"/>
                    <a:pt x="1690" y="1292"/>
                  </a:cubicBezTo>
                  <a:cubicBezTo>
                    <a:pt x="1692" y="1302"/>
                    <a:pt x="1692" y="1328"/>
                    <a:pt x="1683" y="1338"/>
                  </a:cubicBezTo>
                  <a:cubicBezTo>
                    <a:pt x="1674" y="1348"/>
                    <a:pt x="1674" y="1358"/>
                    <a:pt x="1677" y="1369"/>
                  </a:cubicBezTo>
                  <a:cubicBezTo>
                    <a:pt x="1680" y="1380"/>
                    <a:pt x="1675" y="1389"/>
                    <a:pt x="1663" y="1400"/>
                  </a:cubicBezTo>
                  <a:cubicBezTo>
                    <a:pt x="1651" y="1412"/>
                    <a:pt x="1655" y="1427"/>
                    <a:pt x="1671" y="1426"/>
                  </a:cubicBezTo>
                  <a:cubicBezTo>
                    <a:pt x="1687" y="1425"/>
                    <a:pt x="1696" y="1417"/>
                    <a:pt x="1713" y="1412"/>
                  </a:cubicBezTo>
                  <a:cubicBezTo>
                    <a:pt x="1730" y="1407"/>
                    <a:pt x="1739" y="1416"/>
                    <a:pt x="1735" y="1428"/>
                  </a:cubicBezTo>
                  <a:cubicBezTo>
                    <a:pt x="1731" y="1441"/>
                    <a:pt x="1695" y="1454"/>
                    <a:pt x="1684" y="1466"/>
                  </a:cubicBezTo>
                  <a:cubicBezTo>
                    <a:pt x="1673" y="1478"/>
                    <a:pt x="1672" y="1502"/>
                    <a:pt x="1669" y="1529"/>
                  </a:cubicBezTo>
                  <a:cubicBezTo>
                    <a:pt x="1666" y="1555"/>
                    <a:pt x="1642" y="1565"/>
                    <a:pt x="1644" y="1590"/>
                  </a:cubicBezTo>
                  <a:cubicBezTo>
                    <a:pt x="1646" y="1615"/>
                    <a:pt x="1661" y="1617"/>
                    <a:pt x="1665" y="1633"/>
                  </a:cubicBezTo>
                  <a:cubicBezTo>
                    <a:pt x="1669" y="1650"/>
                    <a:pt x="1666" y="1667"/>
                    <a:pt x="1662" y="1675"/>
                  </a:cubicBezTo>
                  <a:cubicBezTo>
                    <a:pt x="1660" y="1681"/>
                    <a:pt x="1661" y="1681"/>
                    <a:pt x="1661" y="1683"/>
                  </a:cubicBezTo>
                  <a:cubicBezTo>
                    <a:pt x="1661" y="1684"/>
                    <a:pt x="1659" y="1686"/>
                    <a:pt x="1654" y="1688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6323098" y="3693921"/>
              <a:ext cx="700949" cy="634344"/>
            </a:xfrm>
            <a:custGeom>
              <a:gdLst>
                <a:gd fmla="*/ 1432 w 1728" name="T0"/>
                <a:gd fmla="*/ 1187 h 1563" name="T1"/>
                <a:gd fmla="*/ 1390 w 1728" name="T2"/>
                <a:gd fmla="*/ 1142 h 1563" name="T3"/>
                <a:gd fmla="*/ 1270 w 1728" name="T4"/>
                <a:gd fmla="*/ 1134 h 1563" name="T5"/>
                <a:gd fmla="*/ 1348 w 1728" name="T6"/>
                <a:gd fmla="*/ 1088 h 1563" name="T7"/>
                <a:gd fmla="*/ 1466 w 1728" name="T8"/>
                <a:gd fmla="*/ 1161 h 1563" name="T9"/>
                <a:gd fmla="*/ 1613 w 1728" name="T10"/>
                <a:gd fmla="*/ 1156 h 1563" name="T11"/>
                <a:gd fmla="*/ 1708 w 1728" name="T12"/>
                <a:gd fmla="*/ 1115 h 1563" name="T13"/>
                <a:gd fmla="*/ 1571 w 1728" name="T14"/>
                <a:gd fmla="*/ 1034 h 1563" name="T15"/>
                <a:gd fmla="*/ 1532 w 1728" name="T16"/>
                <a:gd fmla="*/ 933 h 1563" name="T17"/>
                <a:gd fmla="*/ 1383 w 1728" name="T18"/>
                <a:gd fmla="*/ 837 h 1563" name="T19"/>
                <a:gd fmla="*/ 1377 w 1728" name="T20"/>
                <a:gd fmla="*/ 758 h 1563" name="T21"/>
                <a:gd fmla="*/ 1304 w 1728" name="T22"/>
                <a:gd fmla="*/ 638 h 1563" name="T23"/>
                <a:gd fmla="*/ 1225 w 1728" name="T24"/>
                <a:gd fmla="*/ 457 h 1563" name="T25"/>
                <a:gd fmla="*/ 1167 w 1728" name="T26"/>
                <a:gd fmla="*/ 326 h 1563" name="T27"/>
                <a:gd fmla="*/ 1050 w 1728" name="T28"/>
                <a:gd fmla="*/ 230 h 1563" name="T29"/>
                <a:gd fmla="*/ 985 w 1728" name="T30"/>
                <a:gd fmla="*/ 208 h 1563" name="T31"/>
                <a:gd fmla="*/ 953 w 1728" name="T32"/>
                <a:gd fmla="*/ 198 h 1563" name="T33"/>
                <a:gd fmla="*/ 816 w 1728" name="T34"/>
                <a:gd fmla="*/ 110 h 1563" name="T35"/>
                <a:gd fmla="*/ 823 w 1728" name="T36"/>
                <a:gd fmla="*/ 9 h 1563" name="T37"/>
                <a:gd fmla="*/ 690 w 1728" name="T38"/>
                <a:gd fmla="*/ 125 h 1563" name="T39"/>
                <a:gd fmla="*/ 615 w 1728" name="T40"/>
                <a:gd fmla="*/ 186 h 1563" name="T41"/>
                <a:gd fmla="*/ 561 w 1728" name="T42"/>
                <a:gd fmla="*/ 294 h 1563" name="T43"/>
                <a:gd fmla="*/ 465 w 1728" name="T44"/>
                <a:gd fmla="*/ 203 h 1563" name="T45"/>
                <a:gd fmla="*/ 356 w 1728" name="T46"/>
                <a:gd fmla="*/ 288 h 1563" name="T47"/>
                <a:gd fmla="*/ 206 w 1728" name="T48"/>
                <a:gd fmla="*/ 193 h 1563" name="T49"/>
                <a:gd fmla="*/ 61 w 1728" name="T50"/>
                <a:gd fmla="*/ 40 h 1563" name="T51"/>
                <a:gd fmla="*/ 22 w 1728" name="T52"/>
                <a:gd fmla="*/ 165 h 1563" name="T53"/>
                <a:gd fmla="*/ 7 w 1728" name="T54"/>
                <a:gd fmla="*/ 246 h 1563" name="T55"/>
                <a:gd fmla="*/ 123 w 1728" name="T56"/>
                <a:gd fmla="*/ 308 h 1563" name="T57"/>
                <a:gd fmla="*/ 203 w 1728" name="T58"/>
                <a:gd fmla="*/ 394 h 1563" name="T59"/>
                <a:gd fmla="*/ 339 w 1728" name="T60"/>
                <a:gd fmla="*/ 449 h 1563" name="T61"/>
                <a:gd fmla="*/ 408 w 1728" name="T62"/>
                <a:gd fmla="*/ 496 h 1563" name="T63"/>
                <a:gd fmla="*/ 504 w 1728" name="T64"/>
                <a:gd fmla="*/ 545 h 1563" name="T65"/>
                <a:gd fmla="*/ 551 w 1728" name="T66"/>
                <a:gd fmla="*/ 609 h 1563" name="T67"/>
                <a:gd fmla="*/ 519 w 1728" name="T68"/>
                <a:gd fmla="*/ 654 h 1563" name="T69"/>
                <a:gd fmla="*/ 517 w 1728" name="T70"/>
                <a:gd fmla="*/ 752 h 1563" name="T71"/>
                <a:gd fmla="*/ 587 w 1728" name="T72"/>
                <a:gd fmla="*/ 742 h 1563" name="T73"/>
                <a:gd fmla="*/ 604 w 1728" name="T74"/>
                <a:gd fmla="*/ 834 h 1563" name="T75"/>
                <a:gd fmla="*/ 697 w 1728" name="T76"/>
                <a:gd fmla="*/ 898 h 1563" name="T77"/>
                <a:gd fmla="*/ 777 w 1728" name="T78"/>
                <a:gd fmla="*/ 818 h 1563" name="T79"/>
                <a:gd fmla="*/ 895 w 1728" name="T80"/>
                <a:gd fmla="*/ 876 h 1563" name="T81"/>
                <a:gd fmla="*/ 858 w 1728" name="T82"/>
                <a:gd fmla="*/ 975 h 1563" name="T83"/>
                <a:gd fmla="*/ 716 w 1728" name="T84"/>
                <a:gd fmla="*/ 959 h 1563" name="T85"/>
                <a:gd fmla="*/ 750 w 1728" name="T86"/>
                <a:gd fmla="*/ 1056 h 1563" name="T87"/>
                <a:gd fmla="*/ 673 w 1728" name="T88"/>
                <a:gd fmla="*/ 1144 h 1563" name="T89"/>
                <a:gd fmla="*/ 700 w 1728" name="T90"/>
                <a:gd fmla="*/ 1218 h 1563" name="T91"/>
                <a:gd fmla="*/ 760 w 1728" name="T92"/>
                <a:gd fmla="*/ 1294 h 1563" name="T93"/>
                <a:gd fmla="*/ 825 w 1728" name="T94"/>
                <a:gd fmla="*/ 1287 h 1563" name="T95"/>
                <a:gd fmla="*/ 797 w 1728" name="T96"/>
                <a:gd fmla="*/ 1417 h 1563" name="T97"/>
                <a:gd fmla="*/ 937 w 1728" name="T98"/>
                <a:gd fmla="*/ 1411 h 1563" name="T99"/>
                <a:gd fmla="*/ 1005 w 1728" name="T100"/>
                <a:gd fmla="*/ 1451 h 1563" name="T101"/>
                <a:gd fmla="*/ 1117 w 1728" name="T102"/>
                <a:gd fmla="*/ 1436 h 1563" name="T103"/>
                <a:gd fmla="*/ 1271 w 1728" name="T104"/>
                <a:gd fmla="*/ 1511 h 1563" name="T105"/>
                <a:gd fmla="*/ 1385 w 1728" name="T106"/>
                <a:gd fmla="*/ 1525 h 1563" name="T107"/>
                <a:gd fmla="*/ 1467 w 1728" name="T108"/>
                <a:gd fmla="*/ 1455 h 1563" name="T109"/>
                <a:gd fmla="*/ 1510 w 1728" name="T110"/>
                <a:gd fmla="*/ 1325 h 1563" name="T111"/>
                <a:gd fmla="*/ 1550 w 1728" name="T112"/>
                <a:gd fmla="*/ 1265 h 156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63" w="1728">
                  <a:moveTo>
                    <a:pt x="1550" y="1261"/>
                  </a:moveTo>
                  <a:cubicBezTo>
                    <a:pt x="1550" y="1249"/>
                    <a:pt x="1550" y="1244"/>
                    <a:pt x="1529" y="1228"/>
                  </a:cubicBezTo>
                  <a:cubicBezTo>
                    <a:pt x="1508" y="1213"/>
                    <a:pt x="1482" y="1198"/>
                    <a:pt x="1470" y="1192"/>
                  </a:cubicBezTo>
                  <a:cubicBezTo>
                    <a:pt x="1458" y="1187"/>
                    <a:pt x="1445" y="1184"/>
                    <a:pt x="1432" y="1187"/>
                  </a:cubicBezTo>
                  <a:cubicBezTo>
                    <a:pt x="1419" y="1190"/>
                    <a:pt x="1411" y="1188"/>
                    <a:pt x="1405" y="1182"/>
                  </a:cubicBezTo>
                  <a:cubicBezTo>
                    <a:pt x="1399" y="1176"/>
                    <a:pt x="1388" y="1172"/>
                    <a:pt x="1383" y="1170"/>
                  </a:cubicBezTo>
                  <a:cubicBezTo>
                    <a:pt x="1377" y="1167"/>
                    <a:pt x="1379" y="1165"/>
                    <a:pt x="1389" y="1163"/>
                  </a:cubicBezTo>
                  <a:cubicBezTo>
                    <a:pt x="1398" y="1161"/>
                    <a:pt x="1397" y="1154"/>
                    <a:pt x="1390" y="1142"/>
                  </a:cubicBezTo>
                  <a:cubicBezTo>
                    <a:pt x="1383" y="1130"/>
                    <a:pt x="1369" y="1113"/>
                    <a:pt x="1358" y="1107"/>
                  </a:cubicBezTo>
                  <a:cubicBezTo>
                    <a:pt x="1348" y="1102"/>
                    <a:pt x="1310" y="1111"/>
                    <a:pt x="1300" y="1110"/>
                  </a:cubicBezTo>
                  <a:cubicBezTo>
                    <a:pt x="1289" y="1109"/>
                    <a:pt x="1280" y="1108"/>
                    <a:pt x="1281" y="1117"/>
                  </a:cubicBezTo>
                  <a:cubicBezTo>
                    <a:pt x="1282" y="1125"/>
                    <a:pt x="1279" y="1131"/>
                    <a:pt x="1270" y="1134"/>
                  </a:cubicBezTo>
                  <a:cubicBezTo>
                    <a:pt x="1263" y="1136"/>
                    <a:pt x="1251" y="1142"/>
                    <a:pt x="1240" y="1139"/>
                  </a:cubicBezTo>
                  <a:cubicBezTo>
                    <a:pt x="1238" y="1132"/>
                    <a:pt x="1245" y="1127"/>
                    <a:pt x="1252" y="1119"/>
                  </a:cubicBezTo>
                  <a:cubicBezTo>
                    <a:pt x="1263" y="1107"/>
                    <a:pt x="1282" y="1088"/>
                    <a:pt x="1294" y="1083"/>
                  </a:cubicBezTo>
                  <a:cubicBezTo>
                    <a:pt x="1304" y="1078"/>
                    <a:pt x="1331" y="1081"/>
                    <a:pt x="1348" y="1088"/>
                  </a:cubicBezTo>
                  <a:cubicBezTo>
                    <a:pt x="1364" y="1094"/>
                    <a:pt x="1386" y="1100"/>
                    <a:pt x="1396" y="1107"/>
                  </a:cubicBezTo>
                  <a:cubicBezTo>
                    <a:pt x="1406" y="1115"/>
                    <a:pt x="1417" y="1130"/>
                    <a:pt x="1414" y="1140"/>
                  </a:cubicBezTo>
                  <a:cubicBezTo>
                    <a:pt x="1412" y="1149"/>
                    <a:pt x="1399" y="1164"/>
                    <a:pt x="1410" y="1165"/>
                  </a:cubicBezTo>
                  <a:cubicBezTo>
                    <a:pt x="1421" y="1166"/>
                    <a:pt x="1455" y="1152"/>
                    <a:pt x="1466" y="1161"/>
                  </a:cubicBezTo>
                  <a:cubicBezTo>
                    <a:pt x="1478" y="1170"/>
                    <a:pt x="1480" y="1173"/>
                    <a:pt x="1488" y="1165"/>
                  </a:cubicBezTo>
                  <a:cubicBezTo>
                    <a:pt x="1496" y="1157"/>
                    <a:pt x="1504" y="1147"/>
                    <a:pt x="1519" y="1141"/>
                  </a:cubicBezTo>
                  <a:cubicBezTo>
                    <a:pt x="1533" y="1135"/>
                    <a:pt x="1563" y="1135"/>
                    <a:pt x="1579" y="1141"/>
                  </a:cubicBezTo>
                  <a:cubicBezTo>
                    <a:pt x="1594" y="1146"/>
                    <a:pt x="1597" y="1152"/>
                    <a:pt x="1613" y="1156"/>
                  </a:cubicBezTo>
                  <a:cubicBezTo>
                    <a:pt x="1629" y="1160"/>
                    <a:pt x="1650" y="1170"/>
                    <a:pt x="1667" y="1177"/>
                  </a:cubicBezTo>
                  <a:cubicBezTo>
                    <a:pt x="1682" y="1184"/>
                    <a:pt x="1710" y="1191"/>
                    <a:pt x="1719" y="1187"/>
                  </a:cubicBezTo>
                  <a:cubicBezTo>
                    <a:pt x="1728" y="1182"/>
                    <a:pt x="1726" y="1169"/>
                    <a:pt x="1722" y="1159"/>
                  </a:cubicBezTo>
                  <a:cubicBezTo>
                    <a:pt x="1717" y="1148"/>
                    <a:pt x="1717" y="1123"/>
                    <a:pt x="1708" y="1115"/>
                  </a:cubicBezTo>
                  <a:cubicBezTo>
                    <a:pt x="1699" y="1108"/>
                    <a:pt x="1698" y="1093"/>
                    <a:pt x="1690" y="1084"/>
                  </a:cubicBezTo>
                  <a:cubicBezTo>
                    <a:pt x="1681" y="1074"/>
                    <a:pt x="1657" y="1061"/>
                    <a:pt x="1643" y="1053"/>
                  </a:cubicBezTo>
                  <a:cubicBezTo>
                    <a:pt x="1629" y="1045"/>
                    <a:pt x="1617" y="1040"/>
                    <a:pt x="1596" y="1041"/>
                  </a:cubicBezTo>
                  <a:cubicBezTo>
                    <a:pt x="1576" y="1042"/>
                    <a:pt x="1572" y="1044"/>
                    <a:pt x="1571" y="1034"/>
                  </a:cubicBezTo>
                  <a:cubicBezTo>
                    <a:pt x="1570" y="1024"/>
                    <a:pt x="1570" y="1015"/>
                    <a:pt x="1559" y="1017"/>
                  </a:cubicBezTo>
                  <a:cubicBezTo>
                    <a:pt x="1547" y="1021"/>
                    <a:pt x="1540" y="1016"/>
                    <a:pt x="1544" y="1004"/>
                  </a:cubicBezTo>
                  <a:cubicBezTo>
                    <a:pt x="1547" y="992"/>
                    <a:pt x="1542" y="979"/>
                    <a:pt x="1543" y="964"/>
                  </a:cubicBezTo>
                  <a:cubicBezTo>
                    <a:pt x="1544" y="948"/>
                    <a:pt x="1546" y="941"/>
                    <a:pt x="1532" y="933"/>
                  </a:cubicBezTo>
                  <a:cubicBezTo>
                    <a:pt x="1519" y="925"/>
                    <a:pt x="1478" y="915"/>
                    <a:pt x="1469" y="912"/>
                  </a:cubicBezTo>
                  <a:cubicBezTo>
                    <a:pt x="1458" y="910"/>
                    <a:pt x="1431" y="906"/>
                    <a:pt x="1421" y="899"/>
                  </a:cubicBezTo>
                  <a:cubicBezTo>
                    <a:pt x="1409" y="889"/>
                    <a:pt x="1390" y="885"/>
                    <a:pt x="1382" y="876"/>
                  </a:cubicBezTo>
                  <a:cubicBezTo>
                    <a:pt x="1374" y="867"/>
                    <a:pt x="1385" y="849"/>
                    <a:pt x="1383" y="837"/>
                  </a:cubicBezTo>
                  <a:cubicBezTo>
                    <a:pt x="1381" y="825"/>
                    <a:pt x="1380" y="826"/>
                    <a:pt x="1375" y="825"/>
                  </a:cubicBezTo>
                  <a:cubicBezTo>
                    <a:pt x="1370" y="824"/>
                    <a:pt x="1367" y="804"/>
                    <a:pt x="1373" y="801"/>
                  </a:cubicBezTo>
                  <a:cubicBezTo>
                    <a:pt x="1379" y="798"/>
                    <a:pt x="1390" y="793"/>
                    <a:pt x="1388" y="783"/>
                  </a:cubicBezTo>
                  <a:cubicBezTo>
                    <a:pt x="1387" y="773"/>
                    <a:pt x="1385" y="767"/>
                    <a:pt x="1377" y="758"/>
                  </a:cubicBezTo>
                  <a:cubicBezTo>
                    <a:pt x="1370" y="750"/>
                    <a:pt x="1371" y="730"/>
                    <a:pt x="1372" y="723"/>
                  </a:cubicBezTo>
                  <a:cubicBezTo>
                    <a:pt x="1372" y="716"/>
                    <a:pt x="1332" y="699"/>
                    <a:pt x="1329" y="697"/>
                  </a:cubicBezTo>
                  <a:cubicBezTo>
                    <a:pt x="1313" y="685"/>
                    <a:pt x="1321" y="654"/>
                    <a:pt x="1317" y="647"/>
                  </a:cubicBezTo>
                  <a:cubicBezTo>
                    <a:pt x="1314" y="639"/>
                    <a:pt x="1312" y="637"/>
                    <a:pt x="1304" y="638"/>
                  </a:cubicBezTo>
                  <a:cubicBezTo>
                    <a:pt x="1295" y="639"/>
                    <a:pt x="1290" y="634"/>
                    <a:pt x="1288" y="618"/>
                  </a:cubicBezTo>
                  <a:cubicBezTo>
                    <a:pt x="1285" y="601"/>
                    <a:pt x="1275" y="569"/>
                    <a:pt x="1271" y="553"/>
                  </a:cubicBezTo>
                  <a:cubicBezTo>
                    <a:pt x="1270" y="548"/>
                    <a:pt x="1244" y="491"/>
                    <a:pt x="1239" y="485"/>
                  </a:cubicBezTo>
                  <a:cubicBezTo>
                    <a:pt x="1233" y="477"/>
                    <a:pt x="1233" y="456"/>
                    <a:pt x="1225" y="457"/>
                  </a:cubicBezTo>
                  <a:cubicBezTo>
                    <a:pt x="1221" y="458"/>
                    <a:pt x="1219" y="455"/>
                    <a:pt x="1223" y="448"/>
                  </a:cubicBezTo>
                  <a:cubicBezTo>
                    <a:pt x="1226" y="441"/>
                    <a:pt x="1222" y="435"/>
                    <a:pt x="1217" y="428"/>
                  </a:cubicBezTo>
                  <a:cubicBezTo>
                    <a:pt x="1213" y="420"/>
                    <a:pt x="1199" y="390"/>
                    <a:pt x="1192" y="378"/>
                  </a:cubicBezTo>
                  <a:cubicBezTo>
                    <a:pt x="1185" y="366"/>
                    <a:pt x="1170" y="339"/>
                    <a:pt x="1167" y="326"/>
                  </a:cubicBezTo>
                  <a:cubicBezTo>
                    <a:pt x="1164" y="313"/>
                    <a:pt x="1158" y="290"/>
                    <a:pt x="1151" y="279"/>
                  </a:cubicBezTo>
                  <a:cubicBezTo>
                    <a:pt x="1144" y="269"/>
                    <a:pt x="1122" y="258"/>
                    <a:pt x="1108" y="254"/>
                  </a:cubicBezTo>
                  <a:cubicBezTo>
                    <a:pt x="1095" y="249"/>
                    <a:pt x="1090" y="250"/>
                    <a:pt x="1080" y="243"/>
                  </a:cubicBezTo>
                  <a:cubicBezTo>
                    <a:pt x="1070" y="236"/>
                    <a:pt x="1059" y="231"/>
                    <a:pt x="1050" y="230"/>
                  </a:cubicBezTo>
                  <a:cubicBezTo>
                    <a:pt x="1041" y="229"/>
                    <a:pt x="1024" y="219"/>
                    <a:pt x="1014" y="223"/>
                  </a:cubicBezTo>
                  <a:cubicBezTo>
                    <a:pt x="1004" y="227"/>
                    <a:pt x="998" y="228"/>
                    <a:pt x="993" y="226"/>
                  </a:cubicBezTo>
                  <a:cubicBezTo>
                    <a:pt x="988" y="224"/>
                    <a:pt x="990" y="219"/>
                    <a:pt x="996" y="217"/>
                  </a:cubicBezTo>
                  <a:cubicBezTo>
                    <a:pt x="1002" y="215"/>
                    <a:pt x="998" y="208"/>
                    <a:pt x="985" y="208"/>
                  </a:cubicBezTo>
                  <a:cubicBezTo>
                    <a:pt x="971" y="208"/>
                    <a:pt x="959" y="213"/>
                    <a:pt x="954" y="221"/>
                  </a:cubicBezTo>
                  <a:cubicBezTo>
                    <a:pt x="948" y="230"/>
                    <a:pt x="942" y="233"/>
                    <a:pt x="935" y="231"/>
                  </a:cubicBezTo>
                  <a:cubicBezTo>
                    <a:pt x="928" y="229"/>
                    <a:pt x="926" y="222"/>
                    <a:pt x="935" y="218"/>
                  </a:cubicBezTo>
                  <a:cubicBezTo>
                    <a:pt x="944" y="214"/>
                    <a:pt x="950" y="204"/>
                    <a:pt x="953" y="198"/>
                  </a:cubicBezTo>
                  <a:cubicBezTo>
                    <a:pt x="956" y="191"/>
                    <a:pt x="947" y="187"/>
                    <a:pt x="935" y="174"/>
                  </a:cubicBezTo>
                  <a:cubicBezTo>
                    <a:pt x="923" y="162"/>
                    <a:pt x="900" y="132"/>
                    <a:pt x="882" y="131"/>
                  </a:cubicBezTo>
                  <a:cubicBezTo>
                    <a:pt x="868" y="129"/>
                    <a:pt x="850" y="142"/>
                    <a:pt x="840" y="137"/>
                  </a:cubicBezTo>
                  <a:cubicBezTo>
                    <a:pt x="831" y="131"/>
                    <a:pt x="819" y="119"/>
                    <a:pt x="816" y="110"/>
                  </a:cubicBezTo>
                  <a:cubicBezTo>
                    <a:pt x="813" y="100"/>
                    <a:pt x="821" y="74"/>
                    <a:pt x="820" y="63"/>
                  </a:cubicBezTo>
                  <a:cubicBezTo>
                    <a:pt x="819" y="52"/>
                    <a:pt x="819" y="32"/>
                    <a:pt x="829" y="27"/>
                  </a:cubicBezTo>
                  <a:cubicBezTo>
                    <a:pt x="835" y="24"/>
                    <a:pt x="843" y="20"/>
                    <a:pt x="849" y="14"/>
                  </a:cubicBezTo>
                  <a:cubicBezTo>
                    <a:pt x="841" y="12"/>
                    <a:pt x="833" y="10"/>
                    <a:pt x="823" y="9"/>
                  </a:cubicBezTo>
                  <a:cubicBezTo>
                    <a:pt x="805" y="7"/>
                    <a:pt x="793" y="14"/>
                    <a:pt x="782" y="23"/>
                  </a:cubicBezTo>
                  <a:cubicBezTo>
                    <a:pt x="769" y="35"/>
                    <a:pt x="751" y="37"/>
                    <a:pt x="730" y="40"/>
                  </a:cubicBezTo>
                  <a:cubicBezTo>
                    <a:pt x="710" y="44"/>
                    <a:pt x="718" y="58"/>
                    <a:pt x="716" y="79"/>
                  </a:cubicBezTo>
                  <a:cubicBezTo>
                    <a:pt x="715" y="100"/>
                    <a:pt x="702" y="113"/>
                    <a:pt x="690" y="125"/>
                  </a:cubicBezTo>
                  <a:cubicBezTo>
                    <a:pt x="677" y="138"/>
                    <a:pt x="692" y="151"/>
                    <a:pt x="694" y="162"/>
                  </a:cubicBezTo>
                  <a:cubicBezTo>
                    <a:pt x="695" y="174"/>
                    <a:pt x="677" y="176"/>
                    <a:pt x="661" y="171"/>
                  </a:cubicBezTo>
                  <a:cubicBezTo>
                    <a:pt x="654" y="169"/>
                    <a:pt x="645" y="169"/>
                    <a:pt x="638" y="171"/>
                  </a:cubicBezTo>
                  <a:cubicBezTo>
                    <a:pt x="631" y="173"/>
                    <a:pt x="624" y="177"/>
                    <a:pt x="615" y="186"/>
                  </a:cubicBezTo>
                  <a:cubicBezTo>
                    <a:pt x="610" y="191"/>
                    <a:pt x="607" y="199"/>
                    <a:pt x="606" y="215"/>
                  </a:cubicBezTo>
                  <a:cubicBezTo>
                    <a:pt x="605" y="231"/>
                    <a:pt x="605" y="251"/>
                    <a:pt x="604" y="261"/>
                  </a:cubicBezTo>
                  <a:cubicBezTo>
                    <a:pt x="604" y="276"/>
                    <a:pt x="601" y="279"/>
                    <a:pt x="587" y="281"/>
                  </a:cubicBezTo>
                  <a:cubicBezTo>
                    <a:pt x="573" y="282"/>
                    <a:pt x="569" y="285"/>
                    <a:pt x="561" y="294"/>
                  </a:cubicBezTo>
                  <a:cubicBezTo>
                    <a:pt x="552" y="302"/>
                    <a:pt x="540" y="301"/>
                    <a:pt x="535" y="291"/>
                  </a:cubicBezTo>
                  <a:cubicBezTo>
                    <a:pt x="531" y="281"/>
                    <a:pt x="530" y="263"/>
                    <a:pt x="525" y="250"/>
                  </a:cubicBezTo>
                  <a:cubicBezTo>
                    <a:pt x="519" y="238"/>
                    <a:pt x="510" y="234"/>
                    <a:pt x="507" y="220"/>
                  </a:cubicBezTo>
                  <a:cubicBezTo>
                    <a:pt x="505" y="206"/>
                    <a:pt x="483" y="202"/>
                    <a:pt x="465" y="203"/>
                  </a:cubicBezTo>
                  <a:cubicBezTo>
                    <a:pt x="446" y="204"/>
                    <a:pt x="429" y="218"/>
                    <a:pt x="424" y="230"/>
                  </a:cubicBezTo>
                  <a:cubicBezTo>
                    <a:pt x="422" y="235"/>
                    <a:pt x="416" y="270"/>
                    <a:pt x="408" y="261"/>
                  </a:cubicBezTo>
                  <a:cubicBezTo>
                    <a:pt x="404" y="256"/>
                    <a:pt x="403" y="255"/>
                    <a:pt x="392" y="264"/>
                  </a:cubicBezTo>
                  <a:cubicBezTo>
                    <a:pt x="382" y="273"/>
                    <a:pt x="368" y="285"/>
                    <a:pt x="356" y="288"/>
                  </a:cubicBezTo>
                  <a:cubicBezTo>
                    <a:pt x="339" y="292"/>
                    <a:pt x="321" y="287"/>
                    <a:pt x="311" y="275"/>
                  </a:cubicBezTo>
                  <a:cubicBezTo>
                    <a:pt x="297" y="258"/>
                    <a:pt x="276" y="247"/>
                    <a:pt x="249" y="242"/>
                  </a:cubicBezTo>
                  <a:cubicBezTo>
                    <a:pt x="233" y="238"/>
                    <a:pt x="211" y="247"/>
                    <a:pt x="198" y="235"/>
                  </a:cubicBezTo>
                  <a:cubicBezTo>
                    <a:pt x="187" y="226"/>
                    <a:pt x="211" y="202"/>
                    <a:pt x="206" y="193"/>
                  </a:cubicBezTo>
                  <a:cubicBezTo>
                    <a:pt x="197" y="177"/>
                    <a:pt x="179" y="162"/>
                    <a:pt x="171" y="149"/>
                  </a:cubicBezTo>
                  <a:cubicBezTo>
                    <a:pt x="157" y="130"/>
                    <a:pt x="125" y="94"/>
                    <a:pt x="101" y="75"/>
                  </a:cubicBezTo>
                  <a:cubicBezTo>
                    <a:pt x="76" y="57"/>
                    <a:pt x="73" y="28"/>
                    <a:pt x="66" y="14"/>
                  </a:cubicBezTo>
                  <a:cubicBezTo>
                    <a:pt x="60" y="0"/>
                    <a:pt x="56" y="23"/>
                    <a:pt x="61" y="40"/>
                  </a:cubicBezTo>
                  <a:cubicBezTo>
                    <a:pt x="66" y="57"/>
                    <a:pt x="87" y="84"/>
                    <a:pt x="94" y="92"/>
                  </a:cubicBezTo>
                  <a:cubicBezTo>
                    <a:pt x="101" y="100"/>
                    <a:pt x="121" y="113"/>
                    <a:pt x="110" y="118"/>
                  </a:cubicBezTo>
                  <a:cubicBezTo>
                    <a:pt x="99" y="123"/>
                    <a:pt x="83" y="131"/>
                    <a:pt x="72" y="136"/>
                  </a:cubicBezTo>
                  <a:cubicBezTo>
                    <a:pt x="56" y="143"/>
                    <a:pt x="26" y="151"/>
                    <a:pt x="22" y="165"/>
                  </a:cubicBezTo>
                  <a:cubicBezTo>
                    <a:pt x="20" y="178"/>
                    <a:pt x="17" y="191"/>
                    <a:pt x="8" y="203"/>
                  </a:cubicBezTo>
                  <a:cubicBezTo>
                    <a:pt x="2" y="210"/>
                    <a:pt x="2" y="221"/>
                    <a:pt x="3" y="231"/>
                  </a:cubicBezTo>
                  <a:cubicBezTo>
                    <a:pt x="4" y="236"/>
                    <a:pt x="4" y="238"/>
                    <a:pt x="3" y="240"/>
                  </a:cubicBezTo>
                  <a:cubicBezTo>
                    <a:pt x="2" y="246"/>
                    <a:pt x="0" y="248"/>
                    <a:pt x="7" y="246"/>
                  </a:cubicBezTo>
                  <a:cubicBezTo>
                    <a:pt x="11" y="244"/>
                    <a:pt x="14" y="244"/>
                    <a:pt x="17" y="246"/>
                  </a:cubicBezTo>
                  <a:cubicBezTo>
                    <a:pt x="27" y="251"/>
                    <a:pt x="50" y="276"/>
                    <a:pt x="57" y="285"/>
                  </a:cubicBezTo>
                  <a:cubicBezTo>
                    <a:pt x="65" y="294"/>
                    <a:pt x="76" y="299"/>
                    <a:pt x="91" y="300"/>
                  </a:cubicBezTo>
                  <a:cubicBezTo>
                    <a:pt x="104" y="300"/>
                    <a:pt x="117" y="298"/>
                    <a:pt x="123" y="308"/>
                  </a:cubicBezTo>
                  <a:cubicBezTo>
                    <a:pt x="130" y="319"/>
                    <a:pt x="137" y="327"/>
                    <a:pt x="154" y="326"/>
                  </a:cubicBezTo>
                  <a:cubicBezTo>
                    <a:pt x="172" y="325"/>
                    <a:pt x="185" y="321"/>
                    <a:pt x="186" y="333"/>
                  </a:cubicBezTo>
                  <a:cubicBezTo>
                    <a:pt x="187" y="345"/>
                    <a:pt x="183" y="355"/>
                    <a:pt x="189" y="364"/>
                  </a:cubicBezTo>
                  <a:cubicBezTo>
                    <a:pt x="195" y="374"/>
                    <a:pt x="202" y="385"/>
                    <a:pt x="203" y="394"/>
                  </a:cubicBezTo>
                  <a:cubicBezTo>
                    <a:pt x="204" y="404"/>
                    <a:pt x="203" y="411"/>
                    <a:pt x="223" y="423"/>
                  </a:cubicBezTo>
                  <a:cubicBezTo>
                    <a:pt x="243" y="434"/>
                    <a:pt x="266" y="444"/>
                    <a:pt x="283" y="439"/>
                  </a:cubicBezTo>
                  <a:cubicBezTo>
                    <a:pt x="301" y="434"/>
                    <a:pt x="308" y="433"/>
                    <a:pt x="312" y="444"/>
                  </a:cubicBezTo>
                  <a:cubicBezTo>
                    <a:pt x="315" y="456"/>
                    <a:pt x="327" y="456"/>
                    <a:pt x="339" y="449"/>
                  </a:cubicBezTo>
                  <a:cubicBezTo>
                    <a:pt x="351" y="442"/>
                    <a:pt x="357" y="443"/>
                    <a:pt x="360" y="455"/>
                  </a:cubicBezTo>
                  <a:cubicBezTo>
                    <a:pt x="364" y="467"/>
                    <a:pt x="372" y="467"/>
                    <a:pt x="382" y="463"/>
                  </a:cubicBezTo>
                  <a:cubicBezTo>
                    <a:pt x="391" y="460"/>
                    <a:pt x="398" y="463"/>
                    <a:pt x="399" y="474"/>
                  </a:cubicBezTo>
                  <a:cubicBezTo>
                    <a:pt x="400" y="485"/>
                    <a:pt x="401" y="491"/>
                    <a:pt x="408" y="496"/>
                  </a:cubicBezTo>
                  <a:cubicBezTo>
                    <a:pt x="414" y="502"/>
                    <a:pt x="430" y="494"/>
                    <a:pt x="428" y="505"/>
                  </a:cubicBezTo>
                  <a:cubicBezTo>
                    <a:pt x="427" y="515"/>
                    <a:pt x="425" y="528"/>
                    <a:pt x="425" y="539"/>
                  </a:cubicBezTo>
                  <a:cubicBezTo>
                    <a:pt x="425" y="550"/>
                    <a:pt x="430" y="550"/>
                    <a:pt x="450" y="550"/>
                  </a:cubicBezTo>
                  <a:cubicBezTo>
                    <a:pt x="473" y="550"/>
                    <a:pt x="481" y="550"/>
                    <a:pt x="504" y="545"/>
                  </a:cubicBezTo>
                  <a:cubicBezTo>
                    <a:pt x="516" y="543"/>
                    <a:pt x="529" y="540"/>
                    <a:pt x="537" y="539"/>
                  </a:cubicBezTo>
                  <a:cubicBezTo>
                    <a:pt x="553" y="536"/>
                    <a:pt x="555" y="547"/>
                    <a:pt x="555" y="559"/>
                  </a:cubicBezTo>
                  <a:cubicBezTo>
                    <a:pt x="556" y="567"/>
                    <a:pt x="552" y="578"/>
                    <a:pt x="549" y="586"/>
                  </a:cubicBezTo>
                  <a:cubicBezTo>
                    <a:pt x="546" y="594"/>
                    <a:pt x="549" y="601"/>
                    <a:pt x="551" y="609"/>
                  </a:cubicBezTo>
                  <a:cubicBezTo>
                    <a:pt x="552" y="617"/>
                    <a:pt x="553" y="627"/>
                    <a:pt x="552" y="630"/>
                  </a:cubicBezTo>
                  <a:cubicBezTo>
                    <a:pt x="551" y="633"/>
                    <a:pt x="537" y="630"/>
                    <a:pt x="531" y="628"/>
                  </a:cubicBezTo>
                  <a:cubicBezTo>
                    <a:pt x="521" y="625"/>
                    <a:pt x="521" y="627"/>
                    <a:pt x="519" y="636"/>
                  </a:cubicBezTo>
                  <a:cubicBezTo>
                    <a:pt x="519" y="641"/>
                    <a:pt x="518" y="648"/>
                    <a:pt x="519" y="654"/>
                  </a:cubicBezTo>
                  <a:cubicBezTo>
                    <a:pt x="522" y="666"/>
                    <a:pt x="523" y="674"/>
                    <a:pt x="516" y="681"/>
                  </a:cubicBezTo>
                  <a:cubicBezTo>
                    <a:pt x="508" y="687"/>
                    <a:pt x="506" y="692"/>
                    <a:pt x="506" y="704"/>
                  </a:cubicBezTo>
                  <a:cubicBezTo>
                    <a:pt x="506" y="715"/>
                    <a:pt x="501" y="723"/>
                    <a:pt x="507" y="733"/>
                  </a:cubicBezTo>
                  <a:cubicBezTo>
                    <a:pt x="512" y="740"/>
                    <a:pt x="516" y="744"/>
                    <a:pt x="517" y="752"/>
                  </a:cubicBezTo>
                  <a:cubicBezTo>
                    <a:pt x="519" y="759"/>
                    <a:pt x="520" y="758"/>
                    <a:pt x="527" y="759"/>
                  </a:cubicBezTo>
                  <a:cubicBezTo>
                    <a:pt x="534" y="760"/>
                    <a:pt x="542" y="758"/>
                    <a:pt x="551" y="754"/>
                  </a:cubicBezTo>
                  <a:cubicBezTo>
                    <a:pt x="559" y="750"/>
                    <a:pt x="563" y="716"/>
                    <a:pt x="572" y="715"/>
                  </a:cubicBezTo>
                  <a:cubicBezTo>
                    <a:pt x="581" y="714"/>
                    <a:pt x="587" y="726"/>
                    <a:pt x="587" y="742"/>
                  </a:cubicBezTo>
                  <a:cubicBezTo>
                    <a:pt x="587" y="758"/>
                    <a:pt x="591" y="764"/>
                    <a:pt x="591" y="769"/>
                  </a:cubicBezTo>
                  <a:cubicBezTo>
                    <a:pt x="592" y="775"/>
                    <a:pt x="594" y="785"/>
                    <a:pt x="597" y="791"/>
                  </a:cubicBezTo>
                  <a:cubicBezTo>
                    <a:pt x="600" y="797"/>
                    <a:pt x="605" y="809"/>
                    <a:pt x="613" y="815"/>
                  </a:cubicBezTo>
                  <a:cubicBezTo>
                    <a:pt x="620" y="821"/>
                    <a:pt x="604" y="825"/>
                    <a:pt x="604" y="834"/>
                  </a:cubicBezTo>
                  <a:cubicBezTo>
                    <a:pt x="603" y="840"/>
                    <a:pt x="603" y="848"/>
                    <a:pt x="609" y="859"/>
                  </a:cubicBezTo>
                  <a:cubicBezTo>
                    <a:pt x="615" y="871"/>
                    <a:pt x="634" y="890"/>
                    <a:pt x="641" y="896"/>
                  </a:cubicBezTo>
                  <a:cubicBezTo>
                    <a:pt x="648" y="903"/>
                    <a:pt x="655" y="904"/>
                    <a:pt x="662" y="900"/>
                  </a:cubicBezTo>
                  <a:cubicBezTo>
                    <a:pt x="669" y="895"/>
                    <a:pt x="687" y="896"/>
                    <a:pt x="697" y="898"/>
                  </a:cubicBezTo>
                  <a:cubicBezTo>
                    <a:pt x="707" y="900"/>
                    <a:pt x="732" y="894"/>
                    <a:pt x="741" y="895"/>
                  </a:cubicBezTo>
                  <a:cubicBezTo>
                    <a:pt x="749" y="896"/>
                    <a:pt x="759" y="894"/>
                    <a:pt x="759" y="883"/>
                  </a:cubicBezTo>
                  <a:cubicBezTo>
                    <a:pt x="760" y="873"/>
                    <a:pt x="751" y="858"/>
                    <a:pt x="764" y="853"/>
                  </a:cubicBezTo>
                  <a:cubicBezTo>
                    <a:pt x="777" y="849"/>
                    <a:pt x="768" y="830"/>
                    <a:pt x="777" y="818"/>
                  </a:cubicBezTo>
                  <a:cubicBezTo>
                    <a:pt x="785" y="806"/>
                    <a:pt x="809" y="809"/>
                    <a:pt x="819" y="809"/>
                  </a:cubicBezTo>
                  <a:cubicBezTo>
                    <a:pt x="828" y="809"/>
                    <a:pt x="831" y="814"/>
                    <a:pt x="837" y="826"/>
                  </a:cubicBezTo>
                  <a:cubicBezTo>
                    <a:pt x="842" y="837"/>
                    <a:pt x="854" y="842"/>
                    <a:pt x="864" y="847"/>
                  </a:cubicBezTo>
                  <a:cubicBezTo>
                    <a:pt x="875" y="852"/>
                    <a:pt x="892" y="858"/>
                    <a:pt x="895" y="876"/>
                  </a:cubicBezTo>
                  <a:cubicBezTo>
                    <a:pt x="898" y="893"/>
                    <a:pt x="902" y="913"/>
                    <a:pt x="902" y="926"/>
                  </a:cubicBezTo>
                  <a:cubicBezTo>
                    <a:pt x="902" y="938"/>
                    <a:pt x="889" y="957"/>
                    <a:pt x="886" y="969"/>
                  </a:cubicBezTo>
                  <a:cubicBezTo>
                    <a:pt x="882" y="980"/>
                    <a:pt x="879" y="984"/>
                    <a:pt x="876" y="986"/>
                  </a:cubicBezTo>
                  <a:cubicBezTo>
                    <a:pt x="873" y="988"/>
                    <a:pt x="865" y="985"/>
                    <a:pt x="858" y="975"/>
                  </a:cubicBezTo>
                  <a:cubicBezTo>
                    <a:pt x="851" y="965"/>
                    <a:pt x="831" y="951"/>
                    <a:pt x="820" y="945"/>
                  </a:cubicBezTo>
                  <a:cubicBezTo>
                    <a:pt x="808" y="940"/>
                    <a:pt x="777" y="939"/>
                    <a:pt x="766" y="941"/>
                  </a:cubicBezTo>
                  <a:cubicBezTo>
                    <a:pt x="755" y="942"/>
                    <a:pt x="744" y="946"/>
                    <a:pt x="731" y="946"/>
                  </a:cubicBezTo>
                  <a:cubicBezTo>
                    <a:pt x="718" y="945"/>
                    <a:pt x="712" y="948"/>
                    <a:pt x="716" y="959"/>
                  </a:cubicBezTo>
                  <a:cubicBezTo>
                    <a:pt x="719" y="971"/>
                    <a:pt x="723" y="971"/>
                    <a:pt x="724" y="980"/>
                  </a:cubicBezTo>
                  <a:cubicBezTo>
                    <a:pt x="725" y="989"/>
                    <a:pt x="729" y="991"/>
                    <a:pt x="738" y="992"/>
                  </a:cubicBezTo>
                  <a:cubicBezTo>
                    <a:pt x="746" y="992"/>
                    <a:pt x="747" y="1003"/>
                    <a:pt x="748" y="1017"/>
                  </a:cubicBezTo>
                  <a:cubicBezTo>
                    <a:pt x="748" y="1031"/>
                    <a:pt x="748" y="1046"/>
                    <a:pt x="750" y="1056"/>
                  </a:cubicBezTo>
                  <a:cubicBezTo>
                    <a:pt x="753" y="1065"/>
                    <a:pt x="746" y="1076"/>
                    <a:pt x="742" y="1084"/>
                  </a:cubicBezTo>
                  <a:cubicBezTo>
                    <a:pt x="738" y="1091"/>
                    <a:pt x="720" y="1079"/>
                    <a:pt x="704" y="1087"/>
                  </a:cubicBezTo>
                  <a:cubicBezTo>
                    <a:pt x="701" y="1088"/>
                    <a:pt x="708" y="1119"/>
                    <a:pt x="706" y="1121"/>
                  </a:cubicBezTo>
                  <a:cubicBezTo>
                    <a:pt x="694" y="1129"/>
                    <a:pt x="678" y="1141"/>
                    <a:pt x="673" y="1144"/>
                  </a:cubicBezTo>
                  <a:cubicBezTo>
                    <a:pt x="660" y="1153"/>
                    <a:pt x="668" y="1150"/>
                    <a:pt x="671" y="1161"/>
                  </a:cubicBezTo>
                  <a:cubicBezTo>
                    <a:pt x="671" y="1165"/>
                    <a:pt x="671" y="1171"/>
                    <a:pt x="670" y="1176"/>
                  </a:cubicBezTo>
                  <a:cubicBezTo>
                    <a:pt x="668" y="1185"/>
                    <a:pt x="664" y="1194"/>
                    <a:pt x="673" y="1203"/>
                  </a:cubicBezTo>
                  <a:cubicBezTo>
                    <a:pt x="679" y="1209"/>
                    <a:pt x="691" y="1215"/>
                    <a:pt x="700" y="1218"/>
                  </a:cubicBezTo>
                  <a:cubicBezTo>
                    <a:pt x="708" y="1221"/>
                    <a:pt x="710" y="1223"/>
                    <a:pt x="710" y="1230"/>
                  </a:cubicBezTo>
                  <a:cubicBezTo>
                    <a:pt x="712" y="1248"/>
                    <a:pt x="721" y="1255"/>
                    <a:pt x="740" y="1255"/>
                  </a:cubicBezTo>
                  <a:cubicBezTo>
                    <a:pt x="756" y="1255"/>
                    <a:pt x="766" y="1256"/>
                    <a:pt x="766" y="1266"/>
                  </a:cubicBezTo>
                  <a:cubicBezTo>
                    <a:pt x="766" y="1275"/>
                    <a:pt x="757" y="1285"/>
                    <a:pt x="760" y="1294"/>
                  </a:cubicBezTo>
                  <a:cubicBezTo>
                    <a:pt x="764" y="1302"/>
                    <a:pt x="774" y="1302"/>
                    <a:pt x="781" y="1292"/>
                  </a:cubicBezTo>
                  <a:cubicBezTo>
                    <a:pt x="789" y="1283"/>
                    <a:pt x="800" y="1270"/>
                    <a:pt x="800" y="1279"/>
                  </a:cubicBezTo>
                  <a:cubicBezTo>
                    <a:pt x="801" y="1288"/>
                    <a:pt x="802" y="1298"/>
                    <a:pt x="808" y="1299"/>
                  </a:cubicBezTo>
                  <a:cubicBezTo>
                    <a:pt x="813" y="1300"/>
                    <a:pt x="814" y="1284"/>
                    <a:pt x="825" y="1287"/>
                  </a:cubicBezTo>
                  <a:cubicBezTo>
                    <a:pt x="835" y="1289"/>
                    <a:pt x="835" y="1320"/>
                    <a:pt x="835" y="1329"/>
                  </a:cubicBezTo>
                  <a:cubicBezTo>
                    <a:pt x="836" y="1339"/>
                    <a:pt x="834" y="1364"/>
                    <a:pt x="825" y="1378"/>
                  </a:cubicBezTo>
                  <a:cubicBezTo>
                    <a:pt x="817" y="1392"/>
                    <a:pt x="812" y="1395"/>
                    <a:pt x="802" y="1398"/>
                  </a:cubicBezTo>
                  <a:cubicBezTo>
                    <a:pt x="793" y="1400"/>
                    <a:pt x="790" y="1411"/>
                    <a:pt x="797" y="1417"/>
                  </a:cubicBezTo>
                  <a:cubicBezTo>
                    <a:pt x="804" y="1423"/>
                    <a:pt x="811" y="1427"/>
                    <a:pt x="812" y="1434"/>
                  </a:cubicBezTo>
                  <a:cubicBezTo>
                    <a:pt x="814" y="1442"/>
                    <a:pt x="839" y="1438"/>
                    <a:pt x="851" y="1437"/>
                  </a:cubicBezTo>
                  <a:cubicBezTo>
                    <a:pt x="863" y="1435"/>
                    <a:pt x="904" y="1434"/>
                    <a:pt x="915" y="1425"/>
                  </a:cubicBezTo>
                  <a:cubicBezTo>
                    <a:pt x="926" y="1417"/>
                    <a:pt x="927" y="1406"/>
                    <a:pt x="937" y="1411"/>
                  </a:cubicBezTo>
                  <a:cubicBezTo>
                    <a:pt x="948" y="1417"/>
                    <a:pt x="955" y="1423"/>
                    <a:pt x="965" y="1418"/>
                  </a:cubicBezTo>
                  <a:cubicBezTo>
                    <a:pt x="976" y="1413"/>
                    <a:pt x="981" y="1406"/>
                    <a:pt x="986" y="1406"/>
                  </a:cubicBezTo>
                  <a:cubicBezTo>
                    <a:pt x="991" y="1406"/>
                    <a:pt x="992" y="1411"/>
                    <a:pt x="991" y="1424"/>
                  </a:cubicBezTo>
                  <a:cubicBezTo>
                    <a:pt x="991" y="1438"/>
                    <a:pt x="992" y="1449"/>
                    <a:pt x="1005" y="1451"/>
                  </a:cubicBezTo>
                  <a:cubicBezTo>
                    <a:pt x="1018" y="1452"/>
                    <a:pt x="1040" y="1441"/>
                    <a:pt x="1049" y="1449"/>
                  </a:cubicBezTo>
                  <a:cubicBezTo>
                    <a:pt x="1053" y="1452"/>
                    <a:pt x="1057" y="1455"/>
                    <a:pt x="1061" y="1456"/>
                  </a:cubicBezTo>
                  <a:cubicBezTo>
                    <a:pt x="1073" y="1461"/>
                    <a:pt x="1077" y="1454"/>
                    <a:pt x="1085" y="1448"/>
                  </a:cubicBezTo>
                  <a:cubicBezTo>
                    <a:pt x="1092" y="1443"/>
                    <a:pt x="1101" y="1436"/>
                    <a:pt x="1117" y="1436"/>
                  </a:cubicBezTo>
                  <a:cubicBezTo>
                    <a:pt x="1132" y="1436"/>
                    <a:pt x="1150" y="1435"/>
                    <a:pt x="1156" y="1435"/>
                  </a:cubicBezTo>
                  <a:cubicBezTo>
                    <a:pt x="1162" y="1435"/>
                    <a:pt x="1172" y="1446"/>
                    <a:pt x="1175" y="1461"/>
                  </a:cubicBezTo>
                  <a:cubicBezTo>
                    <a:pt x="1179" y="1475"/>
                    <a:pt x="1196" y="1498"/>
                    <a:pt x="1212" y="1505"/>
                  </a:cubicBezTo>
                  <a:cubicBezTo>
                    <a:pt x="1228" y="1512"/>
                    <a:pt x="1252" y="1515"/>
                    <a:pt x="1271" y="1511"/>
                  </a:cubicBezTo>
                  <a:cubicBezTo>
                    <a:pt x="1284" y="1509"/>
                    <a:pt x="1300" y="1507"/>
                    <a:pt x="1311" y="1512"/>
                  </a:cubicBezTo>
                  <a:cubicBezTo>
                    <a:pt x="1325" y="1519"/>
                    <a:pt x="1328" y="1542"/>
                    <a:pt x="1333" y="1554"/>
                  </a:cubicBezTo>
                  <a:cubicBezTo>
                    <a:pt x="1337" y="1563"/>
                    <a:pt x="1352" y="1562"/>
                    <a:pt x="1359" y="1549"/>
                  </a:cubicBezTo>
                  <a:cubicBezTo>
                    <a:pt x="1367" y="1536"/>
                    <a:pt x="1369" y="1533"/>
                    <a:pt x="1385" y="1525"/>
                  </a:cubicBezTo>
                  <a:cubicBezTo>
                    <a:pt x="1401" y="1518"/>
                    <a:pt x="1410" y="1505"/>
                    <a:pt x="1407" y="1497"/>
                  </a:cubicBezTo>
                  <a:cubicBezTo>
                    <a:pt x="1404" y="1489"/>
                    <a:pt x="1407" y="1476"/>
                    <a:pt x="1419" y="1469"/>
                  </a:cubicBezTo>
                  <a:cubicBezTo>
                    <a:pt x="1430" y="1463"/>
                    <a:pt x="1452" y="1458"/>
                    <a:pt x="1463" y="1455"/>
                  </a:cubicBezTo>
                  <a:cubicBezTo>
                    <a:pt x="1465" y="1455"/>
                    <a:pt x="1466" y="1455"/>
                    <a:pt x="1467" y="1455"/>
                  </a:cubicBezTo>
                  <a:cubicBezTo>
                    <a:pt x="1468" y="1454"/>
                    <a:pt x="1468" y="1442"/>
                    <a:pt x="1477" y="1429"/>
                  </a:cubicBezTo>
                  <a:cubicBezTo>
                    <a:pt x="1486" y="1417"/>
                    <a:pt x="1494" y="1408"/>
                    <a:pt x="1496" y="1402"/>
                  </a:cubicBezTo>
                  <a:cubicBezTo>
                    <a:pt x="1500" y="1396"/>
                    <a:pt x="1504" y="1371"/>
                    <a:pt x="1506" y="1364"/>
                  </a:cubicBezTo>
                  <a:cubicBezTo>
                    <a:pt x="1506" y="1357"/>
                    <a:pt x="1511" y="1334"/>
                    <a:pt x="1510" y="1325"/>
                  </a:cubicBezTo>
                  <a:cubicBezTo>
                    <a:pt x="1510" y="1316"/>
                    <a:pt x="1508" y="1305"/>
                    <a:pt x="1511" y="1300"/>
                  </a:cubicBezTo>
                  <a:cubicBezTo>
                    <a:pt x="1515" y="1295"/>
                    <a:pt x="1527" y="1286"/>
                    <a:pt x="1539" y="1279"/>
                  </a:cubicBezTo>
                  <a:cubicBezTo>
                    <a:pt x="1551" y="1273"/>
                    <a:pt x="1554" y="1269"/>
                    <a:pt x="1554" y="1269"/>
                  </a:cubicBezTo>
                  <a:cubicBezTo>
                    <a:pt x="1554" y="1269"/>
                    <a:pt x="1551" y="1267"/>
                    <a:pt x="1550" y="1265"/>
                  </a:cubicBezTo>
                  <a:cubicBezTo>
                    <a:pt x="1550" y="1262"/>
                    <a:pt x="1550" y="1261"/>
                    <a:pt x="1550" y="1261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6343714" y="4716800"/>
              <a:ext cx="570909" cy="705708"/>
            </a:xfrm>
            <a:custGeom>
              <a:gdLst>
                <a:gd fmla="*/ 1331 w 1405" name="T0"/>
                <a:gd fmla="*/ 281 h 1741" name="T1"/>
                <a:gd fmla="*/ 1235 w 1405" name="T2"/>
                <a:gd fmla="*/ 326 h 1741" name="T3"/>
                <a:gd fmla="*/ 1191 w 1405" name="T4"/>
                <a:gd fmla="*/ 315 h 1741" name="T5"/>
                <a:gd fmla="*/ 1156 w 1405" name="T6"/>
                <a:gd fmla="*/ 256 h 1741" name="T7"/>
                <a:gd fmla="*/ 1098 w 1405" name="T8"/>
                <a:gd fmla="*/ 258 h 1741" name="T9"/>
                <a:gd fmla="*/ 991 w 1405" name="T10"/>
                <a:gd fmla="*/ 295 h 1741" name="T11"/>
                <a:gd fmla="*/ 901 w 1405" name="T12"/>
                <a:gd fmla="*/ 220 h 1741" name="T13"/>
                <a:gd fmla="*/ 857 w 1405" name="T14"/>
                <a:gd fmla="*/ 44 h 1741" name="T15"/>
                <a:gd fmla="*/ 763 w 1405" name="T16"/>
                <a:gd fmla="*/ 29 h 1741" name="T17"/>
                <a:gd fmla="*/ 677 w 1405" name="T18"/>
                <a:gd fmla="*/ 105 h 1741" name="T19"/>
                <a:gd fmla="*/ 527 w 1405" name="T20"/>
                <a:gd fmla="*/ 205 h 1741" name="T21"/>
                <a:gd fmla="*/ 397 w 1405" name="T22"/>
                <a:gd fmla="*/ 230 h 1741" name="T23"/>
                <a:gd fmla="*/ 333 w 1405" name="T24"/>
                <a:gd fmla="*/ 319 h 1741" name="T25"/>
                <a:gd fmla="*/ 333 w 1405" name="T26"/>
                <a:gd fmla="*/ 487 h 1741" name="T27"/>
                <a:gd fmla="*/ 183 w 1405" name="T28"/>
                <a:gd fmla="*/ 621 h 1741" name="T29"/>
                <a:gd fmla="*/ 201 w 1405" name="T30"/>
                <a:gd fmla="*/ 746 h 1741" name="T31"/>
                <a:gd fmla="*/ 162 w 1405" name="T32"/>
                <a:gd fmla="*/ 873 h 1741" name="T33"/>
                <a:gd fmla="*/ 71 w 1405" name="T34"/>
                <a:gd fmla="*/ 1004 h 1741" name="T35"/>
                <a:gd fmla="*/ 12 w 1405" name="T36"/>
                <a:gd fmla="*/ 1193 h 1741" name="T37"/>
                <a:gd fmla="*/ 116 w 1405" name="T38"/>
                <a:gd fmla="*/ 1324 h 1741" name="T39"/>
                <a:gd fmla="*/ 183 w 1405" name="T40"/>
                <a:gd fmla="*/ 1334 h 1741" name="T41"/>
                <a:gd fmla="*/ 298 w 1405" name="T42"/>
                <a:gd fmla="*/ 1378 h 1741" name="T43"/>
                <a:gd fmla="*/ 352 w 1405" name="T44"/>
                <a:gd fmla="*/ 1473 h 1741" name="T45"/>
                <a:gd fmla="*/ 394 w 1405" name="T46"/>
                <a:gd fmla="*/ 1630 h 1741" name="T47"/>
                <a:gd fmla="*/ 466 w 1405" name="T48"/>
                <a:gd fmla="*/ 1718 h 1741" name="T49"/>
                <a:gd fmla="*/ 516 w 1405" name="T50"/>
                <a:gd fmla="*/ 1673 h 1741" name="T51"/>
                <a:gd fmla="*/ 558 w 1405" name="T52"/>
                <a:gd fmla="*/ 1615 h 1741" name="T53"/>
                <a:gd fmla="*/ 635 w 1405" name="T54"/>
                <a:gd fmla="*/ 1671 h 1741" name="T55"/>
                <a:gd fmla="*/ 648 w 1405" name="T56"/>
                <a:gd fmla="*/ 1620 h 1741" name="T57"/>
                <a:gd fmla="*/ 768 w 1405" name="T58"/>
                <a:gd fmla="*/ 1466 h 1741" name="T59"/>
                <a:gd fmla="*/ 721 w 1405" name="T60"/>
                <a:gd fmla="*/ 1391 h 1741" name="T61"/>
                <a:gd fmla="*/ 757 w 1405" name="T62"/>
                <a:gd fmla="*/ 1429 h 1741" name="T63"/>
                <a:gd fmla="*/ 782 w 1405" name="T64"/>
                <a:gd fmla="*/ 1376 h 1741" name="T65"/>
                <a:gd fmla="*/ 861 w 1405" name="T66"/>
                <a:gd fmla="*/ 1321 h 1741" name="T67"/>
                <a:gd fmla="*/ 932 w 1405" name="T68"/>
                <a:gd fmla="*/ 1364 h 1741" name="T69"/>
                <a:gd fmla="*/ 961 w 1405" name="T70"/>
                <a:gd fmla="*/ 1283 h 1741" name="T71"/>
                <a:gd fmla="*/ 1010 w 1405" name="T72"/>
                <a:gd fmla="*/ 1247 h 1741" name="T73"/>
                <a:gd fmla="*/ 1029 w 1405" name="T74"/>
                <a:gd fmla="*/ 1194 h 1741" name="T75"/>
                <a:gd fmla="*/ 1013 w 1405" name="T76"/>
                <a:gd fmla="*/ 1165 h 1741" name="T77"/>
                <a:gd fmla="*/ 1071 w 1405" name="T78"/>
                <a:gd fmla="*/ 1142 h 1741" name="T79"/>
                <a:gd fmla="*/ 1060 w 1405" name="T80"/>
                <a:gd fmla="*/ 1054 h 1741" name="T81"/>
                <a:gd fmla="*/ 1144 w 1405" name="T82"/>
                <a:gd fmla="*/ 1013 h 1741" name="T83"/>
                <a:gd fmla="*/ 1193 w 1405" name="T84"/>
                <a:gd fmla="*/ 973 h 1741" name="T85"/>
                <a:gd fmla="*/ 1231 w 1405" name="T86"/>
                <a:gd fmla="*/ 828 h 1741" name="T87"/>
                <a:gd fmla="*/ 1229 w 1405" name="T88"/>
                <a:gd fmla="*/ 716 h 1741" name="T89"/>
                <a:gd fmla="*/ 1252 w 1405" name="T90"/>
                <a:gd fmla="*/ 652 h 1741" name="T91"/>
                <a:gd fmla="*/ 1186 w 1405" name="T92"/>
                <a:gd fmla="*/ 649 h 1741" name="T93"/>
                <a:gd fmla="*/ 1238 w 1405" name="T94"/>
                <a:gd fmla="*/ 625 h 1741" name="T95"/>
                <a:gd fmla="*/ 1153 w 1405" name="T96"/>
                <a:gd fmla="*/ 541 h 1741" name="T97"/>
                <a:gd fmla="*/ 1179 w 1405" name="T98"/>
                <a:gd fmla="*/ 494 h 1741" name="T99"/>
                <a:gd fmla="*/ 1230 w 1405" name="T100"/>
                <a:gd fmla="*/ 494 h 1741" name="T101"/>
                <a:gd fmla="*/ 1249 w 1405" name="T102"/>
                <a:gd fmla="*/ 555 h 1741" name="T103"/>
                <a:gd fmla="*/ 1302 w 1405" name="T104"/>
                <a:gd fmla="*/ 524 h 1741" name="T105"/>
                <a:gd fmla="*/ 1273 w 1405" name="T106"/>
                <a:gd fmla="*/ 600 h 1741" name="T107"/>
                <a:gd fmla="*/ 1300 w 1405" name="T108"/>
                <a:gd fmla="*/ 492 h 1741" name="T109"/>
                <a:gd fmla="*/ 1405 w 1405" name="T110"/>
                <a:gd fmla="*/ 369 h 174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741" w="1405">
                  <a:moveTo>
                    <a:pt x="1405" y="369"/>
                  </a:moveTo>
                  <a:cubicBezTo>
                    <a:pt x="1400" y="364"/>
                    <a:pt x="1394" y="358"/>
                    <a:pt x="1392" y="352"/>
                  </a:cubicBezTo>
                  <a:cubicBezTo>
                    <a:pt x="1387" y="340"/>
                    <a:pt x="1380" y="315"/>
                    <a:pt x="1377" y="307"/>
                  </a:cubicBezTo>
                  <a:cubicBezTo>
                    <a:pt x="1373" y="299"/>
                    <a:pt x="1371" y="289"/>
                    <a:pt x="1362" y="288"/>
                  </a:cubicBezTo>
                  <a:cubicBezTo>
                    <a:pt x="1352" y="287"/>
                    <a:pt x="1344" y="287"/>
                    <a:pt x="1331" y="281"/>
                  </a:cubicBezTo>
                  <a:cubicBezTo>
                    <a:pt x="1318" y="276"/>
                    <a:pt x="1303" y="281"/>
                    <a:pt x="1296" y="292"/>
                  </a:cubicBezTo>
                  <a:cubicBezTo>
                    <a:pt x="1289" y="303"/>
                    <a:pt x="1281" y="310"/>
                    <a:pt x="1277" y="306"/>
                  </a:cubicBezTo>
                  <a:cubicBezTo>
                    <a:pt x="1273" y="303"/>
                    <a:pt x="1265" y="294"/>
                    <a:pt x="1258" y="301"/>
                  </a:cubicBezTo>
                  <a:cubicBezTo>
                    <a:pt x="1255" y="304"/>
                    <a:pt x="1252" y="309"/>
                    <a:pt x="1250" y="314"/>
                  </a:cubicBezTo>
                  <a:cubicBezTo>
                    <a:pt x="1244" y="324"/>
                    <a:pt x="1247" y="325"/>
                    <a:pt x="1235" y="326"/>
                  </a:cubicBezTo>
                  <a:cubicBezTo>
                    <a:pt x="1230" y="327"/>
                    <a:pt x="1224" y="327"/>
                    <a:pt x="1221" y="327"/>
                  </a:cubicBezTo>
                  <a:cubicBezTo>
                    <a:pt x="1215" y="328"/>
                    <a:pt x="1208" y="331"/>
                    <a:pt x="1204" y="333"/>
                  </a:cubicBezTo>
                  <a:cubicBezTo>
                    <a:pt x="1202" y="334"/>
                    <a:pt x="1199" y="335"/>
                    <a:pt x="1200" y="334"/>
                  </a:cubicBezTo>
                  <a:cubicBezTo>
                    <a:pt x="1200" y="333"/>
                    <a:pt x="1200" y="329"/>
                    <a:pt x="1199" y="326"/>
                  </a:cubicBezTo>
                  <a:cubicBezTo>
                    <a:pt x="1198" y="323"/>
                    <a:pt x="1194" y="318"/>
                    <a:pt x="1191" y="315"/>
                  </a:cubicBezTo>
                  <a:cubicBezTo>
                    <a:pt x="1188" y="312"/>
                    <a:pt x="1178" y="306"/>
                    <a:pt x="1175" y="304"/>
                  </a:cubicBezTo>
                  <a:cubicBezTo>
                    <a:pt x="1173" y="302"/>
                    <a:pt x="1172" y="296"/>
                    <a:pt x="1172" y="291"/>
                  </a:cubicBezTo>
                  <a:cubicBezTo>
                    <a:pt x="1172" y="285"/>
                    <a:pt x="1173" y="278"/>
                    <a:pt x="1173" y="273"/>
                  </a:cubicBezTo>
                  <a:cubicBezTo>
                    <a:pt x="1173" y="266"/>
                    <a:pt x="1172" y="262"/>
                    <a:pt x="1169" y="259"/>
                  </a:cubicBezTo>
                  <a:cubicBezTo>
                    <a:pt x="1166" y="256"/>
                    <a:pt x="1162" y="256"/>
                    <a:pt x="1156" y="256"/>
                  </a:cubicBezTo>
                  <a:cubicBezTo>
                    <a:pt x="1150" y="255"/>
                    <a:pt x="1158" y="239"/>
                    <a:pt x="1150" y="235"/>
                  </a:cubicBezTo>
                  <a:cubicBezTo>
                    <a:pt x="1141" y="231"/>
                    <a:pt x="1145" y="217"/>
                    <a:pt x="1143" y="210"/>
                  </a:cubicBezTo>
                  <a:cubicBezTo>
                    <a:pt x="1142" y="203"/>
                    <a:pt x="1133" y="204"/>
                    <a:pt x="1128" y="204"/>
                  </a:cubicBezTo>
                  <a:cubicBezTo>
                    <a:pt x="1123" y="205"/>
                    <a:pt x="1119" y="207"/>
                    <a:pt x="1115" y="211"/>
                  </a:cubicBezTo>
                  <a:cubicBezTo>
                    <a:pt x="1102" y="223"/>
                    <a:pt x="1101" y="247"/>
                    <a:pt x="1098" y="258"/>
                  </a:cubicBezTo>
                  <a:cubicBezTo>
                    <a:pt x="1094" y="270"/>
                    <a:pt x="1088" y="268"/>
                    <a:pt x="1081" y="263"/>
                  </a:cubicBezTo>
                  <a:cubicBezTo>
                    <a:pt x="1075" y="258"/>
                    <a:pt x="1061" y="274"/>
                    <a:pt x="1054" y="286"/>
                  </a:cubicBezTo>
                  <a:cubicBezTo>
                    <a:pt x="1048" y="298"/>
                    <a:pt x="1039" y="310"/>
                    <a:pt x="1027" y="313"/>
                  </a:cubicBezTo>
                  <a:cubicBezTo>
                    <a:pt x="1014" y="316"/>
                    <a:pt x="998" y="316"/>
                    <a:pt x="997" y="309"/>
                  </a:cubicBezTo>
                  <a:cubicBezTo>
                    <a:pt x="996" y="302"/>
                    <a:pt x="996" y="300"/>
                    <a:pt x="991" y="295"/>
                  </a:cubicBezTo>
                  <a:cubicBezTo>
                    <a:pt x="986" y="290"/>
                    <a:pt x="959" y="290"/>
                    <a:pt x="945" y="293"/>
                  </a:cubicBezTo>
                  <a:cubicBezTo>
                    <a:pt x="931" y="296"/>
                    <a:pt x="920" y="301"/>
                    <a:pt x="912" y="293"/>
                  </a:cubicBezTo>
                  <a:cubicBezTo>
                    <a:pt x="904" y="286"/>
                    <a:pt x="903" y="276"/>
                    <a:pt x="910" y="272"/>
                  </a:cubicBezTo>
                  <a:cubicBezTo>
                    <a:pt x="916" y="268"/>
                    <a:pt x="919" y="266"/>
                    <a:pt x="916" y="258"/>
                  </a:cubicBezTo>
                  <a:cubicBezTo>
                    <a:pt x="912" y="250"/>
                    <a:pt x="907" y="236"/>
                    <a:pt x="901" y="220"/>
                  </a:cubicBezTo>
                  <a:cubicBezTo>
                    <a:pt x="896" y="204"/>
                    <a:pt x="891" y="183"/>
                    <a:pt x="884" y="166"/>
                  </a:cubicBezTo>
                  <a:cubicBezTo>
                    <a:pt x="876" y="150"/>
                    <a:pt x="868" y="139"/>
                    <a:pt x="857" y="131"/>
                  </a:cubicBezTo>
                  <a:cubicBezTo>
                    <a:pt x="846" y="124"/>
                    <a:pt x="843" y="106"/>
                    <a:pt x="843" y="95"/>
                  </a:cubicBezTo>
                  <a:cubicBezTo>
                    <a:pt x="843" y="83"/>
                    <a:pt x="856" y="77"/>
                    <a:pt x="862" y="68"/>
                  </a:cubicBezTo>
                  <a:cubicBezTo>
                    <a:pt x="868" y="60"/>
                    <a:pt x="861" y="51"/>
                    <a:pt x="857" y="44"/>
                  </a:cubicBezTo>
                  <a:cubicBezTo>
                    <a:pt x="853" y="37"/>
                    <a:pt x="860" y="27"/>
                    <a:pt x="851" y="15"/>
                  </a:cubicBezTo>
                  <a:cubicBezTo>
                    <a:pt x="843" y="3"/>
                    <a:pt x="831" y="0"/>
                    <a:pt x="822" y="10"/>
                  </a:cubicBezTo>
                  <a:cubicBezTo>
                    <a:pt x="813" y="21"/>
                    <a:pt x="805" y="24"/>
                    <a:pt x="802" y="21"/>
                  </a:cubicBezTo>
                  <a:cubicBezTo>
                    <a:pt x="798" y="17"/>
                    <a:pt x="796" y="12"/>
                    <a:pt x="785" y="14"/>
                  </a:cubicBezTo>
                  <a:cubicBezTo>
                    <a:pt x="773" y="16"/>
                    <a:pt x="780" y="28"/>
                    <a:pt x="763" y="29"/>
                  </a:cubicBezTo>
                  <a:cubicBezTo>
                    <a:pt x="754" y="29"/>
                    <a:pt x="748" y="27"/>
                    <a:pt x="744" y="23"/>
                  </a:cubicBezTo>
                  <a:cubicBezTo>
                    <a:pt x="738" y="17"/>
                    <a:pt x="735" y="19"/>
                    <a:pt x="727" y="23"/>
                  </a:cubicBezTo>
                  <a:cubicBezTo>
                    <a:pt x="719" y="28"/>
                    <a:pt x="713" y="37"/>
                    <a:pt x="721" y="49"/>
                  </a:cubicBezTo>
                  <a:cubicBezTo>
                    <a:pt x="729" y="61"/>
                    <a:pt x="731" y="82"/>
                    <a:pt x="723" y="89"/>
                  </a:cubicBezTo>
                  <a:cubicBezTo>
                    <a:pt x="716" y="96"/>
                    <a:pt x="694" y="101"/>
                    <a:pt x="677" y="105"/>
                  </a:cubicBezTo>
                  <a:cubicBezTo>
                    <a:pt x="660" y="108"/>
                    <a:pt x="651" y="119"/>
                    <a:pt x="649" y="131"/>
                  </a:cubicBezTo>
                  <a:cubicBezTo>
                    <a:pt x="647" y="143"/>
                    <a:pt x="640" y="139"/>
                    <a:pt x="629" y="137"/>
                  </a:cubicBezTo>
                  <a:cubicBezTo>
                    <a:pt x="619" y="133"/>
                    <a:pt x="598" y="141"/>
                    <a:pt x="581" y="152"/>
                  </a:cubicBezTo>
                  <a:cubicBezTo>
                    <a:pt x="566" y="163"/>
                    <a:pt x="556" y="180"/>
                    <a:pt x="555" y="189"/>
                  </a:cubicBezTo>
                  <a:cubicBezTo>
                    <a:pt x="554" y="198"/>
                    <a:pt x="542" y="209"/>
                    <a:pt x="527" y="205"/>
                  </a:cubicBezTo>
                  <a:cubicBezTo>
                    <a:pt x="512" y="201"/>
                    <a:pt x="502" y="183"/>
                    <a:pt x="494" y="170"/>
                  </a:cubicBezTo>
                  <a:cubicBezTo>
                    <a:pt x="486" y="156"/>
                    <a:pt x="475" y="153"/>
                    <a:pt x="465" y="158"/>
                  </a:cubicBezTo>
                  <a:cubicBezTo>
                    <a:pt x="455" y="163"/>
                    <a:pt x="440" y="178"/>
                    <a:pt x="432" y="186"/>
                  </a:cubicBezTo>
                  <a:cubicBezTo>
                    <a:pt x="425" y="193"/>
                    <a:pt x="416" y="195"/>
                    <a:pt x="407" y="195"/>
                  </a:cubicBezTo>
                  <a:cubicBezTo>
                    <a:pt x="399" y="195"/>
                    <a:pt x="399" y="216"/>
                    <a:pt x="397" y="230"/>
                  </a:cubicBezTo>
                  <a:cubicBezTo>
                    <a:pt x="395" y="244"/>
                    <a:pt x="372" y="258"/>
                    <a:pt x="364" y="262"/>
                  </a:cubicBezTo>
                  <a:cubicBezTo>
                    <a:pt x="355" y="264"/>
                    <a:pt x="346" y="267"/>
                    <a:pt x="346" y="277"/>
                  </a:cubicBezTo>
                  <a:cubicBezTo>
                    <a:pt x="346" y="286"/>
                    <a:pt x="339" y="287"/>
                    <a:pt x="331" y="284"/>
                  </a:cubicBezTo>
                  <a:cubicBezTo>
                    <a:pt x="324" y="281"/>
                    <a:pt x="318" y="278"/>
                    <a:pt x="317" y="292"/>
                  </a:cubicBezTo>
                  <a:cubicBezTo>
                    <a:pt x="317" y="306"/>
                    <a:pt x="321" y="320"/>
                    <a:pt x="333" y="319"/>
                  </a:cubicBezTo>
                  <a:cubicBezTo>
                    <a:pt x="344" y="318"/>
                    <a:pt x="344" y="330"/>
                    <a:pt x="349" y="338"/>
                  </a:cubicBezTo>
                  <a:cubicBezTo>
                    <a:pt x="355" y="346"/>
                    <a:pt x="356" y="352"/>
                    <a:pt x="355" y="368"/>
                  </a:cubicBezTo>
                  <a:cubicBezTo>
                    <a:pt x="354" y="385"/>
                    <a:pt x="368" y="396"/>
                    <a:pt x="371" y="408"/>
                  </a:cubicBezTo>
                  <a:cubicBezTo>
                    <a:pt x="373" y="421"/>
                    <a:pt x="363" y="430"/>
                    <a:pt x="354" y="444"/>
                  </a:cubicBezTo>
                  <a:cubicBezTo>
                    <a:pt x="345" y="456"/>
                    <a:pt x="340" y="479"/>
                    <a:pt x="333" y="487"/>
                  </a:cubicBezTo>
                  <a:cubicBezTo>
                    <a:pt x="325" y="496"/>
                    <a:pt x="313" y="508"/>
                    <a:pt x="304" y="509"/>
                  </a:cubicBezTo>
                  <a:cubicBezTo>
                    <a:pt x="295" y="510"/>
                    <a:pt x="288" y="510"/>
                    <a:pt x="276" y="515"/>
                  </a:cubicBezTo>
                  <a:cubicBezTo>
                    <a:pt x="263" y="521"/>
                    <a:pt x="250" y="523"/>
                    <a:pt x="231" y="531"/>
                  </a:cubicBezTo>
                  <a:cubicBezTo>
                    <a:pt x="212" y="537"/>
                    <a:pt x="194" y="568"/>
                    <a:pt x="189" y="578"/>
                  </a:cubicBezTo>
                  <a:cubicBezTo>
                    <a:pt x="184" y="589"/>
                    <a:pt x="187" y="612"/>
                    <a:pt x="183" y="621"/>
                  </a:cubicBezTo>
                  <a:cubicBezTo>
                    <a:pt x="179" y="630"/>
                    <a:pt x="180" y="646"/>
                    <a:pt x="187" y="651"/>
                  </a:cubicBezTo>
                  <a:cubicBezTo>
                    <a:pt x="193" y="657"/>
                    <a:pt x="195" y="666"/>
                    <a:pt x="196" y="680"/>
                  </a:cubicBezTo>
                  <a:cubicBezTo>
                    <a:pt x="198" y="694"/>
                    <a:pt x="210" y="705"/>
                    <a:pt x="218" y="712"/>
                  </a:cubicBezTo>
                  <a:cubicBezTo>
                    <a:pt x="225" y="720"/>
                    <a:pt x="219" y="733"/>
                    <a:pt x="214" y="743"/>
                  </a:cubicBezTo>
                  <a:cubicBezTo>
                    <a:pt x="211" y="753"/>
                    <a:pt x="207" y="755"/>
                    <a:pt x="201" y="746"/>
                  </a:cubicBezTo>
                  <a:cubicBezTo>
                    <a:pt x="194" y="736"/>
                    <a:pt x="183" y="741"/>
                    <a:pt x="178" y="754"/>
                  </a:cubicBezTo>
                  <a:cubicBezTo>
                    <a:pt x="172" y="767"/>
                    <a:pt x="158" y="796"/>
                    <a:pt x="156" y="813"/>
                  </a:cubicBezTo>
                  <a:cubicBezTo>
                    <a:pt x="154" y="830"/>
                    <a:pt x="158" y="831"/>
                    <a:pt x="169" y="831"/>
                  </a:cubicBezTo>
                  <a:cubicBezTo>
                    <a:pt x="179" y="831"/>
                    <a:pt x="185" y="834"/>
                    <a:pt x="182" y="845"/>
                  </a:cubicBezTo>
                  <a:cubicBezTo>
                    <a:pt x="179" y="856"/>
                    <a:pt x="171" y="862"/>
                    <a:pt x="162" y="873"/>
                  </a:cubicBezTo>
                  <a:cubicBezTo>
                    <a:pt x="154" y="884"/>
                    <a:pt x="148" y="906"/>
                    <a:pt x="139" y="915"/>
                  </a:cubicBezTo>
                  <a:cubicBezTo>
                    <a:pt x="131" y="925"/>
                    <a:pt x="124" y="926"/>
                    <a:pt x="106" y="931"/>
                  </a:cubicBezTo>
                  <a:cubicBezTo>
                    <a:pt x="89" y="936"/>
                    <a:pt x="78" y="946"/>
                    <a:pt x="79" y="953"/>
                  </a:cubicBezTo>
                  <a:cubicBezTo>
                    <a:pt x="80" y="960"/>
                    <a:pt x="95" y="969"/>
                    <a:pt x="99" y="981"/>
                  </a:cubicBezTo>
                  <a:cubicBezTo>
                    <a:pt x="103" y="994"/>
                    <a:pt x="78" y="990"/>
                    <a:pt x="71" y="1004"/>
                  </a:cubicBezTo>
                  <a:cubicBezTo>
                    <a:pt x="65" y="1019"/>
                    <a:pt x="59" y="1044"/>
                    <a:pt x="62" y="1058"/>
                  </a:cubicBezTo>
                  <a:cubicBezTo>
                    <a:pt x="65" y="1071"/>
                    <a:pt x="60" y="1075"/>
                    <a:pt x="55" y="1085"/>
                  </a:cubicBezTo>
                  <a:cubicBezTo>
                    <a:pt x="50" y="1096"/>
                    <a:pt x="54" y="1112"/>
                    <a:pt x="50" y="1123"/>
                  </a:cubicBezTo>
                  <a:cubicBezTo>
                    <a:pt x="45" y="1135"/>
                    <a:pt x="50" y="1150"/>
                    <a:pt x="44" y="1161"/>
                  </a:cubicBezTo>
                  <a:cubicBezTo>
                    <a:pt x="39" y="1172"/>
                    <a:pt x="25" y="1181"/>
                    <a:pt x="12" y="1193"/>
                  </a:cubicBezTo>
                  <a:cubicBezTo>
                    <a:pt x="0" y="1205"/>
                    <a:pt x="6" y="1226"/>
                    <a:pt x="19" y="1237"/>
                  </a:cubicBezTo>
                  <a:cubicBezTo>
                    <a:pt x="33" y="1247"/>
                    <a:pt x="29" y="1252"/>
                    <a:pt x="17" y="1264"/>
                  </a:cubicBezTo>
                  <a:cubicBezTo>
                    <a:pt x="6" y="1276"/>
                    <a:pt x="21" y="1299"/>
                    <a:pt x="37" y="1301"/>
                  </a:cubicBezTo>
                  <a:cubicBezTo>
                    <a:pt x="54" y="1304"/>
                    <a:pt x="62" y="1309"/>
                    <a:pt x="72" y="1317"/>
                  </a:cubicBezTo>
                  <a:cubicBezTo>
                    <a:pt x="81" y="1325"/>
                    <a:pt x="100" y="1324"/>
                    <a:pt x="116" y="1324"/>
                  </a:cubicBezTo>
                  <a:cubicBezTo>
                    <a:pt x="131" y="1323"/>
                    <a:pt x="137" y="1328"/>
                    <a:pt x="143" y="1334"/>
                  </a:cubicBezTo>
                  <a:cubicBezTo>
                    <a:pt x="148" y="1340"/>
                    <a:pt x="154" y="1342"/>
                    <a:pt x="161" y="1340"/>
                  </a:cubicBezTo>
                  <a:cubicBezTo>
                    <a:pt x="168" y="1338"/>
                    <a:pt x="171" y="1327"/>
                    <a:pt x="182" y="1319"/>
                  </a:cubicBezTo>
                  <a:cubicBezTo>
                    <a:pt x="193" y="1311"/>
                    <a:pt x="200" y="1311"/>
                    <a:pt x="196" y="1318"/>
                  </a:cubicBezTo>
                  <a:cubicBezTo>
                    <a:pt x="194" y="1325"/>
                    <a:pt x="188" y="1328"/>
                    <a:pt x="183" y="1334"/>
                  </a:cubicBezTo>
                  <a:cubicBezTo>
                    <a:pt x="178" y="1340"/>
                    <a:pt x="194" y="1346"/>
                    <a:pt x="206" y="1354"/>
                  </a:cubicBezTo>
                  <a:cubicBezTo>
                    <a:pt x="218" y="1363"/>
                    <a:pt x="223" y="1371"/>
                    <a:pt x="226" y="1382"/>
                  </a:cubicBezTo>
                  <a:cubicBezTo>
                    <a:pt x="229" y="1393"/>
                    <a:pt x="231" y="1402"/>
                    <a:pt x="239" y="1402"/>
                  </a:cubicBezTo>
                  <a:cubicBezTo>
                    <a:pt x="249" y="1402"/>
                    <a:pt x="250" y="1401"/>
                    <a:pt x="260" y="1393"/>
                  </a:cubicBezTo>
                  <a:cubicBezTo>
                    <a:pt x="271" y="1386"/>
                    <a:pt x="285" y="1381"/>
                    <a:pt x="298" y="1378"/>
                  </a:cubicBezTo>
                  <a:cubicBezTo>
                    <a:pt x="312" y="1375"/>
                    <a:pt x="324" y="1371"/>
                    <a:pt x="326" y="1376"/>
                  </a:cubicBezTo>
                  <a:cubicBezTo>
                    <a:pt x="329" y="1381"/>
                    <a:pt x="324" y="1390"/>
                    <a:pt x="320" y="1404"/>
                  </a:cubicBezTo>
                  <a:cubicBezTo>
                    <a:pt x="316" y="1419"/>
                    <a:pt x="319" y="1432"/>
                    <a:pt x="328" y="1433"/>
                  </a:cubicBezTo>
                  <a:cubicBezTo>
                    <a:pt x="336" y="1435"/>
                    <a:pt x="341" y="1438"/>
                    <a:pt x="343" y="1448"/>
                  </a:cubicBezTo>
                  <a:cubicBezTo>
                    <a:pt x="345" y="1457"/>
                    <a:pt x="345" y="1469"/>
                    <a:pt x="352" y="1473"/>
                  </a:cubicBezTo>
                  <a:cubicBezTo>
                    <a:pt x="359" y="1478"/>
                    <a:pt x="362" y="1477"/>
                    <a:pt x="365" y="1496"/>
                  </a:cubicBezTo>
                  <a:cubicBezTo>
                    <a:pt x="369" y="1515"/>
                    <a:pt x="375" y="1523"/>
                    <a:pt x="385" y="1532"/>
                  </a:cubicBezTo>
                  <a:cubicBezTo>
                    <a:pt x="396" y="1542"/>
                    <a:pt x="400" y="1551"/>
                    <a:pt x="388" y="1561"/>
                  </a:cubicBezTo>
                  <a:cubicBezTo>
                    <a:pt x="376" y="1571"/>
                    <a:pt x="377" y="1588"/>
                    <a:pt x="383" y="1598"/>
                  </a:cubicBezTo>
                  <a:cubicBezTo>
                    <a:pt x="389" y="1608"/>
                    <a:pt x="394" y="1617"/>
                    <a:pt x="394" y="1630"/>
                  </a:cubicBezTo>
                  <a:cubicBezTo>
                    <a:pt x="394" y="1643"/>
                    <a:pt x="400" y="1658"/>
                    <a:pt x="414" y="1674"/>
                  </a:cubicBezTo>
                  <a:cubicBezTo>
                    <a:pt x="427" y="1690"/>
                    <a:pt x="427" y="1713"/>
                    <a:pt x="435" y="1724"/>
                  </a:cubicBezTo>
                  <a:cubicBezTo>
                    <a:pt x="442" y="1733"/>
                    <a:pt x="451" y="1736"/>
                    <a:pt x="465" y="1741"/>
                  </a:cubicBezTo>
                  <a:cubicBezTo>
                    <a:pt x="468" y="1737"/>
                    <a:pt x="473" y="1740"/>
                    <a:pt x="473" y="1732"/>
                  </a:cubicBezTo>
                  <a:cubicBezTo>
                    <a:pt x="473" y="1723"/>
                    <a:pt x="470" y="1721"/>
                    <a:pt x="466" y="1718"/>
                  </a:cubicBezTo>
                  <a:cubicBezTo>
                    <a:pt x="462" y="1715"/>
                    <a:pt x="459" y="1709"/>
                    <a:pt x="462" y="1704"/>
                  </a:cubicBezTo>
                  <a:cubicBezTo>
                    <a:pt x="466" y="1700"/>
                    <a:pt x="476" y="1700"/>
                    <a:pt x="481" y="1707"/>
                  </a:cubicBezTo>
                  <a:cubicBezTo>
                    <a:pt x="483" y="1708"/>
                    <a:pt x="493" y="1718"/>
                    <a:pt x="505" y="1714"/>
                  </a:cubicBezTo>
                  <a:cubicBezTo>
                    <a:pt x="516" y="1710"/>
                    <a:pt x="505" y="1689"/>
                    <a:pt x="502" y="1684"/>
                  </a:cubicBezTo>
                  <a:cubicBezTo>
                    <a:pt x="500" y="1679"/>
                    <a:pt x="502" y="1666"/>
                    <a:pt x="516" y="1673"/>
                  </a:cubicBezTo>
                  <a:cubicBezTo>
                    <a:pt x="530" y="1679"/>
                    <a:pt x="527" y="1667"/>
                    <a:pt x="538" y="1667"/>
                  </a:cubicBezTo>
                  <a:cubicBezTo>
                    <a:pt x="550" y="1667"/>
                    <a:pt x="564" y="1668"/>
                    <a:pt x="570" y="1658"/>
                  </a:cubicBezTo>
                  <a:cubicBezTo>
                    <a:pt x="575" y="1647"/>
                    <a:pt x="578" y="1641"/>
                    <a:pt x="574" y="1637"/>
                  </a:cubicBezTo>
                  <a:cubicBezTo>
                    <a:pt x="570" y="1633"/>
                    <a:pt x="552" y="1628"/>
                    <a:pt x="546" y="1621"/>
                  </a:cubicBezTo>
                  <a:cubicBezTo>
                    <a:pt x="543" y="1617"/>
                    <a:pt x="546" y="1613"/>
                    <a:pt x="558" y="1615"/>
                  </a:cubicBezTo>
                  <a:cubicBezTo>
                    <a:pt x="571" y="1617"/>
                    <a:pt x="596" y="1620"/>
                    <a:pt x="604" y="1624"/>
                  </a:cubicBezTo>
                  <a:cubicBezTo>
                    <a:pt x="613" y="1628"/>
                    <a:pt x="619" y="1638"/>
                    <a:pt x="621" y="1650"/>
                  </a:cubicBezTo>
                  <a:cubicBezTo>
                    <a:pt x="622" y="1658"/>
                    <a:pt x="612" y="1672"/>
                    <a:pt x="608" y="1682"/>
                  </a:cubicBezTo>
                  <a:cubicBezTo>
                    <a:pt x="606" y="1688"/>
                    <a:pt x="609" y="1694"/>
                    <a:pt x="610" y="1695"/>
                  </a:cubicBezTo>
                  <a:cubicBezTo>
                    <a:pt x="614" y="1697"/>
                    <a:pt x="633" y="1686"/>
                    <a:pt x="635" y="1671"/>
                  </a:cubicBezTo>
                  <a:cubicBezTo>
                    <a:pt x="637" y="1655"/>
                    <a:pt x="627" y="1630"/>
                    <a:pt x="629" y="1618"/>
                  </a:cubicBezTo>
                  <a:cubicBezTo>
                    <a:pt x="632" y="1608"/>
                    <a:pt x="631" y="1588"/>
                    <a:pt x="635" y="1584"/>
                  </a:cubicBezTo>
                  <a:cubicBezTo>
                    <a:pt x="637" y="1581"/>
                    <a:pt x="658" y="1575"/>
                    <a:pt x="661" y="1580"/>
                  </a:cubicBezTo>
                  <a:cubicBezTo>
                    <a:pt x="662" y="1582"/>
                    <a:pt x="662" y="1588"/>
                    <a:pt x="659" y="1593"/>
                  </a:cubicBezTo>
                  <a:cubicBezTo>
                    <a:pt x="655" y="1601"/>
                    <a:pt x="648" y="1610"/>
                    <a:pt x="648" y="1620"/>
                  </a:cubicBezTo>
                  <a:cubicBezTo>
                    <a:pt x="648" y="1627"/>
                    <a:pt x="660" y="1631"/>
                    <a:pt x="664" y="1619"/>
                  </a:cubicBezTo>
                  <a:cubicBezTo>
                    <a:pt x="672" y="1593"/>
                    <a:pt x="704" y="1579"/>
                    <a:pt x="703" y="1573"/>
                  </a:cubicBezTo>
                  <a:cubicBezTo>
                    <a:pt x="699" y="1532"/>
                    <a:pt x="707" y="1517"/>
                    <a:pt x="724" y="1511"/>
                  </a:cubicBezTo>
                  <a:cubicBezTo>
                    <a:pt x="735" y="1507"/>
                    <a:pt x="752" y="1513"/>
                    <a:pt x="769" y="1498"/>
                  </a:cubicBezTo>
                  <a:cubicBezTo>
                    <a:pt x="778" y="1490"/>
                    <a:pt x="774" y="1477"/>
                    <a:pt x="768" y="1466"/>
                  </a:cubicBezTo>
                  <a:cubicBezTo>
                    <a:pt x="765" y="1459"/>
                    <a:pt x="719" y="1443"/>
                    <a:pt x="693" y="1447"/>
                  </a:cubicBezTo>
                  <a:cubicBezTo>
                    <a:pt x="674" y="1450"/>
                    <a:pt x="669" y="1446"/>
                    <a:pt x="673" y="1436"/>
                  </a:cubicBezTo>
                  <a:cubicBezTo>
                    <a:pt x="677" y="1426"/>
                    <a:pt x="680" y="1417"/>
                    <a:pt x="707" y="1417"/>
                  </a:cubicBezTo>
                  <a:cubicBezTo>
                    <a:pt x="717" y="1417"/>
                    <a:pt x="717" y="1416"/>
                    <a:pt x="722" y="1419"/>
                  </a:cubicBezTo>
                  <a:cubicBezTo>
                    <a:pt x="728" y="1423"/>
                    <a:pt x="744" y="1392"/>
                    <a:pt x="721" y="1391"/>
                  </a:cubicBezTo>
                  <a:cubicBezTo>
                    <a:pt x="713" y="1390"/>
                    <a:pt x="699" y="1390"/>
                    <a:pt x="695" y="1384"/>
                  </a:cubicBezTo>
                  <a:cubicBezTo>
                    <a:pt x="692" y="1378"/>
                    <a:pt x="717" y="1366"/>
                    <a:pt x="728" y="1365"/>
                  </a:cubicBezTo>
                  <a:cubicBezTo>
                    <a:pt x="739" y="1364"/>
                    <a:pt x="750" y="1371"/>
                    <a:pt x="754" y="1379"/>
                  </a:cubicBezTo>
                  <a:cubicBezTo>
                    <a:pt x="758" y="1387"/>
                    <a:pt x="754" y="1397"/>
                    <a:pt x="750" y="1405"/>
                  </a:cubicBezTo>
                  <a:cubicBezTo>
                    <a:pt x="747" y="1413"/>
                    <a:pt x="749" y="1425"/>
                    <a:pt x="757" y="1429"/>
                  </a:cubicBezTo>
                  <a:cubicBezTo>
                    <a:pt x="765" y="1434"/>
                    <a:pt x="786" y="1417"/>
                    <a:pt x="788" y="1409"/>
                  </a:cubicBezTo>
                  <a:cubicBezTo>
                    <a:pt x="789" y="1401"/>
                    <a:pt x="788" y="1396"/>
                    <a:pt x="779" y="1391"/>
                  </a:cubicBezTo>
                  <a:cubicBezTo>
                    <a:pt x="771" y="1386"/>
                    <a:pt x="763" y="1371"/>
                    <a:pt x="767" y="1349"/>
                  </a:cubicBezTo>
                  <a:cubicBezTo>
                    <a:pt x="771" y="1327"/>
                    <a:pt x="779" y="1329"/>
                    <a:pt x="781" y="1337"/>
                  </a:cubicBezTo>
                  <a:cubicBezTo>
                    <a:pt x="783" y="1345"/>
                    <a:pt x="780" y="1371"/>
                    <a:pt x="782" y="1376"/>
                  </a:cubicBezTo>
                  <a:cubicBezTo>
                    <a:pt x="784" y="1382"/>
                    <a:pt x="790" y="1382"/>
                    <a:pt x="792" y="1382"/>
                  </a:cubicBezTo>
                  <a:cubicBezTo>
                    <a:pt x="796" y="1383"/>
                    <a:pt x="806" y="1384"/>
                    <a:pt x="810" y="1376"/>
                  </a:cubicBezTo>
                  <a:cubicBezTo>
                    <a:pt x="815" y="1367"/>
                    <a:pt x="827" y="1356"/>
                    <a:pt x="842" y="1358"/>
                  </a:cubicBezTo>
                  <a:cubicBezTo>
                    <a:pt x="856" y="1360"/>
                    <a:pt x="858" y="1356"/>
                    <a:pt x="857" y="1346"/>
                  </a:cubicBezTo>
                  <a:cubicBezTo>
                    <a:pt x="856" y="1336"/>
                    <a:pt x="856" y="1323"/>
                    <a:pt x="861" y="1321"/>
                  </a:cubicBezTo>
                  <a:cubicBezTo>
                    <a:pt x="865" y="1319"/>
                    <a:pt x="866" y="1329"/>
                    <a:pt x="866" y="1337"/>
                  </a:cubicBezTo>
                  <a:cubicBezTo>
                    <a:pt x="867" y="1345"/>
                    <a:pt x="871" y="1353"/>
                    <a:pt x="885" y="1353"/>
                  </a:cubicBezTo>
                  <a:cubicBezTo>
                    <a:pt x="899" y="1352"/>
                    <a:pt x="910" y="1348"/>
                    <a:pt x="908" y="1363"/>
                  </a:cubicBezTo>
                  <a:cubicBezTo>
                    <a:pt x="906" y="1378"/>
                    <a:pt x="908" y="1384"/>
                    <a:pt x="915" y="1387"/>
                  </a:cubicBezTo>
                  <a:cubicBezTo>
                    <a:pt x="922" y="1389"/>
                    <a:pt x="926" y="1372"/>
                    <a:pt x="932" y="1364"/>
                  </a:cubicBezTo>
                  <a:cubicBezTo>
                    <a:pt x="938" y="1356"/>
                    <a:pt x="942" y="1345"/>
                    <a:pt x="937" y="1340"/>
                  </a:cubicBezTo>
                  <a:cubicBezTo>
                    <a:pt x="931" y="1336"/>
                    <a:pt x="923" y="1327"/>
                    <a:pt x="927" y="1323"/>
                  </a:cubicBezTo>
                  <a:cubicBezTo>
                    <a:pt x="931" y="1319"/>
                    <a:pt x="940" y="1324"/>
                    <a:pt x="947" y="1319"/>
                  </a:cubicBezTo>
                  <a:cubicBezTo>
                    <a:pt x="954" y="1314"/>
                    <a:pt x="957" y="1307"/>
                    <a:pt x="964" y="1299"/>
                  </a:cubicBezTo>
                  <a:cubicBezTo>
                    <a:pt x="970" y="1291"/>
                    <a:pt x="970" y="1283"/>
                    <a:pt x="961" y="1283"/>
                  </a:cubicBezTo>
                  <a:cubicBezTo>
                    <a:pt x="951" y="1282"/>
                    <a:pt x="931" y="1281"/>
                    <a:pt x="926" y="1277"/>
                  </a:cubicBezTo>
                  <a:cubicBezTo>
                    <a:pt x="921" y="1272"/>
                    <a:pt x="920" y="1262"/>
                    <a:pt x="925" y="1258"/>
                  </a:cubicBezTo>
                  <a:cubicBezTo>
                    <a:pt x="931" y="1254"/>
                    <a:pt x="937" y="1253"/>
                    <a:pt x="941" y="1256"/>
                  </a:cubicBezTo>
                  <a:cubicBezTo>
                    <a:pt x="945" y="1259"/>
                    <a:pt x="967" y="1257"/>
                    <a:pt x="978" y="1254"/>
                  </a:cubicBezTo>
                  <a:cubicBezTo>
                    <a:pt x="989" y="1250"/>
                    <a:pt x="994" y="1247"/>
                    <a:pt x="1010" y="1247"/>
                  </a:cubicBezTo>
                  <a:cubicBezTo>
                    <a:pt x="1027" y="1246"/>
                    <a:pt x="1031" y="1242"/>
                    <a:pt x="1022" y="1238"/>
                  </a:cubicBezTo>
                  <a:cubicBezTo>
                    <a:pt x="1013" y="1234"/>
                    <a:pt x="1002" y="1235"/>
                    <a:pt x="995" y="1226"/>
                  </a:cubicBezTo>
                  <a:cubicBezTo>
                    <a:pt x="988" y="1217"/>
                    <a:pt x="1005" y="1216"/>
                    <a:pt x="1015" y="1219"/>
                  </a:cubicBezTo>
                  <a:cubicBezTo>
                    <a:pt x="1026" y="1223"/>
                    <a:pt x="1036" y="1222"/>
                    <a:pt x="1035" y="1217"/>
                  </a:cubicBezTo>
                  <a:cubicBezTo>
                    <a:pt x="1033" y="1211"/>
                    <a:pt x="1029" y="1205"/>
                    <a:pt x="1029" y="1194"/>
                  </a:cubicBezTo>
                  <a:cubicBezTo>
                    <a:pt x="1029" y="1182"/>
                    <a:pt x="1027" y="1181"/>
                    <a:pt x="1021" y="1188"/>
                  </a:cubicBezTo>
                  <a:cubicBezTo>
                    <a:pt x="1014" y="1196"/>
                    <a:pt x="1003" y="1199"/>
                    <a:pt x="999" y="1193"/>
                  </a:cubicBezTo>
                  <a:cubicBezTo>
                    <a:pt x="996" y="1187"/>
                    <a:pt x="988" y="1177"/>
                    <a:pt x="984" y="1175"/>
                  </a:cubicBezTo>
                  <a:cubicBezTo>
                    <a:pt x="979" y="1172"/>
                    <a:pt x="979" y="1166"/>
                    <a:pt x="990" y="1168"/>
                  </a:cubicBezTo>
                  <a:cubicBezTo>
                    <a:pt x="1002" y="1170"/>
                    <a:pt x="1013" y="1173"/>
                    <a:pt x="1013" y="1165"/>
                  </a:cubicBezTo>
                  <a:cubicBezTo>
                    <a:pt x="1013" y="1139"/>
                    <a:pt x="986" y="1126"/>
                    <a:pt x="987" y="1117"/>
                  </a:cubicBezTo>
                  <a:cubicBezTo>
                    <a:pt x="989" y="1105"/>
                    <a:pt x="1004" y="1094"/>
                    <a:pt x="1012" y="1101"/>
                  </a:cubicBezTo>
                  <a:cubicBezTo>
                    <a:pt x="1021" y="1108"/>
                    <a:pt x="1024" y="1130"/>
                    <a:pt x="1030" y="1144"/>
                  </a:cubicBezTo>
                  <a:cubicBezTo>
                    <a:pt x="1034" y="1154"/>
                    <a:pt x="1041" y="1158"/>
                    <a:pt x="1043" y="1158"/>
                  </a:cubicBezTo>
                  <a:cubicBezTo>
                    <a:pt x="1059" y="1156"/>
                    <a:pt x="1064" y="1149"/>
                    <a:pt x="1071" y="1142"/>
                  </a:cubicBezTo>
                  <a:cubicBezTo>
                    <a:pt x="1075" y="1136"/>
                    <a:pt x="1079" y="1131"/>
                    <a:pt x="1091" y="1126"/>
                  </a:cubicBezTo>
                  <a:cubicBezTo>
                    <a:pt x="1120" y="1115"/>
                    <a:pt x="1142" y="1119"/>
                    <a:pt x="1160" y="1123"/>
                  </a:cubicBezTo>
                  <a:cubicBezTo>
                    <a:pt x="1182" y="1129"/>
                    <a:pt x="1197" y="1131"/>
                    <a:pt x="1202" y="1123"/>
                  </a:cubicBezTo>
                  <a:cubicBezTo>
                    <a:pt x="1215" y="1105"/>
                    <a:pt x="1150" y="1088"/>
                    <a:pt x="1104" y="1074"/>
                  </a:cubicBezTo>
                  <a:cubicBezTo>
                    <a:pt x="1079" y="1067"/>
                    <a:pt x="1067" y="1058"/>
                    <a:pt x="1060" y="1054"/>
                  </a:cubicBezTo>
                  <a:cubicBezTo>
                    <a:pt x="1057" y="1052"/>
                    <a:pt x="1058" y="1048"/>
                    <a:pt x="1058" y="1044"/>
                  </a:cubicBezTo>
                  <a:cubicBezTo>
                    <a:pt x="1056" y="1034"/>
                    <a:pt x="1072" y="1029"/>
                    <a:pt x="1079" y="1027"/>
                  </a:cubicBezTo>
                  <a:cubicBezTo>
                    <a:pt x="1086" y="1027"/>
                    <a:pt x="1098" y="1021"/>
                    <a:pt x="1101" y="1007"/>
                  </a:cubicBezTo>
                  <a:cubicBezTo>
                    <a:pt x="1103" y="998"/>
                    <a:pt x="1095" y="978"/>
                    <a:pt x="1107" y="972"/>
                  </a:cubicBezTo>
                  <a:cubicBezTo>
                    <a:pt x="1127" y="961"/>
                    <a:pt x="1144" y="999"/>
                    <a:pt x="1144" y="1013"/>
                  </a:cubicBezTo>
                  <a:cubicBezTo>
                    <a:pt x="1143" y="1023"/>
                    <a:pt x="1153" y="1017"/>
                    <a:pt x="1168" y="1016"/>
                  </a:cubicBezTo>
                  <a:cubicBezTo>
                    <a:pt x="1183" y="1015"/>
                    <a:pt x="1177" y="1046"/>
                    <a:pt x="1185" y="1052"/>
                  </a:cubicBezTo>
                  <a:cubicBezTo>
                    <a:pt x="1192" y="1058"/>
                    <a:pt x="1238" y="1036"/>
                    <a:pt x="1225" y="1020"/>
                  </a:cubicBezTo>
                  <a:cubicBezTo>
                    <a:pt x="1220" y="1014"/>
                    <a:pt x="1209" y="998"/>
                    <a:pt x="1200" y="999"/>
                  </a:cubicBezTo>
                  <a:cubicBezTo>
                    <a:pt x="1191" y="1000"/>
                    <a:pt x="1192" y="986"/>
                    <a:pt x="1193" y="973"/>
                  </a:cubicBezTo>
                  <a:cubicBezTo>
                    <a:pt x="1194" y="960"/>
                    <a:pt x="1167" y="963"/>
                    <a:pt x="1160" y="959"/>
                  </a:cubicBezTo>
                  <a:cubicBezTo>
                    <a:pt x="1153" y="956"/>
                    <a:pt x="1152" y="947"/>
                    <a:pt x="1161" y="938"/>
                  </a:cubicBezTo>
                  <a:cubicBezTo>
                    <a:pt x="1169" y="930"/>
                    <a:pt x="1183" y="931"/>
                    <a:pt x="1196" y="931"/>
                  </a:cubicBezTo>
                  <a:cubicBezTo>
                    <a:pt x="1217" y="931"/>
                    <a:pt x="1202" y="869"/>
                    <a:pt x="1205" y="856"/>
                  </a:cubicBezTo>
                  <a:cubicBezTo>
                    <a:pt x="1209" y="838"/>
                    <a:pt x="1229" y="839"/>
                    <a:pt x="1231" y="828"/>
                  </a:cubicBezTo>
                  <a:cubicBezTo>
                    <a:pt x="1233" y="817"/>
                    <a:pt x="1227" y="801"/>
                    <a:pt x="1223" y="799"/>
                  </a:cubicBezTo>
                  <a:cubicBezTo>
                    <a:pt x="1220" y="798"/>
                    <a:pt x="1179" y="799"/>
                    <a:pt x="1172" y="800"/>
                  </a:cubicBezTo>
                  <a:cubicBezTo>
                    <a:pt x="1157" y="802"/>
                    <a:pt x="1162" y="785"/>
                    <a:pt x="1172" y="775"/>
                  </a:cubicBezTo>
                  <a:cubicBezTo>
                    <a:pt x="1182" y="765"/>
                    <a:pt x="1202" y="741"/>
                    <a:pt x="1204" y="732"/>
                  </a:cubicBezTo>
                  <a:cubicBezTo>
                    <a:pt x="1206" y="723"/>
                    <a:pt x="1220" y="722"/>
                    <a:pt x="1229" y="716"/>
                  </a:cubicBezTo>
                  <a:cubicBezTo>
                    <a:pt x="1244" y="705"/>
                    <a:pt x="1247" y="705"/>
                    <a:pt x="1256" y="696"/>
                  </a:cubicBezTo>
                  <a:cubicBezTo>
                    <a:pt x="1264" y="687"/>
                    <a:pt x="1275" y="683"/>
                    <a:pt x="1284" y="679"/>
                  </a:cubicBezTo>
                  <a:cubicBezTo>
                    <a:pt x="1293" y="675"/>
                    <a:pt x="1292" y="669"/>
                    <a:pt x="1286" y="671"/>
                  </a:cubicBezTo>
                  <a:cubicBezTo>
                    <a:pt x="1279" y="673"/>
                    <a:pt x="1270" y="675"/>
                    <a:pt x="1263" y="667"/>
                  </a:cubicBezTo>
                  <a:cubicBezTo>
                    <a:pt x="1257" y="659"/>
                    <a:pt x="1260" y="652"/>
                    <a:pt x="1252" y="652"/>
                  </a:cubicBezTo>
                  <a:cubicBezTo>
                    <a:pt x="1245" y="653"/>
                    <a:pt x="1234" y="664"/>
                    <a:pt x="1228" y="674"/>
                  </a:cubicBezTo>
                  <a:cubicBezTo>
                    <a:pt x="1221" y="683"/>
                    <a:pt x="1221" y="690"/>
                    <a:pt x="1216" y="692"/>
                  </a:cubicBezTo>
                  <a:cubicBezTo>
                    <a:pt x="1211" y="692"/>
                    <a:pt x="1209" y="683"/>
                    <a:pt x="1205" y="679"/>
                  </a:cubicBezTo>
                  <a:cubicBezTo>
                    <a:pt x="1201" y="675"/>
                    <a:pt x="1196" y="678"/>
                    <a:pt x="1196" y="668"/>
                  </a:cubicBezTo>
                  <a:cubicBezTo>
                    <a:pt x="1195" y="658"/>
                    <a:pt x="1189" y="659"/>
                    <a:pt x="1186" y="649"/>
                  </a:cubicBezTo>
                  <a:cubicBezTo>
                    <a:pt x="1183" y="638"/>
                    <a:pt x="1187" y="640"/>
                    <a:pt x="1189" y="636"/>
                  </a:cubicBezTo>
                  <a:cubicBezTo>
                    <a:pt x="1191" y="632"/>
                    <a:pt x="1196" y="636"/>
                    <a:pt x="1207" y="639"/>
                  </a:cubicBezTo>
                  <a:cubicBezTo>
                    <a:pt x="1218" y="643"/>
                    <a:pt x="1217" y="643"/>
                    <a:pt x="1225" y="643"/>
                  </a:cubicBezTo>
                  <a:cubicBezTo>
                    <a:pt x="1233" y="644"/>
                    <a:pt x="1242" y="637"/>
                    <a:pt x="1242" y="633"/>
                  </a:cubicBezTo>
                  <a:cubicBezTo>
                    <a:pt x="1243" y="629"/>
                    <a:pt x="1242" y="630"/>
                    <a:pt x="1238" y="625"/>
                  </a:cubicBezTo>
                  <a:cubicBezTo>
                    <a:pt x="1234" y="621"/>
                    <a:pt x="1231" y="616"/>
                    <a:pt x="1230" y="609"/>
                  </a:cubicBezTo>
                  <a:cubicBezTo>
                    <a:pt x="1229" y="603"/>
                    <a:pt x="1221" y="590"/>
                    <a:pt x="1213" y="587"/>
                  </a:cubicBezTo>
                  <a:cubicBezTo>
                    <a:pt x="1204" y="584"/>
                    <a:pt x="1187" y="579"/>
                    <a:pt x="1180" y="589"/>
                  </a:cubicBezTo>
                  <a:cubicBezTo>
                    <a:pt x="1173" y="598"/>
                    <a:pt x="1165" y="600"/>
                    <a:pt x="1162" y="593"/>
                  </a:cubicBezTo>
                  <a:cubicBezTo>
                    <a:pt x="1159" y="586"/>
                    <a:pt x="1151" y="552"/>
                    <a:pt x="1153" y="541"/>
                  </a:cubicBezTo>
                  <a:cubicBezTo>
                    <a:pt x="1155" y="529"/>
                    <a:pt x="1159" y="523"/>
                    <a:pt x="1168" y="530"/>
                  </a:cubicBezTo>
                  <a:cubicBezTo>
                    <a:pt x="1177" y="537"/>
                    <a:pt x="1192" y="550"/>
                    <a:pt x="1198" y="550"/>
                  </a:cubicBezTo>
                  <a:cubicBezTo>
                    <a:pt x="1204" y="550"/>
                    <a:pt x="1205" y="539"/>
                    <a:pt x="1198" y="536"/>
                  </a:cubicBezTo>
                  <a:cubicBezTo>
                    <a:pt x="1191" y="532"/>
                    <a:pt x="1182" y="525"/>
                    <a:pt x="1185" y="516"/>
                  </a:cubicBezTo>
                  <a:cubicBezTo>
                    <a:pt x="1188" y="507"/>
                    <a:pt x="1182" y="499"/>
                    <a:pt x="1179" y="494"/>
                  </a:cubicBezTo>
                  <a:cubicBezTo>
                    <a:pt x="1177" y="489"/>
                    <a:pt x="1184" y="483"/>
                    <a:pt x="1189" y="492"/>
                  </a:cubicBezTo>
                  <a:cubicBezTo>
                    <a:pt x="1194" y="502"/>
                    <a:pt x="1202" y="516"/>
                    <a:pt x="1204" y="524"/>
                  </a:cubicBezTo>
                  <a:cubicBezTo>
                    <a:pt x="1206" y="531"/>
                    <a:pt x="1209" y="533"/>
                    <a:pt x="1213" y="532"/>
                  </a:cubicBezTo>
                  <a:cubicBezTo>
                    <a:pt x="1217" y="531"/>
                    <a:pt x="1216" y="519"/>
                    <a:pt x="1217" y="510"/>
                  </a:cubicBezTo>
                  <a:cubicBezTo>
                    <a:pt x="1217" y="500"/>
                    <a:pt x="1223" y="496"/>
                    <a:pt x="1230" y="494"/>
                  </a:cubicBezTo>
                  <a:cubicBezTo>
                    <a:pt x="1237" y="491"/>
                    <a:pt x="1236" y="499"/>
                    <a:pt x="1231" y="505"/>
                  </a:cubicBezTo>
                  <a:cubicBezTo>
                    <a:pt x="1226" y="511"/>
                    <a:pt x="1227" y="516"/>
                    <a:pt x="1227" y="524"/>
                  </a:cubicBezTo>
                  <a:cubicBezTo>
                    <a:pt x="1228" y="531"/>
                    <a:pt x="1227" y="542"/>
                    <a:pt x="1228" y="547"/>
                  </a:cubicBezTo>
                  <a:cubicBezTo>
                    <a:pt x="1228" y="552"/>
                    <a:pt x="1232" y="554"/>
                    <a:pt x="1236" y="553"/>
                  </a:cubicBezTo>
                  <a:cubicBezTo>
                    <a:pt x="1241" y="552"/>
                    <a:pt x="1244" y="551"/>
                    <a:pt x="1249" y="555"/>
                  </a:cubicBezTo>
                  <a:cubicBezTo>
                    <a:pt x="1253" y="559"/>
                    <a:pt x="1258" y="556"/>
                    <a:pt x="1261" y="548"/>
                  </a:cubicBezTo>
                  <a:cubicBezTo>
                    <a:pt x="1264" y="541"/>
                    <a:pt x="1267" y="534"/>
                    <a:pt x="1267" y="524"/>
                  </a:cubicBezTo>
                  <a:cubicBezTo>
                    <a:pt x="1267" y="513"/>
                    <a:pt x="1271" y="508"/>
                    <a:pt x="1279" y="510"/>
                  </a:cubicBezTo>
                  <a:cubicBezTo>
                    <a:pt x="1289" y="511"/>
                    <a:pt x="1292" y="512"/>
                    <a:pt x="1300" y="511"/>
                  </a:cubicBezTo>
                  <a:cubicBezTo>
                    <a:pt x="1308" y="511"/>
                    <a:pt x="1309" y="518"/>
                    <a:pt x="1302" y="524"/>
                  </a:cubicBezTo>
                  <a:cubicBezTo>
                    <a:pt x="1297" y="529"/>
                    <a:pt x="1288" y="537"/>
                    <a:pt x="1286" y="548"/>
                  </a:cubicBezTo>
                  <a:cubicBezTo>
                    <a:pt x="1284" y="559"/>
                    <a:pt x="1279" y="569"/>
                    <a:pt x="1269" y="574"/>
                  </a:cubicBezTo>
                  <a:cubicBezTo>
                    <a:pt x="1260" y="580"/>
                    <a:pt x="1250" y="589"/>
                    <a:pt x="1246" y="597"/>
                  </a:cubicBezTo>
                  <a:cubicBezTo>
                    <a:pt x="1242" y="605"/>
                    <a:pt x="1241" y="612"/>
                    <a:pt x="1248" y="614"/>
                  </a:cubicBezTo>
                  <a:cubicBezTo>
                    <a:pt x="1256" y="615"/>
                    <a:pt x="1266" y="610"/>
                    <a:pt x="1273" y="600"/>
                  </a:cubicBezTo>
                  <a:cubicBezTo>
                    <a:pt x="1280" y="590"/>
                    <a:pt x="1278" y="580"/>
                    <a:pt x="1287" y="579"/>
                  </a:cubicBezTo>
                  <a:cubicBezTo>
                    <a:pt x="1294" y="579"/>
                    <a:pt x="1327" y="569"/>
                    <a:pt x="1327" y="567"/>
                  </a:cubicBezTo>
                  <a:cubicBezTo>
                    <a:pt x="1328" y="558"/>
                    <a:pt x="1330" y="544"/>
                    <a:pt x="1331" y="534"/>
                  </a:cubicBezTo>
                  <a:cubicBezTo>
                    <a:pt x="1331" y="525"/>
                    <a:pt x="1323" y="500"/>
                    <a:pt x="1319" y="500"/>
                  </a:cubicBezTo>
                  <a:cubicBezTo>
                    <a:pt x="1314" y="501"/>
                    <a:pt x="1306" y="501"/>
                    <a:pt x="1300" y="492"/>
                  </a:cubicBezTo>
                  <a:cubicBezTo>
                    <a:pt x="1295" y="484"/>
                    <a:pt x="1308" y="466"/>
                    <a:pt x="1318" y="462"/>
                  </a:cubicBezTo>
                  <a:cubicBezTo>
                    <a:pt x="1334" y="457"/>
                    <a:pt x="1350" y="452"/>
                    <a:pt x="1355" y="437"/>
                  </a:cubicBezTo>
                  <a:cubicBezTo>
                    <a:pt x="1360" y="421"/>
                    <a:pt x="1344" y="404"/>
                    <a:pt x="1348" y="395"/>
                  </a:cubicBezTo>
                  <a:cubicBezTo>
                    <a:pt x="1352" y="387"/>
                    <a:pt x="1373" y="398"/>
                    <a:pt x="1381" y="397"/>
                  </a:cubicBezTo>
                  <a:cubicBezTo>
                    <a:pt x="1395" y="396"/>
                    <a:pt x="1402" y="383"/>
                    <a:pt x="1405" y="369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5618977" y="3551194"/>
              <a:ext cx="745353" cy="735838"/>
            </a:xfrm>
            <a:custGeom>
              <a:gdLst>
                <a:gd fmla="*/ 484 w 1837" name="T0"/>
                <a:gd fmla="*/ 463 h 1815" name="T1"/>
                <a:gd fmla="*/ 600 w 1837" name="T2"/>
                <a:gd fmla="*/ 434 h 1815" name="T3"/>
                <a:gd fmla="*/ 759 w 1837" name="T4"/>
                <a:gd fmla="*/ 406 h 1815" name="T5"/>
                <a:gd fmla="*/ 842 w 1837" name="T6"/>
                <a:gd fmla="*/ 347 h 1815" name="T7"/>
                <a:gd fmla="*/ 919 w 1837" name="T8"/>
                <a:gd fmla="*/ 218 h 1815" name="T9"/>
                <a:gd fmla="*/ 943 w 1837" name="T10"/>
                <a:gd fmla="*/ 126 h 1815" name="T11"/>
                <a:gd fmla="*/ 1013 w 1837" name="T12"/>
                <a:gd fmla="*/ 5 h 1815" name="T13"/>
                <a:gd fmla="*/ 1226 w 1837" name="T14"/>
                <a:gd fmla="*/ 70 h 1815" name="T15"/>
                <a:gd fmla="*/ 1423 w 1837" name="T16"/>
                <a:gd fmla="*/ 73 h 1815" name="T17"/>
                <a:gd fmla="*/ 1419 w 1837" name="T18"/>
                <a:gd fmla="*/ 126 h 1815" name="T19"/>
                <a:gd fmla="*/ 1487 w 1837" name="T20"/>
                <a:gd fmla="*/ 141 h 1815" name="T21"/>
                <a:gd fmla="*/ 1584 w 1837" name="T22"/>
                <a:gd fmla="*/ 114 h 1815" name="T23"/>
                <a:gd fmla="*/ 1461 w 1837" name="T24"/>
                <a:gd fmla="*/ 220 h 1815" name="T25"/>
                <a:gd fmla="*/ 1376 w 1837" name="T26"/>
                <a:gd fmla="*/ 331 h 1815" name="T27"/>
                <a:gd fmla="*/ 1284 w 1837" name="T28"/>
                <a:gd fmla="*/ 478 h 1815" name="T29"/>
                <a:gd fmla="*/ 1355 w 1837" name="T30"/>
                <a:gd fmla="*/ 491 h 1815" name="T31"/>
                <a:gd fmla="*/ 1505 w 1837" name="T32"/>
                <a:gd fmla="*/ 633 h 1815" name="T33"/>
                <a:gd fmla="*/ 1688 w 1837" name="T34"/>
                <a:gd fmla="*/ 648 h 1815" name="T35"/>
                <a:gd fmla="*/ 1797 w 1837" name="T36"/>
                <a:gd fmla="*/ 746 h 1815" name="T37"/>
                <a:gd fmla="*/ 1751 w 1837" name="T38"/>
                <a:gd fmla="*/ 918 h 1815" name="T39"/>
                <a:gd fmla="*/ 1616 w 1837" name="T40"/>
                <a:gd fmla="*/ 839 h 1815" name="T41"/>
                <a:gd fmla="*/ 1531 w 1837" name="T42"/>
                <a:gd fmla="*/ 917 h 1815" name="T43"/>
                <a:gd fmla="*/ 1534 w 1837" name="T44"/>
                <a:gd fmla="*/ 1005 h 1815" name="T45"/>
                <a:gd fmla="*/ 1464 w 1837" name="T46"/>
                <a:gd fmla="*/ 1115 h 1815" name="T47"/>
                <a:gd fmla="*/ 1347 w 1837" name="T48"/>
                <a:gd fmla="*/ 1201 h 1815" name="T49"/>
                <a:gd fmla="*/ 1428 w 1837" name="T50"/>
                <a:gd fmla="*/ 1303 h 1815" name="T51"/>
                <a:gd fmla="*/ 1457 w 1837" name="T52"/>
                <a:gd fmla="*/ 1378 h 1815" name="T53"/>
                <a:gd fmla="*/ 1592 w 1837" name="T54"/>
                <a:gd fmla="*/ 1401 h 1815" name="T55"/>
                <a:gd fmla="*/ 1653 w 1837" name="T56"/>
                <a:gd fmla="*/ 1373 h 1815" name="T57"/>
                <a:gd fmla="*/ 1669 w 1837" name="T58"/>
                <a:gd fmla="*/ 1575 h 1815" name="T59"/>
                <a:gd fmla="*/ 1533 w 1837" name="T60"/>
                <a:gd fmla="*/ 1718 h 1815" name="T61"/>
                <a:gd fmla="*/ 1470 w 1837" name="T62"/>
                <a:gd fmla="*/ 1802 h 1815" name="T63"/>
                <a:gd fmla="*/ 1393 w 1837" name="T64"/>
                <a:gd fmla="*/ 1795 h 1815" name="T65"/>
                <a:gd fmla="*/ 1276 w 1837" name="T66"/>
                <a:gd fmla="*/ 1720 h 1815" name="T67"/>
                <a:gd fmla="*/ 1141 w 1837" name="T68"/>
                <a:gd fmla="*/ 1668 h 1815" name="T69"/>
                <a:gd fmla="*/ 1056 w 1837" name="T70"/>
                <a:gd fmla="*/ 1674 h 1815" name="T71"/>
                <a:gd fmla="*/ 1024 w 1837" name="T72"/>
                <a:gd fmla="*/ 1567 h 1815" name="T73"/>
                <a:gd fmla="*/ 1007 w 1837" name="T74"/>
                <a:gd fmla="*/ 1464 h 1815" name="T75"/>
                <a:gd fmla="*/ 898 w 1837" name="T76"/>
                <a:gd fmla="*/ 1515 h 1815" name="T77"/>
                <a:gd fmla="*/ 800 w 1837" name="T78"/>
                <a:gd fmla="*/ 1477 h 1815" name="T79"/>
                <a:gd fmla="*/ 571 w 1837" name="T80"/>
                <a:gd fmla="*/ 1504 h 1815" name="T81"/>
                <a:gd fmla="*/ 416 w 1837" name="T82"/>
                <a:gd fmla="*/ 1425 h 1815" name="T83"/>
                <a:gd fmla="*/ 307 w 1837" name="T84"/>
                <a:gd fmla="*/ 1324 h 1815" name="T85"/>
                <a:gd fmla="*/ 218 w 1837" name="T86"/>
                <a:gd fmla="*/ 1208 h 1815" name="T87"/>
                <a:gd fmla="*/ 192 w 1837" name="T88"/>
                <a:gd fmla="*/ 1154 h 1815" name="T89"/>
                <a:gd fmla="*/ 80 w 1837" name="T90"/>
                <a:gd fmla="*/ 953 h 1815" name="T91"/>
                <a:gd fmla="*/ 74 w 1837" name="T92"/>
                <a:gd fmla="*/ 834 h 1815" name="T93"/>
                <a:gd fmla="*/ 5 w 1837" name="T94"/>
                <a:gd fmla="*/ 689 h 1815" name="T95"/>
                <a:gd fmla="*/ 133 w 1837" name="T96"/>
                <a:gd fmla="*/ 653 h 1815" name="T97"/>
                <a:gd fmla="*/ 291 w 1837" name="T98"/>
                <a:gd fmla="*/ 590 h 1815" name="T99"/>
                <a:gd fmla="*/ 413 w 1837" name="T100"/>
                <a:gd fmla="*/ 506 h 18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815" w="1836">
                  <a:moveTo>
                    <a:pt x="475" y="498"/>
                  </a:moveTo>
                  <a:cubicBezTo>
                    <a:pt x="480" y="502"/>
                    <a:pt x="479" y="502"/>
                    <a:pt x="480" y="496"/>
                  </a:cubicBezTo>
                  <a:cubicBezTo>
                    <a:pt x="480" y="492"/>
                    <a:pt x="480" y="492"/>
                    <a:pt x="480" y="492"/>
                  </a:cubicBezTo>
                  <a:cubicBezTo>
                    <a:pt x="481" y="491"/>
                    <a:pt x="481" y="489"/>
                    <a:pt x="482" y="488"/>
                  </a:cubicBezTo>
                  <a:cubicBezTo>
                    <a:pt x="484" y="480"/>
                    <a:pt x="486" y="469"/>
                    <a:pt x="484" y="463"/>
                  </a:cubicBezTo>
                  <a:cubicBezTo>
                    <a:pt x="480" y="452"/>
                    <a:pt x="477" y="442"/>
                    <a:pt x="481" y="433"/>
                  </a:cubicBezTo>
                  <a:cubicBezTo>
                    <a:pt x="485" y="423"/>
                    <a:pt x="488" y="410"/>
                    <a:pt x="503" y="412"/>
                  </a:cubicBezTo>
                  <a:cubicBezTo>
                    <a:pt x="518" y="415"/>
                    <a:pt x="519" y="426"/>
                    <a:pt x="530" y="427"/>
                  </a:cubicBezTo>
                  <a:cubicBezTo>
                    <a:pt x="541" y="428"/>
                    <a:pt x="549" y="428"/>
                    <a:pt x="554" y="432"/>
                  </a:cubicBezTo>
                  <a:cubicBezTo>
                    <a:pt x="559" y="436"/>
                    <a:pt x="585" y="435"/>
                    <a:pt x="600" y="434"/>
                  </a:cubicBezTo>
                  <a:cubicBezTo>
                    <a:pt x="615" y="433"/>
                    <a:pt x="642" y="436"/>
                    <a:pt x="647" y="431"/>
                  </a:cubicBezTo>
                  <a:cubicBezTo>
                    <a:pt x="651" y="426"/>
                    <a:pt x="659" y="414"/>
                    <a:pt x="667" y="422"/>
                  </a:cubicBezTo>
                  <a:cubicBezTo>
                    <a:pt x="676" y="431"/>
                    <a:pt x="690" y="436"/>
                    <a:pt x="697" y="430"/>
                  </a:cubicBezTo>
                  <a:cubicBezTo>
                    <a:pt x="703" y="424"/>
                    <a:pt x="706" y="418"/>
                    <a:pt x="723" y="419"/>
                  </a:cubicBezTo>
                  <a:cubicBezTo>
                    <a:pt x="740" y="421"/>
                    <a:pt x="758" y="415"/>
                    <a:pt x="759" y="406"/>
                  </a:cubicBezTo>
                  <a:cubicBezTo>
                    <a:pt x="759" y="398"/>
                    <a:pt x="754" y="387"/>
                    <a:pt x="765" y="387"/>
                  </a:cubicBezTo>
                  <a:cubicBezTo>
                    <a:pt x="776" y="387"/>
                    <a:pt x="779" y="392"/>
                    <a:pt x="785" y="394"/>
                  </a:cubicBezTo>
                  <a:cubicBezTo>
                    <a:pt x="790" y="396"/>
                    <a:pt x="797" y="380"/>
                    <a:pt x="803" y="371"/>
                  </a:cubicBezTo>
                  <a:cubicBezTo>
                    <a:pt x="809" y="361"/>
                    <a:pt x="816" y="348"/>
                    <a:pt x="825" y="351"/>
                  </a:cubicBezTo>
                  <a:cubicBezTo>
                    <a:pt x="833" y="353"/>
                    <a:pt x="846" y="358"/>
                    <a:pt x="842" y="347"/>
                  </a:cubicBezTo>
                  <a:cubicBezTo>
                    <a:pt x="838" y="336"/>
                    <a:pt x="844" y="333"/>
                    <a:pt x="854" y="334"/>
                  </a:cubicBezTo>
                  <a:cubicBezTo>
                    <a:pt x="864" y="334"/>
                    <a:pt x="888" y="326"/>
                    <a:pt x="900" y="305"/>
                  </a:cubicBezTo>
                  <a:cubicBezTo>
                    <a:pt x="913" y="284"/>
                    <a:pt x="911" y="273"/>
                    <a:pt x="920" y="272"/>
                  </a:cubicBezTo>
                  <a:cubicBezTo>
                    <a:pt x="928" y="272"/>
                    <a:pt x="930" y="270"/>
                    <a:pt x="930" y="257"/>
                  </a:cubicBezTo>
                  <a:cubicBezTo>
                    <a:pt x="929" y="244"/>
                    <a:pt x="922" y="225"/>
                    <a:pt x="919" y="218"/>
                  </a:cubicBezTo>
                  <a:cubicBezTo>
                    <a:pt x="916" y="211"/>
                    <a:pt x="916" y="205"/>
                    <a:pt x="926" y="202"/>
                  </a:cubicBezTo>
                  <a:cubicBezTo>
                    <a:pt x="937" y="199"/>
                    <a:pt x="941" y="195"/>
                    <a:pt x="937" y="186"/>
                  </a:cubicBezTo>
                  <a:cubicBezTo>
                    <a:pt x="934" y="177"/>
                    <a:pt x="929" y="162"/>
                    <a:pt x="929" y="155"/>
                  </a:cubicBezTo>
                  <a:cubicBezTo>
                    <a:pt x="929" y="147"/>
                    <a:pt x="932" y="142"/>
                    <a:pt x="940" y="142"/>
                  </a:cubicBezTo>
                  <a:cubicBezTo>
                    <a:pt x="948" y="141"/>
                    <a:pt x="947" y="132"/>
                    <a:pt x="943" y="126"/>
                  </a:cubicBezTo>
                  <a:cubicBezTo>
                    <a:pt x="938" y="120"/>
                    <a:pt x="939" y="104"/>
                    <a:pt x="941" y="86"/>
                  </a:cubicBezTo>
                  <a:cubicBezTo>
                    <a:pt x="943" y="68"/>
                    <a:pt x="945" y="44"/>
                    <a:pt x="949" y="29"/>
                  </a:cubicBezTo>
                  <a:cubicBezTo>
                    <a:pt x="953" y="11"/>
                    <a:pt x="948" y="10"/>
                    <a:pt x="965" y="7"/>
                  </a:cubicBezTo>
                  <a:cubicBezTo>
                    <a:pt x="971" y="6"/>
                    <a:pt x="978" y="5"/>
                    <a:pt x="983" y="3"/>
                  </a:cubicBezTo>
                  <a:cubicBezTo>
                    <a:pt x="993" y="0"/>
                    <a:pt x="1005" y="2"/>
                    <a:pt x="1013" y="5"/>
                  </a:cubicBezTo>
                  <a:cubicBezTo>
                    <a:pt x="1020" y="8"/>
                    <a:pt x="1035" y="9"/>
                    <a:pt x="1050" y="8"/>
                  </a:cubicBezTo>
                  <a:cubicBezTo>
                    <a:pt x="1065" y="7"/>
                    <a:pt x="1080" y="16"/>
                    <a:pt x="1090" y="25"/>
                  </a:cubicBezTo>
                  <a:cubicBezTo>
                    <a:pt x="1099" y="34"/>
                    <a:pt x="1118" y="22"/>
                    <a:pt x="1126" y="28"/>
                  </a:cubicBezTo>
                  <a:cubicBezTo>
                    <a:pt x="1135" y="35"/>
                    <a:pt x="1151" y="47"/>
                    <a:pt x="1167" y="56"/>
                  </a:cubicBezTo>
                  <a:cubicBezTo>
                    <a:pt x="1190" y="70"/>
                    <a:pt x="1199" y="71"/>
                    <a:pt x="1226" y="70"/>
                  </a:cubicBezTo>
                  <a:cubicBezTo>
                    <a:pt x="1255" y="70"/>
                    <a:pt x="1284" y="71"/>
                    <a:pt x="1296" y="76"/>
                  </a:cubicBezTo>
                  <a:cubicBezTo>
                    <a:pt x="1308" y="81"/>
                    <a:pt x="1322" y="81"/>
                    <a:pt x="1327" y="71"/>
                  </a:cubicBezTo>
                  <a:cubicBezTo>
                    <a:pt x="1332" y="62"/>
                    <a:pt x="1341" y="41"/>
                    <a:pt x="1359" y="40"/>
                  </a:cubicBezTo>
                  <a:cubicBezTo>
                    <a:pt x="1378" y="39"/>
                    <a:pt x="1389" y="57"/>
                    <a:pt x="1395" y="67"/>
                  </a:cubicBezTo>
                  <a:cubicBezTo>
                    <a:pt x="1401" y="77"/>
                    <a:pt x="1414" y="80"/>
                    <a:pt x="1423" y="73"/>
                  </a:cubicBezTo>
                  <a:cubicBezTo>
                    <a:pt x="1429" y="68"/>
                    <a:pt x="1445" y="50"/>
                    <a:pt x="1451" y="55"/>
                  </a:cubicBezTo>
                  <a:cubicBezTo>
                    <a:pt x="1454" y="58"/>
                    <a:pt x="1449" y="82"/>
                    <a:pt x="1448" y="85"/>
                  </a:cubicBezTo>
                  <a:cubicBezTo>
                    <a:pt x="1446" y="89"/>
                    <a:pt x="1445" y="95"/>
                    <a:pt x="1444" y="99"/>
                  </a:cubicBezTo>
                  <a:cubicBezTo>
                    <a:pt x="1441" y="106"/>
                    <a:pt x="1436" y="111"/>
                    <a:pt x="1433" y="113"/>
                  </a:cubicBezTo>
                  <a:cubicBezTo>
                    <a:pt x="1428" y="117"/>
                    <a:pt x="1422" y="122"/>
                    <a:pt x="1419" y="126"/>
                  </a:cubicBezTo>
                  <a:cubicBezTo>
                    <a:pt x="1412" y="133"/>
                    <a:pt x="1412" y="159"/>
                    <a:pt x="1412" y="173"/>
                  </a:cubicBezTo>
                  <a:cubicBezTo>
                    <a:pt x="1411" y="186"/>
                    <a:pt x="1432" y="185"/>
                    <a:pt x="1437" y="168"/>
                  </a:cubicBezTo>
                  <a:cubicBezTo>
                    <a:pt x="1439" y="157"/>
                    <a:pt x="1435" y="145"/>
                    <a:pt x="1436" y="136"/>
                  </a:cubicBezTo>
                  <a:cubicBezTo>
                    <a:pt x="1437" y="131"/>
                    <a:pt x="1443" y="125"/>
                    <a:pt x="1448" y="127"/>
                  </a:cubicBezTo>
                  <a:cubicBezTo>
                    <a:pt x="1460" y="133"/>
                    <a:pt x="1480" y="148"/>
                    <a:pt x="1487" y="141"/>
                  </a:cubicBezTo>
                  <a:cubicBezTo>
                    <a:pt x="1494" y="135"/>
                    <a:pt x="1511" y="120"/>
                    <a:pt x="1537" y="108"/>
                  </a:cubicBezTo>
                  <a:cubicBezTo>
                    <a:pt x="1563" y="97"/>
                    <a:pt x="1572" y="93"/>
                    <a:pt x="1590" y="84"/>
                  </a:cubicBezTo>
                  <a:cubicBezTo>
                    <a:pt x="1600" y="78"/>
                    <a:pt x="1605" y="75"/>
                    <a:pt x="1611" y="73"/>
                  </a:cubicBezTo>
                  <a:cubicBezTo>
                    <a:pt x="1632" y="66"/>
                    <a:pt x="1624" y="78"/>
                    <a:pt x="1619" y="94"/>
                  </a:cubicBezTo>
                  <a:cubicBezTo>
                    <a:pt x="1615" y="110"/>
                    <a:pt x="1595" y="112"/>
                    <a:pt x="1584" y="114"/>
                  </a:cubicBezTo>
                  <a:cubicBezTo>
                    <a:pt x="1573" y="116"/>
                    <a:pt x="1567" y="128"/>
                    <a:pt x="1564" y="143"/>
                  </a:cubicBezTo>
                  <a:cubicBezTo>
                    <a:pt x="1562" y="158"/>
                    <a:pt x="1549" y="159"/>
                    <a:pt x="1539" y="159"/>
                  </a:cubicBezTo>
                  <a:cubicBezTo>
                    <a:pt x="1528" y="159"/>
                    <a:pt x="1519" y="181"/>
                    <a:pt x="1515" y="193"/>
                  </a:cubicBezTo>
                  <a:cubicBezTo>
                    <a:pt x="1511" y="205"/>
                    <a:pt x="1503" y="206"/>
                    <a:pt x="1491" y="205"/>
                  </a:cubicBezTo>
                  <a:cubicBezTo>
                    <a:pt x="1480" y="203"/>
                    <a:pt x="1468" y="211"/>
                    <a:pt x="1461" y="220"/>
                  </a:cubicBezTo>
                  <a:cubicBezTo>
                    <a:pt x="1453" y="228"/>
                    <a:pt x="1443" y="231"/>
                    <a:pt x="1437" y="242"/>
                  </a:cubicBezTo>
                  <a:cubicBezTo>
                    <a:pt x="1430" y="252"/>
                    <a:pt x="1426" y="255"/>
                    <a:pt x="1421" y="268"/>
                  </a:cubicBezTo>
                  <a:cubicBezTo>
                    <a:pt x="1415" y="283"/>
                    <a:pt x="1416" y="286"/>
                    <a:pt x="1419" y="295"/>
                  </a:cubicBezTo>
                  <a:cubicBezTo>
                    <a:pt x="1422" y="304"/>
                    <a:pt x="1403" y="316"/>
                    <a:pt x="1395" y="324"/>
                  </a:cubicBezTo>
                  <a:cubicBezTo>
                    <a:pt x="1386" y="331"/>
                    <a:pt x="1382" y="331"/>
                    <a:pt x="1376" y="331"/>
                  </a:cubicBezTo>
                  <a:cubicBezTo>
                    <a:pt x="1371" y="331"/>
                    <a:pt x="1362" y="335"/>
                    <a:pt x="1349" y="348"/>
                  </a:cubicBezTo>
                  <a:cubicBezTo>
                    <a:pt x="1336" y="361"/>
                    <a:pt x="1339" y="370"/>
                    <a:pt x="1334" y="381"/>
                  </a:cubicBezTo>
                  <a:cubicBezTo>
                    <a:pt x="1328" y="392"/>
                    <a:pt x="1303" y="414"/>
                    <a:pt x="1296" y="423"/>
                  </a:cubicBezTo>
                  <a:cubicBezTo>
                    <a:pt x="1289" y="432"/>
                    <a:pt x="1290" y="447"/>
                    <a:pt x="1290" y="457"/>
                  </a:cubicBezTo>
                  <a:cubicBezTo>
                    <a:pt x="1290" y="462"/>
                    <a:pt x="1288" y="470"/>
                    <a:pt x="1284" y="478"/>
                  </a:cubicBezTo>
                  <a:cubicBezTo>
                    <a:pt x="1284" y="479"/>
                    <a:pt x="1283" y="480"/>
                    <a:pt x="1283" y="481"/>
                  </a:cubicBezTo>
                  <a:cubicBezTo>
                    <a:pt x="1283" y="486"/>
                    <a:pt x="1283" y="486"/>
                    <a:pt x="1283" y="486"/>
                  </a:cubicBezTo>
                  <a:cubicBezTo>
                    <a:pt x="1284" y="486"/>
                    <a:pt x="1287" y="487"/>
                    <a:pt x="1291" y="489"/>
                  </a:cubicBezTo>
                  <a:cubicBezTo>
                    <a:pt x="1301" y="492"/>
                    <a:pt x="1318" y="498"/>
                    <a:pt x="1327" y="499"/>
                  </a:cubicBezTo>
                  <a:cubicBezTo>
                    <a:pt x="1341" y="502"/>
                    <a:pt x="1345" y="493"/>
                    <a:pt x="1355" y="491"/>
                  </a:cubicBezTo>
                  <a:cubicBezTo>
                    <a:pt x="1364" y="488"/>
                    <a:pt x="1374" y="490"/>
                    <a:pt x="1383" y="503"/>
                  </a:cubicBezTo>
                  <a:cubicBezTo>
                    <a:pt x="1391" y="516"/>
                    <a:pt x="1400" y="540"/>
                    <a:pt x="1414" y="544"/>
                  </a:cubicBezTo>
                  <a:cubicBezTo>
                    <a:pt x="1427" y="547"/>
                    <a:pt x="1451" y="549"/>
                    <a:pt x="1456" y="566"/>
                  </a:cubicBezTo>
                  <a:cubicBezTo>
                    <a:pt x="1460" y="580"/>
                    <a:pt x="1463" y="594"/>
                    <a:pt x="1470" y="609"/>
                  </a:cubicBezTo>
                  <a:cubicBezTo>
                    <a:pt x="1477" y="625"/>
                    <a:pt x="1492" y="633"/>
                    <a:pt x="1505" y="633"/>
                  </a:cubicBezTo>
                  <a:cubicBezTo>
                    <a:pt x="1519" y="633"/>
                    <a:pt x="1554" y="629"/>
                    <a:pt x="1568" y="631"/>
                  </a:cubicBezTo>
                  <a:cubicBezTo>
                    <a:pt x="1582" y="635"/>
                    <a:pt x="1590" y="633"/>
                    <a:pt x="1600" y="627"/>
                  </a:cubicBezTo>
                  <a:cubicBezTo>
                    <a:pt x="1610" y="620"/>
                    <a:pt x="1635" y="613"/>
                    <a:pt x="1647" y="617"/>
                  </a:cubicBezTo>
                  <a:cubicBezTo>
                    <a:pt x="1659" y="621"/>
                    <a:pt x="1676" y="630"/>
                    <a:pt x="1685" y="632"/>
                  </a:cubicBezTo>
                  <a:cubicBezTo>
                    <a:pt x="1695" y="635"/>
                    <a:pt x="1693" y="636"/>
                    <a:pt x="1688" y="648"/>
                  </a:cubicBezTo>
                  <a:cubicBezTo>
                    <a:pt x="1686" y="654"/>
                    <a:pt x="1685" y="660"/>
                    <a:pt x="1685" y="665"/>
                  </a:cubicBezTo>
                  <a:cubicBezTo>
                    <a:pt x="1685" y="678"/>
                    <a:pt x="1699" y="700"/>
                    <a:pt x="1709" y="703"/>
                  </a:cubicBezTo>
                  <a:cubicBezTo>
                    <a:pt x="1720" y="705"/>
                    <a:pt x="1732" y="715"/>
                    <a:pt x="1741" y="729"/>
                  </a:cubicBezTo>
                  <a:cubicBezTo>
                    <a:pt x="1749" y="742"/>
                    <a:pt x="1770" y="734"/>
                    <a:pt x="1783" y="729"/>
                  </a:cubicBezTo>
                  <a:cubicBezTo>
                    <a:pt x="1795" y="723"/>
                    <a:pt x="1799" y="720"/>
                    <a:pt x="1797" y="746"/>
                  </a:cubicBezTo>
                  <a:cubicBezTo>
                    <a:pt x="1795" y="772"/>
                    <a:pt x="1801" y="794"/>
                    <a:pt x="1817" y="806"/>
                  </a:cubicBezTo>
                  <a:cubicBezTo>
                    <a:pt x="1833" y="818"/>
                    <a:pt x="1833" y="833"/>
                    <a:pt x="1835" y="851"/>
                  </a:cubicBezTo>
                  <a:cubicBezTo>
                    <a:pt x="1837" y="869"/>
                    <a:pt x="1829" y="864"/>
                    <a:pt x="1815" y="867"/>
                  </a:cubicBezTo>
                  <a:cubicBezTo>
                    <a:pt x="1801" y="869"/>
                    <a:pt x="1776" y="887"/>
                    <a:pt x="1771" y="898"/>
                  </a:cubicBezTo>
                  <a:cubicBezTo>
                    <a:pt x="1766" y="909"/>
                    <a:pt x="1764" y="914"/>
                    <a:pt x="1751" y="918"/>
                  </a:cubicBezTo>
                  <a:cubicBezTo>
                    <a:pt x="1737" y="921"/>
                    <a:pt x="1726" y="928"/>
                    <a:pt x="1710" y="937"/>
                  </a:cubicBezTo>
                  <a:cubicBezTo>
                    <a:pt x="1695" y="946"/>
                    <a:pt x="1682" y="931"/>
                    <a:pt x="1674" y="919"/>
                  </a:cubicBezTo>
                  <a:cubicBezTo>
                    <a:pt x="1666" y="908"/>
                    <a:pt x="1670" y="892"/>
                    <a:pt x="1658" y="885"/>
                  </a:cubicBezTo>
                  <a:cubicBezTo>
                    <a:pt x="1647" y="877"/>
                    <a:pt x="1643" y="873"/>
                    <a:pt x="1639" y="858"/>
                  </a:cubicBezTo>
                  <a:cubicBezTo>
                    <a:pt x="1635" y="842"/>
                    <a:pt x="1622" y="839"/>
                    <a:pt x="1616" y="839"/>
                  </a:cubicBezTo>
                  <a:cubicBezTo>
                    <a:pt x="1609" y="839"/>
                    <a:pt x="1599" y="840"/>
                    <a:pt x="1593" y="835"/>
                  </a:cubicBezTo>
                  <a:cubicBezTo>
                    <a:pt x="1587" y="829"/>
                    <a:pt x="1584" y="818"/>
                    <a:pt x="1564" y="819"/>
                  </a:cubicBezTo>
                  <a:cubicBezTo>
                    <a:pt x="1544" y="821"/>
                    <a:pt x="1526" y="835"/>
                    <a:pt x="1520" y="854"/>
                  </a:cubicBezTo>
                  <a:cubicBezTo>
                    <a:pt x="1515" y="873"/>
                    <a:pt x="1520" y="887"/>
                    <a:pt x="1528" y="892"/>
                  </a:cubicBezTo>
                  <a:cubicBezTo>
                    <a:pt x="1537" y="897"/>
                    <a:pt x="1536" y="908"/>
                    <a:pt x="1531" y="917"/>
                  </a:cubicBezTo>
                  <a:cubicBezTo>
                    <a:pt x="1526" y="926"/>
                    <a:pt x="1524" y="933"/>
                    <a:pt x="1526" y="944"/>
                  </a:cubicBezTo>
                  <a:cubicBezTo>
                    <a:pt x="1527" y="950"/>
                    <a:pt x="1526" y="958"/>
                    <a:pt x="1525" y="964"/>
                  </a:cubicBezTo>
                  <a:cubicBezTo>
                    <a:pt x="1524" y="970"/>
                    <a:pt x="1526" y="976"/>
                    <a:pt x="1532" y="983"/>
                  </a:cubicBezTo>
                  <a:cubicBezTo>
                    <a:pt x="1535" y="986"/>
                    <a:pt x="1538" y="992"/>
                    <a:pt x="1541" y="996"/>
                  </a:cubicBezTo>
                  <a:cubicBezTo>
                    <a:pt x="1546" y="1007"/>
                    <a:pt x="1541" y="1004"/>
                    <a:pt x="1534" y="1005"/>
                  </a:cubicBezTo>
                  <a:cubicBezTo>
                    <a:pt x="1528" y="1005"/>
                    <a:pt x="1521" y="1005"/>
                    <a:pt x="1516" y="1006"/>
                  </a:cubicBezTo>
                  <a:cubicBezTo>
                    <a:pt x="1504" y="1008"/>
                    <a:pt x="1493" y="1009"/>
                    <a:pt x="1482" y="1021"/>
                  </a:cubicBezTo>
                  <a:cubicBezTo>
                    <a:pt x="1472" y="1033"/>
                    <a:pt x="1466" y="1027"/>
                    <a:pt x="1462" y="1034"/>
                  </a:cubicBezTo>
                  <a:cubicBezTo>
                    <a:pt x="1457" y="1042"/>
                    <a:pt x="1460" y="1071"/>
                    <a:pt x="1464" y="1084"/>
                  </a:cubicBezTo>
                  <a:cubicBezTo>
                    <a:pt x="1468" y="1098"/>
                    <a:pt x="1468" y="1110"/>
                    <a:pt x="1464" y="1115"/>
                  </a:cubicBezTo>
                  <a:cubicBezTo>
                    <a:pt x="1460" y="1120"/>
                    <a:pt x="1458" y="1129"/>
                    <a:pt x="1458" y="1138"/>
                  </a:cubicBezTo>
                  <a:cubicBezTo>
                    <a:pt x="1458" y="1148"/>
                    <a:pt x="1460" y="1160"/>
                    <a:pt x="1448" y="1169"/>
                  </a:cubicBezTo>
                  <a:cubicBezTo>
                    <a:pt x="1436" y="1177"/>
                    <a:pt x="1420" y="1187"/>
                    <a:pt x="1402" y="1190"/>
                  </a:cubicBezTo>
                  <a:cubicBezTo>
                    <a:pt x="1385" y="1193"/>
                    <a:pt x="1369" y="1185"/>
                    <a:pt x="1358" y="1179"/>
                  </a:cubicBezTo>
                  <a:cubicBezTo>
                    <a:pt x="1347" y="1173"/>
                    <a:pt x="1344" y="1188"/>
                    <a:pt x="1347" y="1201"/>
                  </a:cubicBezTo>
                  <a:cubicBezTo>
                    <a:pt x="1351" y="1214"/>
                    <a:pt x="1349" y="1227"/>
                    <a:pt x="1346" y="1238"/>
                  </a:cubicBezTo>
                  <a:cubicBezTo>
                    <a:pt x="1343" y="1248"/>
                    <a:pt x="1346" y="1263"/>
                    <a:pt x="1362" y="1265"/>
                  </a:cubicBezTo>
                  <a:cubicBezTo>
                    <a:pt x="1377" y="1268"/>
                    <a:pt x="1382" y="1258"/>
                    <a:pt x="1392" y="1256"/>
                  </a:cubicBezTo>
                  <a:cubicBezTo>
                    <a:pt x="1401" y="1254"/>
                    <a:pt x="1416" y="1265"/>
                    <a:pt x="1421" y="1271"/>
                  </a:cubicBezTo>
                  <a:cubicBezTo>
                    <a:pt x="1426" y="1277"/>
                    <a:pt x="1430" y="1288"/>
                    <a:pt x="1428" y="1303"/>
                  </a:cubicBezTo>
                  <a:cubicBezTo>
                    <a:pt x="1426" y="1311"/>
                    <a:pt x="1424" y="1323"/>
                    <a:pt x="1422" y="1332"/>
                  </a:cubicBezTo>
                  <a:cubicBezTo>
                    <a:pt x="1418" y="1350"/>
                    <a:pt x="1418" y="1342"/>
                    <a:pt x="1428" y="1347"/>
                  </a:cubicBezTo>
                  <a:cubicBezTo>
                    <a:pt x="1430" y="1348"/>
                    <a:pt x="1432" y="1351"/>
                    <a:pt x="1432" y="1357"/>
                  </a:cubicBezTo>
                  <a:cubicBezTo>
                    <a:pt x="1432" y="1366"/>
                    <a:pt x="1433" y="1373"/>
                    <a:pt x="1443" y="1373"/>
                  </a:cubicBezTo>
                  <a:cubicBezTo>
                    <a:pt x="1453" y="1373"/>
                    <a:pt x="1456" y="1373"/>
                    <a:pt x="1457" y="1378"/>
                  </a:cubicBezTo>
                  <a:cubicBezTo>
                    <a:pt x="1459" y="1382"/>
                    <a:pt x="1464" y="1388"/>
                    <a:pt x="1474" y="1385"/>
                  </a:cubicBezTo>
                  <a:cubicBezTo>
                    <a:pt x="1485" y="1382"/>
                    <a:pt x="1497" y="1378"/>
                    <a:pt x="1509" y="1389"/>
                  </a:cubicBezTo>
                  <a:cubicBezTo>
                    <a:pt x="1520" y="1400"/>
                    <a:pt x="1531" y="1419"/>
                    <a:pt x="1538" y="1425"/>
                  </a:cubicBezTo>
                  <a:cubicBezTo>
                    <a:pt x="1545" y="1431"/>
                    <a:pt x="1568" y="1435"/>
                    <a:pt x="1576" y="1425"/>
                  </a:cubicBezTo>
                  <a:cubicBezTo>
                    <a:pt x="1584" y="1415"/>
                    <a:pt x="1582" y="1406"/>
                    <a:pt x="1592" y="1401"/>
                  </a:cubicBezTo>
                  <a:cubicBezTo>
                    <a:pt x="1602" y="1397"/>
                    <a:pt x="1605" y="1406"/>
                    <a:pt x="1615" y="1404"/>
                  </a:cubicBezTo>
                  <a:cubicBezTo>
                    <a:pt x="1624" y="1403"/>
                    <a:pt x="1624" y="1398"/>
                    <a:pt x="1630" y="1388"/>
                  </a:cubicBezTo>
                  <a:cubicBezTo>
                    <a:pt x="1634" y="1381"/>
                    <a:pt x="1641" y="1369"/>
                    <a:pt x="1649" y="1361"/>
                  </a:cubicBezTo>
                  <a:cubicBezTo>
                    <a:pt x="1651" y="1359"/>
                    <a:pt x="1655" y="1357"/>
                    <a:pt x="1658" y="1356"/>
                  </a:cubicBezTo>
                  <a:cubicBezTo>
                    <a:pt x="1661" y="1356"/>
                    <a:pt x="1655" y="1365"/>
                    <a:pt x="1653" y="1373"/>
                  </a:cubicBezTo>
                  <a:cubicBezTo>
                    <a:pt x="1650" y="1380"/>
                    <a:pt x="1645" y="1396"/>
                    <a:pt x="1644" y="1400"/>
                  </a:cubicBezTo>
                  <a:cubicBezTo>
                    <a:pt x="1642" y="1405"/>
                    <a:pt x="1643" y="1409"/>
                    <a:pt x="1645" y="1415"/>
                  </a:cubicBezTo>
                  <a:cubicBezTo>
                    <a:pt x="1647" y="1426"/>
                    <a:pt x="1651" y="1440"/>
                    <a:pt x="1653" y="1455"/>
                  </a:cubicBezTo>
                  <a:cubicBezTo>
                    <a:pt x="1655" y="1475"/>
                    <a:pt x="1658" y="1490"/>
                    <a:pt x="1660" y="1505"/>
                  </a:cubicBezTo>
                  <a:cubicBezTo>
                    <a:pt x="1662" y="1521"/>
                    <a:pt x="1666" y="1561"/>
                    <a:pt x="1669" y="1575"/>
                  </a:cubicBezTo>
                  <a:cubicBezTo>
                    <a:pt x="1671" y="1590"/>
                    <a:pt x="1667" y="1602"/>
                    <a:pt x="1663" y="1609"/>
                  </a:cubicBezTo>
                  <a:cubicBezTo>
                    <a:pt x="1659" y="1617"/>
                    <a:pt x="1665" y="1634"/>
                    <a:pt x="1664" y="1644"/>
                  </a:cubicBezTo>
                  <a:cubicBezTo>
                    <a:pt x="1664" y="1654"/>
                    <a:pt x="1647" y="1652"/>
                    <a:pt x="1627" y="1659"/>
                  </a:cubicBezTo>
                  <a:cubicBezTo>
                    <a:pt x="1608" y="1665"/>
                    <a:pt x="1589" y="1673"/>
                    <a:pt x="1574" y="1679"/>
                  </a:cubicBezTo>
                  <a:cubicBezTo>
                    <a:pt x="1558" y="1686"/>
                    <a:pt x="1540" y="1703"/>
                    <a:pt x="1533" y="1718"/>
                  </a:cubicBezTo>
                  <a:cubicBezTo>
                    <a:pt x="1526" y="1732"/>
                    <a:pt x="1520" y="1764"/>
                    <a:pt x="1518" y="1776"/>
                  </a:cubicBezTo>
                  <a:cubicBezTo>
                    <a:pt x="1517" y="1789"/>
                    <a:pt x="1517" y="1794"/>
                    <a:pt x="1515" y="1806"/>
                  </a:cubicBezTo>
                  <a:cubicBezTo>
                    <a:pt x="1513" y="1805"/>
                    <a:pt x="1508" y="1806"/>
                    <a:pt x="1498" y="1809"/>
                  </a:cubicBezTo>
                  <a:cubicBezTo>
                    <a:pt x="1487" y="1813"/>
                    <a:pt x="1477" y="1815"/>
                    <a:pt x="1477" y="1809"/>
                  </a:cubicBezTo>
                  <a:cubicBezTo>
                    <a:pt x="1476" y="1802"/>
                    <a:pt x="1476" y="1802"/>
                    <a:pt x="1470" y="1802"/>
                  </a:cubicBezTo>
                  <a:cubicBezTo>
                    <a:pt x="1466" y="1802"/>
                    <a:pt x="1462" y="1802"/>
                    <a:pt x="1459" y="1792"/>
                  </a:cubicBezTo>
                  <a:cubicBezTo>
                    <a:pt x="1456" y="1782"/>
                    <a:pt x="1464" y="1768"/>
                    <a:pt x="1464" y="1757"/>
                  </a:cubicBezTo>
                  <a:cubicBezTo>
                    <a:pt x="1464" y="1746"/>
                    <a:pt x="1449" y="1736"/>
                    <a:pt x="1438" y="1739"/>
                  </a:cubicBezTo>
                  <a:cubicBezTo>
                    <a:pt x="1426" y="1743"/>
                    <a:pt x="1427" y="1769"/>
                    <a:pt x="1423" y="1782"/>
                  </a:cubicBezTo>
                  <a:cubicBezTo>
                    <a:pt x="1419" y="1794"/>
                    <a:pt x="1407" y="1793"/>
                    <a:pt x="1393" y="1795"/>
                  </a:cubicBezTo>
                  <a:cubicBezTo>
                    <a:pt x="1380" y="1797"/>
                    <a:pt x="1361" y="1804"/>
                    <a:pt x="1348" y="1799"/>
                  </a:cubicBezTo>
                  <a:cubicBezTo>
                    <a:pt x="1334" y="1794"/>
                    <a:pt x="1309" y="1773"/>
                    <a:pt x="1300" y="1763"/>
                  </a:cubicBezTo>
                  <a:cubicBezTo>
                    <a:pt x="1291" y="1754"/>
                    <a:pt x="1290" y="1754"/>
                    <a:pt x="1279" y="1761"/>
                  </a:cubicBezTo>
                  <a:cubicBezTo>
                    <a:pt x="1269" y="1768"/>
                    <a:pt x="1264" y="1755"/>
                    <a:pt x="1266" y="1745"/>
                  </a:cubicBezTo>
                  <a:cubicBezTo>
                    <a:pt x="1268" y="1736"/>
                    <a:pt x="1274" y="1729"/>
                    <a:pt x="1276" y="1720"/>
                  </a:cubicBezTo>
                  <a:cubicBezTo>
                    <a:pt x="1278" y="1710"/>
                    <a:pt x="1278" y="1689"/>
                    <a:pt x="1268" y="1690"/>
                  </a:cubicBezTo>
                  <a:cubicBezTo>
                    <a:pt x="1258" y="1692"/>
                    <a:pt x="1252" y="1702"/>
                    <a:pt x="1241" y="1703"/>
                  </a:cubicBezTo>
                  <a:cubicBezTo>
                    <a:pt x="1229" y="1705"/>
                    <a:pt x="1205" y="1703"/>
                    <a:pt x="1198" y="1700"/>
                  </a:cubicBezTo>
                  <a:cubicBezTo>
                    <a:pt x="1191" y="1696"/>
                    <a:pt x="1172" y="1677"/>
                    <a:pt x="1165" y="1669"/>
                  </a:cubicBezTo>
                  <a:cubicBezTo>
                    <a:pt x="1158" y="1660"/>
                    <a:pt x="1151" y="1654"/>
                    <a:pt x="1141" y="1668"/>
                  </a:cubicBezTo>
                  <a:cubicBezTo>
                    <a:pt x="1132" y="1682"/>
                    <a:pt x="1123" y="1701"/>
                    <a:pt x="1110" y="1708"/>
                  </a:cubicBezTo>
                  <a:cubicBezTo>
                    <a:pt x="1097" y="1715"/>
                    <a:pt x="1087" y="1718"/>
                    <a:pt x="1085" y="1711"/>
                  </a:cubicBezTo>
                  <a:cubicBezTo>
                    <a:pt x="1084" y="1703"/>
                    <a:pt x="1086" y="1690"/>
                    <a:pt x="1086" y="1676"/>
                  </a:cubicBezTo>
                  <a:cubicBezTo>
                    <a:pt x="1086" y="1662"/>
                    <a:pt x="1076" y="1663"/>
                    <a:pt x="1071" y="1669"/>
                  </a:cubicBezTo>
                  <a:cubicBezTo>
                    <a:pt x="1066" y="1675"/>
                    <a:pt x="1061" y="1680"/>
                    <a:pt x="1056" y="1674"/>
                  </a:cubicBezTo>
                  <a:cubicBezTo>
                    <a:pt x="1051" y="1669"/>
                    <a:pt x="1051" y="1660"/>
                    <a:pt x="1047" y="1648"/>
                  </a:cubicBezTo>
                  <a:cubicBezTo>
                    <a:pt x="1044" y="1635"/>
                    <a:pt x="1039" y="1628"/>
                    <a:pt x="1035" y="1626"/>
                  </a:cubicBezTo>
                  <a:cubicBezTo>
                    <a:pt x="1030" y="1625"/>
                    <a:pt x="1026" y="1624"/>
                    <a:pt x="1026" y="1618"/>
                  </a:cubicBezTo>
                  <a:cubicBezTo>
                    <a:pt x="1026" y="1612"/>
                    <a:pt x="1027" y="1604"/>
                    <a:pt x="1021" y="1597"/>
                  </a:cubicBezTo>
                  <a:cubicBezTo>
                    <a:pt x="1016" y="1590"/>
                    <a:pt x="1018" y="1580"/>
                    <a:pt x="1024" y="1567"/>
                  </a:cubicBezTo>
                  <a:cubicBezTo>
                    <a:pt x="1029" y="1554"/>
                    <a:pt x="1026" y="1549"/>
                    <a:pt x="1020" y="1543"/>
                  </a:cubicBezTo>
                  <a:cubicBezTo>
                    <a:pt x="1015" y="1537"/>
                    <a:pt x="1011" y="1525"/>
                    <a:pt x="1016" y="1520"/>
                  </a:cubicBezTo>
                  <a:cubicBezTo>
                    <a:pt x="1020" y="1515"/>
                    <a:pt x="1027" y="1505"/>
                    <a:pt x="1025" y="1496"/>
                  </a:cubicBezTo>
                  <a:cubicBezTo>
                    <a:pt x="1023" y="1490"/>
                    <a:pt x="1021" y="1481"/>
                    <a:pt x="1018" y="1474"/>
                  </a:cubicBezTo>
                  <a:cubicBezTo>
                    <a:pt x="1015" y="1465"/>
                    <a:pt x="1017" y="1461"/>
                    <a:pt x="1007" y="1464"/>
                  </a:cubicBezTo>
                  <a:cubicBezTo>
                    <a:pt x="1002" y="1465"/>
                    <a:pt x="996" y="1467"/>
                    <a:pt x="992" y="1469"/>
                  </a:cubicBezTo>
                  <a:cubicBezTo>
                    <a:pt x="986" y="1474"/>
                    <a:pt x="973" y="1488"/>
                    <a:pt x="964" y="1496"/>
                  </a:cubicBezTo>
                  <a:cubicBezTo>
                    <a:pt x="956" y="1503"/>
                    <a:pt x="944" y="1503"/>
                    <a:pt x="938" y="1503"/>
                  </a:cubicBezTo>
                  <a:cubicBezTo>
                    <a:pt x="932" y="1502"/>
                    <a:pt x="931" y="1503"/>
                    <a:pt x="924" y="1511"/>
                  </a:cubicBezTo>
                  <a:cubicBezTo>
                    <a:pt x="917" y="1518"/>
                    <a:pt x="908" y="1519"/>
                    <a:pt x="898" y="1515"/>
                  </a:cubicBezTo>
                  <a:cubicBezTo>
                    <a:pt x="886" y="1509"/>
                    <a:pt x="880" y="1499"/>
                    <a:pt x="875" y="1488"/>
                  </a:cubicBezTo>
                  <a:cubicBezTo>
                    <a:pt x="869" y="1478"/>
                    <a:pt x="866" y="1475"/>
                    <a:pt x="854" y="1474"/>
                  </a:cubicBezTo>
                  <a:cubicBezTo>
                    <a:pt x="841" y="1473"/>
                    <a:pt x="839" y="1478"/>
                    <a:pt x="834" y="1485"/>
                  </a:cubicBezTo>
                  <a:cubicBezTo>
                    <a:pt x="829" y="1492"/>
                    <a:pt x="823" y="1492"/>
                    <a:pt x="818" y="1487"/>
                  </a:cubicBezTo>
                  <a:cubicBezTo>
                    <a:pt x="813" y="1483"/>
                    <a:pt x="814" y="1480"/>
                    <a:pt x="800" y="1477"/>
                  </a:cubicBezTo>
                  <a:cubicBezTo>
                    <a:pt x="786" y="1473"/>
                    <a:pt x="774" y="1485"/>
                    <a:pt x="757" y="1488"/>
                  </a:cubicBezTo>
                  <a:cubicBezTo>
                    <a:pt x="740" y="1491"/>
                    <a:pt x="726" y="1503"/>
                    <a:pt x="713" y="1502"/>
                  </a:cubicBezTo>
                  <a:cubicBezTo>
                    <a:pt x="701" y="1502"/>
                    <a:pt x="690" y="1498"/>
                    <a:pt x="666" y="1498"/>
                  </a:cubicBezTo>
                  <a:cubicBezTo>
                    <a:pt x="643" y="1498"/>
                    <a:pt x="617" y="1504"/>
                    <a:pt x="607" y="1506"/>
                  </a:cubicBezTo>
                  <a:cubicBezTo>
                    <a:pt x="597" y="1509"/>
                    <a:pt x="582" y="1510"/>
                    <a:pt x="571" y="1504"/>
                  </a:cubicBezTo>
                  <a:cubicBezTo>
                    <a:pt x="561" y="1497"/>
                    <a:pt x="537" y="1487"/>
                    <a:pt x="532" y="1481"/>
                  </a:cubicBezTo>
                  <a:cubicBezTo>
                    <a:pt x="526" y="1475"/>
                    <a:pt x="520" y="1471"/>
                    <a:pt x="503" y="1471"/>
                  </a:cubicBezTo>
                  <a:cubicBezTo>
                    <a:pt x="486" y="1471"/>
                    <a:pt x="485" y="1464"/>
                    <a:pt x="476" y="1457"/>
                  </a:cubicBezTo>
                  <a:cubicBezTo>
                    <a:pt x="467" y="1449"/>
                    <a:pt x="452" y="1446"/>
                    <a:pt x="440" y="1446"/>
                  </a:cubicBezTo>
                  <a:cubicBezTo>
                    <a:pt x="428" y="1445"/>
                    <a:pt x="421" y="1436"/>
                    <a:pt x="416" y="1425"/>
                  </a:cubicBezTo>
                  <a:cubicBezTo>
                    <a:pt x="411" y="1414"/>
                    <a:pt x="398" y="1419"/>
                    <a:pt x="381" y="1423"/>
                  </a:cubicBezTo>
                  <a:cubicBezTo>
                    <a:pt x="364" y="1425"/>
                    <a:pt x="363" y="1417"/>
                    <a:pt x="352" y="1407"/>
                  </a:cubicBezTo>
                  <a:cubicBezTo>
                    <a:pt x="340" y="1398"/>
                    <a:pt x="331" y="1383"/>
                    <a:pt x="325" y="1375"/>
                  </a:cubicBezTo>
                  <a:cubicBezTo>
                    <a:pt x="320" y="1367"/>
                    <a:pt x="310" y="1350"/>
                    <a:pt x="314" y="1342"/>
                  </a:cubicBezTo>
                  <a:cubicBezTo>
                    <a:pt x="317" y="1335"/>
                    <a:pt x="318" y="1327"/>
                    <a:pt x="307" y="1324"/>
                  </a:cubicBezTo>
                  <a:cubicBezTo>
                    <a:pt x="295" y="1322"/>
                    <a:pt x="274" y="1313"/>
                    <a:pt x="267" y="1305"/>
                  </a:cubicBezTo>
                  <a:cubicBezTo>
                    <a:pt x="259" y="1297"/>
                    <a:pt x="259" y="1278"/>
                    <a:pt x="260" y="1267"/>
                  </a:cubicBezTo>
                  <a:cubicBezTo>
                    <a:pt x="261" y="1256"/>
                    <a:pt x="256" y="1250"/>
                    <a:pt x="247" y="1246"/>
                  </a:cubicBezTo>
                  <a:cubicBezTo>
                    <a:pt x="238" y="1242"/>
                    <a:pt x="232" y="1237"/>
                    <a:pt x="229" y="1229"/>
                  </a:cubicBezTo>
                  <a:cubicBezTo>
                    <a:pt x="227" y="1222"/>
                    <a:pt x="226" y="1215"/>
                    <a:pt x="218" y="1208"/>
                  </a:cubicBezTo>
                  <a:cubicBezTo>
                    <a:pt x="212" y="1204"/>
                    <a:pt x="197" y="1193"/>
                    <a:pt x="189" y="1185"/>
                  </a:cubicBezTo>
                  <a:cubicBezTo>
                    <a:pt x="186" y="1183"/>
                    <a:pt x="184" y="1181"/>
                    <a:pt x="182" y="1180"/>
                  </a:cubicBezTo>
                  <a:cubicBezTo>
                    <a:pt x="180" y="1179"/>
                    <a:pt x="180" y="1177"/>
                    <a:pt x="180" y="1176"/>
                  </a:cubicBezTo>
                  <a:cubicBezTo>
                    <a:pt x="180" y="1174"/>
                    <a:pt x="183" y="1172"/>
                    <a:pt x="185" y="1168"/>
                  </a:cubicBezTo>
                  <a:cubicBezTo>
                    <a:pt x="188" y="1163"/>
                    <a:pt x="191" y="1157"/>
                    <a:pt x="192" y="1154"/>
                  </a:cubicBezTo>
                  <a:cubicBezTo>
                    <a:pt x="196" y="1144"/>
                    <a:pt x="196" y="1121"/>
                    <a:pt x="197" y="1104"/>
                  </a:cubicBezTo>
                  <a:cubicBezTo>
                    <a:pt x="197" y="1087"/>
                    <a:pt x="196" y="1073"/>
                    <a:pt x="184" y="1059"/>
                  </a:cubicBezTo>
                  <a:cubicBezTo>
                    <a:pt x="172" y="1046"/>
                    <a:pt x="152" y="1034"/>
                    <a:pt x="138" y="1020"/>
                  </a:cubicBezTo>
                  <a:cubicBezTo>
                    <a:pt x="125" y="1006"/>
                    <a:pt x="129" y="990"/>
                    <a:pt x="121" y="975"/>
                  </a:cubicBezTo>
                  <a:cubicBezTo>
                    <a:pt x="113" y="958"/>
                    <a:pt x="94" y="957"/>
                    <a:pt x="80" y="953"/>
                  </a:cubicBezTo>
                  <a:cubicBezTo>
                    <a:pt x="66" y="950"/>
                    <a:pt x="70" y="939"/>
                    <a:pt x="76" y="930"/>
                  </a:cubicBezTo>
                  <a:cubicBezTo>
                    <a:pt x="82" y="922"/>
                    <a:pt x="86" y="916"/>
                    <a:pt x="83" y="910"/>
                  </a:cubicBezTo>
                  <a:cubicBezTo>
                    <a:pt x="80" y="903"/>
                    <a:pt x="67" y="896"/>
                    <a:pt x="66" y="881"/>
                  </a:cubicBezTo>
                  <a:cubicBezTo>
                    <a:pt x="65" y="866"/>
                    <a:pt x="74" y="858"/>
                    <a:pt x="78" y="853"/>
                  </a:cubicBezTo>
                  <a:cubicBezTo>
                    <a:pt x="83" y="848"/>
                    <a:pt x="85" y="840"/>
                    <a:pt x="74" y="834"/>
                  </a:cubicBezTo>
                  <a:cubicBezTo>
                    <a:pt x="63" y="827"/>
                    <a:pt x="35" y="815"/>
                    <a:pt x="23" y="808"/>
                  </a:cubicBezTo>
                  <a:cubicBezTo>
                    <a:pt x="11" y="802"/>
                    <a:pt x="20" y="787"/>
                    <a:pt x="27" y="779"/>
                  </a:cubicBezTo>
                  <a:cubicBezTo>
                    <a:pt x="35" y="772"/>
                    <a:pt x="36" y="764"/>
                    <a:pt x="27" y="755"/>
                  </a:cubicBezTo>
                  <a:cubicBezTo>
                    <a:pt x="19" y="746"/>
                    <a:pt x="5" y="741"/>
                    <a:pt x="2" y="719"/>
                  </a:cubicBezTo>
                  <a:cubicBezTo>
                    <a:pt x="0" y="707"/>
                    <a:pt x="3" y="697"/>
                    <a:pt x="5" y="689"/>
                  </a:cubicBezTo>
                  <a:cubicBezTo>
                    <a:pt x="7" y="687"/>
                    <a:pt x="7" y="686"/>
                    <a:pt x="8" y="685"/>
                  </a:cubicBezTo>
                  <a:cubicBezTo>
                    <a:pt x="11" y="679"/>
                    <a:pt x="10" y="680"/>
                    <a:pt x="17" y="680"/>
                  </a:cubicBezTo>
                  <a:cubicBezTo>
                    <a:pt x="27" y="679"/>
                    <a:pt x="37" y="678"/>
                    <a:pt x="46" y="679"/>
                  </a:cubicBezTo>
                  <a:cubicBezTo>
                    <a:pt x="66" y="679"/>
                    <a:pt x="94" y="676"/>
                    <a:pt x="102" y="669"/>
                  </a:cubicBezTo>
                  <a:cubicBezTo>
                    <a:pt x="110" y="662"/>
                    <a:pt x="118" y="656"/>
                    <a:pt x="133" y="653"/>
                  </a:cubicBezTo>
                  <a:cubicBezTo>
                    <a:pt x="147" y="651"/>
                    <a:pt x="154" y="644"/>
                    <a:pt x="159" y="639"/>
                  </a:cubicBezTo>
                  <a:cubicBezTo>
                    <a:pt x="163" y="634"/>
                    <a:pt x="175" y="631"/>
                    <a:pt x="183" y="629"/>
                  </a:cubicBezTo>
                  <a:cubicBezTo>
                    <a:pt x="191" y="628"/>
                    <a:pt x="209" y="622"/>
                    <a:pt x="216" y="614"/>
                  </a:cubicBezTo>
                  <a:cubicBezTo>
                    <a:pt x="223" y="607"/>
                    <a:pt x="229" y="600"/>
                    <a:pt x="242" y="599"/>
                  </a:cubicBezTo>
                  <a:cubicBezTo>
                    <a:pt x="255" y="597"/>
                    <a:pt x="270" y="592"/>
                    <a:pt x="291" y="590"/>
                  </a:cubicBezTo>
                  <a:cubicBezTo>
                    <a:pt x="311" y="588"/>
                    <a:pt x="340" y="582"/>
                    <a:pt x="350" y="575"/>
                  </a:cubicBezTo>
                  <a:cubicBezTo>
                    <a:pt x="359" y="568"/>
                    <a:pt x="365" y="553"/>
                    <a:pt x="371" y="548"/>
                  </a:cubicBezTo>
                  <a:cubicBezTo>
                    <a:pt x="377" y="542"/>
                    <a:pt x="379" y="539"/>
                    <a:pt x="380" y="534"/>
                  </a:cubicBezTo>
                  <a:cubicBezTo>
                    <a:pt x="382" y="529"/>
                    <a:pt x="384" y="522"/>
                    <a:pt x="390" y="521"/>
                  </a:cubicBezTo>
                  <a:cubicBezTo>
                    <a:pt x="396" y="519"/>
                    <a:pt x="407" y="514"/>
                    <a:pt x="413" y="506"/>
                  </a:cubicBezTo>
                  <a:cubicBezTo>
                    <a:pt x="420" y="498"/>
                    <a:pt x="425" y="492"/>
                    <a:pt x="442" y="491"/>
                  </a:cubicBezTo>
                  <a:cubicBezTo>
                    <a:pt x="453" y="490"/>
                    <a:pt x="461" y="491"/>
                    <a:pt x="467" y="492"/>
                  </a:cubicBezTo>
                  <a:cubicBezTo>
                    <a:pt x="472" y="494"/>
                    <a:pt x="473" y="496"/>
                    <a:pt x="475" y="498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583179" y="4275932"/>
              <a:ext cx="502718" cy="591526"/>
            </a:xfrm>
            <a:custGeom>
              <a:gdLst>
                <a:gd fmla="*/ 775 w 1241" name="T0"/>
                <a:gd fmla="*/ 1375 h 1457" name="T1"/>
                <a:gd fmla="*/ 671 w 1241" name="T2"/>
                <a:gd fmla="*/ 1388 h 1457" name="T3"/>
                <a:gd fmla="*/ 617 w 1241" name="T4"/>
                <a:gd fmla="*/ 1420 h 1457" name="T5"/>
                <a:gd fmla="*/ 588 w 1241" name="T6"/>
                <a:gd fmla="*/ 1391 h 1457" name="T7"/>
                <a:gd fmla="*/ 568 w 1241" name="T8"/>
                <a:gd fmla="*/ 1342 h 1457" name="T9"/>
                <a:gd fmla="*/ 541 w 1241" name="T10"/>
                <a:gd fmla="*/ 1291 h 1457" name="T11"/>
                <a:gd fmla="*/ 467 w 1241" name="T12"/>
                <a:gd fmla="*/ 1373 h 1457" name="T13"/>
                <a:gd fmla="*/ 358 w 1241" name="T14"/>
                <a:gd fmla="*/ 1380 h 1457" name="T15"/>
                <a:gd fmla="*/ 314 w 1241" name="T16"/>
                <a:gd fmla="*/ 1307 h 1457" name="T17"/>
                <a:gd fmla="*/ 275 w 1241" name="T18"/>
                <a:gd fmla="*/ 1155 h 1457" name="T19"/>
                <a:gd fmla="*/ 215 w 1241" name="T20"/>
                <a:gd fmla="*/ 1108 h 1457" name="T21"/>
                <a:gd fmla="*/ 158 w 1241" name="T22"/>
                <a:gd fmla="*/ 1098 h 1457" name="T23"/>
                <a:gd fmla="*/ 152 w 1241" name="T24"/>
                <a:gd fmla="*/ 972 h 1457" name="T25"/>
                <a:gd fmla="*/ 73 w 1241" name="T26"/>
                <a:gd fmla="*/ 875 h 1457" name="T27"/>
                <a:gd fmla="*/ 7 w 1241" name="T28"/>
                <a:gd fmla="*/ 772 h 1457" name="T29"/>
                <a:gd fmla="*/ 69 w 1241" name="T30"/>
                <a:gd fmla="*/ 689 h 1457" name="T31"/>
                <a:gd fmla="*/ 145 w 1241" name="T32"/>
                <a:gd fmla="*/ 632 h 1457" name="T33"/>
                <a:gd fmla="*/ 212 w 1241" name="T34"/>
                <a:gd fmla="*/ 520 h 1457" name="T35"/>
                <a:gd fmla="*/ 230 w 1241" name="T36"/>
                <a:gd fmla="*/ 420 h 1457" name="T37"/>
                <a:gd fmla="*/ 260 w 1241" name="T38"/>
                <a:gd fmla="*/ 330 h 1457" name="T39"/>
                <a:gd fmla="*/ 365 w 1241" name="T40"/>
                <a:gd fmla="*/ 316 h 1457" name="T41"/>
                <a:gd fmla="*/ 336 w 1241" name="T42"/>
                <a:gd fmla="*/ 220 h 1457" name="T43"/>
                <a:gd fmla="*/ 404 w 1241" name="T44"/>
                <a:gd fmla="*/ 171 h 1457" name="T45"/>
                <a:gd fmla="*/ 436 w 1241" name="T46"/>
                <a:gd fmla="*/ 48 h 1457" name="T47"/>
                <a:gd fmla="*/ 515 w 1241" name="T48"/>
                <a:gd fmla="*/ 0 h 1457" name="T49"/>
                <a:gd fmla="*/ 670 w 1241" name="T50"/>
                <a:gd fmla="*/ 77 h 1457" name="T51"/>
                <a:gd fmla="*/ 766 w 1241" name="T52"/>
                <a:gd fmla="*/ 62 h 1457" name="T53"/>
                <a:gd fmla="*/ 852 w 1241" name="T54"/>
                <a:gd fmla="*/ 86 h 1457" name="T55"/>
                <a:gd fmla="*/ 935 w 1241" name="T56"/>
                <a:gd fmla="*/ 132 h 1457" name="T57"/>
                <a:gd fmla="*/ 853 w 1241" name="T58"/>
                <a:gd fmla="*/ 239 h 1457" name="T59"/>
                <a:gd fmla="*/ 709 w 1241" name="T60"/>
                <a:gd fmla="*/ 266 h 1457" name="T61"/>
                <a:gd fmla="*/ 669 w 1241" name="T62"/>
                <a:gd fmla="*/ 321 h 1457" name="T63"/>
                <a:gd fmla="*/ 754 w 1241" name="T64"/>
                <a:gd fmla="*/ 324 h 1457" name="T65"/>
                <a:gd fmla="*/ 867 w 1241" name="T66"/>
                <a:gd fmla="*/ 320 h 1457" name="T67"/>
                <a:gd fmla="*/ 1050 w 1241" name="T68"/>
                <a:gd fmla="*/ 336 h 1457" name="T69"/>
                <a:gd fmla="*/ 1228 w 1241" name="T70"/>
                <a:gd fmla="*/ 393 h 1457" name="T71"/>
                <a:gd fmla="*/ 1157 w 1241" name="T72"/>
                <a:gd fmla="*/ 468 h 1457" name="T73"/>
                <a:gd fmla="*/ 1119 w 1241" name="T74"/>
                <a:gd fmla="*/ 523 h 1457" name="T75"/>
                <a:gd fmla="*/ 1126 w 1241" name="T76"/>
                <a:gd fmla="*/ 556 h 1457" name="T77"/>
                <a:gd fmla="*/ 1205 w 1241" name="T78"/>
                <a:gd fmla="*/ 554 h 1457" name="T79"/>
                <a:gd fmla="*/ 1197 w 1241" name="T80"/>
                <a:gd fmla="*/ 624 h 1457" name="T81"/>
                <a:gd fmla="*/ 1171 w 1241" name="T82"/>
                <a:gd fmla="*/ 662 h 1457" name="T83"/>
                <a:gd fmla="*/ 1151 w 1241" name="T84"/>
                <a:gd fmla="*/ 655 h 1457" name="T85"/>
                <a:gd fmla="*/ 1093 w 1241" name="T86"/>
                <a:gd fmla="*/ 638 h 1457" name="T87"/>
                <a:gd fmla="*/ 1105 w 1241" name="T88"/>
                <a:gd fmla="*/ 702 h 1457" name="T89"/>
                <a:gd fmla="*/ 1123 w 1241" name="T90"/>
                <a:gd fmla="*/ 764 h 1457" name="T91"/>
                <a:gd fmla="*/ 1116 w 1241" name="T92"/>
                <a:gd fmla="*/ 843 h 1457" name="T93"/>
                <a:gd fmla="*/ 1133 w 1241" name="T94"/>
                <a:gd fmla="*/ 919 h 1457" name="T95"/>
                <a:gd fmla="*/ 1144 w 1241" name="T96"/>
                <a:gd fmla="*/ 1014 h 1457" name="T97"/>
                <a:gd fmla="*/ 1073 w 1241" name="T98"/>
                <a:gd fmla="*/ 1034 h 1457" name="T99"/>
                <a:gd fmla="*/ 1043 w 1241" name="T100"/>
                <a:gd fmla="*/ 1075 h 1457" name="T101"/>
                <a:gd fmla="*/ 1000 w 1241" name="T102"/>
                <a:gd fmla="*/ 1101 h 1457" name="T103"/>
                <a:gd fmla="*/ 1037 w 1241" name="T104"/>
                <a:gd fmla="*/ 1015 h 1457" name="T105"/>
                <a:gd fmla="*/ 965 w 1241" name="T106"/>
                <a:gd fmla="*/ 1014 h 1457" name="T107"/>
                <a:gd fmla="*/ 961 w 1241" name="T108"/>
                <a:gd fmla="*/ 1099 h 1457" name="T109"/>
                <a:gd fmla="*/ 882 w 1241" name="T110"/>
                <a:gd fmla="*/ 1127 h 1457" name="T111"/>
                <a:gd fmla="*/ 915 w 1241" name="T112"/>
                <a:gd fmla="*/ 1193 h 1457" name="T113"/>
                <a:gd fmla="*/ 863 w 1241" name="T114"/>
                <a:gd fmla="*/ 1319 h 1457" name="T115"/>
                <a:gd fmla="*/ 851 w 1241" name="T116"/>
                <a:gd fmla="*/ 1367 h 1457" name="T117"/>
                <a:gd fmla="*/ 840 w 1241" name="T118"/>
                <a:gd fmla="*/ 1421 h 1457" name="T119"/>
                <a:gd fmla="*/ 818 w 1241" name="T120"/>
                <a:gd fmla="*/ 1457 h 1457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457" w="1241">
                  <a:moveTo>
                    <a:pt x="818" y="1457"/>
                  </a:moveTo>
                  <a:cubicBezTo>
                    <a:pt x="813" y="1451"/>
                    <a:pt x="807" y="1445"/>
                    <a:pt x="805" y="1439"/>
                  </a:cubicBezTo>
                  <a:cubicBezTo>
                    <a:pt x="800" y="1427"/>
                    <a:pt x="793" y="1402"/>
                    <a:pt x="790" y="1394"/>
                  </a:cubicBezTo>
                  <a:cubicBezTo>
                    <a:pt x="786" y="1386"/>
                    <a:pt x="784" y="1376"/>
                    <a:pt x="775" y="1375"/>
                  </a:cubicBezTo>
                  <a:cubicBezTo>
                    <a:pt x="765" y="1374"/>
                    <a:pt x="757" y="1374"/>
                    <a:pt x="744" y="1368"/>
                  </a:cubicBezTo>
                  <a:cubicBezTo>
                    <a:pt x="731" y="1363"/>
                    <a:pt x="716" y="1368"/>
                    <a:pt x="709" y="1379"/>
                  </a:cubicBezTo>
                  <a:cubicBezTo>
                    <a:pt x="702" y="1390"/>
                    <a:pt x="694" y="1397"/>
                    <a:pt x="690" y="1393"/>
                  </a:cubicBezTo>
                  <a:cubicBezTo>
                    <a:pt x="686" y="1390"/>
                    <a:pt x="678" y="1381"/>
                    <a:pt x="671" y="1388"/>
                  </a:cubicBezTo>
                  <a:cubicBezTo>
                    <a:pt x="668" y="1391"/>
                    <a:pt x="665" y="1396"/>
                    <a:pt x="663" y="1401"/>
                  </a:cubicBezTo>
                  <a:cubicBezTo>
                    <a:pt x="657" y="1411"/>
                    <a:pt x="660" y="1412"/>
                    <a:pt x="648" y="1413"/>
                  </a:cubicBezTo>
                  <a:cubicBezTo>
                    <a:pt x="643" y="1414"/>
                    <a:pt x="637" y="1414"/>
                    <a:pt x="634" y="1414"/>
                  </a:cubicBezTo>
                  <a:cubicBezTo>
                    <a:pt x="628" y="1415"/>
                    <a:pt x="621" y="1418"/>
                    <a:pt x="617" y="1420"/>
                  </a:cubicBezTo>
                  <a:cubicBezTo>
                    <a:pt x="615" y="1421"/>
                    <a:pt x="612" y="1422"/>
                    <a:pt x="613" y="1421"/>
                  </a:cubicBezTo>
                  <a:cubicBezTo>
                    <a:pt x="613" y="1420"/>
                    <a:pt x="613" y="1416"/>
                    <a:pt x="612" y="1413"/>
                  </a:cubicBezTo>
                  <a:cubicBezTo>
                    <a:pt x="611" y="1410"/>
                    <a:pt x="607" y="1405"/>
                    <a:pt x="604" y="1402"/>
                  </a:cubicBezTo>
                  <a:cubicBezTo>
                    <a:pt x="601" y="1399"/>
                    <a:pt x="591" y="1393"/>
                    <a:pt x="588" y="1391"/>
                  </a:cubicBezTo>
                  <a:cubicBezTo>
                    <a:pt x="586" y="1389"/>
                    <a:pt x="585" y="1383"/>
                    <a:pt x="585" y="1378"/>
                  </a:cubicBezTo>
                  <a:cubicBezTo>
                    <a:pt x="585" y="1372"/>
                    <a:pt x="586" y="1365"/>
                    <a:pt x="586" y="1360"/>
                  </a:cubicBezTo>
                  <a:cubicBezTo>
                    <a:pt x="586" y="1353"/>
                    <a:pt x="585" y="1349"/>
                    <a:pt x="582" y="1346"/>
                  </a:cubicBezTo>
                  <a:cubicBezTo>
                    <a:pt x="579" y="1343"/>
                    <a:pt x="574" y="1343"/>
                    <a:pt x="568" y="1342"/>
                  </a:cubicBezTo>
                  <a:cubicBezTo>
                    <a:pt x="565" y="1342"/>
                    <a:pt x="567" y="1333"/>
                    <a:pt x="567" y="1328"/>
                  </a:cubicBezTo>
                  <a:cubicBezTo>
                    <a:pt x="565" y="1322"/>
                    <a:pt x="559" y="1321"/>
                    <a:pt x="558" y="1319"/>
                  </a:cubicBezTo>
                  <a:cubicBezTo>
                    <a:pt x="557" y="1316"/>
                    <a:pt x="557" y="1304"/>
                    <a:pt x="555" y="1297"/>
                  </a:cubicBezTo>
                  <a:cubicBezTo>
                    <a:pt x="553" y="1290"/>
                    <a:pt x="546" y="1291"/>
                    <a:pt x="541" y="1291"/>
                  </a:cubicBezTo>
                  <a:cubicBezTo>
                    <a:pt x="536" y="1292"/>
                    <a:pt x="532" y="1294"/>
                    <a:pt x="528" y="1298"/>
                  </a:cubicBezTo>
                  <a:cubicBezTo>
                    <a:pt x="515" y="1310"/>
                    <a:pt x="514" y="1334"/>
                    <a:pt x="511" y="1345"/>
                  </a:cubicBezTo>
                  <a:cubicBezTo>
                    <a:pt x="507" y="1357"/>
                    <a:pt x="501" y="1355"/>
                    <a:pt x="494" y="1350"/>
                  </a:cubicBezTo>
                  <a:cubicBezTo>
                    <a:pt x="488" y="1345"/>
                    <a:pt x="474" y="1361"/>
                    <a:pt x="467" y="1373"/>
                  </a:cubicBezTo>
                  <a:cubicBezTo>
                    <a:pt x="461" y="1385"/>
                    <a:pt x="452" y="1397"/>
                    <a:pt x="440" y="1400"/>
                  </a:cubicBezTo>
                  <a:cubicBezTo>
                    <a:pt x="427" y="1403"/>
                    <a:pt x="411" y="1403"/>
                    <a:pt x="410" y="1396"/>
                  </a:cubicBezTo>
                  <a:cubicBezTo>
                    <a:pt x="409" y="1389"/>
                    <a:pt x="409" y="1387"/>
                    <a:pt x="404" y="1382"/>
                  </a:cubicBezTo>
                  <a:cubicBezTo>
                    <a:pt x="399" y="1377"/>
                    <a:pt x="372" y="1377"/>
                    <a:pt x="358" y="1380"/>
                  </a:cubicBezTo>
                  <a:cubicBezTo>
                    <a:pt x="344" y="1383"/>
                    <a:pt x="333" y="1388"/>
                    <a:pt x="325" y="1380"/>
                  </a:cubicBezTo>
                  <a:cubicBezTo>
                    <a:pt x="317" y="1373"/>
                    <a:pt x="316" y="1363"/>
                    <a:pt x="323" y="1359"/>
                  </a:cubicBezTo>
                  <a:cubicBezTo>
                    <a:pt x="329" y="1355"/>
                    <a:pt x="332" y="1353"/>
                    <a:pt x="329" y="1345"/>
                  </a:cubicBezTo>
                  <a:cubicBezTo>
                    <a:pt x="325" y="1337"/>
                    <a:pt x="320" y="1323"/>
                    <a:pt x="314" y="1307"/>
                  </a:cubicBezTo>
                  <a:cubicBezTo>
                    <a:pt x="309" y="1291"/>
                    <a:pt x="304" y="1270"/>
                    <a:pt x="297" y="1253"/>
                  </a:cubicBezTo>
                  <a:cubicBezTo>
                    <a:pt x="289" y="1237"/>
                    <a:pt x="281" y="1226"/>
                    <a:pt x="270" y="1218"/>
                  </a:cubicBezTo>
                  <a:cubicBezTo>
                    <a:pt x="259" y="1211"/>
                    <a:pt x="256" y="1193"/>
                    <a:pt x="256" y="1182"/>
                  </a:cubicBezTo>
                  <a:cubicBezTo>
                    <a:pt x="256" y="1170"/>
                    <a:pt x="269" y="1164"/>
                    <a:pt x="275" y="1155"/>
                  </a:cubicBezTo>
                  <a:cubicBezTo>
                    <a:pt x="281" y="1147"/>
                    <a:pt x="274" y="1138"/>
                    <a:pt x="270" y="1131"/>
                  </a:cubicBezTo>
                  <a:cubicBezTo>
                    <a:pt x="266" y="1124"/>
                    <a:pt x="273" y="1114"/>
                    <a:pt x="264" y="1102"/>
                  </a:cubicBezTo>
                  <a:cubicBezTo>
                    <a:pt x="256" y="1090"/>
                    <a:pt x="244" y="1087"/>
                    <a:pt x="235" y="1097"/>
                  </a:cubicBezTo>
                  <a:cubicBezTo>
                    <a:pt x="226" y="1108"/>
                    <a:pt x="218" y="1111"/>
                    <a:pt x="215" y="1108"/>
                  </a:cubicBezTo>
                  <a:cubicBezTo>
                    <a:pt x="211" y="1104"/>
                    <a:pt x="209" y="1099"/>
                    <a:pt x="198" y="1101"/>
                  </a:cubicBezTo>
                  <a:cubicBezTo>
                    <a:pt x="186" y="1103"/>
                    <a:pt x="193" y="1115"/>
                    <a:pt x="176" y="1116"/>
                  </a:cubicBezTo>
                  <a:cubicBezTo>
                    <a:pt x="167" y="1116"/>
                    <a:pt x="161" y="1114"/>
                    <a:pt x="157" y="1111"/>
                  </a:cubicBezTo>
                  <a:cubicBezTo>
                    <a:pt x="152" y="1107"/>
                    <a:pt x="150" y="1106"/>
                    <a:pt x="158" y="1098"/>
                  </a:cubicBezTo>
                  <a:cubicBezTo>
                    <a:pt x="162" y="1095"/>
                    <a:pt x="165" y="1090"/>
                    <a:pt x="166" y="1084"/>
                  </a:cubicBezTo>
                  <a:cubicBezTo>
                    <a:pt x="167" y="1071"/>
                    <a:pt x="161" y="1064"/>
                    <a:pt x="160" y="1052"/>
                  </a:cubicBezTo>
                  <a:cubicBezTo>
                    <a:pt x="159" y="1039"/>
                    <a:pt x="152" y="1022"/>
                    <a:pt x="155" y="1009"/>
                  </a:cubicBezTo>
                  <a:cubicBezTo>
                    <a:pt x="158" y="997"/>
                    <a:pt x="163" y="985"/>
                    <a:pt x="152" y="972"/>
                  </a:cubicBezTo>
                  <a:cubicBezTo>
                    <a:pt x="141" y="959"/>
                    <a:pt x="136" y="960"/>
                    <a:pt x="133" y="944"/>
                  </a:cubicBezTo>
                  <a:cubicBezTo>
                    <a:pt x="129" y="928"/>
                    <a:pt x="120" y="909"/>
                    <a:pt x="109" y="903"/>
                  </a:cubicBezTo>
                  <a:cubicBezTo>
                    <a:pt x="98" y="896"/>
                    <a:pt x="92" y="883"/>
                    <a:pt x="87" y="877"/>
                  </a:cubicBezTo>
                  <a:cubicBezTo>
                    <a:pt x="82" y="870"/>
                    <a:pt x="78" y="872"/>
                    <a:pt x="73" y="875"/>
                  </a:cubicBezTo>
                  <a:cubicBezTo>
                    <a:pt x="67" y="877"/>
                    <a:pt x="69" y="870"/>
                    <a:pt x="69" y="863"/>
                  </a:cubicBezTo>
                  <a:cubicBezTo>
                    <a:pt x="69" y="855"/>
                    <a:pt x="61" y="852"/>
                    <a:pt x="51" y="851"/>
                  </a:cubicBezTo>
                  <a:cubicBezTo>
                    <a:pt x="42" y="850"/>
                    <a:pt x="26" y="846"/>
                    <a:pt x="13" y="825"/>
                  </a:cubicBezTo>
                  <a:cubicBezTo>
                    <a:pt x="1" y="805"/>
                    <a:pt x="0" y="776"/>
                    <a:pt x="7" y="772"/>
                  </a:cubicBezTo>
                  <a:cubicBezTo>
                    <a:pt x="14" y="768"/>
                    <a:pt x="14" y="765"/>
                    <a:pt x="12" y="759"/>
                  </a:cubicBezTo>
                  <a:cubicBezTo>
                    <a:pt x="10" y="753"/>
                    <a:pt x="13" y="744"/>
                    <a:pt x="25" y="743"/>
                  </a:cubicBezTo>
                  <a:cubicBezTo>
                    <a:pt x="38" y="742"/>
                    <a:pt x="46" y="741"/>
                    <a:pt x="51" y="724"/>
                  </a:cubicBezTo>
                  <a:cubicBezTo>
                    <a:pt x="59" y="699"/>
                    <a:pt x="56" y="697"/>
                    <a:pt x="69" y="689"/>
                  </a:cubicBezTo>
                  <a:cubicBezTo>
                    <a:pt x="78" y="684"/>
                    <a:pt x="89" y="666"/>
                    <a:pt x="91" y="658"/>
                  </a:cubicBezTo>
                  <a:cubicBezTo>
                    <a:pt x="94" y="650"/>
                    <a:pt x="102" y="645"/>
                    <a:pt x="114" y="646"/>
                  </a:cubicBezTo>
                  <a:cubicBezTo>
                    <a:pt x="125" y="646"/>
                    <a:pt x="130" y="643"/>
                    <a:pt x="132" y="638"/>
                  </a:cubicBezTo>
                  <a:cubicBezTo>
                    <a:pt x="133" y="633"/>
                    <a:pt x="140" y="631"/>
                    <a:pt x="145" y="632"/>
                  </a:cubicBezTo>
                  <a:cubicBezTo>
                    <a:pt x="150" y="632"/>
                    <a:pt x="154" y="629"/>
                    <a:pt x="152" y="619"/>
                  </a:cubicBezTo>
                  <a:cubicBezTo>
                    <a:pt x="149" y="609"/>
                    <a:pt x="156" y="597"/>
                    <a:pt x="171" y="591"/>
                  </a:cubicBezTo>
                  <a:cubicBezTo>
                    <a:pt x="186" y="585"/>
                    <a:pt x="210" y="568"/>
                    <a:pt x="209" y="556"/>
                  </a:cubicBezTo>
                  <a:cubicBezTo>
                    <a:pt x="208" y="543"/>
                    <a:pt x="205" y="531"/>
                    <a:pt x="212" y="520"/>
                  </a:cubicBezTo>
                  <a:cubicBezTo>
                    <a:pt x="219" y="508"/>
                    <a:pt x="229" y="505"/>
                    <a:pt x="231" y="496"/>
                  </a:cubicBezTo>
                  <a:cubicBezTo>
                    <a:pt x="233" y="488"/>
                    <a:pt x="237" y="482"/>
                    <a:pt x="241" y="480"/>
                  </a:cubicBezTo>
                  <a:cubicBezTo>
                    <a:pt x="246" y="477"/>
                    <a:pt x="249" y="470"/>
                    <a:pt x="246" y="457"/>
                  </a:cubicBezTo>
                  <a:cubicBezTo>
                    <a:pt x="244" y="444"/>
                    <a:pt x="230" y="432"/>
                    <a:pt x="230" y="420"/>
                  </a:cubicBezTo>
                  <a:cubicBezTo>
                    <a:pt x="229" y="408"/>
                    <a:pt x="232" y="397"/>
                    <a:pt x="239" y="396"/>
                  </a:cubicBezTo>
                  <a:cubicBezTo>
                    <a:pt x="245" y="396"/>
                    <a:pt x="251" y="386"/>
                    <a:pt x="244" y="379"/>
                  </a:cubicBezTo>
                  <a:cubicBezTo>
                    <a:pt x="238" y="372"/>
                    <a:pt x="232" y="366"/>
                    <a:pt x="233" y="353"/>
                  </a:cubicBezTo>
                  <a:cubicBezTo>
                    <a:pt x="234" y="339"/>
                    <a:pt x="247" y="323"/>
                    <a:pt x="260" y="330"/>
                  </a:cubicBezTo>
                  <a:cubicBezTo>
                    <a:pt x="273" y="336"/>
                    <a:pt x="282" y="340"/>
                    <a:pt x="294" y="338"/>
                  </a:cubicBezTo>
                  <a:cubicBezTo>
                    <a:pt x="305" y="336"/>
                    <a:pt x="314" y="336"/>
                    <a:pt x="323" y="342"/>
                  </a:cubicBezTo>
                  <a:cubicBezTo>
                    <a:pt x="332" y="347"/>
                    <a:pt x="340" y="350"/>
                    <a:pt x="343" y="338"/>
                  </a:cubicBezTo>
                  <a:cubicBezTo>
                    <a:pt x="346" y="326"/>
                    <a:pt x="349" y="320"/>
                    <a:pt x="365" y="316"/>
                  </a:cubicBezTo>
                  <a:cubicBezTo>
                    <a:pt x="381" y="313"/>
                    <a:pt x="383" y="312"/>
                    <a:pt x="381" y="301"/>
                  </a:cubicBezTo>
                  <a:cubicBezTo>
                    <a:pt x="378" y="289"/>
                    <a:pt x="375" y="266"/>
                    <a:pt x="367" y="262"/>
                  </a:cubicBezTo>
                  <a:cubicBezTo>
                    <a:pt x="359" y="258"/>
                    <a:pt x="345" y="258"/>
                    <a:pt x="338" y="253"/>
                  </a:cubicBezTo>
                  <a:cubicBezTo>
                    <a:pt x="332" y="247"/>
                    <a:pt x="326" y="221"/>
                    <a:pt x="336" y="220"/>
                  </a:cubicBezTo>
                  <a:cubicBezTo>
                    <a:pt x="346" y="219"/>
                    <a:pt x="358" y="220"/>
                    <a:pt x="362" y="209"/>
                  </a:cubicBezTo>
                  <a:cubicBezTo>
                    <a:pt x="366" y="197"/>
                    <a:pt x="370" y="192"/>
                    <a:pt x="380" y="199"/>
                  </a:cubicBezTo>
                  <a:cubicBezTo>
                    <a:pt x="390" y="206"/>
                    <a:pt x="394" y="205"/>
                    <a:pt x="399" y="198"/>
                  </a:cubicBezTo>
                  <a:cubicBezTo>
                    <a:pt x="404" y="191"/>
                    <a:pt x="407" y="180"/>
                    <a:pt x="404" y="171"/>
                  </a:cubicBezTo>
                  <a:cubicBezTo>
                    <a:pt x="402" y="162"/>
                    <a:pt x="399" y="154"/>
                    <a:pt x="409" y="154"/>
                  </a:cubicBezTo>
                  <a:cubicBezTo>
                    <a:pt x="420" y="153"/>
                    <a:pt x="423" y="148"/>
                    <a:pt x="423" y="135"/>
                  </a:cubicBezTo>
                  <a:cubicBezTo>
                    <a:pt x="423" y="122"/>
                    <a:pt x="422" y="101"/>
                    <a:pt x="426" y="91"/>
                  </a:cubicBezTo>
                  <a:cubicBezTo>
                    <a:pt x="429" y="80"/>
                    <a:pt x="436" y="60"/>
                    <a:pt x="436" y="48"/>
                  </a:cubicBezTo>
                  <a:cubicBezTo>
                    <a:pt x="436" y="39"/>
                    <a:pt x="435" y="32"/>
                    <a:pt x="434" y="26"/>
                  </a:cubicBezTo>
                  <a:cubicBezTo>
                    <a:pt x="433" y="21"/>
                    <a:pt x="437" y="18"/>
                    <a:pt x="444" y="13"/>
                  </a:cubicBezTo>
                  <a:cubicBezTo>
                    <a:pt x="451" y="8"/>
                    <a:pt x="460" y="1"/>
                    <a:pt x="476" y="1"/>
                  </a:cubicBezTo>
                  <a:cubicBezTo>
                    <a:pt x="491" y="1"/>
                    <a:pt x="509" y="0"/>
                    <a:pt x="515" y="0"/>
                  </a:cubicBezTo>
                  <a:cubicBezTo>
                    <a:pt x="521" y="0"/>
                    <a:pt x="531" y="11"/>
                    <a:pt x="534" y="26"/>
                  </a:cubicBezTo>
                  <a:cubicBezTo>
                    <a:pt x="538" y="40"/>
                    <a:pt x="555" y="63"/>
                    <a:pt x="571" y="70"/>
                  </a:cubicBezTo>
                  <a:cubicBezTo>
                    <a:pt x="587" y="77"/>
                    <a:pt x="611" y="80"/>
                    <a:pt x="630" y="76"/>
                  </a:cubicBezTo>
                  <a:cubicBezTo>
                    <a:pt x="643" y="74"/>
                    <a:pt x="659" y="72"/>
                    <a:pt x="670" y="77"/>
                  </a:cubicBezTo>
                  <a:cubicBezTo>
                    <a:pt x="684" y="84"/>
                    <a:pt x="687" y="107"/>
                    <a:pt x="692" y="119"/>
                  </a:cubicBezTo>
                  <a:cubicBezTo>
                    <a:pt x="696" y="128"/>
                    <a:pt x="711" y="127"/>
                    <a:pt x="718" y="114"/>
                  </a:cubicBezTo>
                  <a:cubicBezTo>
                    <a:pt x="726" y="101"/>
                    <a:pt x="728" y="98"/>
                    <a:pt x="744" y="90"/>
                  </a:cubicBezTo>
                  <a:cubicBezTo>
                    <a:pt x="760" y="83"/>
                    <a:pt x="769" y="70"/>
                    <a:pt x="766" y="62"/>
                  </a:cubicBezTo>
                  <a:cubicBezTo>
                    <a:pt x="763" y="54"/>
                    <a:pt x="766" y="41"/>
                    <a:pt x="778" y="34"/>
                  </a:cubicBezTo>
                  <a:cubicBezTo>
                    <a:pt x="789" y="28"/>
                    <a:pt x="811" y="23"/>
                    <a:pt x="822" y="20"/>
                  </a:cubicBezTo>
                  <a:cubicBezTo>
                    <a:pt x="833" y="18"/>
                    <a:pt x="845" y="21"/>
                    <a:pt x="847" y="38"/>
                  </a:cubicBezTo>
                  <a:cubicBezTo>
                    <a:pt x="849" y="56"/>
                    <a:pt x="847" y="79"/>
                    <a:pt x="852" y="86"/>
                  </a:cubicBezTo>
                  <a:cubicBezTo>
                    <a:pt x="857" y="93"/>
                    <a:pt x="884" y="99"/>
                    <a:pt x="902" y="98"/>
                  </a:cubicBezTo>
                  <a:cubicBezTo>
                    <a:pt x="913" y="97"/>
                    <a:pt x="920" y="98"/>
                    <a:pt x="926" y="104"/>
                  </a:cubicBezTo>
                  <a:cubicBezTo>
                    <a:pt x="928" y="107"/>
                    <a:pt x="934" y="121"/>
                    <a:pt x="937" y="131"/>
                  </a:cubicBezTo>
                  <a:cubicBezTo>
                    <a:pt x="936" y="132"/>
                    <a:pt x="936" y="132"/>
                    <a:pt x="935" y="132"/>
                  </a:cubicBezTo>
                  <a:cubicBezTo>
                    <a:pt x="925" y="135"/>
                    <a:pt x="908" y="149"/>
                    <a:pt x="908" y="157"/>
                  </a:cubicBezTo>
                  <a:cubicBezTo>
                    <a:pt x="907" y="165"/>
                    <a:pt x="904" y="173"/>
                    <a:pt x="894" y="173"/>
                  </a:cubicBezTo>
                  <a:cubicBezTo>
                    <a:pt x="884" y="174"/>
                    <a:pt x="869" y="176"/>
                    <a:pt x="859" y="188"/>
                  </a:cubicBezTo>
                  <a:cubicBezTo>
                    <a:pt x="849" y="201"/>
                    <a:pt x="853" y="228"/>
                    <a:pt x="853" y="239"/>
                  </a:cubicBezTo>
                  <a:cubicBezTo>
                    <a:pt x="853" y="250"/>
                    <a:pt x="836" y="259"/>
                    <a:pt x="822" y="269"/>
                  </a:cubicBezTo>
                  <a:cubicBezTo>
                    <a:pt x="808" y="278"/>
                    <a:pt x="798" y="280"/>
                    <a:pt x="788" y="271"/>
                  </a:cubicBezTo>
                  <a:cubicBezTo>
                    <a:pt x="781" y="264"/>
                    <a:pt x="769" y="260"/>
                    <a:pt x="754" y="260"/>
                  </a:cubicBezTo>
                  <a:cubicBezTo>
                    <a:pt x="740" y="260"/>
                    <a:pt x="722" y="261"/>
                    <a:pt x="709" y="266"/>
                  </a:cubicBezTo>
                  <a:cubicBezTo>
                    <a:pt x="702" y="269"/>
                    <a:pt x="695" y="274"/>
                    <a:pt x="690" y="279"/>
                  </a:cubicBezTo>
                  <a:cubicBezTo>
                    <a:pt x="680" y="291"/>
                    <a:pt x="682" y="303"/>
                    <a:pt x="659" y="317"/>
                  </a:cubicBezTo>
                  <a:cubicBezTo>
                    <a:pt x="647" y="323"/>
                    <a:pt x="647" y="326"/>
                    <a:pt x="651" y="326"/>
                  </a:cubicBezTo>
                  <a:cubicBezTo>
                    <a:pt x="655" y="325"/>
                    <a:pt x="664" y="323"/>
                    <a:pt x="669" y="321"/>
                  </a:cubicBezTo>
                  <a:cubicBezTo>
                    <a:pt x="680" y="316"/>
                    <a:pt x="697" y="299"/>
                    <a:pt x="699" y="293"/>
                  </a:cubicBezTo>
                  <a:cubicBezTo>
                    <a:pt x="702" y="286"/>
                    <a:pt x="713" y="278"/>
                    <a:pt x="722" y="280"/>
                  </a:cubicBezTo>
                  <a:cubicBezTo>
                    <a:pt x="732" y="282"/>
                    <a:pt x="747" y="284"/>
                    <a:pt x="751" y="288"/>
                  </a:cubicBezTo>
                  <a:cubicBezTo>
                    <a:pt x="757" y="294"/>
                    <a:pt x="755" y="306"/>
                    <a:pt x="754" y="324"/>
                  </a:cubicBezTo>
                  <a:cubicBezTo>
                    <a:pt x="752" y="341"/>
                    <a:pt x="768" y="349"/>
                    <a:pt x="781" y="353"/>
                  </a:cubicBezTo>
                  <a:cubicBezTo>
                    <a:pt x="794" y="357"/>
                    <a:pt x="813" y="359"/>
                    <a:pt x="821" y="353"/>
                  </a:cubicBezTo>
                  <a:cubicBezTo>
                    <a:pt x="828" y="346"/>
                    <a:pt x="838" y="347"/>
                    <a:pt x="849" y="345"/>
                  </a:cubicBezTo>
                  <a:cubicBezTo>
                    <a:pt x="859" y="342"/>
                    <a:pt x="865" y="328"/>
                    <a:pt x="867" y="320"/>
                  </a:cubicBezTo>
                  <a:cubicBezTo>
                    <a:pt x="868" y="311"/>
                    <a:pt x="885" y="304"/>
                    <a:pt x="901" y="290"/>
                  </a:cubicBezTo>
                  <a:cubicBezTo>
                    <a:pt x="915" y="276"/>
                    <a:pt x="939" y="267"/>
                    <a:pt x="952" y="267"/>
                  </a:cubicBezTo>
                  <a:cubicBezTo>
                    <a:pt x="964" y="267"/>
                    <a:pt x="987" y="276"/>
                    <a:pt x="1003" y="284"/>
                  </a:cubicBezTo>
                  <a:cubicBezTo>
                    <a:pt x="1020" y="292"/>
                    <a:pt x="1033" y="311"/>
                    <a:pt x="1050" y="336"/>
                  </a:cubicBezTo>
                  <a:cubicBezTo>
                    <a:pt x="1063" y="354"/>
                    <a:pt x="1086" y="372"/>
                    <a:pt x="1113" y="382"/>
                  </a:cubicBezTo>
                  <a:cubicBezTo>
                    <a:pt x="1132" y="388"/>
                    <a:pt x="1152" y="390"/>
                    <a:pt x="1167" y="390"/>
                  </a:cubicBezTo>
                  <a:cubicBezTo>
                    <a:pt x="1178" y="390"/>
                    <a:pt x="1187" y="399"/>
                    <a:pt x="1193" y="401"/>
                  </a:cubicBezTo>
                  <a:cubicBezTo>
                    <a:pt x="1199" y="403"/>
                    <a:pt x="1219" y="396"/>
                    <a:pt x="1228" y="393"/>
                  </a:cubicBezTo>
                  <a:cubicBezTo>
                    <a:pt x="1237" y="390"/>
                    <a:pt x="1241" y="393"/>
                    <a:pt x="1240" y="401"/>
                  </a:cubicBezTo>
                  <a:cubicBezTo>
                    <a:pt x="1238" y="407"/>
                    <a:pt x="1230" y="413"/>
                    <a:pt x="1218" y="418"/>
                  </a:cubicBezTo>
                  <a:cubicBezTo>
                    <a:pt x="1207" y="424"/>
                    <a:pt x="1183" y="432"/>
                    <a:pt x="1171" y="442"/>
                  </a:cubicBezTo>
                  <a:cubicBezTo>
                    <a:pt x="1159" y="453"/>
                    <a:pt x="1165" y="458"/>
                    <a:pt x="1157" y="468"/>
                  </a:cubicBezTo>
                  <a:cubicBezTo>
                    <a:pt x="1138" y="491"/>
                    <a:pt x="1195" y="497"/>
                    <a:pt x="1199" y="498"/>
                  </a:cubicBezTo>
                  <a:cubicBezTo>
                    <a:pt x="1211" y="500"/>
                    <a:pt x="1202" y="511"/>
                    <a:pt x="1194" y="522"/>
                  </a:cubicBezTo>
                  <a:cubicBezTo>
                    <a:pt x="1185" y="532"/>
                    <a:pt x="1168" y="529"/>
                    <a:pt x="1159" y="526"/>
                  </a:cubicBezTo>
                  <a:cubicBezTo>
                    <a:pt x="1148" y="522"/>
                    <a:pt x="1133" y="522"/>
                    <a:pt x="1119" y="523"/>
                  </a:cubicBezTo>
                  <a:cubicBezTo>
                    <a:pt x="1113" y="524"/>
                    <a:pt x="1110" y="524"/>
                    <a:pt x="1105" y="526"/>
                  </a:cubicBezTo>
                  <a:cubicBezTo>
                    <a:pt x="1095" y="528"/>
                    <a:pt x="1091" y="533"/>
                    <a:pt x="1090" y="540"/>
                  </a:cubicBezTo>
                  <a:cubicBezTo>
                    <a:pt x="1090" y="546"/>
                    <a:pt x="1096" y="553"/>
                    <a:pt x="1105" y="553"/>
                  </a:cubicBezTo>
                  <a:cubicBezTo>
                    <a:pt x="1113" y="552"/>
                    <a:pt x="1120" y="552"/>
                    <a:pt x="1126" y="556"/>
                  </a:cubicBezTo>
                  <a:cubicBezTo>
                    <a:pt x="1130" y="559"/>
                    <a:pt x="1135" y="569"/>
                    <a:pt x="1139" y="566"/>
                  </a:cubicBezTo>
                  <a:cubicBezTo>
                    <a:pt x="1146" y="561"/>
                    <a:pt x="1151" y="551"/>
                    <a:pt x="1158" y="549"/>
                  </a:cubicBezTo>
                  <a:cubicBezTo>
                    <a:pt x="1166" y="546"/>
                    <a:pt x="1173" y="544"/>
                    <a:pt x="1184" y="545"/>
                  </a:cubicBezTo>
                  <a:cubicBezTo>
                    <a:pt x="1196" y="546"/>
                    <a:pt x="1205" y="547"/>
                    <a:pt x="1205" y="554"/>
                  </a:cubicBezTo>
                  <a:cubicBezTo>
                    <a:pt x="1205" y="561"/>
                    <a:pt x="1202" y="565"/>
                    <a:pt x="1192" y="574"/>
                  </a:cubicBezTo>
                  <a:cubicBezTo>
                    <a:pt x="1182" y="584"/>
                    <a:pt x="1189" y="590"/>
                    <a:pt x="1197" y="595"/>
                  </a:cubicBezTo>
                  <a:cubicBezTo>
                    <a:pt x="1204" y="599"/>
                    <a:pt x="1211" y="602"/>
                    <a:pt x="1203" y="607"/>
                  </a:cubicBezTo>
                  <a:cubicBezTo>
                    <a:pt x="1196" y="613"/>
                    <a:pt x="1196" y="619"/>
                    <a:pt x="1197" y="624"/>
                  </a:cubicBezTo>
                  <a:cubicBezTo>
                    <a:pt x="1197" y="629"/>
                    <a:pt x="1198" y="632"/>
                    <a:pt x="1208" y="627"/>
                  </a:cubicBezTo>
                  <a:cubicBezTo>
                    <a:pt x="1217" y="622"/>
                    <a:pt x="1220" y="625"/>
                    <a:pt x="1217" y="638"/>
                  </a:cubicBezTo>
                  <a:cubicBezTo>
                    <a:pt x="1213" y="650"/>
                    <a:pt x="1199" y="660"/>
                    <a:pt x="1190" y="664"/>
                  </a:cubicBezTo>
                  <a:cubicBezTo>
                    <a:pt x="1181" y="668"/>
                    <a:pt x="1174" y="668"/>
                    <a:pt x="1171" y="662"/>
                  </a:cubicBezTo>
                  <a:cubicBezTo>
                    <a:pt x="1168" y="655"/>
                    <a:pt x="1167" y="633"/>
                    <a:pt x="1167" y="625"/>
                  </a:cubicBezTo>
                  <a:cubicBezTo>
                    <a:pt x="1168" y="600"/>
                    <a:pt x="1164" y="602"/>
                    <a:pt x="1156" y="600"/>
                  </a:cubicBezTo>
                  <a:cubicBezTo>
                    <a:pt x="1147" y="598"/>
                    <a:pt x="1147" y="599"/>
                    <a:pt x="1149" y="609"/>
                  </a:cubicBezTo>
                  <a:cubicBezTo>
                    <a:pt x="1151" y="619"/>
                    <a:pt x="1151" y="645"/>
                    <a:pt x="1151" y="655"/>
                  </a:cubicBezTo>
                  <a:cubicBezTo>
                    <a:pt x="1150" y="666"/>
                    <a:pt x="1139" y="663"/>
                    <a:pt x="1130" y="667"/>
                  </a:cubicBezTo>
                  <a:cubicBezTo>
                    <a:pt x="1122" y="671"/>
                    <a:pt x="1111" y="669"/>
                    <a:pt x="1107" y="665"/>
                  </a:cubicBezTo>
                  <a:cubicBezTo>
                    <a:pt x="1103" y="660"/>
                    <a:pt x="1102" y="653"/>
                    <a:pt x="1101" y="644"/>
                  </a:cubicBezTo>
                  <a:cubicBezTo>
                    <a:pt x="1100" y="636"/>
                    <a:pt x="1095" y="632"/>
                    <a:pt x="1093" y="638"/>
                  </a:cubicBezTo>
                  <a:cubicBezTo>
                    <a:pt x="1091" y="643"/>
                    <a:pt x="1087" y="641"/>
                    <a:pt x="1084" y="645"/>
                  </a:cubicBezTo>
                  <a:cubicBezTo>
                    <a:pt x="1080" y="648"/>
                    <a:pt x="1056" y="705"/>
                    <a:pt x="1056" y="705"/>
                  </a:cubicBezTo>
                  <a:cubicBezTo>
                    <a:pt x="1054" y="711"/>
                    <a:pt x="1069" y="710"/>
                    <a:pt x="1078" y="706"/>
                  </a:cubicBezTo>
                  <a:cubicBezTo>
                    <a:pt x="1086" y="702"/>
                    <a:pt x="1093" y="701"/>
                    <a:pt x="1105" y="702"/>
                  </a:cubicBezTo>
                  <a:cubicBezTo>
                    <a:pt x="1112" y="703"/>
                    <a:pt x="1113" y="715"/>
                    <a:pt x="1117" y="719"/>
                  </a:cubicBezTo>
                  <a:cubicBezTo>
                    <a:pt x="1126" y="729"/>
                    <a:pt x="1135" y="718"/>
                    <a:pt x="1142" y="741"/>
                  </a:cubicBezTo>
                  <a:cubicBezTo>
                    <a:pt x="1143" y="745"/>
                    <a:pt x="1143" y="751"/>
                    <a:pt x="1142" y="759"/>
                  </a:cubicBezTo>
                  <a:cubicBezTo>
                    <a:pt x="1140" y="770"/>
                    <a:pt x="1138" y="773"/>
                    <a:pt x="1123" y="764"/>
                  </a:cubicBezTo>
                  <a:cubicBezTo>
                    <a:pt x="1111" y="758"/>
                    <a:pt x="1082" y="750"/>
                    <a:pt x="1084" y="767"/>
                  </a:cubicBezTo>
                  <a:cubicBezTo>
                    <a:pt x="1086" y="778"/>
                    <a:pt x="1122" y="784"/>
                    <a:pt x="1130" y="791"/>
                  </a:cubicBezTo>
                  <a:cubicBezTo>
                    <a:pt x="1138" y="798"/>
                    <a:pt x="1143" y="808"/>
                    <a:pt x="1135" y="822"/>
                  </a:cubicBezTo>
                  <a:cubicBezTo>
                    <a:pt x="1128" y="836"/>
                    <a:pt x="1120" y="839"/>
                    <a:pt x="1116" y="843"/>
                  </a:cubicBezTo>
                  <a:cubicBezTo>
                    <a:pt x="1108" y="850"/>
                    <a:pt x="1096" y="849"/>
                    <a:pt x="1083" y="852"/>
                  </a:cubicBezTo>
                  <a:cubicBezTo>
                    <a:pt x="1071" y="855"/>
                    <a:pt x="1081" y="869"/>
                    <a:pt x="1086" y="878"/>
                  </a:cubicBezTo>
                  <a:cubicBezTo>
                    <a:pt x="1091" y="886"/>
                    <a:pt x="1109" y="904"/>
                    <a:pt x="1117" y="907"/>
                  </a:cubicBezTo>
                  <a:cubicBezTo>
                    <a:pt x="1126" y="911"/>
                    <a:pt x="1137" y="915"/>
                    <a:pt x="1133" y="919"/>
                  </a:cubicBezTo>
                  <a:cubicBezTo>
                    <a:pt x="1129" y="922"/>
                    <a:pt x="1125" y="933"/>
                    <a:pt x="1125" y="946"/>
                  </a:cubicBezTo>
                  <a:cubicBezTo>
                    <a:pt x="1124" y="959"/>
                    <a:pt x="1143" y="972"/>
                    <a:pt x="1147" y="977"/>
                  </a:cubicBezTo>
                  <a:cubicBezTo>
                    <a:pt x="1151" y="982"/>
                    <a:pt x="1157" y="993"/>
                    <a:pt x="1157" y="1002"/>
                  </a:cubicBezTo>
                  <a:cubicBezTo>
                    <a:pt x="1158" y="1011"/>
                    <a:pt x="1150" y="1014"/>
                    <a:pt x="1144" y="1014"/>
                  </a:cubicBezTo>
                  <a:cubicBezTo>
                    <a:pt x="1138" y="1014"/>
                    <a:pt x="1130" y="1005"/>
                    <a:pt x="1126" y="1001"/>
                  </a:cubicBezTo>
                  <a:cubicBezTo>
                    <a:pt x="1121" y="996"/>
                    <a:pt x="1115" y="990"/>
                    <a:pt x="1103" y="991"/>
                  </a:cubicBezTo>
                  <a:cubicBezTo>
                    <a:pt x="1090" y="993"/>
                    <a:pt x="1089" y="997"/>
                    <a:pt x="1088" y="1010"/>
                  </a:cubicBezTo>
                  <a:cubicBezTo>
                    <a:pt x="1087" y="1024"/>
                    <a:pt x="1081" y="1031"/>
                    <a:pt x="1073" y="1034"/>
                  </a:cubicBezTo>
                  <a:cubicBezTo>
                    <a:pt x="1066" y="1037"/>
                    <a:pt x="1079" y="1047"/>
                    <a:pt x="1078" y="1059"/>
                  </a:cubicBezTo>
                  <a:cubicBezTo>
                    <a:pt x="1076" y="1070"/>
                    <a:pt x="1062" y="1071"/>
                    <a:pt x="1059" y="1062"/>
                  </a:cubicBezTo>
                  <a:cubicBezTo>
                    <a:pt x="1056" y="1054"/>
                    <a:pt x="1049" y="1052"/>
                    <a:pt x="1044" y="1056"/>
                  </a:cubicBezTo>
                  <a:cubicBezTo>
                    <a:pt x="1039" y="1060"/>
                    <a:pt x="1036" y="1072"/>
                    <a:pt x="1043" y="1075"/>
                  </a:cubicBezTo>
                  <a:cubicBezTo>
                    <a:pt x="1049" y="1078"/>
                    <a:pt x="1049" y="1082"/>
                    <a:pt x="1048" y="1088"/>
                  </a:cubicBezTo>
                  <a:cubicBezTo>
                    <a:pt x="1048" y="1094"/>
                    <a:pt x="1043" y="1097"/>
                    <a:pt x="1033" y="1097"/>
                  </a:cubicBezTo>
                  <a:cubicBezTo>
                    <a:pt x="1024" y="1097"/>
                    <a:pt x="1026" y="1101"/>
                    <a:pt x="1016" y="1105"/>
                  </a:cubicBezTo>
                  <a:cubicBezTo>
                    <a:pt x="1007" y="1110"/>
                    <a:pt x="1003" y="1107"/>
                    <a:pt x="1000" y="1101"/>
                  </a:cubicBezTo>
                  <a:cubicBezTo>
                    <a:pt x="997" y="1095"/>
                    <a:pt x="990" y="1076"/>
                    <a:pt x="1007" y="1071"/>
                  </a:cubicBezTo>
                  <a:cubicBezTo>
                    <a:pt x="1014" y="1069"/>
                    <a:pt x="1017" y="1061"/>
                    <a:pt x="1021" y="1052"/>
                  </a:cubicBezTo>
                  <a:cubicBezTo>
                    <a:pt x="1025" y="1043"/>
                    <a:pt x="1034" y="1046"/>
                    <a:pt x="1038" y="1037"/>
                  </a:cubicBezTo>
                  <a:cubicBezTo>
                    <a:pt x="1041" y="1029"/>
                    <a:pt x="1037" y="1021"/>
                    <a:pt x="1037" y="1015"/>
                  </a:cubicBezTo>
                  <a:cubicBezTo>
                    <a:pt x="1036" y="1006"/>
                    <a:pt x="1035" y="995"/>
                    <a:pt x="1032" y="992"/>
                  </a:cubicBezTo>
                  <a:cubicBezTo>
                    <a:pt x="1030" y="988"/>
                    <a:pt x="1022" y="991"/>
                    <a:pt x="1015" y="985"/>
                  </a:cubicBezTo>
                  <a:cubicBezTo>
                    <a:pt x="1012" y="983"/>
                    <a:pt x="997" y="998"/>
                    <a:pt x="996" y="1002"/>
                  </a:cubicBezTo>
                  <a:cubicBezTo>
                    <a:pt x="991" y="1012"/>
                    <a:pt x="966" y="1005"/>
                    <a:pt x="965" y="1014"/>
                  </a:cubicBezTo>
                  <a:cubicBezTo>
                    <a:pt x="963" y="1023"/>
                    <a:pt x="971" y="1024"/>
                    <a:pt x="979" y="1026"/>
                  </a:cubicBezTo>
                  <a:cubicBezTo>
                    <a:pt x="988" y="1029"/>
                    <a:pt x="996" y="1039"/>
                    <a:pt x="994" y="1049"/>
                  </a:cubicBezTo>
                  <a:cubicBezTo>
                    <a:pt x="992" y="1057"/>
                    <a:pt x="982" y="1069"/>
                    <a:pt x="971" y="1073"/>
                  </a:cubicBezTo>
                  <a:cubicBezTo>
                    <a:pt x="961" y="1078"/>
                    <a:pt x="959" y="1091"/>
                    <a:pt x="961" y="1099"/>
                  </a:cubicBezTo>
                  <a:cubicBezTo>
                    <a:pt x="962" y="1106"/>
                    <a:pt x="962" y="1119"/>
                    <a:pt x="958" y="1129"/>
                  </a:cubicBezTo>
                  <a:cubicBezTo>
                    <a:pt x="954" y="1139"/>
                    <a:pt x="945" y="1139"/>
                    <a:pt x="938" y="1132"/>
                  </a:cubicBezTo>
                  <a:cubicBezTo>
                    <a:pt x="932" y="1126"/>
                    <a:pt x="920" y="1131"/>
                    <a:pt x="911" y="1132"/>
                  </a:cubicBezTo>
                  <a:cubicBezTo>
                    <a:pt x="901" y="1134"/>
                    <a:pt x="892" y="1132"/>
                    <a:pt x="882" y="1127"/>
                  </a:cubicBezTo>
                  <a:cubicBezTo>
                    <a:pt x="871" y="1122"/>
                    <a:pt x="866" y="1128"/>
                    <a:pt x="872" y="1135"/>
                  </a:cubicBezTo>
                  <a:cubicBezTo>
                    <a:pt x="878" y="1141"/>
                    <a:pt x="890" y="1153"/>
                    <a:pt x="899" y="1153"/>
                  </a:cubicBezTo>
                  <a:cubicBezTo>
                    <a:pt x="906" y="1153"/>
                    <a:pt x="918" y="1156"/>
                    <a:pt x="921" y="1166"/>
                  </a:cubicBezTo>
                  <a:cubicBezTo>
                    <a:pt x="924" y="1173"/>
                    <a:pt x="918" y="1183"/>
                    <a:pt x="915" y="1193"/>
                  </a:cubicBezTo>
                  <a:cubicBezTo>
                    <a:pt x="908" y="1212"/>
                    <a:pt x="899" y="1230"/>
                    <a:pt x="888" y="1237"/>
                  </a:cubicBezTo>
                  <a:cubicBezTo>
                    <a:pt x="875" y="1247"/>
                    <a:pt x="873" y="1233"/>
                    <a:pt x="873" y="1272"/>
                  </a:cubicBezTo>
                  <a:cubicBezTo>
                    <a:pt x="873" y="1285"/>
                    <a:pt x="865" y="1287"/>
                    <a:pt x="855" y="1290"/>
                  </a:cubicBezTo>
                  <a:cubicBezTo>
                    <a:pt x="839" y="1293"/>
                    <a:pt x="852" y="1317"/>
                    <a:pt x="863" y="1319"/>
                  </a:cubicBezTo>
                  <a:cubicBezTo>
                    <a:pt x="873" y="1320"/>
                    <a:pt x="887" y="1330"/>
                    <a:pt x="883" y="1335"/>
                  </a:cubicBezTo>
                  <a:cubicBezTo>
                    <a:pt x="879" y="1340"/>
                    <a:pt x="875" y="1347"/>
                    <a:pt x="876" y="1357"/>
                  </a:cubicBezTo>
                  <a:cubicBezTo>
                    <a:pt x="876" y="1367"/>
                    <a:pt x="878" y="1376"/>
                    <a:pt x="873" y="1376"/>
                  </a:cubicBezTo>
                  <a:cubicBezTo>
                    <a:pt x="867" y="1376"/>
                    <a:pt x="860" y="1372"/>
                    <a:pt x="851" y="1367"/>
                  </a:cubicBezTo>
                  <a:cubicBezTo>
                    <a:pt x="842" y="1362"/>
                    <a:pt x="843" y="1378"/>
                    <a:pt x="841" y="1383"/>
                  </a:cubicBezTo>
                  <a:cubicBezTo>
                    <a:pt x="839" y="1387"/>
                    <a:pt x="838" y="1393"/>
                    <a:pt x="843" y="1394"/>
                  </a:cubicBezTo>
                  <a:cubicBezTo>
                    <a:pt x="849" y="1396"/>
                    <a:pt x="850" y="1403"/>
                    <a:pt x="846" y="1406"/>
                  </a:cubicBezTo>
                  <a:cubicBezTo>
                    <a:pt x="842" y="1410"/>
                    <a:pt x="840" y="1413"/>
                    <a:pt x="840" y="1421"/>
                  </a:cubicBezTo>
                  <a:cubicBezTo>
                    <a:pt x="840" y="1428"/>
                    <a:pt x="839" y="1440"/>
                    <a:pt x="836" y="1445"/>
                  </a:cubicBezTo>
                  <a:cubicBezTo>
                    <a:pt x="834" y="1451"/>
                    <a:pt x="825" y="1455"/>
                    <a:pt x="823" y="1448"/>
                  </a:cubicBezTo>
                  <a:cubicBezTo>
                    <a:pt x="820" y="1442"/>
                    <a:pt x="822" y="1435"/>
                    <a:pt x="819" y="1439"/>
                  </a:cubicBezTo>
                  <a:cubicBezTo>
                    <a:pt x="815" y="1442"/>
                    <a:pt x="820" y="1450"/>
                    <a:pt x="818" y="1457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048" name="Freeform 55"/>
            <p:cNvSpPr/>
            <p:nvPr/>
          </p:nvSpPr>
          <p:spPr bwMode="auto">
            <a:xfrm>
              <a:off x="6323098" y="2946982"/>
              <a:ext cx="147485" cy="253737"/>
            </a:xfrm>
            <a:custGeom>
              <a:gdLst>
                <a:gd fmla="*/ 101 w 364" name="T0"/>
                <a:gd fmla="*/ 64 h 626" name="T1"/>
                <a:gd fmla="*/ 118 w 364" name="T2"/>
                <a:gd fmla="*/ 49 h 626" name="T3"/>
                <a:gd fmla="*/ 139 w 364" name="T4"/>
                <a:gd fmla="*/ 37 h 626" name="T5"/>
                <a:gd fmla="*/ 155 w 364" name="T6"/>
                <a:gd fmla="*/ 10 h 626" name="T7"/>
                <a:gd fmla="*/ 209 w 364" name="T8"/>
                <a:gd fmla="*/ 19 h 626" name="T9"/>
                <a:gd fmla="*/ 247 w 364" name="T10"/>
                <a:gd fmla="*/ 60 h 626" name="T11"/>
                <a:gd fmla="*/ 227 w 364" name="T12"/>
                <a:gd fmla="*/ 90 h 626" name="T13"/>
                <a:gd fmla="*/ 188 w 364" name="T14"/>
                <a:gd fmla="*/ 119 h 626" name="T15"/>
                <a:gd fmla="*/ 215 w 364" name="T16"/>
                <a:gd fmla="*/ 174 h 626" name="T17"/>
                <a:gd fmla="*/ 239 w 364" name="T18"/>
                <a:gd fmla="*/ 214 h 626" name="T19"/>
                <a:gd fmla="*/ 253 w 364" name="T20"/>
                <a:gd fmla="*/ 246 h 626" name="T21"/>
                <a:gd fmla="*/ 307 w 364" name="T22"/>
                <a:gd fmla="*/ 232 h 626" name="T23"/>
                <a:gd fmla="*/ 307 w 364" name="T24"/>
                <a:gd fmla="*/ 283 h 626" name="T25"/>
                <a:gd fmla="*/ 341 w 364" name="T26"/>
                <a:gd fmla="*/ 300 h 626" name="T27"/>
                <a:gd fmla="*/ 354 w 364" name="T28"/>
                <a:gd fmla="*/ 364 h 626" name="T29"/>
                <a:gd fmla="*/ 291 w 364" name="T30"/>
                <a:gd fmla="*/ 394 h 626" name="T31"/>
                <a:gd fmla="*/ 281 w 364" name="T32"/>
                <a:gd fmla="*/ 444 h 626" name="T33"/>
                <a:gd fmla="*/ 252 w 364" name="T34"/>
                <a:gd fmla="*/ 511 h 626" name="T35"/>
                <a:gd fmla="*/ 235 w 364" name="T36"/>
                <a:gd fmla="*/ 577 h 626" name="T37"/>
                <a:gd fmla="*/ 234 w 364" name="T38"/>
                <a:gd fmla="*/ 591 h 626" name="T39"/>
                <a:gd fmla="*/ 198 w 364" name="T40"/>
                <a:gd fmla="*/ 604 h 626" name="T41"/>
                <a:gd fmla="*/ 159 w 364" name="T42"/>
                <a:gd fmla="*/ 613 h 626" name="T43"/>
                <a:gd fmla="*/ 140 w 364" name="T44"/>
                <a:gd fmla="*/ 604 h 626" name="T45"/>
                <a:gd fmla="*/ 120 w 364" name="T46"/>
                <a:gd fmla="*/ 617 h 626" name="T47"/>
                <a:gd fmla="*/ 99 w 364" name="T48"/>
                <a:gd fmla="*/ 581 h 626" name="T49"/>
                <a:gd fmla="*/ 29 w 364" name="T50"/>
                <a:gd fmla="*/ 573 h 626" name="T51"/>
                <a:gd fmla="*/ 6 w 364" name="T52"/>
                <a:gd fmla="*/ 517 h 626" name="T53"/>
                <a:gd fmla="*/ 4 w 364" name="T54"/>
                <a:gd fmla="*/ 474 h 626" name="T55"/>
                <a:gd fmla="*/ 11 w 364" name="T56"/>
                <a:gd fmla="*/ 455 h 626" name="T57"/>
                <a:gd fmla="*/ 39 w 364" name="T58"/>
                <a:gd fmla="*/ 449 h 626" name="T59"/>
                <a:gd fmla="*/ 31 w 364" name="T60"/>
                <a:gd fmla="*/ 369 h 626" name="T61"/>
                <a:gd fmla="*/ 17 w 364" name="T62"/>
                <a:gd fmla="*/ 258 h 626" name="T63"/>
                <a:gd fmla="*/ 23 w 364" name="T64"/>
                <a:gd fmla="*/ 233 h 626" name="T65"/>
                <a:gd fmla="*/ 25 w 364" name="T66"/>
                <a:gd fmla="*/ 227 h 626" name="T67"/>
                <a:gd fmla="*/ 33 w 364" name="T68"/>
                <a:gd fmla="*/ 225 h 626" name="T69"/>
                <a:gd fmla="*/ 45 w 364" name="T70"/>
                <a:gd fmla="*/ 236 h 626" name="T71"/>
                <a:gd fmla="*/ 61 w 364" name="T72"/>
                <a:gd fmla="*/ 242 h 626" name="T73"/>
                <a:gd fmla="*/ 100 w 364" name="T74"/>
                <a:gd fmla="*/ 231 h 626" name="T75"/>
                <a:gd fmla="*/ 111 w 364" name="T76"/>
                <a:gd fmla="*/ 197 h 626" name="T77"/>
                <a:gd fmla="*/ 106 w 364" name="T78"/>
                <a:gd fmla="*/ 159 h 626" name="T79"/>
                <a:gd fmla="*/ 120 w 364" name="T80"/>
                <a:gd fmla="*/ 149 h 626" name="T81"/>
                <a:gd fmla="*/ 100 w 364" name="T82"/>
                <a:gd fmla="*/ 132 h 626" name="T83"/>
                <a:gd fmla="*/ 94 w 364" name="T84"/>
                <a:gd fmla="*/ 118 h 626" name="T85"/>
                <a:gd fmla="*/ 103 w 364" name="T86"/>
                <a:gd fmla="*/ 94 h 626" name="T87"/>
                <a:gd fmla="*/ 101 w 364" name="T88"/>
                <a:gd fmla="*/ 64 h 62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626" w="364">
                  <a:moveTo>
                    <a:pt x="101" y="64"/>
                  </a:moveTo>
                  <a:cubicBezTo>
                    <a:pt x="110" y="61"/>
                    <a:pt x="116" y="56"/>
                    <a:pt x="118" y="49"/>
                  </a:cubicBezTo>
                  <a:cubicBezTo>
                    <a:pt x="121" y="40"/>
                    <a:pt x="128" y="47"/>
                    <a:pt x="139" y="37"/>
                  </a:cubicBezTo>
                  <a:cubicBezTo>
                    <a:pt x="150" y="27"/>
                    <a:pt x="138" y="10"/>
                    <a:pt x="155" y="10"/>
                  </a:cubicBezTo>
                  <a:cubicBezTo>
                    <a:pt x="172" y="10"/>
                    <a:pt x="202" y="0"/>
                    <a:pt x="209" y="19"/>
                  </a:cubicBezTo>
                  <a:cubicBezTo>
                    <a:pt x="216" y="38"/>
                    <a:pt x="237" y="53"/>
                    <a:pt x="247" y="60"/>
                  </a:cubicBezTo>
                  <a:cubicBezTo>
                    <a:pt x="257" y="68"/>
                    <a:pt x="252" y="90"/>
                    <a:pt x="227" y="90"/>
                  </a:cubicBezTo>
                  <a:cubicBezTo>
                    <a:pt x="203" y="90"/>
                    <a:pt x="188" y="96"/>
                    <a:pt x="188" y="119"/>
                  </a:cubicBezTo>
                  <a:cubicBezTo>
                    <a:pt x="188" y="144"/>
                    <a:pt x="204" y="157"/>
                    <a:pt x="215" y="174"/>
                  </a:cubicBezTo>
                  <a:cubicBezTo>
                    <a:pt x="225" y="191"/>
                    <a:pt x="238" y="199"/>
                    <a:pt x="239" y="214"/>
                  </a:cubicBezTo>
                  <a:cubicBezTo>
                    <a:pt x="241" y="230"/>
                    <a:pt x="242" y="241"/>
                    <a:pt x="253" y="246"/>
                  </a:cubicBezTo>
                  <a:cubicBezTo>
                    <a:pt x="263" y="253"/>
                    <a:pt x="286" y="230"/>
                    <a:pt x="307" y="232"/>
                  </a:cubicBezTo>
                  <a:cubicBezTo>
                    <a:pt x="328" y="234"/>
                    <a:pt x="304" y="272"/>
                    <a:pt x="307" y="283"/>
                  </a:cubicBezTo>
                  <a:cubicBezTo>
                    <a:pt x="310" y="294"/>
                    <a:pt x="315" y="280"/>
                    <a:pt x="341" y="300"/>
                  </a:cubicBezTo>
                  <a:cubicBezTo>
                    <a:pt x="364" y="318"/>
                    <a:pt x="361" y="342"/>
                    <a:pt x="354" y="364"/>
                  </a:cubicBezTo>
                  <a:cubicBezTo>
                    <a:pt x="335" y="365"/>
                    <a:pt x="309" y="376"/>
                    <a:pt x="291" y="394"/>
                  </a:cubicBezTo>
                  <a:cubicBezTo>
                    <a:pt x="273" y="413"/>
                    <a:pt x="281" y="426"/>
                    <a:pt x="281" y="444"/>
                  </a:cubicBezTo>
                  <a:cubicBezTo>
                    <a:pt x="281" y="463"/>
                    <a:pt x="265" y="487"/>
                    <a:pt x="252" y="511"/>
                  </a:cubicBezTo>
                  <a:cubicBezTo>
                    <a:pt x="238" y="536"/>
                    <a:pt x="237" y="559"/>
                    <a:pt x="235" y="577"/>
                  </a:cubicBezTo>
                  <a:cubicBezTo>
                    <a:pt x="235" y="582"/>
                    <a:pt x="234" y="587"/>
                    <a:pt x="234" y="591"/>
                  </a:cubicBezTo>
                  <a:cubicBezTo>
                    <a:pt x="221" y="594"/>
                    <a:pt x="206" y="600"/>
                    <a:pt x="198" y="604"/>
                  </a:cubicBezTo>
                  <a:cubicBezTo>
                    <a:pt x="186" y="610"/>
                    <a:pt x="166" y="625"/>
                    <a:pt x="159" y="613"/>
                  </a:cubicBezTo>
                  <a:cubicBezTo>
                    <a:pt x="154" y="604"/>
                    <a:pt x="148" y="603"/>
                    <a:pt x="140" y="604"/>
                  </a:cubicBezTo>
                  <a:cubicBezTo>
                    <a:pt x="133" y="605"/>
                    <a:pt x="126" y="613"/>
                    <a:pt x="120" y="617"/>
                  </a:cubicBezTo>
                  <a:cubicBezTo>
                    <a:pt x="106" y="626"/>
                    <a:pt x="102" y="600"/>
                    <a:pt x="99" y="581"/>
                  </a:cubicBezTo>
                  <a:cubicBezTo>
                    <a:pt x="97" y="567"/>
                    <a:pt x="48" y="582"/>
                    <a:pt x="29" y="573"/>
                  </a:cubicBezTo>
                  <a:cubicBezTo>
                    <a:pt x="11" y="564"/>
                    <a:pt x="7" y="539"/>
                    <a:pt x="6" y="517"/>
                  </a:cubicBezTo>
                  <a:cubicBezTo>
                    <a:pt x="6" y="501"/>
                    <a:pt x="5" y="484"/>
                    <a:pt x="4" y="474"/>
                  </a:cubicBezTo>
                  <a:cubicBezTo>
                    <a:pt x="2" y="463"/>
                    <a:pt x="0" y="457"/>
                    <a:pt x="11" y="455"/>
                  </a:cubicBezTo>
                  <a:cubicBezTo>
                    <a:pt x="23" y="455"/>
                    <a:pt x="35" y="456"/>
                    <a:pt x="39" y="449"/>
                  </a:cubicBezTo>
                  <a:cubicBezTo>
                    <a:pt x="44" y="437"/>
                    <a:pt x="33" y="403"/>
                    <a:pt x="31" y="369"/>
                  </a:cubicBezTo>
                  <a:cubicBezTo>
                    <a:pt x="27" y="330"/>
                    <a:pt x="20" y="281"/>
                    <a:pt x="17" y="258"/>
                  </a:cubicBezTo>
                  <a:cubicBezTo>
                    <a:pt x="14" y="238"/>
                    <a:pt x="22" y="244"/>
                    <a:pt x="23" y="233"/>
                  </a:cubicBezTo>
                  <a:cubicBezTo>
                    <a:pt x="23" y="232"/>
                    <a:pt x="23" y="230"/>
                    <a:pt x="25" y="227"/>
                  </a:cubicBezTo>
                  <a:cubicBezTo>
                    <a:pt x="25" y="227"/>
                    <a:pt x="27" y="225"/>
                    <a:pt x="33" y="225"/>
                  </a:cubicBezTo>
                  <a:cubicBezTo>
                    <a:pt x="39" y="225"/>
                    <a:pt x="41" y="229"/>
                    <a:pt x="45" y="236"/>
                  </a:cubicBezTo>
                  <a:cubicBezTo>
                    <a:pt x="48" y="243"/>
                    <a:pt x="53" y="243"/>
                    <a:pt x="61" y="242"/>
                  </a:cubicBezTo>
                  <a:cubicBezTo>
                    <a:pt x="69" y="240"/>
                    <a:pt x="92" y="237"/>
                    <a:pt x="100" y="231"/>
                  </a:cubicBezTo>
                  <a:cubicBezTo>
                    <a:pt x="108" y="224"/>
                    <a:pt x="111" y="208"/>
                    <a:pt x="111" y="197"/>
                  </a:cubicBezTo>
                  <a:cubicBezTo>
                    <a:pt x="111" y="186"/>
                    <a:pt x="106" y="164"/>
                    <a:pt x="106" y="159"/>
                  </a:cubicBezTo>
                  <a:cubicBezTo>
                    <a:pt x="106" y="153"/>
                    <a:pt x="116" y="150"/>
                    <a:pt x="120" y="149"/>
                  </a:cubicBezTo>
                  <a:cubicBezTo>
                    <a:pt x="123" y="148"/>
                    <a:pt x="106" y="136"/>
                    <a:pt x="100" y="132"/>
                  </a:cubicBezTo>
                  <a:cubicBezTo>
                    <a:pt x="92" y="129"/>
                    <a:pt x="94" y="118"/>
                    <a:pt x="94" y="118"/>
                  </a:cubicBezTo>
                  <a:cubicBezTo>
                    <a:pt x="94" y="118"/>
                    <a:pt x="100" y="108"/>
                    <a:pt x="103" y="94"/>
                  </a:cubicBezTo>
                  <a:cubicBezTo>
                    <a:pt x="106" y="81"/>
                    <a:pt x="101" y="64"/>
                    <a:pt x="101" y="64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2049" name="Freeform 56"/>
            <p:cNvSpPr/>
            <p:nvPr/>
          </p:nvSpPr>
          <p:spPr bwMode="auto">
            <a:xfrm>
              <a:off x="6170856" y="2829628"/>
              <a:ext cx="218848" cy="244222"/>
            </a:xfrm>
            <a:custGeom>
              <a:gdLst>
                <a:gd fmla="*/ 229 w 536" name="T0"/>
                <a:gd fmla="*/ 563 h 601" name="T1"/>
                <a:gd fmla="*/ 269 w 536" name="T2"/>
                <a:gd fmla="*/ 593 h 601" name="T3"/>
                <a:gd fmla="*/ 317 w 536" name="T4"/>
                <a:gd fmla="*/ 539 h 601" name="T5"/>
                <a:gd fmla="*/ 363 w 536" name="T6"/>
                <a:gd fmla="*/ 527 h 601" name="T7"/>
                <a:gd fmla="*/ 399 w 536" name="T8"/>
                <a:gd fmla="*/ 513 h 601" name="T9"/>
                <a:gd fmla="*/ 408 w 536" name="T10"/>
                <a:gd fmla="*/ 448 h 601" name="T11"/>
                <a:gd fmla="*/ 364 w 536" name="T12"/>
                <a:gd fmla="*/ 404 h 601" name="T13"/>
                <a:gd fmla="*/ 401 w 536" name="T14"/>
                <a:gd fmla="*/ 367 h 601" name="T15"/>
                <a:gd fmla="*/ 486 w 536" name="T16"/>
                <a:gd fmla="*/ 346 h 601" name="T17"/>
                <a:gd fmla="*/ 514 w 536" name="T18"/>
                <a:gd fmla="*/ 325 h 601" name="T19"/>
                <a:gd fmla="*/ 486 w 536" name="T20"/>
                <a:gd fmla="*/ 237 h 601" name="T21"/>
                <a:gd fmla="*/ 488 w 536" name="T22"/>
                <a:gd fmla="*/ 213 h 601" name="T23"/>
                <a:gd fmla="*/ 498 w 536" name="T24"/>
                <a:gd fmla="*/ 168 h 601" name="T25"/>
                <a:gd fmla="*/ 513 w 536" name="T26"/>
                <a:gd fmla="*/ 129 h 601" name="T27"/>
                <a:gd fmla="*/ 406 w 536" name="T28"/>
                <a:gd fmla="*/ 125 h 601" name="T29"/>
                <a:gd fmla="*/ 353 w 536" name="T30"/>
                <a:gd fmla="*/ 73 h 601" name="T31"/>
                <a:gd fmla="*/ 311 w 536" name="T32"/>
                <a:gd fmla="*/ 19 h 601" name="T33"/>
                <a:gd fmla="*/ 292 w 536" name="T34"/>
                <a:gd fmla="*/ 14 h 601" name="T35"/>
                <a:gd fmla="*/ 252 w 536" name="T36"/>
                <a:gd fmla="*/ 41 h 601" name="T37"/>
                <a:gd fmla="*/ 225 w 536" name="T38"/>
                <a:gd fmla="*/ 65 h 601" name="T39"/>
                <a:gd fmla="*/ 251 w 536" name="T40"/>
                <a:gd fmla="*/ 110 h 601" name="T41"/>
                <a:gd fmla="*/ 204 w 536" name="T42"/>
                <a:gd fmla="*/ 113 h 601" name="T43"/>
                <a:gd fmla="*/ 187 w 536" name="T44"/>
                <a:gd fmla="*/ 140 h 601" name="T45"/>
                <a:gd fmla="*/ 128 w 536" name="T46"/>
                <a:gd fmla="*/ 179 h 601" name="T47"/>
                <a:gd fmla="*/ 85 w 536" name="T48"/>
                <a:gd fmla="*/ 244 h 601" name="T49"/>
                <a:gd fmla="*/ 125 w 536" name="T50"/>
                <a:gd fmla="*/ 285 h 601" name="T51"/>
                <a:gd fmla="*/ 112 w 536" name="T52"/>
                <a:gd fmla="*/ 340 h 601" name="T53"/>
                <a:gd fmla="*/ 67 w 536" name="T54"/>
                <a:gd fmla="*/ 358 h 601" name="T55"/>
                <a:gd fmla="*/ 6 w 536" name="T56"/>
                <a:gd fmla="*/ 427 h 601" name="T57"/>
                <a:gd fmla="*/ 31 w 536" name="T58"/>
                <a:gd fmla="*/ 480 h 601" name="T59"/>
                <a:gd fmla="*/ 29 w 536" name="T60"/>
                <a:gd fmla="*/ 523 h 601" name="T61"/>
                <a:gd fmla="*/ 62 w 536" name="T62"/>
                <a:gd fmla="*/ 557 h 601" name="T63"/>
                <a:gd fmla="*/ 96 w 536" name="T64"/>
                <a:gd fmla="*/ 579 h 601" name="T65"/>
                <a:gd fmla="*/ 138 w 536" name="T66"/>
                <a:gd fmla="*/ 564 h 601" name="T67"/>
                <a:gd fmla="*/ 200 w 536" name="T68"/>
                <a:gd fmla="*/ 545 h 60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01" w="536">
                  <a:moveTo>
                    <a:pt x="200" y="545"/>
                  </a:moveTo>
                  <a:cubicBezTo>
                    <a:pt x="219" y="544"/>
                    <a:pt x="224" y="543"/>
                    <a:pt x="229" y="563"/>
                  </a:cubicBezTo>
                  <a:cubicBezTo>
                    <a:pt x="231" y="573"/>
                    <a:pt x="237" y="589"/>
                    <a:pt x="245" y="595"/>
                  </a:cubicBezTo>
                  <a:cubicBezTo>
                    <a:pt x="253" y="601"/>
                    <a:pt x="265" y="600"/>
                    <a:pt x="269" y="593"/>
                  </a:cubicBezTo>
                  <a:cubicBezTo>
                    <a:pt x="273" y="586"/>
                    <a:pt x="280" y="575"/>
                    <a:pt x="288" y="569"/>
                  </a:cubicBezTo>
                  <a:cubicBezTo>
                    <a:pt x="301" y="557"/>
                    <a:pt x="310" y="546"/>
                    <a:pt x="317" y="539"/>
                  </a:cubicBezTo>
                  <a:cubicBezTo>
                    <a:pt x="325" y="532"/>
                    <a:pt x="332" y="532"/>
                    <a:pt x="342" y="535"/>
                  </a:cubicBezTo>
                  <a:cubicBezTo>
                    <a:pt x="351" y="539"/>
                    <a:pt x="357" y="535"/>
                    <a:pt x="363" y="527"/>
                  </a:cubicBezTo>
                  <a:cubicBezTo>
                    <a:pt x="369" y="519"/>
                    <a:pt x="372" y="526"/>
                    <a:pt x="379" y="531"/>
                  </a:cubicBezTo>
                  <a:cubicBezTo>
                    <a:pt x="385" y="537"/>
                    <a:pt x="397" y="531"/>
                    <a:pt x="399" y="513"/>
                  </a:cubicBezTo>
                  <a:cubicBezTo>
                    <a:pt x="401" y="493"/>
                    <a:pt x="402" y="483"/>
                    <a:pt x="411" y="469"/>
                  </a:cubicBezTo>
                  <a:cubicBezTo>
                    <a:pt x="419" y="456"/>
                    <a:pt x="427" y="456"/>
                    <a:pt x="408" y="448"/>
                  </a:cubicBezTo>
                  <a:cubicBezTo>
                    <a:pt x="397" y="444"/>
                    <a:pt x="382" y="439"/>
                    <a:pt x="376" y="435"/>
                  </a:cubicBezTo>
                  <a:cubicBezTo>
                    <a:pt x="365" y="429"/>
                    <a:pt x="364" y="413"/>
                    <a:pt x="364" y="404"/>
                  </a:cubicBezTo>
                  <a:cubicBezTo>
                    <a:pt x="364" y="395"/>
                    <a:pt x="360" y="379"/>
                    <a:pt x="367" y="375"/>
                  </a:cubicBezTo>
                  <a:cubicBezTo>
                    <a:pt x="375" y="371"/>
                    <a:pt x="382" y="364"/>
                    <a:pt x="401" y="367"/>
                  </a:cubicBezTo>
                  <a:cubicBezTo>
                    <a:pt x="420" y="369"/>
                    <a:pt x="434" y="367"/>
                    <a:pt x="446" y="361"/>
                  </a:cubicBezTo>
                  <a:cubicBezTo>
                    <a:pt x="458" y="355"/>
                    <a:pt x="476" y="353"/>
                    <a:pt x="486" y="346"/>
                  </a:cubicBezTo>
                  <a:cubicBezTo>
                    <a:pt x="495" y="339"/>
                    <a:pt x="491" y="330"/>
                    <a:pt x="504" y="329"/>
                  </a:cubicBezTo>
                  <a:cubicBezTo>
                    <a:pt x="509" y="329"/>
                    <a:pt x="512" y="327"/>
                    <a:pt x="514" y="325"/>
                  </a:cubicBezTo>
                  <a:cubicBezTo>
                    <a:pt x="521" y="319"/>
                    <a:pt x="514" y="284"/>
                    <a:pt x="509" y="279"/>
                  </a:cubicBezTo>
                  <a:cubicBezTo>
                    <a:pt x="499" y="268"/>
                    <a:pt x="486" y="249"/>
                    <a:pt x="486" y="237"/>
                  </a:cubicBezTo>
                  <a:cubicBezTo>
                    <a:pt x="486" y="226"/>
                    <a:pt x="505" y="229"/>
                    <a:pt x="505" y="220"/>
                  </a:cubicBezTo>
                  <a:cubicBezTo>
                    <a:pt x="505" y="211"/>
                    <a:pt x="497" y="207"/>
                    <a:pt x="488" y="213"/>
                  </a:cubicBezTo>
                  <a:cubicBezTo>
                    <a:pt x="478" y="219"/>
                    <a:pt x="472" y="206"/>
                    <a:pt x="474" y="192"/>
                  </a:cubicBezTo>
                  <a:cubicBezTo>
                    <a:pt x="476" y="176"/>
                    <a:pt x="488" y="168"/>
                    <a:pt x="498" y="168"/>
                  </a:cubicBezTo>
                  <a:cubicBezTo>
                    <a:pt x="508" y="168"/>
                    <a:pt x="520" y="169"/>
                    <a:pt x="524" y="162"/>
                  </a:cubicBezTo>
                  <a:cubicBezTo>
                    <a:pt x="536" y="144"/>
                    <a:pt x="531" y="133"/>
                    <a:pt x="513" y="129"/>
                  </a:cubicBezTo>
                  <a:cubicBezTo>
                    <a:pt x="490" y="123"/>
                    <a:pt x="453" y="124"/>
                    <a:pt x="442" y="125"/>
                  </a:cubicBezTo>
                  <a:cubicBezTo>
                    <a:pt x="428" y="127"/>
                    <a:pt x="420" y="129"/>
                    <a:pt x="406" y="125"/>
                  </a:cubicBezTo>
                  <a:cubicBezTo>
                    <a:pt x="392" y="120"/>
                    <a:pt x="380" y="110"/>
                    <a:pt x="374" y="100"/>
                  </a:cubicBezTo>
                  <a:cubicBezTo>
                    <a:pt x="369" y="89"/>
                    <a:pt x="362" y="81"/>
                    <a:pt x="353" y="73"/>
                  </a:cubicBezTo>
                  <a:cubicBezTo>
                    <a:pt x="343" y="66"/>
                    <a:pt x="333" y="60"/>
                    <a:pt x="325" y="50"/>
                  </a:cubicBezTo>
                  <a:cubicBezTo>
                    <a:pt x="317" y="39"/>
                    <a:pt x="312" y="29"/>
                    <a:pt x="311" y="19"/>
                  </a:cubicBezTo>
                  <a:cubicBezTo>
                    <a:pt x="310" y="8"/>
                    <a:pt x="307" y="0"/>
                    <a:pt x="301" y="0"/>
                  </a:cubicBezTo>
                  <a:cubicBezTo>
                    <a:pt x="294" y="1"/>
                    <a:pt x="294" y="8"/>
                    <a:pt x="292" y="14"/>
                  </a:cubicBezTo>
                  <a:cubicBezTo>
                    <a:pt x="289" y="21"/>
                    <a:pt x="289" y="27"/>
                    <a:pt x="272" y="27"/>
                  </a:cubicBezTo>
                  <a:cubicBezTo>
                    <a:pt x="255" y="27"/>
                    <a:pt x="252" y="33"/>
                    <a:pt x="252" y="41"/>
                  </a:cubicBezTo>
                  <a:cubicBezTo>
                    <a:pt x="252" y="48"/>
                    <a:pt x="246" y="55"/>
                    <a:pt x="238" y="54"/>
                  </a:cubicBezTo>
                  <a:cubicBezTo>
                    <a:pt x="230" y="53"/>
                    <a:pt x="221" y="56"/>
                    <a:pt x="225" y="65"/>
                  </a:cubicBezTo>
                  <a:cubicBezTo>
                    <a:pt x="228" y="74"/>
                    <a:pt x="239" y="85"/>
                    <a:pt x="248" y="90"/>
                  </a:cubicBezTo>
                  <a:cubicBezTo>
                    <a:pt x="256" y="95"/>
                    <a:pt x="260" y="110"/>
                    <a:pt x="251" y="110"/>
                  </a:cubicBezTo>
                  <a:cubicBezTo>
                    <a:pt x="242" y="111"/>
                    <a:pt x="230" y="113"/>
                    <a:pt x="224" y="116"/>
                  </a:cubicBezTo>
                  <a:cubicBezTo>
                    <a:pt x="219" y="118"/>
                    <a:pt x="210" y="120"/>
                    <a:pt x="204" y="113"/>
                  </a:cubicBezTo>
                  <a:cubicBezTo>
                    <a:pt x="198" y="107"/>
                    <a:pt x="196" y="106"/>
                    <a:pt x="196" y="116"/>
                  </a:cubicBezTo>
                  <a:cubicBezTo>
                    <a:pt x="195" y="127"/>
                    <a:pt x="194" y="132"/>
                    <a:pt x="187" y="140"/>
                  </a:cubicBezTo>
                  <a:cubicBezTo>
                    <a:pt x="180" y="148"/>
                    <a:pt x="178" y="160"/>
                    <a:pt x="163" y="174"/>
                  </a:cubicBezTo>
                  <a:cubicBezTo>
                    <a:pt x="149" y="188"/>
                    <a:pt x="140" y="187"/>
                    <a:pt x="128" y="179"/>
                  </a:cubicBezTo>
                  <a:cubicBezTo>
                    <a:pt x="116" y="171"/>
                    <a:pt x="96" y="183"/>
                    <a:pt x="87" y="196"/>
                  </a:cubicBezTo>
                  <a:cubicBezTo>
                    <a:pt x="78" y="209"/>
                    <a:pt x="74" y="236"/>
                    <a:pt x="85" y="244"/>
                  </a:cubicBezTo>
                  <a:cubicBezTo>
                    <a:pt x="90" y="249"/>
                    <a:pt x="102" y="258"/>
                    <a:pt x="110" y="264"/>
                  </a:cubicBezTo>
                  <a:cubicBezTo>
                    <a:pt x="120" y="272"/>
                    <a:pt x="123" y="272"/>
                    <a:pt x="125" y="285"/>
                  </a:cubicBezTo>
                  <a:cubicBezTo>
                    <a:pt x="126" y="291"/>
                    <a:pt x="126" y="298"/>
                    <a:pt x="126" y="305"/>
                  </a:cubicBezTo>
                  <a:cubicBezTo>
                    <a:pt x="124" y="319"/>
                    <a:pt x="117" y="333"/>
                    <a:pt x="112" y="340"/>
                  </a:cubicBezTo>
                  <a:cubicBezTo>
                    <a:pt x="107" y="347"/>
                    <a:pt x="101" y="352"/>
                    <a:pt x="95" y="352"/>
                  </a:cubicBezTo>
                  <a:cubicBezTo>
                    <a:pt x="87" y="352"/>
                    <a:pt x="78" y="352"/>
                    <a:pt x="67" y="358"/>
                  </a:cubicBezTo>
                  <a:cubicBezTo>
                    <a:pt x="55" y="364"/>
                    <a:pt x="25" y="384"/>
                    <a:pt x="12" y="393"/>
                  </a:cubicBezTo>
                  <a:cubicBezTo>
                    <a:pt x="0" y="402"/>
                    <a:pt x="2" y="417"/>
                    <a:pt x="6" y="427"/>
                  </a:cubicBezTo>
                  <a:cubicBezTo>
                    <a:pt x="11" y="436"/>
                    <a:pt x="27" y="454"/>
                    <a:pt x="32" y="463"/>
                  </a:cubicBezTo>
                  <a:cubicBezTo>
                    <a:pt x="36" y="472"/>
                    <a:pt x="40" y="479"/>
                    <a:pt x="31" y="480"/>
                  </a:cubicBezTo>
                  <a:cubicBezTo>
                    <a:pt x="22" y="481"/>
                    <a:pt x="13" y="483"/>
                    <a:pt x="14" y="493"/>
                  </a:cubicBezTo>
                  <a:cubicBezTo>
                    <a:pt x="15" y="502"/>
                    <a:pt x="28" y="512"/>
                    <a:pt x="29" y="523"/>
                  </a:cubicBezTo>
                  <a:cubicBezTo>
                    <a:pt x="31" y="534"/>
                    <a:pt x="32" y="549"/>
                    <a:pt x="41" y="554"/>
                  </a:cubicBezTo>
                  <a:cubicBezTo>
                    <a:pt x="45" y="557"/>
                    <a:pt x="54" y="557"/>
                    <a:pt x="62" y="557"/>
                  </a:cubicBezTo>
                  <a:cubicBezTo>
                    <a:pt x="71" y="557"/>
                    <a:pt x="77" y="553"/>
                    <a:pt x="82" y="561"/>
                  </a:cubicBezTo>
                  <a:cubicBezTo>
                    <a:pt x="86" y="567"/>
                    <a:pt x="90" y="574"/>
                    <a:pt x="96" y="579"/>
                  </a:cubicBezTo>
                  <a:cubicBezTo>
                    <a:pt x="107" y="585"/>
                    <a:pt x="124" y="576"/>
                    <a:pt x="128" y="573"/>
                  </a:cubicBezTo>
                  <a:cubicBezTo>
                    <a:pt x="132" y="570"/>
                    <a:pt x="135" y="567"/>
                    <a:pt x="138" y="564"/>
                  </a:cubicBezTo>
                  <a:cubicBezTo>
                    <a:pt x="147" y="556"/>
                    <a:pt x="158" y="550"/>
                    <a:pt x="163" y="548"/>
                  </a:cubicBezTo>
                  <a:cubicBezTo>
                    <a:pt x="169" y="546"/>
                    <a:pt x="188" y="545"/>
                    <a:pt x="200" y="545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35" name="Freeform 82"/>
            <p:cNvSpPr/>
            <p:nvPr/>
          </p:nvSpPr>
          <p:spPr bwMode="auto">
            <a:xfrm>
              <a:off x="3920523" y="4553456"/>
              <a:ext cx="1149748" cy="1224283"/>
            </a:xfrm>
            <a:custGeom>
              <a:gdLst>
                <a:gd fmla="*/ 617 w 2834" name="T0"/>
                <a:gd fmla="*/ 136 h 3018" name="T1"/>
                <a:gd fmla="*/ 557 w 2834" name="T2"/>
                <a:gd fmla="*/ 276 h 3018" name="T3"/>
                <a:gd fmla="*/ 415 w 2834" name="T4"/>
                <a:gd fmla="*/ 277 h 3018" name="T5"/>
                <a:gd fmla="*/ 417 w 2834" name="T6"/>
                <a:gd fmla="*/ 600 h 3018" name="T7"/>
                <a:gd fmla="*/ 513 w 2834" name="T8"/>
                <a:gd fmla="*/ 777 h 3018" name="T9"/>
                <a:gd fmla="*/ 452 w 2834" name="T10"/>
                <a:gd fmla="*/ 1211 h 3018" name="T11"/>
                <a:gd fmla="*/ 224 w 2834" name="T12"/>
                <a:gd fmla="*/ 1381 h 3018" name="T13"/>
                <a:gd fmla="*/ 78 w 2834" name="T14"/>
                <a:gd fmla="*/ 1554 h 3018" name="T15"/>
                <a:gd fmla="*/ 33 w 2834" name="T16"/>
                <a:gd fmla="*/ 1833 h 3018" name="T17"/>
                <a:gd fmla="*/ 134 w 2834" name="T18"/>
                <a:gd fmla="*/ 1848 h 3018" name="T19"/>
                <a:gd fmla="*/ 418 w 2834" name="T20"/>
                <a:gd fmla="*/ 1850 h 3018" name="T21"/>
                <a:gd fmla="*/ 409 w 2834" name="T22"/>
                <a:gd fmla="*/ 2082 h 3018" name="T23"/>
                <a:gd fmla="*/ 566 w 2834" name="T24"/>
                <a:gd fmla="*/ 2237 h 3018" name="T25"/>
                <a:gd fmla="*/ 527 w 2834" name="T26"/>
                <a:gd fmla="*/ 2383 h 3018" name="T27"/>
                <a:gd fmla="*/ 539 w 2834" name="T28"/>
                <a:gd fmla="*/ 2600 h 3018" name="T29"/>
                <a:gd fmla="*/ 709 w 2834" name="T30"/>
                <a:gd fmla="*/ 2706 h 3018" name="T31"/>
                <a:gd fmla="*/ 786 w 2834" name="T32"/>
                <a:gd fmla="*/ 2845 h 3018" name="T33"/>
                <a:gd fmla="*/ 1036 w 2834" name="T34"/>
                <a:gd fmla="*/ 2798 h 3018" name="T35"/>
                <a:gd fmla="*/ 1114 w 2834" name="T36"/>
                <a:gd fmla="*/ 2897 h 3018" name="T37"/>
                <a:gd fmla="*/ 1265 w 2834" name="T38"/>
                <a:gd fmla="*/ 2996 h 3018" name="T39"/>
                <a:gd fmla="*/ 1302 w 2834" name="T40"/>
                <a:gd fmla="*/ 2881 h 3018" name="T41"/>
                <a:gd fmla="*/ 1271 w 2834" name="T42"/>
                <a:gd fmla="*/ 2702 h 3018" name="T43"/>
                <a:gd fmla="*/ 1344 w 2834" name="T44"/>
                <a:gd fmla="*/ 2543 h 3018" name="T45"/>
                <a:gd fmla="*/ 1494 w 2834" name="T46"/>
                <a:gd fmla="*/ 2563 h 3018" name="T47"/>
                <a:gd fmla="*/ 1615 w 2834" name="T48"/>
                <a:gd fmla="*/ 2475 h 3018" name="T49"/>
                <a:gd fmla="*/ 1776 w 2834" name="T50"/>
                <a:gd fmla="*/ 2565 h 3018" name="T51"/>
                <a:gd fmla="*/ 1939 w 2834" name="T52"/>
                <a:gd fmla="*/ 2506 h 3018" name="T53"/>
                <a:gd fmla="*/ 2088 w 2834" name="T54"/>
                <a:gd fmla="*/ 2525 h 3018" name="T55"/>
                <a:gd fmla="*/ 2252 w 2834" name="T56"/>
                <a:gd fmla="*/ 2486 h 3018" name="T57"/>
                <a:gd fmla="*/ 2388 w 2834" name="T58"/>
                <a:gd fmla="*/ 2364 h 3018" name="T59"/>
                <a:gd fmla="*/ 2556 w 2834" name="T60"/>
                <a:gd fmla="*/ 2328 h 3018" name="T61"/>
                <a:gd fmla="*/ 2701 w 2834" name="T62"/>
                <a:gd fmla="*/ 2259 h 3018" name="T63"/>
                <a:gd fmla="*/ 2807 w 2834" name="T64"/>
                <a:gd fmla="*/ 2070 h 3018" name="T65"/>
                <a:gd fmla="*/ 2620 w 2834" name="T66"/>
                <a:gd fmla="*/ 2023 h 3018" name="T67"/>
                <a:gd fmla="*/ 2503 w 2834" name="T68"/>
                <a:gd fmla="*/ 1930 h 3018" name="T69"/>
                <a:gd fmla="*/ 2298 w 2834" name="T70"/>
                <a:gd fmla="*/ 1855 h 3018" name="T71"/>
                <a:gd fmla="*/ 2374 w 2834" name="T72"/>
                <a:gd fmla="*/ 1620 h 3018" name="T73"/>
                <a:gd fmla="*/ 2288 w 2834" name="T74"/>
                <a:gd fmla="*/ 1509 h 3018" name="T75"/>
                <a:gd fmla="*/ 2333 w 2834" name="T76"/>
                <a:gd fmla="*/ 1238 h 3018" name="T77"/>
                <a:gd fmla="*/ 2268 w 2834" name="T78"/>
                <a:gd fmla="*/ 1087 h 3018" name="T79"/>
                <a:gd fmla="*/ 2084 w 2834" name="T80"/>
                <a:gd fmla="*/ 1000 h 3018" name="T81"/>
                <a:gd fmla="*/ 2135 w 2834" name="T82"/>
                <a:gd fmla="*/ 832 h 3018" name="T83"/>
                <a:gd fmla="*/ 2322 w 2834" name="T84"/>
                <a:gd fmla="*/ 792 h 3018" name="T85"/>
                <a:gd fmla="*/ 2573 w 2834" name="T86"/>
                <a:gd fmla="*/ 821 h 3018" name="T87"/>
                <a:gd fmla="*/ 2567 w 2834" name="T88"/>
                <a:gd fmla="*/ 602 h 3018" name="T89"/>
                <a:gd fmla="*/ 2334 w 2834" name="T90"/>
                <a:gd fmla="*/ 548 h 3018" name="T91"/>
                <a:gd fmla="*/ 2346 w 2834" name="T92"/>
                <a:gd fmla="*/ 361 h 3018" name="T93"/>
                <a:gd fmla="*/ 2170 w 2834" name="T94"/>
                <a:gd fmla="*/ 339 h 3018" name="T95"/>
                <a:gd fmla="*/ 2102 w 2834" name="T96"/>
                <a:gd fmla="*/ 488 h 3018" name="T97"/>
                <a:gd fmla="*/ 1975 w 2834" name="T98"/>
                <a:gd fmla="*/ 701 h 3018" name="T99"/>
                <a:gd fmla="*/ 1836 w 2834" name="T100"/>
                <a:gd fmla="*/ 861 h 3018" name="T101"/>
                <a:gd fmla="*/ 1845 w 2834" name="T102"/>
                <a:gd fmla="*/ 1126 h 3018" name="T103"/>
                <a:gd fmla="*/ 1695 w 2834" name="T104"/>
                <a:gd fmla="*/ 1154 h 3018" name="T105"/>
                <a:gd fmla="*/ 1407 w 2834" name="T106"/>
                <a:gd fmla="*/ 1183 h 3018" name="T107"/>
                <a:gd fmla="*/ 1367 w 2834" name="T108"/>
                <a:gd fmla="*/ 999 h 3018" name="T109"/>
                <a:gd fmla="*/ 1276 w 2834" name="T110"/>
                <a:gd fmla="*/ 871 h 3018" name="T111"/>
                <a:gd fmla="*/ 1191 w 2834" name="T112"/>
                <a:gd fmla="*/ 626 h 3018" name="T113"/>
                <a:gd fmla="*/ 1062 w 2834" name="T114"/>
                <a:gd fmla="*/ 578 h 3018" name="T115"/>
                <a:gd fmla="*/ 960 w 2834" name="T116"/>
                <a:gd fmla="*/ 434 h 3018" name="T117"/>
                <a:gd fmla="*/ 918 w 2834" name="T118"/>
                <a:gd fmla="*/ 260 h 3018" name="T119"/>
                <a:gd fmla="*/ 782 w 2834" name="T120"/>
                <a:gd fmla="*/ 255 h 3018" name="T121"/>
                <a:gd fmla="*/ 712 w 2834" name="T122"/>
                <a:gd fmla="*/ 275 h 301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018" w="2834">
                  <a:moveTo>
                    <a:pt x="711" y="3"/>
                  </a:moveTo>
                  <a:cubicBezTo>
                    <a:pt x="708" y="3"/>
                    <a:pt x="705" y="3"/>
                    <a:pt x="700" y="2"/>
                  </a:cubicBezTo>
                  <a:cubicBezTo>
                    <a:pt x="691" y="2"/>
                    <a:pt x="681" y="0"/>
                    <a:pt x="676" y="2"/>
                  </a:cubicBezTo>
                  <a:cubicBezTo>
                    <a:pt x="666" y="5"/>
                    <a:pt x="668" y="25"/>
                    <a:pt x="676" y="34"/>
                  </a:cubicBezTo>
                  <a:cubicBezTo>
                    <a:pt x="683" y="43"/>
                    <a:pt x="683" y="52"/>
                    <a:pt x="675" y="60"/>
                  </a:cubicBezTo>
                  <a:cubicBezTo>
                    <a:pt x="666" y="68"/>
                    <a:pt x="652" y="78"/>
                    <a:pt x="648" y="92"/>
                  </a:cubicBezTo>
                  <a:cubicBezTo>
                    <a:pt x="642" y="107"/>
                    <a:pt x="650" y="115"/>
                    <a:pt x="654" y="123"/>
                  </a:cubicBezTo>
                  <a:cubicBezTo>
                    <a:pt x="657" y="131"/>
                    <a:pt x="653" y="133"/>
                    <a:pt x="641" y="140"/>
                  </a:cubicBezTo>
                  <a:cubicBezTo>
                    <a:pt x="629" y="147"/>
                    <a:pt x="620" y="146"/>
                    <a:pt x="617" y="136"/>
                  </a:cubicBezTo>
                  <a:cubicBezTo>
                    <a:pt x="615" y="126"/>
                    <a:pt x="615" y="98"/>
                    <a:pt x="614" y="83"/>
                  </a:cubicBezTo>
                  <a:cubicBezTo>
                    <a:pt x="613" y="68"/>
                    <a:pt x="606" y="68"/>
                    <a:pt x="594" y="70"/>
                  </a:cubicBezTo>
                  <a:cubicBezTo>
                    <a:pt x="587" y="71"/>
                    <a:pt x="579" y="73"/>
                    <a:pt x="572" y="74"/>
                  </a:cubicBezTo>
                  <a:cubicBezTo>
                    <a:pt x="558" y="77"/>
                    <a:pt x="562" y="80"/>
                    <a:pt x="564" y="95"/>
                  </a:cubicBezTo>
                  <a:cubicBezTo>
                    <a:pt x="566" y="105"/>
                    <a:pt x="566" y="132"/>
                    <a:pt x="563" y="148"/>
                  </a:cubicBezTo>
                  <a:cubicBezTo>
                    <a:pt x="561" y="165"/>
                    <a:pt x="567" y="171"/>
                    <a:pt x="562" y="172"/>
                  </a:cubicBezTo>
                  <a:cubicBezTo>
                    <a:pt x="558" y="173"/>
                    <a:pt x="551" y="174"/>
                    <a:pt x="547" y="178"/>
                  </a:cubicBezTo>
                  <a:cubicBezTo>
                    <a:pt x="539" y="183"/>
                    <a:pt x="538" y="197"/>
                    <a:pt x="538" y="222"/>
                  </a:cubicBezTo>
                  <a:cubicBezTo>
                    <a:pt x="538" y="247"/>
                    <a:pt x="549" y="266"/>
                    <a:pt x="557" y="276"/>
                  </a:cubicBezTo>
                  <a:cubicBezTo>
                    <a:pt x="564" y="286"/>
                    <a:pt x="570" y="307"/>
                    <a:pt x="561" y="315"/>
                  </a:cubicBezTo>
                  <a:cubicBezTo>
                    <a:pt x="552" y="323"/>
                    <a:pt x="558" y="335"/>
                    <a:pt x="549" y="349"/>
                  </a:cubicBezTo>
                  <a:cubicBezTo>
                    <a:pt x="541" y="363"/>
                    <a:pt x="524" y="367"/>
                    <a:pt x="515" y="360"/>
                  </a:cubicBezTo>
                  <a:cubicBezTo>
                    <a:pt x="506" y="353"/>
                    <a:pt x="493" y="362"/>
                    <a:pt x="485" y="371"/>
                  </a:cubicBezTo>
                  <a:cubicBezTo>
                    <a:pt x="477" y="380"/>
                    <a:pt x="464" y="382"/>
                    <a:pt x="458" y="377"/>
                  </a:cubicBezTo>
                  <a:cubicBezTo>
                    <a:pt x="453" y="371"/>
                    <a:pt x="451" y="359"/>
                    <a:pt x="451" y="346"/>
                  </a:cubicBezTo>
                  <a:cubicBezTo>
                    <a:pt x="451" y="332"/>
                    <a:pt x="453" y="324"/>
                    <a:pt x="449" y="316"/>
                  </a:cubicBezTo>
                  <a:cubicBezTo>
                    <a:pt x="444" y="307"/>
                    <a:pt x="440" y="299"/>
                    <a:pt x="436" y="286"/>
                  </a:cubicBezTo>
                  <a:cubicBezTo>
                    <a:pt x="432" y="272"/>
                    <a:pt x="425" y="268"/>
                    <a:pt x="415" y="277"/>
                  </a:cubicBezTo>
                  <a:cubicBezTo>
                    <a:pt x="406" y="286"/>
                    <a:pt x="410" y="307"/>
                    <a:pt x="414" y="319"/>
                  </a:cubicBezTo>
                  <a:cubicBezTo>
                    <a:pt x="420" y="332"/>
                    <a:pt x="407" y="337"/>
                    <a:pt x="395" y="340"/>
                  </a:cubicBezTo>
                  <a:cubicBezTo>
                    <a:pt x="385" y="342"/>
                    <a:pt x="382" y="344"/>
                    <a:pt x="377" y="345"/>
                  </a:cubicBezTo>
                  <a:cubicBezTo>
                    <a:pt x="367" y="346"/>
                    <a:pt x="371" y="352"/>
                    <a:pt x="372" y="361"/>
                  </a:cubicBezTo>
                  <a:cubicBezTo>
                    <a:pt x="372" y="365"/>
                    <a:pt x="372" y="371"/>
                    <a:pt x="370" y="376"/>
                  </a:cubicBezTo>
                  <a:cubicBezTo>
                    <a:pt x="366" y="392"/>
                    <a:pt x="358" y="415"/>
                    <a:pt x="365" y="425"/>
                  </a:cubicBezTo>
                  <a:cubicBezTo>
                    <a:pt x="372" y="435"/>
                    <a:pt x="373" y="450"/>
                    <a:pt x="375" y="469"/>
                  </a:cubicBezTo>
                  <a:cubicBezTo>
                    <a:pt x="377" y="487"/>
                    <a:pt x="386" y="531"/>
                    <a:pt x="393" y="559"/>
                  </a:cubicBezTo>
                  <a:cubicBezTo>
                    <a:pt x="400" y="587"/>
                    <a:pt x="401" y="601"/>
                    <a:pt x="417" y="600"/>
                  </a:cubicBezTo>
                  <a:cubicBezTo>
                    <a:pt x="433" y="599"/>
                    <a:pt x="441" y="586"/>
                    <a:pt x="442" y="566"/>
                  </a:cubicBezTo>
                  <a:cubicBezTo>
                    <a:pt x="443" y="554"/>
                    <a:pt x="453" y="550"/>
                    <a:pt x="464" y="563"/>
                  </a:cubicBezTo>
                  <a:cubicBezTo>
                    <a:pt x="468" y="568"/>
                    <a:pt x="474" y="557"/>
                    <a:pt x="482" y="565"/>
                  </a:cubicBezTo>
                  <a:cubicBezTo>
                    <a:pt x="488" y="570"/>
                    <a:pt x="491" y="588"/>
                    <a:pt x="500" y="584"/>
                  </a:cubicBezTo>
                  <a:cubicBezTo>
                    <a:pt x="510" y="579"/>
                    <a:pt x="519" y="576"/>
                    <a:pt x="517" y="585"/>
                  </a:cubicBezTo>
                  <a:cubicBezTo>
                    <a:pt x="516" y="593"/>
                    <a:pt x="508" y="605"/>
                    <a:pt x="508" y="619"/>
                  </a:cubicBezTo>
                  <a:cubicBezTo>
                    <a:pt x="507" y="633"/>
                    <a:pt x="513" y="649"/>
                    <a:pt x="516" y="663"/>
                  </a:cubicBezTo>
                  <a:cubicBezTo>
                    <a:pt x="520" y="693"/>
                    <a:pt x="516" y="702"/>
                    <a:pt x="506" y="721"/>
                  </a:cubicBezTo>
                  <a:cubicBezTo>
                    <a:pt x="496" y="740"/>
                    <a:pt x="497" y="760"/>
                    <a:pt x="513" y="777"/>
                  </a:cubicBezTo>
                  <a:cubicBezTo>
                    <a:pt x="528" y="794"/>
                    <a:pt x="509" y="802"/>
                    <a:pt x="504" y="819"/>
                  </a:cubicBezTo>
                  <a:cubicBezTo>
                    <a:pt x="500" y="837"/>
                    <a:pt x="505" y="904"/>
                    <a:pt x="501" y="934"/>
                  </a:cubicBezTo>
                  <a:cubicBezTo>
                    <a:pt x="497" y="964"/>
                    <a:pt x="496" y="997"/>
                    <a:pt x="481" y="1029"/>
                  </a:cubicBezTo>
                  <a:cubicBezTo>
                    <a:pt x="473" y="1047"/>
                    <a:pt x="461" y="1056"/>
                    <a:pt x="460" y="1066"/>
                  </a:cubicBezTo>
                  <a:cubicBezTo>
                    <a:pt x="458" y="1074"/>
                    <a:pt x="472" y="1082"/>
                    <a:pt x="472" y="1093"/>
                  </a:cubicBezTo>
                  <a:cubicBezTo>
                    <a:pt x="474" y="1119"/>
                    <a:pt x="458" y="1122"/>
                    <a:pt x="455" y="1116"/>
                  </a:cubicBezTo>
                  <a:cubicBezTo>
                    <a:pt x="451" y="1109"/>
                    <a:pt x="439" y="1093"/>
                    <a:pt x="427" y="1097"/>
                  </a:cubicBezTo>
                  <a:cubicBezTo>
                    <a:pt x="414" y="1102"/>
                    <a:pt x="422" y="1124"/>
                    <a:pt x="426" y="1148"/>
                  </a:cubicBezTo>
                  <a:cubicBezTo>
                    <a:pt x="430" y="1172"/>
                    <a:pt x="457" y="1194"/>
                    <a:pt x="452" y="1211"/>
                  </a:cubicBezTo>
                  <a:cubicBezTo>
                    <a:pt x="445" y="1228"/>
                    <a:pt x="440" y="1231"/>
                    <a:pt x="414" y="1218"/>
                  </a:cubicBezTo>
                  <a:cubicBezTo>
                    <a:pt x="388" y="1205"/>
                    <a:pt x="381" y="1230"/>
                    <a:pt x="363" y="1256"/>
                  </a:cubicBezTo>
                  <a:cubicBezTo>
                    <a:pt x="345" y="1281"/>
                    <a:pt x="333" y="1313"/>
                    <a:pt x="325" y="1310"/>
                  </a:cubicBezTo>
                  <a:cubicBezTo>
                    <a:pt x="320" y="1309"/>
                    <a:pt x="302" y="1299"/>
                    <a:pt x="292" y="1286"/>
                  </a:cubicBezTo>
                  <a:cubicBezTo>
                    <a:pt x="286" y="1278"/>
                    <a:pt x="288" y="1266"/>
                    <a:pt x="282" y="1262"/>
                  </a:cubicBezTo>
                  <a:cubicBezTo>
                    <a:pt x="265" y="1253"/>
                    <a:pt x="270" y="1296"/>
                    <a:pt x="256" y="1309"/>
                  </a:cubicBezTo>
                  <a:cubicBezTo>
                    <a:pt x="243" y="1321"/>
                    <a:pt x="258" y="1330"/>
                    <a:pt x="256" y="1338"/>
                  </a:cubicBezTo>
                  <a:cubicBezTo>
                    <a:pt x="253" y="1349"/>
                    <a:pt x="246" y="1352"/>
                    <a:pt x="239" y="1360"/>
                  </a:cubicBezTo>
                  <a:cubicBezTo>
                    <a:pt x="233" y="1367"/>
                    <a:pt x="231" y="1375"/>
                    <a:pt x="224" y="1381"/>
                  </a:cubicBezTo>
                  <a:cubicBezTo>
                    <a:pt x="218" y="1387"/>
                    <a:pt x="203" y="1394"/>
                    <a:pt x="198" y="1402"/>
                  </a:cubicBezTo>
                  <a:cubicBezTo>
                    <a:pt x="189" y="1418"/>
                    <a:pt x="185" y="1422"/>
                    <a:pt x="166" y="1407"/>
                  </a:cubicBezTo>
                  <a:cubicBezTo>
                    <a:pt x="148" y="1392"/>
                    <a:pt x="143" y="1424"/>
                    <a:pt x="126" y="1441"/>
                  </a:cubicBezTo>
                  <a:cubicBezTo>
                    <a:pt x="119" y="1447"/>
                    <a:pt x="109" y="1457"/>
                    <a:pt x="107" y="1456"/>
                  </a:cubicBezTo>
                  <a:cubicBezTo>
                    <a:pt x="102" y="1455"/>
                    <a:pt x="108" y="1462"/>
                    <a:pt x="108" y="1471"/>
                  </a:cubicBezTo>
                  <a:cubicBezTo>
                    <a:pt x="109" y="1479"/>
                    <a:pt x="103" y="1490"/>
                    <a:pt x="101" y="1498"/>
                  </a:cubicBezTo>
                  <a:cubicBezTo>
                    <a:pt x="97" y="1507"/>
                    <a:pt x="97" y="1515"/>
                    <a:pt x="100" y="1522"/>
                  </a:cubicBezTo>
                  <a:cubicBezTo>
                    <a:pt x="105" y="1532"/>
                    <a:pt x="115" y="1539"/>
                    <a:pt x="112" y="1547"/>
                  </a:cubicBezTo>
                  <a:cubicBezTo>
                    <a:pt x="107" y="1561"/>
                    <a:pt x="92" y="1551"/>
                    <a:pt x="78" y="1554"/>
                  </a:cubicBezTo>
                  <a:cubicBezTo>
                    <a:pt x="72" y="1555"/>
                    <a:pt x="70" y="1561"/>
                    <a:pt x="64" y="1565"/>
                  </a:cubicBezTo>
                  <a:cubicBezTo>
                    <a:pt x="53" y="1571"/>
                    <a:pt x="40" y="1578"/>
                    <a:pt x="37" y="1591"/>
                  </a:cubicBezTo>
                  <a:cubicBezTo>
                    <a:pt x="35" y="1603"/>
                    <a:pt x="33" y="1623"/>
                    <a:pt x="28" y="1642"/>
                  </a:cubicBezTo>
                  <a:cubicBezTo>
                    <a:pt x="25" y="1653"/>
                    <a:pt x="21" y="1662"/>
                    <a:pt x="19" y="1671"/>
                  </a:cubicBezTo>
                  <a:cubicBezTo>
                    <a:pt x="14" y="1696"/>
                    <a:pt x="17" y="1693"/>
                    <a:pt x="40" y="1693"/>
                  </a:cubicBezTo>
                  <a:cubicBezTo>
                    <a:pt x="64" y="1692"/>
                    <a:pt x="75" y="1725"/>
                    <a:pt x="60" y="1731"/>
                  </a:cubicBezTo>
                  <a:cubicBezTo>
                    <a:pt x="45" y="1737"/>
                    <a:pt x="49" y="1749"/>
                    <a:pt x="59" y="1750"/>
                  </a:cubicBezTo>
                  <a:cubicBezTo>
                    <a:pt x="70" y="1751"/>
                    <a:pt x="79" y="1759"/>
                    <a:pt x="74" y="1782"/>
                  </a:cubicBezTo>
                  <a:cubicBezTo>
                    <a:pt x="70" y="1806"/>
                    <a:pt x="58" y="1814"/>
                    <a:pt x="33" y="1833"/>
                  </a:cubicBezTo>
                  <a:cubicBezTo>
                    <a:pt x="29" y="1837"/>
                    <a:pt x="24" y="1845"/>
                    <a:pt x="20" y="1849"/>
                  </a:cubicBezTo>
                  <a:cubicBezTo>
                    <a:pt x="14" y="1855"/>
                    <a:pt x="7" y="1858"/>
                    <a:pt x="4" y="1864"/>
                  </a:cubicBezTo>
                  <a:cubicBezTo>
                    <a:pt x="0" y="1871"/>
                    <a:pt x="1" y="1878"/>
                    <a:pt x="8" y="1883"/>
                  </a:cubicBezTo>
                  <a:cubicBezTo>
                    <a:pt x="10" y="1885"/>
                    <a:pt x="14" y="1889"/>
                    <a:pt x="17" y="1892"/>
                  </a:cubicBezTo>
                  <a:cubicBezTo>
                    <a:pt x="18" y="1894"/>
                    <a:pt x="19" y="1897"/>
                    <a:pt x="21" y="1896"/>
                  </a:cubicBezTo>
                  <a:cubicBezTo>
                    <a:pt x="30" y="1894"/>
                    <a:pt x="39" y="1891"/>
                    <a:pt x="62" y="1879"/>
                  </a:cubicBezTo>
                  <a:cubicBezTo>
                    <a:pt x="75" y="1872"/>
                    <a:pt x="85" y="1862"/>
                    <a:pt x="95" y="1858"/>
                  </a:cubicBezTo>
                  <a:cubicBezTo>
                    <a:pt x="108" y="1853"/>
                    <a:pt x="107" y="1865"/>
                    <a:pt x="116" y="1858"/>
                  </a:cubicBezTo>
                  <a:cubicBezTo>
                    <a:pt x="119" y="1856"/>
                    <a:pt x="126" y="1853"/>
                    <a:pt x="134" y="1848"/>
                  </a:cubicBezTo>
                  <a:cubicBezTo>
                    <a:pt x="141" y="1843"/>
                    <a:pt x="147" y="1836"/>
                    <a:pt x="150" y="1836"/>
                  </a:cubicBezTo>
                  <a:cubicBezTo>
                    <a:pt x="152" y="1836"/>
                    <a:pt x="166" y="1841"/>
                    <a:pt x="183" y="1839"/>
                  </a:cubicBezTo>
                  <a:cubicBezTo>
                    <a:pt x="208" y="1836"/>
                    <a:pt x="238" y="1838"/>
                    <a:pt x="247" y="1843"/>
                  </a:cubicBezTo>
                  <a:cubicBezTo>
                    <a:pt x="269" y="1854"/>
                    <a:pt x="287" y="1843"/>
                    <a:pt x="307" y="1842"/>
                  </a:cubicBezTo>
                  <a:cubicBezTo>
                    <a:pt x="314" y="1841"/>
                    <a:pt x="321" y="1844"/>
                    <a:pt x="327" y="1847"/>
                  </a:cubicBezTo>
                  <a:cubicBezTo>
                    <a:pt x="333" y="1851"/>
                    <a:pt x="341" y="1860"/>
                    <a:pt x="348" y="1860"/>
                  </a:cubicBezTo>
                  <a:cubicBezTo>
                    <a:pt x="355" y="1860"/>
                    <a:pt x="368" y="1858"/>
                    <a:pt x="373" y="1855"/>
                  </a:cubicBezTo>
                  <a:cubicBezTo>
                    <a:pt x="379" y="1851"/>
                    <a:pt x="386" y="1849"/>
                    <a:pt x="393" y="1851"/>
                  </a:cubicBezTo>
                  <a:cubicBezTo>
                    <a:pt x="401" y="1853"/>
                    <a:pt x="413" y="1853"/>
                    <a:pt x="418" y="1850"/>
                  </a:cubicBezTo>
                  <a:cubicBezTo>
                    <a:pt x="430" y="1845"/>
                    <a:pt x="433" y="1844"/>
                    <a:pt x="437" y="1855"/>
                  </a:cubicBezTo>
                  <a:cubicBezTo>
                    <a:pt x="438" y="1861"/>
                    <a:pt x="439" y="1867"/>
                    <a:pt x="434" y="1873"/>
                  </a:cubicBezTo>
                  <a:cubicBezTo>
                    <a:pt x="423" y="1884"/>
                    <a:pt x="393" y="1895"/>
                    <a:pt x="374" y="1900"/>
                  </a:cubicBezTo>
                  <a:cubicBezTo>
                    <a:pt x="356" y="1904"/>
                    <a:pt x="363" y="1948"/>
                    <a:pt x="359" y="1962"/>
                  </a:cubicBezTo>
                  <a:cubicBezTo>
                    <a:pt x="354" y="1977"/>
                    <a:pt x="389" y="1966"/>
                    <a:pt x="397" y="1978"/>
                  </a:cubicBezTo>
                  <a:cubicBezTo>
                    <a:pt x="401" y="1985"/>
                    <a:pt x="400" y="1998"/>
                    <a:pt x="402" y="2014"/>
                  </a:cubicBezTo>
                  <a:cubicBezTo>
                    <a:pt x="404" y="2028"/>
                    <a:pt x="416" y="2045"/>
                    <a:pt x="405" y="2053"/>
                  </a:cubicBezTo>
                  <a:cubicBezTo>
                    <a:pt x="397" y="2059"/>
                    <a:pt x="389" y="2069"/>
                    <a:pt x="392" y="2076"/>
                  </a:cubicBezTo>
                  <a:cubicBezTo>
                    <a:pt x="394" y="2081"/>
                    <a:pt x="406" y="2080"/>
                    <a:pt x="409" y="2082"/>
                  </a:cubicBezTo>
                  <a:cubicBezTo>
                    <a:pt x="416" y="2089"/>
                    <a:pt x="417" y="2121"/>
                    <a:pt x="418" y="2139"/>
                  </a:cubicBezTo>
                  <a:cubicBezTo>
                    <a:pt x="418" y="2144"/>
                    <a:pt x="430" y="2142"/>
                    <a:pt x="432" y="2147"/>
                  </a:cubicBezTo>
                  <a:cubicBezTo>
                    <a:pt x="435" y="2155"/>
                    <a:pt x="422" y="2160"/>
                    <a:pt x="414" y="2170"/>
                  </a:cubicBezTo>
                  <a:cubicBezTo>
                    <a:pt x="403" y="2184"/>
                    <a:pt x="410" y="2199"/>
                    <a:pt x="427" y="2199"/>
                  </a:cubicBezTo>
                  <a:cubicBezTo>
                    <a:pt x="442" y="2198"/>
                    <a:pt x="455" y="2198"/>
                    <a:pt x="456" y="2212"/>
                  </a:cubicBezTo>
                  <a:cubicBezTo>
                    <a:pt x="457" y="2226"/>
                    <a:pt x="467" y="2230"/>
                    <a:pt x="485" y="2228"/>
                  </a:cubicBezTo>
                  <a:cubicBezTo>
                    <a:pt x="503" y="2226"/>
                    <a:pt x="503" y="2231"/>
                    <a:pt x="518" y="2235"/>
                  </a:cubicBezTo>
                  <a:cubicBezTo>
                    <a:pt x="523" y="2237"/>
                    <a:pt x="532" y="2240"/>
                    <a:pt x="537" y="2237"/>
                  </a:cubicBezTo>
                  <a:cubicBezTo>
                    <a:pt x="550" y="2230"/>
                    <a:pt x="557" y="2228"/>
                    <a:pt x="566" y="2237"/>
                  </a:cubicBezTo>
                  <a:cubicBezTo>
                    <a:pt x="573" y="2242"/>
                    <a:pt x="588" y="2240"/>
                    <a:pt x="600" y="2247"/>
                  </a:cubicBezTo>
                  <a:cubicBezTo>
                    <a:pt x="615" y="2255"/>
                    <a:pt x="605" y="2285"/>
                    <a:pt x="608" y="2297"/>
                  </a:cubicBezTo>
                  <a:cubicBezTo>
                    <a:pt x="610" y="2306"/>
                    <a:pt x="611" y="2312"/>
                    <a:pt x="610" y="2316"/>
                  </a:cubicBezTo>
                  <a:cubicBezTo>
                    <a:pt x="609" y="2323"/>
                    <a:pt x="604" y="2323"/>
                    <a:pt x="599" y="2317"/>
                  </a:cubicBezTo>
                  <a:cubicBezTo>
                    <a:pt x="591" y="2307"/>
                    <a:pt x="585" y="2301"/>
                    <a:pt x="581" y="2310"/>
                  </a:cubicBezTo>
                  <a:cubicBezTo>
                    <a:pt x="578" y="2316"/>
                    <a:pt x="577" y="2333"/>
                    <a:pt x="566" y="2340"/>
                  </a:cubicBezTo>
                  <a:cubicBezTo>
                    <a:pt x="559" y="2345"/>
                    <a:pt x="548" y="2350"/>
                    <a:pt x="538" y="2356"/>
                  </a:cubicBezTo>
                  <a:cubicBezTo>
                    <a:pt x="535" y="2358"/>
                    <a:pt x="532" y="2362"/>
                    <a:pt x="531" y="2365"/>
                  </a:cubicBezTo>
                  <a:cubicBezTo>
                    <a:pt x="529" y="2370"/>
                    <a:pt x="526" y="2376"/>
                    <a:pt x="527" y="2383"/>
                  </a:cubicBezTo>
                  <a:cubicBezTo>
                    <a:pt x="530" y="2394"/>
                    <a:pt x="539" y="2405"/>
                    <a:pt x="541" y="2418"/>
                  </a:cubicBezTo>
                  <a:cubicBezTo>
                    <a:pt x="543" y="2427"/>
                    <a:pt x="541" y="2441"/>
                    <a:pt x="540" y="2448"/>
                  </a:cubicBezTo>
                  <a:cubicBezTo>
                    <a:pt x="537" y="2460"/>
                    <a:pt x="533" y="2464"/>
                    <a:pt x="522" y="2468"/>
                  </a:cubicBezTo>
                  <a:cubicBezTo>
                    <a:pt x="505" y="2475"/>
                    <a:pt x="500" y="2493"/>
                    <a:pt x="497" y="2507"/>
                  </a:cubicBezTo>
                  <a:cubicBezTo>
                    <a:pt x="496" y="2516"/>
                    <a:pt x="491" y="2526"/>
                    <a:pt x="485" y="2535"/>
                  </a:cubicBezTo>
                  <a:cubicBezTo>
                    <a:pt x="481" y="2541"/>
                    <a:pt x="474" y="2545"/>
                    <a:pt x="467" y="2551"/>
                  </a:cubicBezTo>
                  <a:cubicBezTo>
                    <a:pt x="459" y="2560"/>
                    <a:pt x="449" y="2579"/>
                    <a:pt x="451" y="2580"/>
                  </a:cubicBezTo>
                  <a:cubicBezTo>
                    <a:pt x="456" y="2584"/>
                    <a:pt x="464" y="2588"/>
                    <a:pt x="471" y="2590"/>
                  </a:cubicBezTo>
                  <a:cubicBezTo>
                    <a:pt x="486" y="2596"/>
                    <a:pt x="507" y="2604"/>
                    <a:pt x="539" y="2600"/>
                  </a:cubicBezTo>
                  <a:cubicBezTo>
                    <a:pt x="552" y="2599"/>
                    <a:pt x="562" y="2598"/>
                    <a:pt x="574" y="2600"/>
                  </a:cubicBezTo>
                  <a:cubicBezTo>
                    <a:pt x="589" y="2603"/>
                    <a:pt x="604" y="2610"/>
                    <a:pt x="610" y="2614"/>
                  </a:cubicBezTo>
                  <a:cubicBezTo>
                    <a:pt x="622" y="2622"/>
                    <a:pt x="633" y="2631"/>
                    <a:pt x="641" y="2628"/>
                  </a:cubicBezTo>
                  <a:cubicBezTo>
                    <a:pt x="650" y="2626"/>
                    <a:pt x="655" y="2623"/>
                    <a:pt x="666" y="2632"/>
                  </a:cubicBezTo>
                  <a:cubicBezTo>
                    <a:pt x="671" y="2637"/>
                    <a:pt x="675" y="2641"/>
                    <a:pt x="683" y="2641"/>
                  </a:cubicBezTo>
                  <a:cubicBezTo>
                    <a:pt x="692" y="2642"/>
                    <a:pt x="687" y="2635"/>
                    <a:pt x="705" y="2635"/>
                  </a:cubicBezTo>
                  <a:cubicBezTo>
                    <a:pt x="711" y="2635"/>
                    <a:pt x="716" y="2644"/>
                    <a:pt x="721" y="2653"/>
                  </a:cubicBezTo>
                  <a:cubicBezTo>
                    <a:pt x="725" y="2660"/>
                    <a:pt x="729" y="2667"/>
                    <a:pt x="729" y="2672"/>
                  </a:cubicBezTo>
                  <a:cubicBezTo>
                    <a:pt x="730" y="2679"/>
                    <a:pt x="714" y="2697"/>
                    <a:pt x="709" y="2706"/>
                  </a:cubicBezTo>
                  <a:cubicBezTo>
                    <a:pt x="705" y="2713"/>
                    <a:pt x="704" y="2720"/>
                    <a:pt x="704" y="2728"/>
                  </a:cubicBezTo>
                  <a:cubicBezTo>
                    <a:pt x="704" y="2733"/>
                    <a:pt x="704" y="2741"/>
                    <a:pt x="706" y="2746"/>
                  </a:cubicBezTo>
                  <a:cubicBezTo>
                    <a:pt x="709" y="2752"/>
                    <a:pt x="713" y="2757"/>
                    <a:pt x="714" y="2762"/>
                  </a:cubicBezTo>
                  <a:cubicBezTo>
                    <a:pt x="717" y="2777"/>
                    <a:pt x="720" y="2785"/>
                    <a:pt x="729" y="2785"/>
                  </a:cubicBezTo>
                  <a:cubicBezTo>
                    <a:pt x="737" y="2785"/>
                    <a:pt x="743" y="2781"/>
                    <a:pt x="749" y="2774"/>
                  </a:cubicBezTo>
                  <a:cubicBezTo>
                    <a:pt x="753" y="2769"/>
                    <a:pt x="771" y="2779"/>
                    <a:pt x="770" y="2786"/>
                  </a:cubicBezTo>
                  <a:cubicBezTo>
                    <a:pt x="768" y="2797"/>
                    <a:pt x="746" y="2808"/>
                    <a:pt x="750" y="2827"/>
                  </a:cubicBezTo>
                  <a:cubicBezTo>
                    <a:pt x="753" y="2840"/>
                    <a:pt x="752" y="2847"/>
                    <a:pt x="767" y="2843"/>
                  </a:cubicBezTo>
                  <a:cubicBezTo>
                    <a:pt x="772" y="2841"/>
                    <a:pt x="783" y="2841"/>
                    <a:pt x="786" y="2845"/>
                  </a:cubicBezTo>
                  <a:cubicBezTo>
                    <a:pt x="795" y="2855"/>
                    <a:pt x="799" y="2854"/>
                    <a:pt x="806" y="2846"/>
                  </a:cubicBezTo>
                  <a:cubicBezTo>
                    <a:pt x="810" y="2840"/>
                    <a:pt x="814" y="2833"/>
                    <a:pt x="831" y="2831"/>
                  </a:cubicBezTo>
                  <a:cubicBezTo>
                    <a:pt x="849" y="2830"/>
                    <a:pt x="859" y="2831"/>
                    <a:pt x="862" y="2849"/>
                  </a:cubicBezTo>
                  <a:cubicBezTo>
                    <a:pt x="865" y="2860"/>
                    <a:pt x="882" y="2867"/>
                    <a:pt x="892" y="2870"/>
                  </a:cubicBezTo>
                  <a:cubicBezTo>
                    <a:pt x="905" y="2873"/>
                    <a:pt x="913" y="2870"/>
                    <a:pt x="923" y="2867"/>
                  </a:cubicBezTo>
                  <a:cubicBezTo>
                    <a:pt x="934" y="2864"/>
                    <a:pt x="946" y="2855"/>
                    <a:pt x="957" y="2847"/>
                  </a:cubicBezTo>
                  <a:cubicBezTo>
                    <a:pt x="969" y="2838"/>
                    <a:pt x="979" y="2828"/>
                    <a:pt x="991" y="2816"/>
                  </a:cubicBezTo>
                  <a:cubicBezTo>
                    <a:pt x="1000" y="2805"/>
                    <a:pt x="1005" y="2797"/>
                    <a:pt x="1010" y="2797"/>
                  </a:cubicBezTo>
                  <a:cubicBezTo>
                    <a:pt x="1015" y="2797"/>
                    <a:pt x="1021" y="2799"/>
                    <a:pt x="1036" y="2798"/>
                  </a:cubicBezTo>
                  <a:cubicBezTo>
                    <a:pt x="1044" y="2797"/>
                    <a:pt x="1058" y="2789"/>
                    <a:pt x="1068" y="2786"/>
                  </a:cubicBezTo>
                  <a:cubicBezTo>
                    <a:pt x="1078" y="2783"/>
                    <a:pt x="1090" y="2781"/>
                    <a:pt x="1094" y="2781"/>
                  </a:cubicBezTo>
                  <a:cubicBezTo>
                    <a:pt x="1102" y="2779"/>
                    <a:pt x="1096" y="2791"/>
                    <a:pt x="1096" y="2795"/>
                  </a:cubicBezTo>
                  <a:cubicBezTo>
                    <a:pt x="1096" y="2799"/>
                    <a:pt x="1097" y="2804"/>
                    <a:pt x="1100" y="2809"/>
                  </a:cubicBezTo>
                  <a:cubicBezTo>
                    <a:pt x="1104" y="2814"/>
                    <a:pt x="1110" y="2820"/>
                    <a:pt x="1109" y="2827"/>
                  </a:cubicBezTo>
                  <a:cubicBezTo>
                    <a:pt x="1108" y="2839"/>
                    <a:pt x="1108" y="2835"/>
                    <a:pt x="1107" y="2847"/>
                  </a:cubicBezTo>
                  <a:cubicBezTo>
                    <a:pt x="1107" y="2850"/>
                    <a:pt x="1126" y="2849"/>
                    <a:pt x="1125" y="2856"/>
                  </a:cubicBezTo>
                  <a:cubicBezTo>
                    <a:pt x="1125" y="2861"/>
                    <a:pt x="1119" y="2866"/>
                    <a:pt x="1116" y="2874"/>
                  </a:cubicBezTo>
                  <a:cubicBezTo>
                    <a:pt x="1113" y="2881"/>
                    <a:pt x="1114" y="2895"/>
                    <a:pt x="1114" y="2897"/>
                  </a:cubicBezTo>
                  <a:cubicBezTo>
                    <a:pt x="1113" y="2904"/>
                    <a:pt x="1100" y="2901"/>
                    <a:pt x="1099" y="2908"/>
                  </a:cubicBezTo>
                  <a:cubicBezTo>
                    <a:pt x="1097" y="2917"/>
                    <a:pt x="1108" y="2933"/>
                    <a:pt x="1115" y="2936"/>
                  </a:cubicBezTo>
                  <a:cubicBezTo>
                    <a:pt x="1123" y="2941"/>
                    <a:pt x="1129" y="2941"/>
                    <a:pt x="1127" y="2948"/>
                  </a:cubicBezTo>
                  <a:cubicBezTo>
                    <a:pt x="1124" y="2954"/>
                    <a:pt x="1115" y="2961"/>
                    <a:pt x="1118" y="2970"/>
                  </a:cubicBezTo>
                  <a:cubicBezTo>
                    <a:pt x="1121" y="2977"/>
                    <a:pt x="1129" y="2987"/>
                    <a:pt x="1140" y="2987"/>
                  </a:cubicBezTo>
                  <a:cubicBezTo>
                    <a:pt x="1150" y="2987"/>
                    <a:pt x="1165" y="2985"/>
                    <a:pt x="1175" y="2981"/>
                  </a:cubicBezTo>
                  <a:cubicBezTo>
                    <a:pt x="1200" y="2971"/>
                    <a:pt x="1227" y="2975"/>
                    <a:pt x="1236" y="2978"/>
                  </a:cubicBezTo>
                  <a:cubicBezTo>
                    <a:pt x="1241" y="2979"/>
                    <a:pt x="1238" y="2995"/>
                    <a:pt x="1245" y="2995"/>
                  </a:cubicBezTo>
                  <a:cubicBezTo>
                    <a:pt x="1256" y="2995"/>
                    <a:pt x="1254" y="2993"/>
                    <a:pt x="1265" y="2996"/>
                  </a:cubicBezTo>
                  <a:cubicBezTo>
                    <a:pt x="1271" y="2997"/>
                    <a:pt x="1265" y="3008"/>
                    <a:pt x="1269" y="3011"/>
                  </a:cubicBezTo>
                  <a:cubicBezTo>
                    <a:pt x="1279" y="3017"/>
                    <a:pt x="1295" y="3018"/>
                    <a:pt x="1300" y="3007"/>
                  </a:cubicBezTo>
                  <a:cubicBezTo>
                    <a:pt x="1301" y="3003"/>
                    <a:pt x="1300" y="3000"/>
                    <a:pt x="1303" y="2997"/>
                  </a:cubicBezTo>
                  <a:cubicBezTo>
                    <a:pt x="1306" y="2993"/>
                    <a:pt x="1310" y="2997"/>
                    <a:pt x="1314" y="2994"/>
                  </a:cubicBezTo>
                  <a:cubicBezTo>
                    <a:pt x="1318" y="2991"/>
                    <a:pt x="1319" y="2986"/>
                    <a:pt x="1320" y="2979"/>
                  </a:cubicBezTo>
                  <a:cubicBezTo>
                    <a:pt x="1321" y="2961"/>
                    <a:pt x="1301" y="2963"/>
                    <a:pt x="1293" y="2959"/>
                  </a:cubicBezTo>
                  <a:cubicBezTo>
                    <a:pt x="1284" y="2956"/>
                    <a:pt x="1287" y="2929"/>
                    <a:pt x="1291" y="2914"/>
                  </a:cubicBezTo>
                  <a:cubicBezTo>
                    <a:pt x="1292" y="2911"/>
                    <a:pt x="1292" y="2905"/>
                    <a:pt x="1294" y="2898"/>
                  </a:cubicBezTo>
                  <a:cubicBezTo>
                    <a:pt x="1296" y="2892"/>
                    <a:pt x="1301" y="2887"/>
                    <a:pt x="1302" y="2881"/>
                  </a:cubicBezTo>
                  <a:cubicBezTo>
                    <a:pt x="1303" y="2873"/>
                    <a:pt x="1295" y="2868"/>
                    <a:pt x="1299" y="2862"/>
                  </a:cubicBezTo>
                  <a:cubicBezTo>
                    <a:pt x="1302" y="2856"/>
                    <a:pt x="1311" y="2858"/>
                    <a:pt x="1315" y="2857"/>
                  </a:cubicBezTo>
                  <a:cubicBezTo>
                    <a:pt x="1331" y="2855"/>
                    <a:pt x="1327" y="2849"/>
                    <a:pt x="1317" y="2834"/>
                  </a:cubicBezTo>
                  <a:cubicBezTo>
                    <a:pt x="1310" y="2822"/>
                    <a:pt x="1304" y="2812"/>
                    <a:pt x="1304" y="2797"/>
                  </a:cubicBezTo>
                  <a:cubicBezTo>
                    <a:pt x="1304" y="2792"/>
                    <a:pt x="1310" y="2782"/>
                    <a:pt x="1310" y="2775"/>
                  </a:cubicBezTo>
                  <a:cubicBezTo>
                    <a:pt x="1311" y="2769"/>
                    <a:pt x="1307" y="2764"/>
                    <a:pt x="1304" y="2758"/>
                  </a:cubicBezTo>
                  <a:cubicBezTo>
                    <a:pt x="1299" y="2748"/>
                    <a:pt x="1293" y="2741"/>
                    <a:pt x="1287" y="2734"/>
                  </a:cubicBezTo>
                  <a:cubicBezTo>
                    <a:pt x="1281" y="2727"/>
                    <a:pt x="1279" y="2727"/>
                    <a:pt x="1273" y="2718"/>
                  </a:cubicBezTo>
                  <a:cubicBezTo>
                    <a:pt x="1270" y="2714"/>
                    <a:pt x="1271" y="2710"/>
                    <a:pt x="1271" y="2702"/>
                  </a:cubicBezTo>
                  <a:cubicBezTo>
                    <a:pt x="1272" y="2696"/>
                    <a:pt x="1270" y="2691"/>
                    <a:pt x="1269" y="2686"/>
                  </a:cubicBezTo>
                  <a:cubicBezTo>
                    <a:pt x="1269" y="2679"/>
                    <a:pt x="1259" y="2672"/>
                    <a:pt x="1261" y="2665"/>
                  </a:cubicBezTo>
                  <a:cubicBezTo>
                    <a:pt x="1266" y="2647"/>
                    <a:pt x="1267" y="2642"/>
                    <a:pt x="1262" y="2633"/>
                  </a:cubicBezTo>
                  <a:cubicBezTo>
                    <a:pt x="1255" y="2620"/>
                    <a:pt x="1248" y="2606"/>
                    <a:pt x="1265" y="2604"/>
                  </a:cubicBezTo>
                  <a:cubicBezTo>
                    <a:pt x="1274" y="2602"/>
                    <a:pt x="1279" y="2601"/>
                    <a:pt x="1281" y="2596"/>
                  </a:cubicBezTo>
                  <a:cubicBezTo>
                    <a:pt x="1285" y="2587"/>
                    <a:pt x="1289" y="2584"/>
                    <a:pt x="1290" y="2577"/>
                  </a:cubicBezTo>
                  <a:cubicBezTo>
                    <a:pt x="1291" y="2571"/>
                    <a:pt x="1291" y="2559"/>
                    <a:pt x="1294" y="2549"/>
                  </a:cubicBezTo>
                  <a:cubicBezTo>
                    <a:pt x="1296" y="2541"/>
                    <a:pt x="1302" y="2534"/>
                    <a:pt x="1310" y="2531"/>
                  </a:cubicBezTo>
                  <a:cubicBezTo>
                    <a:pt x="1327" y="2522"/>
                    <a:pt x="1337" y="2527"/>
                    <a:pt x="1344" y="2543"/>
                  </a:cubicBezTo>
                  <a:cubicBezTo>
                    <a:pt x="1346" y="2551"/>
                    <a:pt x="1347" y="2562"/>
                    <a:pt x="1356" y="2565"/>
                  </a:cubicBezTo>
                  <a:cubicBezTo>
                    <a:pt x="1364" y="2568"/>
                    <a:pt x="1372" y="2569"/>
                    <a:pt x="1374" y="2564"/>
                  </a:cubicBezTo>
                  <a:cubicBezTo>
                    <a:pt x="1377" y="2558"/>
                    <a:pt x="1379" y="2555"/>
                    <a:pt x="1383" y="2552"/>
                  </a:cubicBezTo>
                  <a:cubicBezTo>
                    <a:pt x="1388" y="2550"/>
                    <a:pt x="1389" y="2554"/>
                    <a:pt x="1396" y="2555"/>
                  </a:cubicBezTo>
                  <a:cubicBezTo>
                    <a:pt x="1402" y="2556"/>
                    <a:pt x="1408" y="2554"/>
                    <a:pt x="1412" y="2554"/>
                  </a:cubicBezTo>
                  <a:cubicBezTo>
                    <a:pt x="1430" y="2551"/>
                    <a:pt x="1437" y="2553"/>
                    <a:pt x="1445" y="2560"/>
                  </a:cubicBezTo>
                  <a:cubicBezTo>
                    <a:pt x="1451" y="2564"/>
                    <a:pt x="1452" y="2573"/>
                    <a:pt x="1457" y="2573"/>
                  </a:cubicBezTo>
                  <a:cubicBezTo>
                    <a:pt x="1462" y="2574"/>
                    <a:pt x="1458" y="2563"/>
                    <a:pt x="1463" y="2564"/>
                  </a:cubicBezTo>
                  <a:cubicBezTo>
                    <a:pt x="1473" y="2565"/>
                    <a:pt x="1490" y="2570"/>
                    <a:pt x="1494" y="2563"/>
                  </a:cubicBezTo>
                  <a:cubicBezTo>
                    <a:pt x="1499" y="2556"/>
                    <a:pt x="1498" y="2550"/>
                    <a:pt x="1503" y="2543"/>
                  </a:cubicBezTo>
                  <a:cubicBezTo>
                    <a:pt x="1507" y="2536"/>
                    <a:pt x="1515" y="2529"/>
                    <a:pt x="1519" y="2527"/>
                  </a:cubicBezTo>
                  <a:cubicBezTo>
                    <a:pt x="1523" y="2524"/>
                    <a:pt x="1532" y="2519"/>
                    <a:pt x="1535" y="2514"/>
                  </a:cubicBezTo>
                  <a:cubicBezTo>
                    <a:pt x="1537" y="2512"/>
                    <a:pt x="1539" y="2510"/>
                    <a:pt x="1541" y="2504"/>
                  </a:cubicBezTo>
                  <a:cubicBezTo>
                    <a:pt x="1544" y="2497"/>
                    <a:pt x="1543" y="2486"/>
                    <a:pt x="1544" y="2481"/>
                  </a:cubicBezTo>
                  <a:cubicBezTo>
                    <a:pt x="1548" y="2470"/>
                    <a:pt x="1555" y="2487"/>
                    <a:pt x="1567" y="2469"/>
                  </a:cubicBezTo>
                  <a:cubicBezTo>
                    <a:pt x="1570" y="2464"/>
                    <a:pt x="1570" y="2456"/>
                    <a:pt x="1574" y="2452"/>
                  </a:cubicBezTo>
                  <a:cubicBezTo>
                    <a:pt x="1579" y="2448"/>
                    <a:pt x="1586" y="2449"/>
                    <a:pt x="1593" y="2460"/>
                  </a:cubicBezTo>
                  <a:cubicBezTo>
                    <a:pt x="1599" y="2469"/>
                    <a:pt x="1601" y="2473"/>
                    <a:pt x="1615" y="2475"/>
                  </a:cubicBezTo>
                  <a:cubicBezTo>
                    <a:pt x="1623" y="2476"/>
                    <a:pt x="1627" y="2479"/>
                    <a:pt x="1630" y="2480"/>
                  </a:cubicBezTo>
                  <a:cubicBezTo>
                    <a:pt x="1640" y="2483"/>
                    <a:pt x="1650" y="2485"/>
                    <a:pt x="1655" y="2488"/>
                  </a:cubicBezTo>
                  <a:cubicBezTo>
                    <a:pt x="1660" y="2492"/>
                    <a:pt x="1669" y="2503"/>
                    <a:pt x="1679" y="2511"/>
                  </a:cubicBezTo>
                  <a:cubicBezTo>
                    <a:pt x="1684" y="2515"/>
                    <a:pt x="1692" y="2518"/>
                    <a:pt x="1697" y="2521"/>
                  </a:cubicBezTo>
                  <a:cubicBezTo>
                    <a:pt x="1706" y="2526"/>
                    <a:pt x="1706" y="2530"/>
                    <a:pt x="1707" y="2543"/>
                  </a:cubicBezTo>
                  <a:cubicBezTo>
                    <a:pt x="1708" y="2553"/>
                    <a:pt x="1712" y="2559"/>
                    <a:pt x="1724" y="2566"/>
                  </a:cubicBezTo>
                  <a:cubicBezTo>
                    <a:pt x="1734" y="2572"/>
                    <a:pt x="1734" y="2574"/>
                    <a:pt x="1739" y="2578"/>
                  </a:cubicBezTo>
                  <a:cubicBezTo>
                    <a:pt x="1749" y="2586"/>
                    <a:pt x="1763" y="2586"/>
                    <a:pt x="1766" y="2578"/>
                  </a:cubicBezTo>
                  <a:cubicBezTo>
                    <a:pt x="1768" y="2572"/>
                    <a:pt x="1772" y="2568"/>
                    <a:pt x="1776" y="2565"/>
                  </a:cubicBezTo>
                  <a:cubicBezTo>
                    <a:pt x="1782" y="2560"/>
                    <a:pt x="1785" y="2562"/>
                    <a:pt x="1792" y="2558"/>
                  </a:cubicBezTo>
                  <a:cubicBezTo>
                    <a:pt x="1804" y="2549"/>
                    <a:pt x="1799" y="2539"/>
                    <a:pt x="1802" y="2531"/>
                  </a:cubicBezTo>
                  <a:cubicBezTo>
                    <a:pt x="1806" y="2522"/>
                    <a:pt x="1824" y="2514"/>
                    <a:pt x="1836" y="2500"/>
                  </a:cubicBezTo>
                  <a:cubicBezTo>
                    <a:pt x="1848" y="2487"/>
                    <a:pt x="1854" y="2471"/>
                    <a:pt x="1861" y="2466"/>
                  </a:cubicBezTo>
                  <a:cubicBezTo>
                    <a:pt x="1867" y="2462"/>
                    <a:pt x="1873" y="2464"/>
                    <a:pt x="1878" y="2470"/>
                  </a:cubicBezTo>
                  <a:cubicBezTo>
                    <a:pt x="1884" y="2476"/>
                    <a:pt x="1890" y="2486"/>
                    <a:pt x="1892" y="2497"/>
                  </a:cubicBezTo>
                  <a:cubicBezTo>
                    <a:pt x="1898" y="2518"/>
                    <a:pt x="1907" y="2545"/>
                    <a:pt x="1917" y="2543"/>
                  </a:cubicBezTo>
                  <a:cubicBezTo>
                    <a:pt x="1925" y="2541"/>
                    <a:pt x="1931" y="2533"/>
                    <a:pt x="1937" y="2520"/>
                  </a:cubicBezTo>
                  <a:cubicBezTo>
                    <a:pt x="1939" y="2516"/>
                    <a:pt x="1938" y="2510"/>
                    <a:pt x="1939" y="2506"/>
                  </a:cubicBezTo>
                  <a:cubicBezTo>
                    <a:pt x="1942" y="2492"/>
                    <a:pt x="1953" y="2479"/>
                    <a:pt x="1960" y="2473"/>
                  </a:cubicBezTo>
                  <a:cubicBezTo>
                    <a:pt x="1967" y="2467"/>
                    <a:pt x="1972" y="2478"/>
                    <a:pt x="1976" y="2485"/>
                  </a:cubicBezTo>
                  <a:cubicBezTo>
                    <a:pt x="1980" y="2491"/>
                    <a:pt x="1993" y="2504"/>
                    <a:pt x="2003" y="2512"/>
                  </a:cubicBezTo>
                  <a:cubicBezTo>
                    <a:pt x="2014" y="2519"/>
                    <a:pt x="2032" y="2539"/>
                    <a:pt x="2037" y="2544"/>
                  </a:cubicBezTo>
                  <a:cubicBezTo>
                    <a:pt x="2045" y="2552"/>
                    <a:pt x="2060" y="2569"/>
                    <a:pt x="2069" y="2581"/>
                  </a:cubicBezTo>
                  <a:cubicBezTo>
                    <a:pt x="2076" y="2591"/>
                    <a:pt x="2078" y="2600"/>
                    <a:pt x="2084" y="2585"/>
                  </a:cubicBezTo>
                  <a:cubicBezTo>
                    <a:pt x="2088" y="2572"/>
                    <a:pt x="2087" y="2570"/>
                    <a:pt x="2088" y="2562"/>
                  </a:cubicBezTo>
                  <a:cubicBezTo>
                    <a:pt x="2088" y="2558"/>
                    <a:pt x="2089" y="2553"/>
                    <a:pt x="2089" y="2550"/>
                  </a:cubicBezTo>
                  <a:cubicBezTo>
                    <a:pt x="2090" y="2539"/>
                    <a:pt x="2086" y="2534"/>
                    <a:pt x="2088" y="2525"/>
                  </a:cubicBezTo>
                  <a:cubicBezTo>
                    <a:pt x="2092" y="2502"/>
                    <a:pt x="2100" y="2485"/>
                    <a:pt x="2125" y="2475"/>
                  </a:cubicBezTo>
                  <a:cubicBezTo>
                    <a:pt x="2132" y="2472"/>
                    <a:pt x="2146" y="2468"/>
                    <a:pt x="2157" y="2466"/>
                  </a:cubicBezTo>
                  <a:cubicBezTo>
                    <a:pt x="2170" y="2462"/>
                    <a:pt x="2175" y="2464"/>
                    <a:pt x="2172" y="2467"/>
                  </a:cubicBezTo>
                  <a:cubicBezTo>
                    <a:pt x="2171" y="2469"/>
                    <a:pt x="2171" y="2470"/>
                    <a:pt x="2170" y="2476"/>
                  </a:cubicBezTo>
                  <a:cubicBezTo>
                    <a:pt x="2168" y="2486"/>
                    <a:pt x="2169" y="2507"/>
                    <a:pt x="2169" y="2510"/>
                  </a:cubicBezTo>
                  <a:cubicBezTo>
                    <a:pt x="2170" y="2514"/>
                    <a:pt x="2175" y="2512"/>
                    <a:pt x="2183" y="2514"/>
                  </a:cubicBezTo>
                  <a:cubicBezTo>
                    <a:pt x="2194" y="2518"/>
                    <a:pt x="2193" y="2523"/>
                    <a:pt x="2200" y="2521"/>
                  </a:cubicBezTo>
                  <a:cubicBezTo>
                    <a:pt x="2207" y="2518"/>
                    <a:pt x="2215" y="2509"/>
                    <a:pt x="2225" y="2502"/>
                  </a:cubicBezTo>
                  <a:cubicBezTo>
                    <a:pt x="2234" y="2496"/>
                    <a:pt x="2246" y="2491"/>
                    <a:pt x="2252" y="2486"/>
                  </a:cubicBezTo>
                  <a:cubicBezTo>
                    <a:pt x="2261" y="2480"/>
                    <a:pt x="2261" y="2472"/>
                    <a:pt x="2274" y="2468"/>
                  </a:cubicBezTo>
                  <a:cubicBezTo>
                    <a:pt x="2281" y="2467"/>
                    <a:pt x="2277" y="2474"/>
                    <a:pt x="2294" y="2476"/>
                  </a:cubicBezTo>
                  <a:cubicBezTo>
                    <a:pt x="2312" y="2478"/>
                    <a:pt x="2317" y="2475"/>
                    <a:pt x="2325" y="2470"/>
                  </a:cubicBezTo>
                  <a:cubicBezTo>
                    <a:pt x="2332" y="2466"/>
                    <a:pt x="2339" y="2456"/>
                    <a:pt x="2348" y="2450"/>
                  </a:cubicBezTo>
                  <a:cubicBezTo>
                    <a:pt x="2361" y="2441"/>
                    <a:pt x="2369" y="2451"/>
                    <a:pt x="2369" y="2441"/>
                  </a:cubicBezTo>
                  <a:cubicBezTo>
                    <a:pt x="2371" y="2426"/>
                    <a:pt x="2365" y="2418"/>
                    <a:pt x="2360" y="2408"/>
                  </a:cubicBezTo>
                  <a:cubicBezTo>
                    <a:pt x="2357" y="2401"/>
                    <a:pt x="2357" y="2395"/>
                    <a:pt x="2357" y="2390"/>
                  </a:cubicBezTo>
                  <a:cubicBezTo>
                    <a:pt x="2357" y="2383"/>
                    <a:pt x="2361" y="2378"/>
                    <a:pt x="2375" y="2373"/>
                  </a:cubicBezTo>
                  <a:cubicBezTo>
                    <a:pt x="2381" y="2370"/>
                    <a:pt x="2383" y="2365"/>
                    <a:pt x="2388" y="2364"/>
                  </a:cubicBezTo>
                  <a:cubicBezTo>
                    <a:pt x="2394" y="2361"/>
                    <a:pt x="2395" y="2367"/>
                    <a:pt x="2400" y="2366"/>
                  </a:cubicBezTo>
                  <a:cubicBezTo>
                    <a:pt x="2408" y="2364"/>
                    <a:pt x="2420" y="2353"/>
                    <a:pt x="2425" y="2349"/>
                  </a:cubicBezTo>
                  <a:cubicBezTo>
                    <a:pt x="2430" y="2345"/>
                    <a:pt x="2439" y="2335"/>
                    <a:pt x="2448" y="2333"/>
                  </a:cubicBezTo>
                  <a:cubicBezTo>
                    <a:pt x="2462" y="2330"/>
                    <a:pt x="2467" y="2334"/>
                    <a:pt x="2473" y="2331"/>
                  </a:cubicBezTo>
                  <a:cubicBezTo>
                    <a:pt x="2478" y="2328"/>
                    <a:pt x="2484" y="2326"/>
                    <a:pt x="2488" y="2328"/>
                  </a:cubicBezTo>
                  <a:cubicBezTo>
                    <a:pt x="2495" y="2329"/>
                    <a:pt x="2499" y="2333"/>
                    <a:pt x="2502" y="2326"/>
                  </a:cubicBezTo>
                  <a:cubicBezTo>
                    <a:pt x="2507" y="2314"/>
                    <a:pt x="2522" y="2301"/>
                    <a:pt x="2528" y="2297"/>
                  </a:cubicBezTo>
                  <a:cubicBezTo>
                    <a:pt x="2533" y="2295"/>
                    <a:pt x="2536" y="2301"/>
                    <a:pt x="2542" y="2310"/>
                  </a:cubicBezTo>
                  <a:cubicBezTo>
                    <a:pt x="2546" y="2317"/>
                    <a:pt x="2552" y="2324"/>
                    <a:pt x="2556" y="2328"/>
                  </a:cubicBezTo>
                  <a:cubicBezTo>
                    <a:pt x="2561" y="2334"/>
                    <a:pt x="2562" y="2323"/>
                    <a:pt x="2568" y="2326"/>
                  </a:cubicBezTo>
                  <a:cubicBezTo>
                    <a:pt x="2571" y="2327"/>
                    <a:pt x="2569" y="2338"/>
                    <a:pt x="2573" y="2344"/>
                  </a:cubicBezTo>
                  <a:cubicBezTo>
                    <a:pt x="2577" y="2352"/>
                    <a:pt x="2586" y="2357"/>
                    <a:pt x="2591" y="2359"/>
                  </a:cubicBezTo>
                  <a:cubicBezTo>
                    <a:pt x="2596" y="2361"/>
                    <a:pt x="2599" y="2351"/>
                    <a:pt x="2605" y="2344"/>
                  </a:cubicBezTo>
                  <a:cubicBezTo>
                    <a:pt x="2612" y="2335"/>
                    <a:pt x="2620" y="2325"/>
                    <a:pt x="2623" y="2320"/>
                  </a:cubicBezTo>
                  <a:cubicBezTo>
                    <a:pt x="2630" y="2311"/>
                    <a:pt x="2640" y="2310"/>
                    <a:pt x="2648" y="2310"/>
                  </a:cubicBezTo>
                  <a:cubicBezTo>
                    <a:pt x="2657" y="2310"/>
                    <a:pt x="2657" y="2306"/>
                    <a:pt x="2653" y="2297"/>
                  </a:cubicBezTo>
                  <a:cubicBezTo>
                    <a:pt x="2647" y="2287"/>
                    <a:pt x="2649" y="2281"/>
                    <a:pt x="2662" y="2278"/>
                  </a:cubicBezTo>
                  <a:cubicBezTo>
                    <a:pt x="2675" y="2277"/>
                    <a:pt x="2695" y="2273"/>
                    <a:pt x="2701" y="2259"/>
                  </a:cubicBezTo>
                  <a:cubicBezTo>
                    <a:pt x="2707" y="2245"/>
                    <a:pt x="2710" y="2242"/>
                    <a:pt x="2724" y="2246"/>
                  </a:cubicBezTo>
                  <a:cubicBezTo>
                    <a:pt x="2738" y="2250"/>
                    <a:pt x="2755" y="2253"/>
                    <a:pt x="2757" y="2261"/>
                  </a:cubicBezTo>
                  <a:cubicBezTo>
                    <a:pt x="2759" y="2268"/>
                    <a:pt x="2762" y="2275"/>
                    <a:pt x="2773" y="2266"/>
                  </a:cubicBezTo>
                  <a:cubicBezTo>
                    <a:pt x="2785" y="2258"/>
                    <a:pt x="2799" y="2258"/>
                    <a:pt x="2803" y="2244"/>
                  </a:cubicBezTo>
                  <a:cubicBezTo>
                    <a:pt x="2807" y="2230"/>
                    <a:pt x="2811" y="2203"/>
                    <a:pt x="2813" y="2185"/>
                  </a:cubicBezTo>
                  <a:cubicBezTo>
                    <a:pt x="2815" y="2167"/>
                    <a:pt x="2815" y="2151"/>
                    <a:pt x="2822" y="2143"/>
                  </a:cubicBezTo>
                  <a:cubicBezTo>
                    <a:pt x="2830" y="2133"/>
                    <a:pt x="2834" y="2127"/>
                    <a:pt x="2830" y="2113"/>
                  </a:cubicBezTo>
                  <a:cubicBezTo>
                    <a:pt x="2828" y="2103"/>
                    <a:pt x="2826" y="2097"/>
                    <a:pt x="2821" y="2091"/>
                  </a:cubicBezTo>
                  <a:cubicBezTo>
                    <a:pt x="2815" y="2083"/>
                    <a:pt x="2813" y="2078"/>
                    <a:pt x="2807" y="2070"/>
                  </a:cubicBezTo>
                  <a:cubicBezTo>
                    <a:pt x="2804" y="2066"/>
                    <a:pt x="2803" y="2063"/>
                    <a:pt x="2796" y="2051"/>
                  </a:cubicBezTo>
                  <a:cubicBezTo>
                    <a:pt x="2794" y="2047"/>
                    <a:pt x="2791" y="2042"/>
                    <a:pt x="2787" y="2036"/>
                  </a:cubicBezTo>
                  <a:cubicBezTo>
                    <a:pt x="2781" y="2026"/>
                    <a:pt x="2769" y="2029"/>
                    <a:pt x="2755" y="2031"/>
                  </a:cubicBezTo>
                  <a:cubicBezTo>
                    <a:pt x="2740" y="2032"/>
                    <a:pt x="2735" y="2038"/>
                    <a:pt x="2736" y="2051"/>
                  </a:cubicBezTo>
                  <a:cubicBezTo>
                    <a:pt x="2736" y="2064"/>
                    <a:pt x="2706" y="2071"/>
                    <a:pt x="2701" y="2060"/>
                  </a:cubicBezTo>
                  <a:cubicBezTo>
                    <a:pt x="2697" y="2048"/>
                    <a:pt x="2694" y="2041"/>
                    <a:pt x="2681" y="2045"/>
                  </a:cubicBezTo>
                  <a:cubicBezTo>
                    <a:pt x="2669" y="2049"/>
                    <a:pt x="2657" y="2051"/>
                    <a:pt x="2653" y="2038"/>
                  </a:cubicBezTo>
                  <a:cubicBezTo>
                    <a:pt x="2649" y="2025"/>
                    <a:pt x="2644" y="2026"/>
                    <a:pt x="2637" y="2024"/>
                  </a:cubicBezTo>
                  <a:cubicBezTo>
                    <a:pt x="2631" y="2022"/>
                    <a:pt x="2623" y="2016"/>
                    <a:pt x="2620" y="2023"/>
                  </a:cubicBezTo>
                  <a:cubicBezTo>
                    <a:pt x="2616" y="2030"/>
                    <a:pt x="2617" y="2040"/>
                    <a:pt x="2617" y="2045"/>
                  </a:cubicBezTo>
                  <a:cubicBezTo>
                    <a:pt x="2618" y="2057"/>
                    <a:pt x="2619" y="2059"/>
                    <a:pt x="2608" y="2061"/>
                  </a:cubicBezTo>
                  <a:cubicBezTo>
                    <a:pt x="2599" y="2062"/>
                    <a:pt x="2586" y="2063"/>
                    <a:pt x="2580" y="2053"/>
                  </a:cubicBezTo>
                  <a:cubicBezTo>
                    <a:pt x="2570" y="2039"/>
                    <a:pt x="2568" y="2028"/>
                    <a:pt x="2558" y="2028"/>
                  </a:cubicBezTo>
                  <a:cubicBezTo>
                    <a:pt x="2548" y="2026"/>
                    <a:pt x="2548" y="2043"/>
                    <a:pt x="2531" y="2035"/>
                  </a:cubicBezTo>
                  <a:cubicBezTo>
                    <a:pt x="2513" y="2027"/>
                    <a:pt x="2495" y="2018"/>
                    <a:pt x="2502" y="2009"/>
                  </a:cubicBezTo>
                  <a:cubicBezTo>
                    <a:pt x="2509" y="2000"/>
                    <a:pt x="2527" y="2000"/>
                    <a:pt x="2525" y="1989"/>
                  </a:cubicBezTo>
                  <a:cubicBezTo>
                    <a:pt x="2524" y="1978"/>
                    <a:pt x="2515" y="1980"/>
                    <a:pt x="2509" y="1966"/>
                  </a:cubicBezTo>
                  <a:cubicBezTo>
                    <a:pt x="2505" y="1951"/>
                    <a:pt x="2511" y="1941"/>
                    <a:pt x="2503" y="1930"/>
                  </a:cubicBezTo>
                  <a:cubicBezTo>
                    <a:pt x="2494" y="1919"/>
                    <a:pt x="2475" y="1904"/>
                    <a:pt x="2467" y="1902"/>
                  </a:cubicBezTo>
                  <a:cubicBezTo>
                    <a:pt x="2458" y="1899"/>
                    <a:pt x="2454" y="1902"/>
                    <a:pt x="2448" y="1907"/>
                  </a:cubicBezTo>
                  <a:cubicBezTo>
                    <a:pt x="2443" y="1912"/>
                    <a:pt x="2431" y="1911"/>
                    <a:pt x="2417" y="1904"/>
                  </a:cubicBezTo>
                  <a:cubicBezTo>
                    <a:pt x="2403" y="1898"/>
                    <a:pt x="2384" y="1888"/>
                    <a:pt x="2373" y="1887"/>
                  </a:cubicBezTo>
                  <a:cubicBezTo>
                    <a:pt x="2361" y="1886"/>
                    <a:pt x="2348" y="1900"/>
                    <a:pt x="2351" y="1913"/>
                  </a:cubicBezTo>
                  <a:cubicBezTo>
                    <a:pt x="2354" y="1925"/>
                    <a:pt x="2357" y="1932"/>
                    <a:pt x="2348" y="1932"/>
                  </a:cubicBezTo>
                  <a:cubicBezTo>
                    <a:pt x="2339" y="1932"/>
                    <a:pt x="2334" y="1932"/>
                    <a:pt x="2322" y="1915"/>
                  </a:cubicBezTo>
                  <a:cubicBezTo>
                    <a:pt x="2314" y="1903"/>
                    <a:pt x="2307" y="1890"/>
                    <a:pt x="2302" y="1883"/>
                  </a:cubicBezTo>
                  <a:cubicBezTo>
                    <a:pt x="2298" y="1876"/>
                    <a:pt x="2303" y="1868"/>
                    <a:pt x="2298" y="1855"/>
                  </a:cubicBezTo>
                  <a:cubicBezTo>
                    <a:pt x="2292" y="1843"/>
                    <a:pt x="2288" y="1832"/>
                    <a:pt x="2286" y="1818"/>
                  </a:cubicBezTo>
                  <a:cubicBezTo>
                    <a:pt x="2284" y="1805"/>
                    <a:pt x="2284" y="1793"/>
                    <a:pt x="2294" y="1792"/>
                  </a:cubicBezTo>
                  <a:cubicBezTo>
                    <a:pt x="2306" y="1790"/>
                    <a:pt x="2304" y="1788"/>
                    <a:pt x="2304" y="1766"/>
                  </a:cubicBezTo>
                  <a:cubicBezTo>
                    <a:pt x="2305" y="1755"/>
                    <a:pt x="2313" y="1739"/>
                    <a:pt x="2319" y="1728"/>
                  </a:cubicBezTo>
                  <a:cubicBezTo>
                    <a:pt x="2327" y="1715"/>
                    <a:pt x="2340" y="1705"/>
                    <a:pt x="2348" y="1692"/>
                  </a:cubicBezTo>
                  <a:cubicBezTo>
                    <a:pt x="2359" y="1676"/>
                    <a:pt x="2355" y="1671"/>
                    <a:pt x="2344" y="1668"/>
                  </a:cubicBezTo>
                  <a:cubicBezTo>
                    <a:pt x="2327" y="1663"/>
                    <a:pt x="2334" y="1654"/>
                    <a:pt x="2337" y="1649"/>
                  </a:cubicBezTo>
                  <a:cubicBezTo>
                    <a:pt x="2339" y="1646"/>
                    <a:pt x="2365" y="1648"/>
                    <a:pt x="2366" y="1645"/>
                  </a:cubicBezTo>
                  <a:cubicBezTo>
                    <a:pt x="2370" y="1634"/>
                    <a:pt x="2371" y="1622"/>
                    <a:pt x="2374" y="1620"/>
                  </a:cubicBezTo>
                  <a:cubicBezTo>
                    <a:pt x="2377" y="1617"/>
                    <a:pt x="2388" y="1623"/>
                    <a:pt x="2393" y="1626"/>
                  </a:cubicBezTo>
                  <a:cubicBezTo>
                    <a:pt x="2398" y="1630"/>
                    <a:pt x="2401" y="1623"/>
                    <a:pt x="2401" y="1614"/>
                  </a:cubicBezTo>
                  <a:cubicBezTo>
                    <a:pt x="2401" y="1605"/>
                    <a:pt x="2406" y="1596"/>
                    <a:pt x="2400" y="1591"/>
                  </a:cubicBezTo>
                  <a:cubicBezTo>
                    <a:pt x="2394" y="1585"/>
                    <a:pt x="2372" y="1584"/>
                    <a:pt x="2359" y="1587"/>
                  </a:cubicBezTo>
                  <a:cubicBezTo>
                    <a:pt x="2345" y="1591"/>
                    <a:pt x="2344" y="1587"/>
                    <a:pt x="2344" y="1574"/>
                  </a:cubicBezTo>
                  <a:cubicBezTo>
                    <a:pt x="2343" y="1562"/>
                    <a:pt x="2339" y="1558"/>
                    <a:pt x="2332" y="1552"/>
                  </a:cubicBezTo>
                  <a:cubicBezTo>
                    <a:pt x="2324" y="1546"/>
                    <a:pt x="2318" y="1523"/>
                    <a:pt x="2324" y="1504"/>
                  </a:cubicBezTo>
                  <a:cubicBezTo>
                    <a:pt x="2327" y="1496"/>
                    <a:pt x="2313" y="1488"/>
                    <a:pt x="2311" y="1491"/>
                  </a:cubicBezTo>
                  <a:cubicBezTo>
                    <a:pt x="2305" y="1499"/>
                    <a:pt x="2292" y="1507"/>
                    <a:pt x="2288" y="1509"/>
                  </a:cubicBezTo>
                  <a:cubicBezTo>
                    <a:pt x="2277" y="1512"/>
                    <a:pt x="2281" y="1503"/>
                    <a:pt x="2281" y="1488"/>
                  </a:cubicBezTo>
                  <a:cubicBezTo>
                    <a:pt x="2282" y="1473"/>
                    <a:pt x="2255" y="1466"/>
                    <a:pt x="2251" y="1458"/>
                  </a:cubicBezTo>
                  <a:cubicBezTo>
                    <a:pt x="2246" y="1451"/>
                    <a:pt x="2248" y="1434"/>
                    <a:pt x="2254" y="1427"/>
                  </a:cubicBezTo>
                  <a:cubicBezTo>
                    <a:pt x="2260" y="1420"/>
                    <a:pt x="2282" y="1401"/>
                    <a:pt x="2283" y="1388"/>
                  </a:cubicBezTo>
                  <a:cubicBezTo>
                    <a:pt x="2284" y="1376"/>
                    <a:pt x="2284" y="1360"/>
                    <a:pt x="2290" y="1350"/>
                  </a:cubicBezTo>
                  <a:cubicBezTo>
                    <a:pt x="2295" y="1340"/>
                    <a:pt x="2301" y="1324"/>
                    <a:pt x="2302" y="1311"/>
                  </a:cubicBezTo>
                  <a:cubicBezTo>
                    <a:pt x="2302" y="1298"/>
                    <a:pt x="2312" y="1299"/>
                    <a:pt x="2317" y="1296"/>
                  </a:cubicBezTo>
                  <a:cubicBezTo>
                    <a:pt x="2322" y="1293"/>
                    <a:pt x="2326" y="1274"/>
                    <a:pt x="2328" y="1263"/>
                  </a:cubicBezTo>
                  <a:cubicBezTo>
                    <a:pt x="2329" y="1257"/>
                    <a:pt x="2331" y="1246"/>
                    <a:pt x="2333" y="1238"/>
                  </a:cubicBezTo>
                  <a:cubicBezTo>
                    <a:pt x="2335" y="1230"/>
                    <a:pt x="2341" y="1224"/>
                    <a:pt x="2348" y="1218"/>
                  </a:cubicBezTo>
                  <a:cubicBezTo>
                    <a:pt x="2356" y="1211"/>
                    <a:pt x="2368" y="1201"/>
                    <a:pt x="2374" y="1199"/>
                  </a:cubicBezTo>
                  <a:cubicBezTo>
                    <a:pt x="2386" y="1195"/>
                    <a:pt x="2385" y="1193"/>
                    <a:pt x="2384" y="1183"/>
                  </a:cubicBezTo>
                  <a:cubicBezTo>
                    <a:pt x="2383" y="1177"/>
                    <a:pt x="2382" y="1172"/>
                    <a:pt x="2380" y="1166"/>
                  </a:cubicBezTo>
                  <a:cubicBezTo>
                    <a:pt x="2375" y="1155"/>
                    <a:pt x="2369" y="1139"/>
                    <a:pt x="2361" y="1126"/>
                  </a:cubicBezTo>
                  <a:cubicBezTo>
                    <a:pt x="2352" y="1112"/>
                    <a:pt x="2343" y="1107"/>
                    <a:pt x="2332" y="1098"/>
                  </a:cubicBezTo>
                  <a:cubicBezTo>
                    <a:pt x="2321" y="1089"/>
                    <a:pt x="2321" y="1084"/>
                    <a:pt x="2314" y="1073"/>
                  </a:cubicBezTo>
                  <a:cubicBezTo>
                    <a:pt x="2308" y="1061"/>
                    <a:pt x="2296" y="1057"/>
                    <a:pt x="2292" y="1061"/>
                  </a:cubicBezTo>
                  <a:cubicBezTo>
                    <a:pt x="2288" y="1065"/>
                    <a:pt x="2275" y="1082"/>
                    <a:pt x="2268" y="1087"/>
                  </a:cubicBezTo>
                  <a:cubicBezTo>
                    <a:pt x="2260" y="1093"/>
                    <a:pt x="2246" y="1091"/>
                    <a:pt x="2236" y="1088"/>
                  </a:cubicBezTo>
                  <a:cubicBezTo>
                    <a:pt x="2226" y="1084"/>
                    <a:pt x="2219" y="1082"/>
                    <a:pt x="2209" y="1087"/>
                  </a:cubicBezTo>
                  <a:cubicBezTo>
                    <a:pt x="2203" y="1089"/>
                    <a:pt x="2199" y="1095"/>
                    <a:pt x="2196" y="1101"/>
                  </a:cubicBezTo>
                  <a:cubicBezTo>
                    <a:pt x="2187" y="1118"/>
                    <a:pt x="2187" y="1117"/>
                    <a:pt x="2169" y="1118"/>
                  </a:cubicBezTo>
                  <a:cubicBezTo>
                    <a:pt x="2152" y="1120"/>
                    <a:pt x="2135" y="1119"/>
                    <a:pt x="2126" y="1115"/>
                  </a:cubicBezTo>
                  <a:cubicBezTo>
                    <a:pt x="2118" y="1111"/>
                    <a:pt x="2103" y="1100"/>
                    <a:pt x="2092" y="1093"/>
                  </a:cubicBezTo>
                  <a:cubicBezTo>
                    <a:pt x="2089" y="1087"/>
                    <a:pt x="2090" y="1084"/>
                    <a:pt x="2092" y="1081"/>
                  </a:cubicBezTo>
                  <a:cubicBezTo>
                    <a:pt x="2096" y="1071"/>
                    <a:pt x="2097" y="1054"/>
                    <a:pt x="2091" y="1038"/>
                  </a:cubicBezTo>
                  <a:cubicBezTo>
                    <a:pt x="2085" y="1022"/>
                    <a:pt x="2080" y="1010"/>
                    <a:pt x="2084" y="1000"/>
                  </a:cubicBezTo>
                  <a:cubicBezTo>
                    <a:pt x="2089" y="988"/>
                    <a:pt x="2095" y="983"/>
                    <a:pt x="2100" y="978"/>
                  </a:cubicBezTo>
                  <a:cubicBezTo>
                    <a:pt x="2104" y="973"/>
                    <a:pt x="2101" y="955"/>
                    <a:pt x="2096" y="943"/>
                  </a:cubicBezTo>
                  <a:cubicBezTo>
                    <a:pt x="2092" y="931"/>
                    <a:pt x="2084" y="924"/>
                    <a:pt x="2080" y="922"/>
                  </a:cubicBezTo>
                  <a:cubicBezTo>
                    <a:pt x="2076" y="920"/>
                    <a:pt x="2071" y="920"/>
                    <a:pt x="2065" y="928"/>
                  </a:cubicBezTo>
                  <a:cubicBezTo>
                    <a:pt x="2060" y="934"/>
                    <a:pt x="2059" y="933"/>
                    <a:pt x="2056" y="927"/>
                  </a:cubicBezTo>
                  <a:cubicBezTo>
                    <a:pt x="2055" y="924"/>
                    <a:pt x="2054" y="920"/>
                    <a:pt x="2057" y="920"/>
                  </a:cubicBezTo>
                  <a:cubicBezTo>
                    <a:pt x="2063" y="919"/>
                    <a:pt x="2076" y="919"/>
                    <a:pt x="2066" y="907"/>
                  </a:cubicBezTo>
                  <a:cubicBezTo>
                    <a:pt x="2055" y="896"/>
                    <a:pt x="2077" y="895"/>
                    <a:pt x="2089" y="882"/>
                  </a:cubicBezTo>
                  <a:cubicBezTo>
                    <a:pt x="2100" y="869"/>
                    <a:pt x="2121" y="847"/>
                    <a:pt x="2135" y="832"/>
                  </a:cubicBezTo>
                  <a:cubicBezTo>
                    <a:pt x="2149" y="816"/>
                    <a:pt x="2153" y="807"/>
                    <a:pt x="2156" y="793"/>
                  </a:cubicBezTo>
                  <a:cubicBezTo>
                    <a:pt x="2159" y="780"/>
                    <a:pt x="2165" y="779"/>
                    <a:pt x="2172" y="782"/>
                  </a:cubicBezTo>
                  <a:cubicBezTo>
                    <a:pt x="2179" y="786"/>
                    <a:pt x="2197" y="794"/>
                    <a:pt x="2198" y="800"/>
                  </a:cubicBezTo>
                  <a:cubicBezTo>
                    <a:pt x="2198" y="805"/>
                    <a:pt x="2204" y="815"/>
                    <a:pt x="2208" y="819"/>
                  </a:cubicBezTo>
                  <a:cubicBezTo>
                    <a:pt x="2212" y="822"/>
                    <a:pt x="2223" y="828"/>
                    <a:pt x="2226" y="834"/>
                  </a:cubicBezTo>
                  <a:cubicBezTo>
                    <a:pt x="2229" y="839"/>
                    <a:pt x="2233" y="846"/>
                    <a:pt x="2236" y="850"/>
                  </a:cubicBezTo>
                  <a:cubicBezTo>
                    <a:pt x="2245" y="861"/>
                    <a:pt x="2253" y="851"/>
                    <a:pt x="2259" y="844"/>
                  </a:cubicBezTo>
                  <a:cubicBezTo>
                    <a:pt x="2271" y="830"/>
                    <a:pt x="2287" y="809"/>
                    <a:pt x="2293" y="800"/>
                  </a:cubicBezTo>
                  <a:cubicBezTo>
                    <a:pt x="2302" y="788"/>
                    <a:pt x="2311" y="785"/>
                    <a:pt x="2322" y="792"/>
                  </a:cubicBezTo>
                  <a:cubicBezTo>
                    <a:pt x="2334" y="798"/>
                    <a:pt x="2348" y="814"/>
                    <a:pt x="2351" y="830"/>
                  </a:cubicBezTo>
                  <a:cubicBezTo>
                    <a:pt x="2354" y="846"/>
                    <a:pt x="2355" y="850"/>
                    <a:pt x="2363" y="851"/>
                  </a:cubicBezTo>
                  <a:cubicBezTo>
                    <a:pt x="2371" y="851"/>
                    <a:pt x="2395" y="851"/>
                    <a:pt x="2416" y="849"/>
                  </a:cubicBezTo>
                  <a:cubicBezTo>
                    <a:pt x="2437" y="848"/>
                    <a:pt x="2430" y="846"/>
                    <a:pt x="2443" y="844"/>
                  </a:cubicBezTo>
                  <a:cubicBezTo>
                    <a:pt x="2456" y="842"/>
                    <a:pt x="2449" y="864"/>
                    <a:pt x="2459" y="862"/>
                  </a:cubicBezTo>
                  <a:cubicBezTo>
                    <a:pt x="2470" y="861"/>
                    <a:pt x="2472" y="857"/>
                    <a:pt x="2484" y="845"/>
                  </a:cubicBezTo>
                  <a:cubicBezTo>
                    <a:pt x="2496" y="834"/>
                    <a:pt x="2513" y="824"/>
                    <a:pt x="2525" y="819"/>
                  </a:cubicBezTo>
                  <a:cubicBezTo>
                    <a:pt x="2538" y="815"/>
                    <a:pt x="2551" y="826"/>
                    <a:pt x="2559" y="834"/>
                  </a:cubicBezTo>
                  <a:cubicBezTo>
                    <a:pt x="2567" y="841"/>
                    <a:pt x="2570" y="838"/>
                    <a:pt x="2573" y="821"/>
                  </a:cubicBezTo>
                  <a:cubicBezTo>
                    <a:pt x="2576" y="804"/>
                    <a:pt x="2582" y="789"/>
                    <a:pt x="2583" y="772"/>
                  </a:cubicBezTo>
                  <a:cubicBezTo>
                    <a:pt x="2584" y="755"/>
                    <a:pt x="2601" y="749"/>
                    <a:pt x="2605" y="739"/>
                  </a:cubicBezTo>
                  <a:cubicBezTo>
                    <a:pt x="2609" y="728"/>
                    <a:pt x="2607" y="719"/>
                    <a:pt x="2601" y="712"/>
                  </a:cubicBezTo>
                  <a:cubicBezTo>
                    <a:pt x="2594" y="705"/>
                    <a:pt x="2597" y="690"/>
                    <a:pt x="2604" y="683"/>
                  </a:cubicBezTo>
                  <a:cubicBezTo>
                    <a:pt x="2610" y="677"/>
                    <a:pt x="2609" y="673"/>
                    <a:pt x="2599" y="674"/>
                  </a:cubicBezTo>
                  <a:cubicBezTo>
                    <a:pt x="2589" y="674"/>
                    <a:pt x="2585" y="670"/>
                    <a:pt x="2586" y="657"/>
                  </a:cubicBezTo>
                  <a:cubicBezTo>
                    <a:pt x="2587" y="645"/>
                    <a:pt x="2595" y="642"/>
                    <a:pt x="2597" y="626"/>
                  </a:cubicBezTo>
                  <a:cubicBezTo>
                    <a:pt x="2600" y="611"/>
                    <a:pt x="2595" y="606"/>
                    <a:pt x="2585" y="606"/>
                  </a:cubicBezTo>
                  <a:cubicBezTo>
                    <a:pt x="2575" y="606"/>
                    <a:pt x="2568" y="609"/>
                    <a:pt x="2567" y="602"/>
                  </a:cubicBezTo>
                  <a:cubicBezTo>
                    <a:pt x="2565" y="594"/>
                    <a:pt x="2567" y="584"/>
                    <a:pt x="2559" y="578"/>
                  </a:cubicBezTo>
                  <a:cubicBezTo>
                    <a:pt x="2552" y="571"/>
                    <a:pt x="2534" y="561"/>
                    <a:pt x="2510" y="578"/>
                  </a:cubicBezTo>
                  <a:cubicBezTo>
                    <a:pt x="2487" y="594"/>
                    <a:pt x="2478" y="624"/>
                    <a:pt x="2474" y="635"/>
                  </a:cubicBezTo>
                  <a:cubicBezTo>
                    <a:pt x="2469" y="647"/>
                    <a:pt x="2440" y="639"/>
                    <a:pt x="2425" y="637"/>
                  </a:cubicBezTo>
                  <a:cubicBezTo>
                    <a:pt x="2411" y="635"/>
                    <a:pt x="2397" y="655"/>
                    <a:pt x="2383" y="651"/>
                  </a:cubicBezTo>
                  <a:cubicBezTo>
                    <a:pt x="2369" y="648"/>
                    <a:pt x="2360" y="638"/>
                    <a:pt x="2342" y="621"/>
                  </a:cubicBezTo>
                  <a:cubicBezTo>
                    <a:pt x="2325" y="605"/>
                    <a:pt x="2296" y="590"/>
                    <a:pt x="2293" y="580"/>
                  </a:cubicBezTo>
                  <a:cubicBezTo>
                    <a:pt x="2290" y="571"/>
                    <a:pt x="2298" y="569"/>
                    <a:pt x="2310" y="567"/>
                  </a:cubicBezTo>
                  <a:cubicBezTo>
                    <a:pt x="2322" y="563"/>
                    <a:pt x="2329" y="556"/>
                    <a:pt x="2334" y="548"/>
                  </a:cubicBezTo>
                  <a:cubicBezTo>
                    <a:pt x="2339" y="539"/>
                    <a:pt x="2342" y="534"/>
                    <a:pt x="2334" y="527"/>
                  </a:cubicBezTo>
                  <a:cubicBezTo>
                    <a:pt x="2325" y="521"/>
                    <a:pt x="2329" y="517"/>
                    <a:pt x="2338" y="510"/>
                  </a:cubicBezTo>
                  <a:cubicBezTo>
                    <a:pt x="2348" y="503"/>
                    <a:pt x="2344" y="497"/>
                    <a:pt x="2338" y="491"/>
                  </a:cubicBezTo>
                  <a:cubicBezTo>
                    <a:pt x="2331" y="486"/>
                    <a:pt x="2327" y="482"/>
                    <a:pt x="2326" y="472"/>
                  </a:cubicBezTo>
                  <a:cubicBezTo>
                    <a:pt x="2325" y="463"/>
                    <a:pt x="2316" y="463"/>
                    <a:pt x="2307" y="470"/>
                  </a:cubicBezTo>
                  <a:cubicBezTo>
                    <a:pt x="2298" y="477"/>
                    <a:pt x="2285" y="474"/>
                    <a:pt x="2286" y="465"/>
                  </a:cubicBezTo>
                  <a:cubicBezTo>
                    <a:pt x="2288" y="457"/>
                    <a:pt x="2291" y="444"/>
                    <a:pt x="2291" y="426"/>
                  </a:cubicBezTo>
                  <a:cubicBezTo>
                    <a:pt x="2292" y="408"/>
                    <a:pt x="2299" y="390"/>
                    <a:pt x="2314" y="382"/>
                  </a:cubicBezTo>
                  <a:cubicBezTo>
                    <a:pt x="2326" y="375"/>
                    <a:pt x="2338" y="369"/>
                    <a:pt x="2346" y="361"/>
                  </a:cubicBezTo>
                  <a:cubicBezTo>
                    <a:pt x="2349" y="358"/>
                    <a:pt x="2350" y="358"/>
                    <a:pt x="2350" y="357"/>
                  </a:cubicBezTo>
                  <a:cubicBezTo>
                    <a:pt x="2349" y="353"/>
                    <a:pt x="2336" y="353"/>
                    <a:pt x="2328" y="353"/>
                  </a:cubicBezTo>
                  <a:cubicBezTo>
                    <a:pt x="2321" y="353"/>
                    <a:pt x="2313" y="353"/>
                    <a:pt x="2310" y="351"/>
                  </a:cubicBezTo>
                  <a:cubicBezTo>
                    <a:pt x="2306" y="348"/>
                    <a:pt x="2298" y="346"/>
                    <a:pt x="2290" y="347"/>
                  </a:cubicBezTo>
                  <a:cubicBezTo>
                    <a:pt x="2282" y="348"/>
                    <a:pt x="2271" y="356"/>
                    <a:pt x="2259" y="359"/>
                  </a:cubicBezTo>
                  <a:cubicBezTo>
                    <a:pt x="2248" y="361"/>
                    <a:pt x="2233" y="361"/>
                    <a:pt x="2227" y="357"/>
                  </a:cubicBezTo>
                  <a:cubicBezTo>
                    <a:pt x="2221" y="353"/>
                    <a:pt x="2209" y="355"/>
                    <a:pt x="2200" y="356"/>
                  </a:cubicBezTo>
                  <a:cubicBezTo>
                    <a:pt x="2191" y="357"/>
                    <a:pt x="2184" y="353"/>
                    <a:pt x="2181" y="348"/>
                  </a:cubicBezTo>
                  <a:cubicBezTo>
                    <a:pt x="2179" y="344"/>
                    <a:pt x="2175" y="339"/>
                    <a:pt x="2170" y="339"/>
                  </a:cubicBezTo>
                  <a:cubicBezTo>
                    <a:pt x="2166" y="339"/>
                    <a:pt x="2163" y="341"/>
                    <a:pt x="2161" y="349"/>
                  </a:cubicBezTo>
                  <a:cubicBezTo>
                    <a:pt x="2160" y="358"/>
                    <a:pt x="2156" y="363"/>
                    <a:pt x="2152" y="369"/>
                  </a:cubicBezTo>
                  <a:cubicBezTo>
                    <a:pt x="2148" y="377"/>
                    <a:pt x="2146" y="386"/>
                    <a:pt x="2148" y="394"/>
                  </a:cubicBezTo>
                  <a:cubicBezTo>
                    <a:pt x="2151" y="402"/>
                    <a:pt x="2157" y="413"/>
                    <a:pt x="2162" y="424"/>
                  </a:cubicBezTo>
                  <a:cubicBezTo>
                    <a:pt x="2167" y="435"/>
                    <a:pt x="2169" y="444"/>
                    <a:pt x="2169" y="454"/>
                  </a:cubicBezTo>
                  <a:cubicBezTo>
                    <a:pt x="2167" y="464"/>
                    <a:pt x="2161" y="470"/>
                    <a:pt x="2154" y="475"/>
                  </a:cubicBezTo>
                  <a:cubicBezTo>
                    <a:pt x="2147" y="480"/>
                    <a:pt x="2143" y="483"/>
                    <a:pt x="2136" y="490"/>
                  </a:cubicBezTo>
                  <a:cubicBezTo>
                    <a:pt x="2129" y="497"/>
                    <a:pt x="2124" y="500"/>
                    <a:pt x="2118" y="500"/>
                  </a:cubicBezTo>
                  <a:cubicBezTo>
                    <a:pt x="2113" y="500"/>
                    <a:pt x="2107" y="496"/>
                    <a:pt x="2102" y="488"/>
                  </a:cubicBezTo>
                  <a:cubicBezTo>
                    <a:pt x="2097" y="481"/>
                    <a:pt x="2092" y="477"/>
                    <a:pt x="2086" y="477"/>
                  </a:cubicBezTo>
                  <a:cubicBezTo>
                    <a:pt x="2080" y="477"/>
                    <a:pt x="2077" y="483"/>
                    <a:pt x="2067" y="492"/>
                  </a:cubicBezTo>
                  <a:cubicBezTo>
                    <a:pt x="2057" y="501"/>
                    <a:pt x="2046" y="510"/>
                    <a:pt x="2038" y="515"/>
                  </a:cubicBezTo>
                  <a:cubicBezTo>
                    <a:pt x="2031" y="521"/>
                    <a:pt x="2026" y="528"/>
                    <a:pt x="2027" y="535"/>
                  </a:cubicBezTo>
                  <a:cubicBezTo>
                    <a:pt x="2028" y="542"/>
                    <a:pt x="2036" y="553"/>
                    <a:pt x="2044" y="560"/>
                  </a:cubicBezTo>
                  <a:cubicBezTo>
                    <a:pt x="2052" y="568"/>
                    <a:pt x="2052" y="577"/>
                    <a:pt x="2049" y="586"/>
                  </a:cubicBezTo>
                  <a:cubicBezTo>
                    <a:pt x="2046" y="595"/>
                    <a:pt x="2043" y="619"/>
                    <a:pt x="2040" y="630"/>
                  </a:cubicBezTo>
                  <a:cubicBezTo>
                    <a:pt x="2036" y="642"/>
                    <a:pt x="2023" y="653"/>
                    <a:pt x="2008" y="664"/>
                  </a:cubicBezTo>
                  <a:cubicBezTo>
                    <a:pt x="1993" y="676"/>
                    <a:pt x="1987" y="686"/>
                    <a:pt x="1975" y="701"/>
                  </a:cubicBezTo>
                  <a:cubicBezTo>
                    <a:pt x="1963" y="715"/>
                    <a:pt x="1950" y="720"/>
                    <a:pt x="1939" y="727"/>
                  </a:cubicBezTo>
                  <a:cubicBezTo>
                    <a:pt x="1929" y="734"/>
                    <a:pt x="1927" y="748"/>
                    <a:pt x="1922" y="759"/>
                  </a:cubicBezTo>
                  <a:cubicBezTo>
                    <a:pt x="1917" y="769"/>
                    <a:pt x="1909" y="773"/>
                    <a:pt x="1901" y="776"/>
                  </a:cubicBezTo>
                  <a:cubicBezTo>
                    <a:pt x="1892" y="779"/>
                    <a:pt x="1888" y="784"/>
                    <a:pt x="1882" y="789"/>
                  </a:cubicBezTo>
                  <a:cubicBezTo>
                    <a:pt x="1877" y="794"/>
                    <a:pt x="1872" y="792"/>
                    <a:pt x="1868" y="785"/>
                  </a:cubicBezTo>
                  <a:cubicBezTo>
                    <a:pt x="1863" y="779"/>
                    <a:pt x="1861" y="776"/>
                    <a:pt x="1856" y="777"/>
                  </a:cubicBezTo>
                  <a:cubicBezTo>
                    <a:pt x="1851" y="778"/>
                    <a:pt x="1850" y="784"/>
                    <a:pt x="1849" y="794"/>
                  </a:cubicBezTo>
                  <a:cubicBezTo>
                    <a:pt x="1848" y="804"/>
                    <a:pt x="1844" y="805"/>
                    <a:pt x="1840" y="813"/>
                  </a:cubicBezTo>
                  <a:cubicBezTo>
                    <a:pt x="1835" y="821"/>
                    <a:pt x="1837" y="846"/>
                    <a:pt x="1836" y="861"/>
                  </a:cubicBezTo>
                  <a:cubicBezTo>
                    <a:pt x="1836" y="876"/>
                    <a:pt x="1830" y="888"/>
                    <a:pt x="1826" y="899"/>
                  </a:cubicBezTo>
                  <a:cubicBezTo>
                    <a:pt x="1823" y="909"/>
                    <a:pt x="1823" y="939"/>
                    <a:pt x="1824" y="950"/>
                  </a:cubicBezTo>
                  <a:cubicBezTo>
                    <a:pt x="1825" y="961"/>
                    <a:pt x="1832" y="968"/>
                    <a:pt x="1841" y="978"/>
                  </a:cubicBezTo>
                  <a:cubicBezTo>
                    <a:pt x="1849" y="989"/>
                    <a:pt x="1853" y="1004"/>
                    <a:pt x="1853" y="1014"/>
                  </a:cubicBezTo>
                  <a:cubicBezTo>
                    <a:pt x="1853" y="1024"/>
                    <a:pt x="1850" y="1036"/>
                    <a:pt x="1848" y="1048"/>
                  </a:cubicBezTo>
                  <a:cubicBezTo>
                    <a:pt x="1846" y="1060"/>
                    <a:pt x="1850" y="1070"/>
                    <a:pt x="1856" y="1074"/>
                  </a:cubicBezTo>
                  <a:cubicBezTo>
                    <a:pt x="1862" y="1078"/>
                    <a:pt x="1866" y="1084"/>
                    <a:pt x="1865" y="1094"/>
                  </a:cubicBezTo>
                  <a:cubicBezTo>
                    <a:pt x="1865" y="1103"/>
                    <a:pt x="1861" y="1105"/>
                    <a:pt x="1853" y="1107"/>
                  </a:cubicBezTo>
                  <a:cubicBezTo>
                    <a:pt x="1846" y="1109"/>
                    <a:pt x="1845" y="1117"/>
                    <a:pt x="1845" y="1126"/>
                  </a:cubicBezTo>
                  <a:cubicBezTo>
                    <a:pt x="1844" y="1136"/>
                    <a:pt x="1845" y="1155"/>
                    <a:pt x="1840" y="1163"/>
                  </a:cubicBezTo>
                  <a:cubicBezTo>
                    <a:pt x="1835" y="1171"/>
                    <a:pt x="1826" y="1169"/>
                    <a:pt x="1817" y="1166"/>
                  </a:cubicBezTo>
                  <a:cubicBezTo>
                    <a:pt x="1808" y="1163"/>
                    <a:pt x="1800" y="1168"/>
                    <a:pt x="1793" y="1176"/>
                  </a:cubicBezTo>
                  <a:cubicBezTo>
                    <a:pt x="1786" y="1183"/>
                    <a:pt x="1779" y="1181"/>
                    <a:pt x="1771" y="1182"/>
                  </a:cubicBezTo>
                  <a:cubicBezTo>
                    <a:pt x="1762" y="1183"/>
                    <a:pt x="1752" y="1199"/>
                    <a:pt x="1746" y="1204"/>
                  </a:cubicBezTo>
                  <a:cubicBezTo>
                    <a:pt x="1739" y="1209"/>
                    <a:pt x="1729" y="1206"/>
                    <a:pt x="1722" y="1199"/>
                  </a:cubicBezTo>
                  <a:cubicBezTo>
                    <a:pt x="1715" y="1193"/>
                    <a:pt x="1717" y="1187"/>
                    <a:pt x="1717" y="1181"/>
                  </a:cubicBezTo>
                  <a:cubicBezTo>
                    <a:pt x="1718" y="1175"/>
                    <a:pt x="1721" y="1165"/>
                    <a:pt x="1719" y="1158"/>
                  </a:cubicBezTo>
                  <a:cubicBezTo>
                    <a:pt x="1716" y="1151"/>
                    <a:pt x="1704" y="1151"/>
                    <a:pt x="1695" y="1154"/>
                  </a:cubicBezTo>
                  <a:cubicBezTo>
                    <a:pt x="1686" y="1157"/>
                    <a:pt x="1663" y="1171"/>
                    <a:pt x="1648" y="1180"/>
                  </a:cubicBezTo>
                  <a:cubicBezTo>
                    <a:pt x="1632" y="1188"/>
                    <a:pt x="1625" y="1189"/>
                    <a:pt x="1610" y="1191"/>
                  </a:cubicBezTo>
                  <a:cubicBezTo>
                    <a:pt x="1595" y="1194"/>
                    <a:pt x="1573" y="1217"/>
                    <a:pt x="1564" y="1228"/>
                  </a:cubicBezTo>
                  <a:cubicBezTo>
                    <a:pt x="1556" y="1239"/>
                    <a:pt x="1558" y="1244"/>
                    <a:pt x="1542" y="1243"/>
                  </a:cubicBezTo>
                  <a:cubicBezTo>
                    <a:pt x="1532" y="1243"/>
                    <a:pt x="1523" y="1238"/>
                    <a:pt x="1515" y="1232"/>
                  </a:cubicBezTo>
                  <a:cubicBezTo>
                    <a:pt x="1502" y="1224"/>
                    <a:pt x="1490" y="1227"/>
                    <a:pt x="1483" y="1238"/>
                  </a:cubicBezTo>
                  <a:cubicBezTo>
                    <a:pt x="1477" y="1249"/>
                    <a:pt x="1467" y="1251"/>
                    <a:pt x="1458" y="1242"/>
                  </a:cubicBezTo>
                  <a:cubicBezTo>
                    <a:pt x="1450" y="1232"/>
                    <a:pt x="1442" y="1200"/>
                    <a:pt x="1437" y="1189"/>
                  </a:cubicBezTo>
                  <a:cubicBezTo>
                    <a:pt x="1431" y="1178"/>
                    <a:pt x="1424" y="1180"/>
                    <a:pt x="1407" y="1183"/>
                  </a:cubicBezTo>
                  <a:cubicBezTo>
                    <a:pt x="1390" y="1185"/>
                    <a:pt x="1389" y="1178"/>
                    <a:pt x="1385" y="1165"/>
                  </a:cubicBezTo>
                  <a:cubicBezTo>
                    <a:pt x="1381" y="1152"/>
                    <a:pt x="1376" y="1142"/>
                    <a:pt x="1385" y="1140"/>
                  </a:cubicBezTo>
                  <a:cubicBezTo>
                    <a:pt x="1395" y="1138"/>
                    <a:pt x="1408" y="1159"/>
                    <a:pt x="1411" y="1143"/>
                  </a:cubicBezTo>
                  <a:cubicBezTo>
                    <a:pt x="1414" y="1125"/>
                    <a:pt x="1400" y="1118"/>
                    <a:pt x="1387" y="1104"/>
                  </a:cubicBezTo>
                  <a:cubicBezTo>
                    <a:pt x="1381" y="1098"/>
                    <a:pt x="1381" y="1084"/>
                    <a:pt x="1367" y="1080"/>
                  </a:cubicBezTo>
                  <a:cubicBezTo>
                    <a:pt x="1360" y="1079"/>
                    <a:pt x="1361" y="1072"/>
                    <a:pt x="1363" y="1063"/>
                  </a:cubicBezTo>
                  <a:cubicBezTo>
                    <a:pt x="1365" y="1058"/>
                    <a:pt x="1350" y="1059"/>
                    <a:pt x="1347" y="1059"/>
                  </a:cubicBezTo>
                  <a:cubicBezTo>
                    <a:pt x="1335" y="1055"/>
                    <a:pt x="1333" y="1048"/>
                    <a:pt x="1345" y="1038"/>
                  </a:cubicBezTo>
                  <a:cubicBezTo>
                    <a:pt x="1357" y="1028"/>
                    <a:pt x="1362" y="1014"/>
                    <a:pt x="1367" y="999"/>
                  </a:cubicBezTo>
                  <a:cubicBezTo>
                    <a:pt x="1373" y="985"/>
                    <a:pt x="1381" y="986"/>
                    <a:pt x="1383" y="980"/>
                  </a:cubicBezTo>
                  <a:cubicBezTo>
                    <a:pt x="1385" y="974"/>
                    <a:pt x="1377" y="967"/>
                    <a:pt x="1367" y="967"/>
                  </a:cubicBezTo>
                  <a:cubicBezTo>
                    <a:pt x="1358" y="968"/>
                    <a:pt x="1363" y="984"/>
                    <a:pt x="1355" y="987"/>
                  </a:cubicBezTo>
                  <a:cubicBezTo>
                    <a:pt x="1347" y="990"/>
                    <a:pt x="1337" y="989"/>
                    <a:pt x="1337" y="978"/>
                  </a:cubicBezTo>
                  <a:cubicBezTo>
                    <a:pt x="1337" y="967"/>
                    <a:pt x="1346" y="953"/>
                    <a:pt x="1343" y="942"/>
                  </a:cubicBezTo>
                  <a:cubicBezTo>
                    <a:pt x="1340" y="930"/>
                    <a:pt x="1326" y="927"/>
                    <a:pt x="1319" y="926"/>
                  </a:cubicBezTo>
                  <a:cubicBezTo>
                    <a:pt x="1311" y="925"/>
                    <a:pt x="1307" y="923"/>
                    <a:pt x="1307" y="912"/>
                  </a:cubicBezTo>
                  <a:cubicBezTo>
                    <a:pt x="1307" y="901"/>
                    <a:pt x="1304" y="900"/>
                    <a:pt x="1298" y="895"/>
                  </a:cubicBezTo>
                  <a:cubicBezTo>
                    <a:pt x="1293" y="889"/>
                    <a:pt x="1281" y="885"/>
                    <a:pt x="1276" y="871"/>
                  </a:cubicBezTo>
                  <a:cubicBezTo>
                    <a:pt x="1271" y="857"/>
                    <a:pt x="1279" y="847"/>
                    <a:pt x="1282" y="830"/>
                  </a:cubicBezTo>
                  <a:cubicBezTo>
                    <a:pt x="1285" y="812"/>
                    <a:pt x="1276" y="810"/>
                    <a:pt x="1261" y="810"/>
                  </a:cubicBezTo>
                  <a:cubicBezTo>
                    <a:pt x="1246" y="809"/>
                    <a:pt x="1247" y="806"/>
                    <a:pt x="1248" y="793"/>
                  </a:cubicBezTo>
                  <a:cubicBezTo>
                    <a:pt x="1248" y="781"/>
                    <a:pt x="1248" y="774"/>
                    <a:pt x="1242" y="760"/>
                  </a:cubicBezTo>
                  <a:cubicBezTo>
                    <a:pt x="1236" y="747"/>
                    <a:pt x="1224" y="734"/>
                    <a:pt x="1223" y="721"/>
                  </a:cubicBezTo>
                  <a:cubicBezTo>
                    <a:pt x="1223" y="708"/>
                    <a:pt x="1214" y="706"/>
                    <a:pt x="1208" y="703"/>
                  </a:cubicBezTo>
                  <a:cubicBezTo>
                    <a:pt x="1202" y="701"/>
                    <a:pt x="1199" y="698"/>
                    <a:pt x="1200" y="686"/>
                  </a:cubicBezTo>
                  <a:cubicBezTo>
                    <a:pt x="1200" y="679"/>
                    <a:pt x="1200" y="665"/>
                    <a:pt x="1200" y="655"/>
                  </a:cubicBezTo>
                  <a:cubicBezTo>
                    <a:pt x="1200" y="645"/>
                    <a:pt x="1201" y="635"/>
                    <a:pt x="1191" y="626"/>
                  </a:cubicBezTo>
                  <a:cubicBezTo>
                    <a:pt x="1185" y="621"/>
                    <a:pt x="1177" y="613"/>
                    <a:pt x="1172" y="605"/>
                  </a:cubicBezTo>
                  <a:cubicBezTo>
                    <a:pt x="1164" y="595"/>
                    <a:pt x="1165" y="588"/>
                    <a:pt x="1162" y="576"/>
                  </a:cubicBezTo>
                  <a:cubicBezTo>
                    <a:pt x="1159" y="560"/>
                    <a:pt x="1154" y="541"/>
                    <a:pt x="1148" y="536"/>
                  </a:cubicBezTo>
                  <a:cubicBezTo>
                    <a:pt x="1141" y="530"/>
                    <a:pt x="1128" y="534"/>
                    <a:pt x="1122" y="549"/>
                  </a:cubicBezTo>
                  <a:cubicBezTo>
                    <a:pt x="1117" y="563"/>
                    <a:pt x="1104" y="568"/>
                    <a:pt x="1097" y="560"/>
                  </a:cubicBezTo>
                  <a:cubicBezTo>
                    <a:pt x="1093" y="555"/>
                    <a:pt x="1089" y="545"/>
                    <a:pt x="1087" y="539"/>
                  </a:cubicBezTo>
                  <a:cubicBezTo>
                    <a:pt x="1085" y="533"/>
                    <a:pt x="1082" y="538"/>
                    <a:pt x="1080" y="542"/>
                  </a:cubicBezTo>
                  <a:cubicBezTo>
                    <a:pt x="1078" y="545"/>
                    <a:pt x="1069" y="560"/>
                    <a:pt x="1067" y="563"/>
                  </a:cubicBezTo>
                  <a:cubicBezTo>
                    <a:pt x="1065" y="567"/>
                    <a:pt x="1063" y="573"/>
                    <a:pt x="1062" y="578"/>
                  </a:cubicBezTo>
                  <a:cubicBezTo>
                    <a:pt x="1062" y="582"/>
                    <a:pt x="1060" y="582"/>
                    <a:pt x="1057" y="581"/>
                  </a:cubicBezTo>
                  <a:cubicBezTo>
                    <a:pt x="1055" y="581"/>
                    <a:pt x="1050" y="583"/>
                    <a:pt x="1047" y="584"/>
                  </a:cubicBezTo>
                  <a:cubicBezTo>
                    <a:pt x="1045" y="586"/>
                    <a:pt x="1039" y="588"/>
                    <a:pt x="1037" y="588"/>
                  </a:cubicBezTo>
                  <a:cubicBezTo>
                    <a:pt x="1027" y="590"/>
                    <a:pt x="1025" y="586"/>
                    <a:pt x="1025" y="577"/>
                  </a:cubicBezTo>
                  <a:cubicBezTo>
                    <a:pt x="1025" y="561"/>
                    <a:pt x="1033" y="555"/>
                    <a:pt x="1031" y="546"/>
                  </a:cubicBezTo>
                  <a:cubicBezTo>
                    <a:pt x="1028" y="536"/>
                    <a:pt x="1010" y="538"/>
                    <a:pt x="997" y="530"/>
                  </a:cubicBezTo>
                  <a:cubicBezTo>
                    <a:pt x="984" y="524"/>
                    <a:pt x="993" y="519"/>
                    <a:pt x="1000" y="512"/>
                  </a:cubicBezTo>
                  <a:cubicBezTo>
                    <a:pt x="1007" y="505"/>
                    <a:pt x="998" y="502"/>
                    <a:pt x="989" y="488"/>
                  </a:cubicBezTo>
                  <a:cubicBezTo>
                    <a:pt x="981" y="475"/>
                    <a:pt x="966" y="447"/>
                    <a:pt x="960" y="434"/>
                  </a:cubicBezTo>
                  <a:cubicBezTo>
                    <a:pt x="954" y="421"/>
                    <a:pt x="964" y="414"/>
                    <a:pt x="975" y="414"/>
                  </a:cubicBezTo>
                  <a:cubicBezTo>
                    <a:pt x="985" y="414"/>
                    <a:pt x="998" y="414"/>
                    <a:pt x="1001" y="408"/>
                  </a:cubicBezTo>
                  <a:cubicBezTo>
                    <a:pt x="1004" y="401"/>
                    <a:pt x="1005" y="394"/>
                    <a:pt x="1000" y="388"/>
                  </a:cubicBezTo>
                  <a:cubicBezTo>
                    <a:pt x="994" y="381"/>
                    <a:pt x="1000" y="381"/>
                    <a:pt x="1004" y="371"/>
                  </a:cubicBezTo>
                  <a:cubicBezTo>
                    <a:pt x="1007" y="361"/>
                    <a:pt x="994" y="361"/>
                    <a:pt x="986" y="355"/>
                  </a:cubicBezTo>
                  <a:cubicBezTo>
                    <a:pt x="977" y="349"/>
                    <a:pt x="979" y="341"/>
                    <a:pt x="977" y="331"/>
                  </a:cubicBezTo>
                  <a:cubicBezTo>
                    <a:pt x="976" y="320"/>
                    <a:pt x="971" y="313"/>
                    <a:pt x="962" y="299"/>
                  </a:cubicBezTo>
                  <a:cubicBezTo>
                    <a:pt x="954" y="286"/>
                    <a:pt x="952" y="263"/>
                    <a:pt x="944" y="258"/>
                  </a:cubicBezTo>
                  <a:cubicBezTo>
                    <a:pt x="936" y="253"/>
                    <a:pt x="921" y="265"/>
                    <a:pt x="918" y="260"/>
                  </a:cubicBezTo>
                  <a:cubicBezTo>
                    <a:pt x="915" y="255"/>
                    <a:pt x="932" y="250"/>
                    <a:pt x="931" y="232"/>
                  </a:cubicBezTo>
                  <a:cubicBezTo>
                    <a:pt x="929" y="214"/>
                    <a:pt x="900" y="210"/>
                    <a:pt x="891" y="203"/>
                  </a:cubicBezTo>
                  <a:cubicBezTo>
                    <a:pt x="883" y="195"/>
                    <a:pt x="885" y="186"/>
                    <a:pt x="890" y="175"/>
                  </a:cubicBezTo>
                  <a:cubicBezTo>
                    <a:pt x="895" y="163"/>
                    <a:pt x="891" y="155"/>
                    <a:pt x="881" y="158"/>
                  </a:cubicBezTo>
                  <a:cubicBezTo>
                    <a:pt x="871" y="161"/>
                    <a:pt x="856" y="168"/>
                    <a:pt x="856" y="179"/>
                  </a:cubicBezTo>
                  <a:cubicBezTo>
                    <a:pt x="854" y="190"/>
                    <a:pt x="852" y="196"/>
                    <a:pt x="841" y="198"/>
                  </a:cubicBezTo>
                  <a:cubicBezTo>
                    <a:pt x="829" y="200"/>
                    <a:pt x="826" y="208"/>
                    <a:pt x="826" y="217"/>
                  </a:cubicBezTo>
                  <a:cubicBezTo>
                    <a:pt x="825" y="226"/>
                    <a:pt x="829" y="236"/>
                    <a:pt x="818" y="246"/>
                  </a:cubicBezTo>
                  <a:cubicBezTo>
                    <a:pt x="807" y="256"/>
                    <a:pt x="795" y="255"/>
                    <a:pt x="782" y="255"/>
                  </a:cubicBezTo>
                  <a:cubicBezTo>
                    <a:pt x="768" y="255"/>
                    <a:pt x="760" y="267"/>
                    <a:pt x="765" y="276"/>
                  </a:cubicBezTo>
                  <a:cubicBezTo>
                    <a:pt x="770" y="283"/>
                    <a:pt x="773" y="296"/>
                    <a:pt x="773" y="315"/>
                  </a:cubicBezTo>
                  <a:cubicBezTo>
                    <a:pt x="773" y="333"/>
                    <a:pt x="769" y="353"/>
                    <a:pt x="763" y="360"/>
                  </a:cubicBezTo>
                  <a:cubicBezTo>
                    <a:pt x="760" y="364"/>
                    <a:pt x="756" y="372"/>
                    <a:pt x="755" y="379"/>
                  </a:cubicBezTo>
                  <a:cubicBezTo>
                    <a:pt x="753" y="387"/>
                    <a:pt x="754" y="396"/>
                    <a:pt x="745" y="384"/>
                  </a:cubicBezTo>
                  <a:cubicBezTo>
                    <a:pt x="739" y="376"/>
                    <a:pt x="737" y="367"/>
                    <a:pt x="734" y="355"/>
                  </a:cubicBezTo>
                  <a:cubicBezTo>
                    <a:pt x="731" y="343"/>
                    <a:pt x="718" y="332"/>
                    <a:pt x="713" y="325"/>
                  </a:cubicBezTo>
                  <a:cubicBezTo>
                    <a:pt x="708" y="319"/>
                    <a:pt x="703" y="305"/>
                    <a:pt x="704" y="296"/>
                  </a:cubicBezTo>
                  <a:cubicBezTo>
                    <a:pt x="704" y="287"/>
                    <a:pt x="709" y="282"/>
                    <a:pt x="712" y="275"/>
                  </a:cubicBezTo>
                  <a:cubicBezTo>
                    <a:pt x="714" y="268"/>
                    <a:pt x="715" y="253"/>
                    <a:pt x="713" y="243"/>
                  </a:cubicBezTo>
                  <a:cubicBezTo>
                    <a:pt x="711" y="233"/>
                    <a:pt x="706" y="217"/>
                    <a:pt x="703" y="207"/>
                  </a:cubicBezTo>
                  <a:cubicBezTo>
                    <a:pt x="700" y="198"/>
                    <a:pt x="697" y="177"/>
                    <a:pt x="697" y="165"/>
                  </a:cubicBezTo>
                  <a:cubicBezTo>
                    <a:pt x="696" y="152"/>
                    <a:pt x="702" y="135"/>
                    <a:pt x="704" y="130"/>
                  </a:cubicBezTo>
                  <a:cubicBezTo>
                    <a:pt x="705" y="126"/>
                    <a:pt x="706" y="110"/>
                    <a:pt x="706" y="100"/>
                  </a:cubicBezTo>
                  <a:cubicBezTo>
                    <a:pt x="706" y="91"/>
                    <a:pt x="714" y="73"/>
                    <a:pt x="715" y="64"/>
                  </a:cubicBezTo>
                  <a:cubicBezTo>
                    <a:pt x="716" y="54"/>
                    <a:pt x="716" y="38"/>
                    <a:pt x="716" y="13"/>
                  </a:cubicBezTo>
                  <a:cubicBezTo>
                    <a:pt x="717" y="4"/>
                    <a:pt x="719" y="3"/>
                    <a:pt x="711" y="3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36" name="Freeform 83"/>
            <p:cNvSpPr/>
            <p:nvPr/>
          </p:nvSpPr>
          <p:spPr bwMode="auto">
            <a:xfrm>
              <a:off x="3173584" y="2973941"/>
              <a:ext cx="1603303" cy="1187809"/>
            </a:xfrm>
            <a:custGeom>
              <a:gdLst>
                <a:gd fmla="*/ 3735 w 3953" name="T0"/>
                <a:gd fmla="*/ 968 h 2929" name="T1"/>
                <a:gd fmla="*/ 3631 w 3953" name="T2"/>
                <a:gd fmla="*/ 876 h 2929" name="T3"/>
                <a:gd fmla="*/ 3466 w 3953" name="T4"/>
                <a:gd fmla="*/ 764 h 2929" name="T5"/>
                <a:gd fmla="*/ 3248 w 3953" name="T6"/>
                <a:gd fmla="*/ 580 h 2929" name="T7"/>
                <a:gd fmla="*/ 3192 w 3953" name="T8"/>
                <a:gd fmla="*/ 604 h 2929" name="T9"/>
                <a:gd fmla="*/ 2922 w 3953" name="T10"/>
                <a:gd fmla="*/ 349 h 2929" name="T11"/>
                <a:gd fmla="*/ 2749 w 3953" name="T12"/>
                <a:gd fmla="*/ 279 h 2929" name="T13"/>
                <a:gd fmla="*/ 2558 w 3953" name="T14"/>
                <a:gd fmla="*/ 280 h 2929" name="T15"/>
                <a:gd fmla="*/ 2355 w 3953" name="T16"/>
                <a:gd fmla="*/ 205 h 2929" name="T17"/>
                <a:gd fmla="*/ 2246 w 3953" name="T18"/>
                <a:gd fmla="*/ 421 h 2929" name="T19"/>
                <a:gd fmla="*/ 2051 w 3953" name="T20"/>
                <a:gd fmla="*/ 483 h 2929" name="T21"/>
                <a:gd fmla="*/ 1786 w 3953" name="T22"/>
                <a:gd fmla="*/ 369 h 2929" name="T23"/>
                <a:gd fmla="*/ 1502 w 3953" name="T24"/>
                <a:gd fmla="*/ 170 h 2929" name="T25"/>
                <a:gd fmla="*/ 1257 w 3953" name="T26"/>
                <a:gd fmla="*/ 2 h 2929" name="T27"/>
                <a:gd fmla="*/ 929 w 3953" name="T28"/>
                <a:gd fmla="*/ 60 h 2929" name="T29"/>
                <a:gd fmla="*/ 475 w 3953" name="T30"/>
                <a:gd fmla="*/ 191 h 2929" name="T31"/>
                <a:gd fmla="*/ 640 w 3953" name="T32"/>
                <a:gd fmla="*/ 516 h 2929" name="T33"/>
                <a:gd fmla="*/ 520 w 3953" name="T34"/>
                <a:gd fmla="*/ 743 h 2929" name="T35"/>
                <a:gd fmla="*/ 569 w 3953" name="T36"/>
                <a:gd fmla="*/ 926 h 2929" name="T37"/>
                <a:gd fmla="*/ 480 w 3953" name="T38"/>
                <a:gd fmla="*/ 1014 h 2929" name="T39"/>
                <a:gd fmla="*/ 234 w 3953" name="T40"/>
                <a:gd fmla="*/ 962 h 2929" name="T41"/>
                <a:gd fmla="*/ 96 w 3953" name="T42"/>
                <a:gd fmla="*/ 1008 h 2929" name="T43"/>
                <a:gd fmla="*/ 135 w 3953" name="T44"/>
                <a:gd fmla="*/ 1181 h 2929" name="T45"/>
                <a:gd fmla="*/ 42 w 3953" name="T46"/>
                <a:gd fmla="*/ 1362 h 2929" name="T47"/>
                <a:gd fmla="*/ 89 w 3953" name="T48"/>
                <a:gd fmla="*/ 1493 h 2929" name="T49"/>
                <a:gd fmla="*/ 14 w 3953" name="T50"/>
                <a:gd fmla="*/ 1666 h 2929" name="T51"/>
                <a:gd fmla="*/ 74 w 3953" name="T52"/>
                <a:gd fmla="*/ 1845 h 2929" name="T53"/>
                <a:gd fmla="*/ 233 w 3953" name="T54"/>
                <a:gd fmla="*/ 2054 h 2929" name="T55"/>
                <a:gd fmla="*/ 449 w 3953" name="T56"/>
                <a:gd fmla="*/ 2049 h 2929" name="T57"/>
                <a:gd fmla="*/ 626 w 3953" name="T58"/>
                <a:gd fmla="*/ 2256 h 2929" name="T59"/>
                <a:gd fmla="*/ 814 w 3953" name="T60"/>
                <a:gd fmla="*/ 2337 h 2929" name="T61"/>
                <a:gd fmla="*/ 998 w 3953" name="T62"/>
                <a:gd fmla="*/ 2440 h 2929" name="T63"/>
                <a:gd fmla="*/ 1201 w 3953" name="T64"/>
                <a:gd fmla="*/ 2508 h 2929" name="T65"/>
                <a:gd fmla="*/ 1402 w 3953" name="T66"/>
                <a:gd fmla="*/ 2513 h 2929" name="T67"/>
                <a:gd fmla="*/ 1571 w 3953" name="T68"/>
                <a:gd fmla="*/ 2678 h 2929" name="T69"/>
                <a:gd fmla="*/ 1631 w 3953" name="T70"/>
                <a:gd fmla="*/ 2830 h 2929" name="T71"/>
                <a:gd fmla="*/ 1781 w 3953" name="T72"/>
                <a:gd fmla="*/ 2912 h 2929" name="T73"/>
                <a:gd fmla="*/ 1838 w 3953" name="T74"/>
                <a:gd fmla="*/ 2827 h 2929" name="T75"/>
                <a:gd fmla="*/ 1951 w 3953" name="T76"/>
                <a:gd fmla="*/ 2778 h 2929" name="T77"/>
                <a:gd fmla="*/ 2128 w 3953" name="T78"/>
                <a:gd fmla="*/ 2765 h 2929" name="T79"/>
                <a:gd fmla="*/ 2242 w 3953" name="T80"/>
                <a:gd fmla="*/ 2646 h 2929" name="T81"/>
                <a:gd fmla="*/ 2174 w 3953" name="T82"/>
                <a:gd fmla="*/ 2482 h 2929" name="T83"/>
                <a:gd fmla="*/ 2319 w 3953" name="T84"/>
                <a:gd fmla="*/ 2315 h 2929" name="T85"/>
                <a:gd fmla="*/ 2237 w 3953" name="T86"/>
                <a:gd fmla="*/ 2129 h 2929" name="T87"/>
                <a:gd fmla="*/ 2476 w 3953" name="T88"/>
                <a:gd fmla="*/ 2133 h 2929" name="T89"/>
                <a:gd fmla="*/ 2611 w 3953" name="T90"/>
                <a:gd fmla="*/ 2354 h 2929" name="T91"/>
                <a:gd fmla="*/ 2811 w 3953" name="T92"/>
                <a:gd fmla="*/ 2574 h 2929" name="T93"/>
                <a:gd fmla="*/ 2990 w 3953" name="T94"/>
                <a:gd fmla="*/ 2570 h 2929" name="T95"/>
                <a:gd fmla="*/ 3075 w 3953" name="T96"/>
                <a:gd fmla="*/ 2644 h 2929" name="T97"/>
                <a:gd fmla="*/ 3138 w 3953" name="T98"/>
                <a:gd fmla="*/ 2731 h 2929" name="T99"/>
                <a:gd fmla="*/ 3268 w 3953" name="T100"/>
                <a:gd fmla="*/ 2688 h 2929" name="T101"/>
                <a:gd fmla="*/ 3371 w 3953" name="T102"/>
                <a:gd fmla="*/ 2506 h 2929" name="T103"/>
                <a:gd fmla="*/ 3491 w 3953" name="T104"/>
                <a:gd fmla="*/ 2431 h 2929" name="T105"/>
                <a:gd fmla="*/ 3433 w 3953" name="T106"/>
                <a:gd fmla="*/ 2323 h 2929" name="T107"/>
                <a:gd fmla="*/ 3343 w 3953" name="T108"/>
                <a:gd fmla="*/ 2276 h 2929" name="T109"/>
                <a:gd fmla="*/ 3244 w 3953" name="T110"/>
                <a:gd fmla="*/ 2092 h 2929" name="T111"/>
                <a:gd fmla="*/ 3459 w 3953" name="T112"/>
                <a:gd fmla="*/ 2135 h 2929" name="T113"/>
                <a:gd fmla="*/ 3607 w 3953" name="T114"/>
                <a:gd fmla="*/ 2137 h 2929" name="T115"/>
                <a:gd fmla="*/ 3598 w 3953" name="T116"/>
                <a:gd fmla="*/ 1897 h 2929" name="T117"/>
                <a:gd fmla="*/ 3774 w 3953" name="T118"/>
                <a:gd fmla="*/ 1667 h 2929" name="T119"/>
                <a:gd fmla="*/ 3882 w 3953" name="T120"/>
                <a:gd fmla="*/ 1550 h 2929" name="T121"/>
                <a:gd fmla="*/ 3925 w 3953" name="T122"/>
                <a:gd fmla="*/ 1410 h 2929" name="T123"/>
                <a:gd fmla="*/ 3861 w 3953" name="T124"/>
                <a:gd fmla="*/ 1220 h 292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929" w="3953">
                  <a:moveTo>
                    <a:pt x="3812" y="1111"/>
                  </a:moveTo>
                  <a:cubicBezTo>
                    <a:pt x="3812" y="1102"/>
                    <a:pt x="3812" y="1093"/>
                    <a:pt x="3817" y="1092"/>
                  </a:cubicBezTo>
                  <a:cubicBezTo>
                    <a:pt x="3823" y="1091"/>
                    <a:pt x="3831" y="1093"/>
                    <a:pt x="3835" y="1089"/>
                  </a:cubicBezTo>
                  <a:cubicBezTo>
                    <a:pt x="3839" y="1085"/>
                    <a:pt x="3841" y="1076"/>
                    <a:pt x="3835" y="1064"/>
                  </a:cubicBezTo>
                  <a:cubicBezTo>
                    <a:pt x="3829" y="1053"/>
                    <a:pt x="3818" y="1056"/>
                    <a:pt x="3813" y="1045"/>
                  </a:cubicBezTo>
                  <a:cubicBezTo>
                    <a:pt x="3809" y="1034"/>
                    <a:pt x="3805" y="1025"/>
                    <a:pt x="3794" y="1021"/>
                  </a:cubicBezTo>
                  <a:cubicBezTo>
                    <a:pt x="3782" y="1016"/>
                    <a:pt x="3779" y="1011"/>
                    <a:pt x="3772" y="1002"/>
                  </a:cubicBezTo>
                  <a:cubicBezTo>
                    <a:pt x="3765" y="992"/>
                    <a:pt x="3746" y="977"/>
                    <a:pt x="3735" y="968"/>
                  </a:cubicBezTo>
                  <a:cubicBezTo>
                    <a:pt x="3724" y="961"/>
                    <a:pt x="3723" y="960"/>
                    <a:pt x="3718" y="955"/>
                  </a:cubicBezTo>
                  <a:cubicBezTo>
                    <a:pt x="3713" y="949"/>
                    <a:pt x="3717" y="938"/>
                    <a:pt x="3720" y="925"/>
                  </a:cubicBezTo>
                  <a:cubicBezTo>
                    <a:pt x="3722" y="912"/>
                    <a:pt x="3713" y="907"/>
                    <a:pt x="3709" y="898"/>
                  </a:cubicBezTo>
                  <a:cubicBezTo>
                    <a:pt x="3706" y="889"/>
                    <a:pt x="3693" y="868"/>
                    <a:pt x="3693" y="857"/>
                  </a:cubicBezTo>
                  <a:cubicBezTo>
                    <a:pt x="3693" y="847"/>
                    <a:pt x="3691" y="838"/>
                    <a:pt x="3685" y="838"/>
                  </a:cubicBezTo>
                  <a:cubicBezTo>
                    <a:pt x="3679" y="838"/>
                    <a:pt x="3677" y="843"/>
                    <a:pt x="3665" y="857"/>
                  </a:cubicBezTo>
                  <a:cubicBezTo>
                    <a:pt x="3653" y="871"/>
                    <a:pt x="3652" y="865"/>
                    <a:pt x="3644" y="874"/>
                  </a:cubicBezTo>
                  <a:cubicBezTo>
                    <a:pt x="3637" y="883"/>
                    <a:pt x="3638" y="880"/>
                    <a:pt x="3631" y="876"/>
                  </a:cubicBezTo>
                  <a:cubicBezTo>
                    <a:pt x="3624" y="872"/>
                    <a:pt x="3623" y="869"/>
                    <a:pt x="3612" y="859"/>
                  </a:cubicBezTo>
                  <a:cubicBezTo>
                    <a:pt x="3601" y="848"/>
                    <a:pt x="3605" y="857"/>
                    <a:pt x="3595" y="846"/>
                  </a:cubicBezTo>
                  <a:cubicBezTo>
                    <a:pt x="3592" y="843"/>
                    <a:pt x="3599" y="840"/>
                    <a:pt x="3598" y="832"/>
                  </a:cubicBezTo>
                  <a:cubicBezTo>
                    <a:pt x="3597" y="827"/>
                    <a:pt x="3588" y="817"/>
                    <a:pt x="3584" y="812"/>
                  </a:cubicBezTo>
                  <a:cubicBezTo>
                    <a:pt x="3575" y="800"/>
                    <a:pt x="3554" y="793"/>
                    <a:pt x="3549" y="788"/>
                  </a:cubicBezTo>
                  <a:cubicBezTo>
                    <a:pt x="3545" y="783"/>
                    <a:pt x="3519" y="807"/>
                    <a:pt x="3512" y="803"/>
                  </a:cubicBezTo>
                  <a:cubicBezTo>
                    <a:pt x="3504" y="797"/>
                    <a:pt x="3495" y="792"/>
                    <a:pt x="3488" y="789"/>
                  </a:cubicBezTo>
                  <a:cubicBezTo>
                    <a:pt x="3477" y="783"/>
                    <a:pt x="3475" y="779"/>
                    <a:pt x="3466" y="764"/>
                  </a:cubicBezTo>
                  <a:cubicBezTo>
                    <a:pt x="3457" y="749"/>
                    <a:pt x="3449" y="743"/>
                    <a:pt x="3436" y="734"/>
                  </a:cubicBezTo>
                  <a:cubicBezTo>
                    <a:pt x="3422" y="724"/>
                    <a:pt x="3412" y="722"/>
                    <a:pt x="3405" y="721"/>
                  </a:cubicBezTo>
                  <a:cubicBezTo>
                    <a:pt x="3398" y="720"/>
                    <a:pt x="3388" y="715"/>
                    <a:pt x="3375" y="702"/>
                  </a:cubicBezTo>
                  <a:cubicBezTo>
                    <a:pt x="3363" y="689"/>
                    <a:pt x="3345" y="683"/>
                    <a:pt x="3336" y="679"/>
                  </a:cubicBezTo>
                  <a:cubicBezTo>
                    <a:pt x="3326" y="674"/>
                    <a:pt x="3326" y="664"/>
                    <a:pt x="3327" y="653"/>
                  </a:cubicBezTo>
                  <a:cubicBezTo>
                    <a:pt x="3327" y="641"/>
                    <a:pt x="3326" y="628"/>
                    <a:pt x="3313" y="617"/>
                  </a:cubicBezTo>
                  <a:cubicBezTo>
                    <a:pt x="3299" y="607"/>
                    <a:pt x="3282" y="612"/>
                    <a:pt x="3271" y="608"/>
                  </a:cubicBezTo>
                  <a:cubicBezTo>
                    <a:pt x="3261" y="605"/>
                    <a:pt x="3250" y="589"/>
                    <a:pt x="3248" y="580"/>
                  </a:cubicBezTo>
                  <a:cubicBezTo>
                    <a:pt x="3246" y="571"/>
                    <a:pt x="3246" y="565"/>
                    <a:pt x="3237" y="566"/>
                  </a:cubicBezTo>
                  <a:cubicBezTo>
                    <a:pt x="3228" y="566"/>
                    <a:pt x="3227" y="561"/>
                    <a:pt x="3228" y="549"/>
                  </a:cubicBezTo>
                  <a:cubicBezTo>
                    <a:pt x="3228" y="537"/>
                    <a:pt x="3220" y="529"/>
                    <a:pt x="3212" y="522"/>
                  </a:cubicBezTo>
                  <a:cubicBezTo>
                    <a:pt x="3203" y="514"/>
                    <a:pt x="3179" y="507"/>
                    <a:pt x="3178" y="518"/>
                  </a:cubicBezTo>
                  <a:cubicBezTo>
                    <a:pt x="3178" y="523"/>
                    <a:pt x="3178" y="528"/>
                    <a:pt x="3177" y="534"/>
                  </a:cubicBezTo>
                  <a:cubicBezTo>
                    <a:pt x="3175" y="539"/>
                    <a:pt x="3184" y="557"/>
                    <a:pt x="3189" y="566"/>
                  </a:cubicBezTo>
                  <a:cubicBezTo>
                    <a:pt x="3194" y="575"/>
                    <a:pt x="3198" y="580"/>
                    <a:pt x="3201" y="591"/>
                  </a:cubicBezTo>
                  <a:cubicBezTo>
                    <a:pt x="3207" y="608"/>
                    <a:pt x="3206" y="612"/>
                    <a:pt x="3192" y="604"/>
                  </a:cubicBezTo>
                  <a:cubicBezTo>
                    <a:pt x="3180" y="598"/>
                    <a:pt x="3165" y="589"/>
                    <a:pt x="3154" y="582"/>
                  </a:cubicBezTo>
                  <a:cubicBezTo>
                    <a:pt x="3139" y="573"/>
                    <a:pt x="3116" y="560"/>
                    <a:pt x="3104" y="551"/>
                  </a:cubicBezTo>
                  <a:cubicBezTo>
                    <a:pt x="3092" y="543"/>
                    <a:pt x="3067" y="524"/>
                    <a:pt x="3059" y="516"/>
                  </a:cubicBezTo>
                  <a:cubicBezTo>
                    <a:pt x="3051" y="508"/>
                    <a:pt x="3041" y="489"/>
                    <a:pt x="3039" y="480"/>
                  </a:cubicBezTo>
                  <a:cubicBezTo>
                    <a:pt x="3037" y="471"/>
                    <a:pt x="3038" y="470"/>
                    <a:pt x="3028" y="461"/>
                  </a:cubicBezTo>
                  <a:cubicBezTo>
                    <a:pt x="3018" y="452"/>
                    <a:pt x="3012" y="441"/>
                    <a:pt x="3005" y="426"/>
                  </a:cubicBezTo>
                  <a:cubicBezTo>
                    <a:pt x="2998" y="411"/>
                    <a:pt x="2977" y="396"/>
                    <a:pt x="2964" y="385"/>
                  </a:cubicBezTo>
                  <a:cubicBezTo>
                    <a:pt x="2951" y="373"/>
                    <a:pt x="2929" y="358"/>
                    <a:pt x="2922" y="349"/>
                  </a:cubicBezTo>
                  <a:cubicBezTo>
                    <a:pt x="2914" y="341"/>
                    <a:pt x="2918" y="339"/>
                    <a:pt x="2922" y="331"/>
                  </a:cubicBezTo>
                  <a:cubicBezTo>
                    <a:pt x="2925" y="324"/>
                    <a:pt x="2918" y="318"/>
                    <a:pt x="2908" y="316"/>
                  </a:cubicBezTo>
                  <a:cubicBezTo>
                    <a:pt x="2898" y="315"/>
                    <a:pt x="2882" y="310"/>
                    <a:pt x="2873" y="300"/>
                  </a:cubicBezTo>
                  <a:cubicBezTo>
                    <a:pt x="2864" y="290"/>
                    <a:pt x="2865" y="276"/>
                    <a:pt x="2858" y="267"/>
                  </a:cubicBezTo>
                  <a:cubicBezTo>
                    <a:pt x="2850" y="258"/>
                    <a:pt x="2840" y="258"/>
                    <a:pt x="2829" y="269"/>
                  </a:cubicBezTo>
                  <a:cubicBezTo>
                    <a:pt x="2819" y="281"/>
                    <a:pt x="2805" y="301"/>
                    <a:pt x="2796" y="308"/>
                  </a:cubicBezTo>
                  <a:cubicBezTo>
                    <a:pt x="2787" y="316"/>
                    <a:pt x="2768" y="308"/>
                    <a:pt x="2759" y="303"/>
                  </a:cubicBezTo>
                  <a:cubicBezTo>
                    <a:pt x="2749" y="299"/>
                    <a:pt x="2750" y="293"/>
                    <a:pt x="2749" y="279"/>
                  </a:cubicBezTo>
                  <a:cubicBezTo>
                    <a:pt x="2749" y="265"/>
                    <a:pt x="2727" y="263"/>
                    <a:pt x="2715" y="266"/>
                  </a:cubicBezTo>
                  <a:cubicBezTo>
                    <a:pt x="2704" y="269"/>
                    <a:pt x="2709" y="281"/>
                    <a:pt x="2708" y="292"/>
                  </a:cubicBezTo>
                  <a:cubicBezTo>
                    <a:pt x="2708" y="302"/>
                    <a:pt x="2695" y="308"/>
                    <a:pt x="2676" y="321"/>
                  </a:cubicBezTo>
                  <a:cubicBezTo>
                    <a:pt x="2656" y="335"/>
                    <a:pt x="2661" y="338"/>
                    <a:pt x="2656" y="346"/>
                  </a:cubicBezTo>
                  <a:cubicBezTo>
                    <a:pt x="2652" y="354"/>
                    <a:pt x="2647" y="354"/>
                    <a:pt x="2643" y="345"/>
                  </a:cubicBezTo>
                  <a:cubicBezTo>
                    <a:pt x="2638" y="336"/>
                    <a:pt x="2635" y="327"/>
                    <a:pt x="2625" y="320"/>
                  </a:cubicBezTo>
                  <a:cubicBezTo>
                    <a:pt x="2615" y="314"/>
                    <a:pt x="2602" y="308"/>
                    <a:pt x="2593" y="299"/>
                  </a:cubicBezTo>
                  <a:cubicBezTo>
                    <a:pt x="2583" y="290"/>
                    <a:pt x="2569" y="280"/>
                    <a:pt x="2558" y="280"/>
                  </a:cubicBezTo>
                  <a:cubicBezTo>
                    <a:pt x="2548" y="279"/>
                    <a:pt x="2548" y="276"/>
                    <a:pt x="2547" y="266"/>
                  </a:cubicBezTo>
                  <a:cubicBezTo>
                    <a:pt x="2547" y="257"/>
                    <a:pt x="2534" y="250"/>
                    <a:pt x="2525" y="240"/>
                  </a:cubicBezTo>
                  <a:cubicBezTo>
                    <a:pt x="2515" y="229"/>
                    <a:pt x="2501" y="216"/>
                    <a:pt x="2494" y="208"/>
                  </a:cubicBezTo>
                  <a:cubicBezTo>
                    <a:pt x="2487" y="199"/>
                    <a:pt x="2480" y="191"/>
                    <a:pt x="2475" y="190"/>
                  </a:cubicBezTo>
                  <a:cubicBezTo>
                    <a:pt x="2469" y="189"/>
                    <a:pt x="2466" y="191"/>
                    <a:pt x="2460" y="181"/>
                  </a:cubicBezTo>
                  <a:cubicBezTo>
                    <a:pt x="2454" y="171"/>
                    <a:pt x="2428" y="166"/>
                    <a:pt x="2414" y="160"/>
                  </a:cubicBezTo>
                  <a:cubicBezTo>
                    <a:pt x="2400" y="154"/>
                    <a:pt x="2379" y="155"/>
                    <a:pt x="2367" y="167"/>
                  </a:cubicBezTo>
                  <a:cubicBezTo>
                    <a:pt x="2354" y="180"/>
                    <a:pt x="2350" y="192"/>
                    <a:pt x="2355" y="205"/>
                  </a:cubicBezTo>
                  <a:cubicBezTo>
                    <a:pt x="2360" y="217"/>
                    <a:pt x="2362" y="242"/>
                    <a:pt x="2355" y="254"/>
                  </a:cubicBezTo>
                  <a:cubicBezTo>
                    <a:pt x="2349" y="267"/>
                    <a:pt x="2350" y="296"/>
                    <a:pt x="2351" y="316"/>
                  </a:cubicBezTo>
                  <a:cubicBezTo>
                    <a:pt x="2352" y="337"/>
                    <a:pt x="2358" y="348"/>
                    <a:pt x="2360" y="356"/>
                  </a:cubicBezTo>
                  <a:cubicBezTo>
                    <a:pt x="2363" y="364"/>
                    <a:pt x="2359" y="371"/>
                    <a:pt x="2360" y="378"/>
                  </a:cubicBezTo>
                  <a:cubicBezTo>
                    <a:pt x="2362" y="391"/>
                    <a:pt x="2343" y="407"/>
                    <a:pt x="2323" y="393"/>
                  </a:cubicBezTo>
                  <a:cubicBezTo>
                    <a:pt x="2307" y="382"/>
                    <a:pt x="2294" y="379"/>
                    <a:pt x="2283" y="375"/>
                  </a:cubicBezTo>
                  <a:cubicBezTo>
                    <a:pt x="2271" y="370"/>
                    <a:pt x="2274" y="407"/>
                    <a:pt x="2268" y="410"/>
                  </a:cubicBezTo>
                  <a:cubicBezTo>
                    <a:pt x="2261" y="413"/>
                    <a:pt x="2248" y="411"/>
                    <a:pt x="2246" y="421"/>
                  </a:cubicBezTo>
                  <a:cubicBezTo>
                    <a:pt x="2245" y="432"/>
                    <a:pt x="2256" y="446"/>
                    <a:pt x="2247" y="449"/>
                  </a:cubicBezTo>
                  <a:cubicBezTo>
                    <a:pt x="2229" y="456"/>
                    <a:pt x="2237" y="513"/>
                    <a:pt x="2224" y="516"/>
                  </a:cubicBezTo>
                  <a:cubicBezTo>
                    <a:pt x="2212" y="518"/>
                    <a:pt x="2206" y="509"/>
                    <a:pt x="2198" y="503"/>
                  </a:cubicBezTo>
                  <a:cubicBezTo>
                    <a:pt x="2189" y="497"/>
                    <a:pt x="2179" y="491"/>
                    <a:pt x="2167" y="489"/>
                  </a:cubicBezTo>
                  <a:cubicBezTo>
                    <a:pt x="2157" y="487"/>
                    <a:pt x="2150" y="501"/>
                    <a:pt x="2139" y="513"/>
                  </a:cubicBezTo>
                  <a:cubicBezTo>
                    <a:pt x="2132" y="520"/>
                    <a:pt x="2123" y="520"/>
                    <a:pt x="2119" y="520"/>
                  </a:cubicBezTo>
                  <a:cubicBezTo>
                    <a:pt x="2108" y="520"/>
                    <a:pt x="2112" y="510"/>
                    <a:pt x="2091" y="504"/>
                  </a:cubicBezTo>
                  <a:cubicBezTo>
                    <a:pt x="2070" y="497"/>
                    <a:pt x="2063" y="491"/>
                    <a:pt x="2051" y="483"/>
                  </a:cubicBezTo>
                  <a:cubicBezTo>
                    <a:pt x="2039" y="475"/>
                    <a:pt x="2034" y="456"/>
                    <a:pt x="2028" y="444"/>
                  </a:cubicBezTo>
                  <a:cubicBezTo>
                    <a:pt x="2021" y="432"/>
                    <a:pt x="2012" y="423"/>
                    <a:pt x="2001" y="416"/>
                  </a:cubicBezTo>
                  <a:cubicBezTo>
                    <a:pt x="1989" y="410"/>
                    <a:pt x="1987" y="411"/>
                    <a:pt x="1975" y="418"/>
                  </a:cubicBezTo>
                  <a:cubicBezTo>
                    <a:pt x="1962" y="424"/>
                    <a:pt x="1940" y="450"/>
                    <a:pt x="1916" y="441"/>
                  </a:cubicBezTo>
                  <a:cubicBezTo>
                    <a:pt x="1902" y="435"/>
                    <a:pt x="1897" y="430"/>
                    <a:pt x="1885" y="429"/>
                  </a:cubicBezTo>
                  <a:cubicBezTo>
                    <a:pt x="1875" y="428"/>
                    <a:pt x="1869" y="431"/>
                    <a:pt x="1865" y="433"/>
                  </a:cubicBezTo>
                  <a:cubicBezTo>
                    <a:pt x="1855" y="438"/>
                    <a:pt x="1849" y="394"/>
                    <a:pt x="1837" y="389"/>
                  </a:cubicBezTo>
                  <a:cubicBezTo>
                    <a:pt x="1825" y="383"/>
                    <a:pt x="1797" y="375"/>
                    <a:pt x="1786" y="369"/>
                  </a:cubicBezTo>
                  <a:cubicBezTo>
                    <a:pt x="1775" y="363"/>
                    <a:pt x="1762" y="382"/>
                    <a:pt x="1750" y="380"/>
                  </a:cubicBezTo>
                  <a:cubicBezTo>
                    <a:pt x="1739" y="378"/>
                    <a:pt x="1693" y="381"/>
                    <a:pt x="1672" y="374"/>
                  </a:cubicBezTo>
                  <a:cubicBezTo>
                    <a:pt x="1652" y="366"/>
                    <a:pt x="1657" y="323"/>
                    <a:pt x="1652" y="301"/>
                  </a:cubicBezTo>
                  <a:cubicBezTo>
                    <a:pt x="1651" y="297"/>
                    <a:pt x="1647" y="293"/>
                    <a:pt x="1646" y="287"/>
                  </a:cubicBezTo>
                  <a:cubicBezTo>
                    <a:pt x="1643" y="263"/>
                    <a:pt x="1644" y="228"/>
                    <a:pt x="1637" y="221"/>
                  </a:cubicBezTo>
                  <a:cubicBezTo>
                    <a:pt x="1627" y="212"/>
                    <a:pt x="1534" y="226"/>
                    <a:pt x="1512" y="220"/>
                  </a:cubicBezTo>
                  <a:cubicBezTo>
                    <a:pt x="1489" y="214"/>
                    <a:pt x="1477" y="205"/>
                    <a:pt x="1472" y="182"/>
                  </a:cubicBezTo>
                  <a:cubicBezTo>
                    <a:pt x="1467" y="159"/>
                    <a:pt x="1491" y="179"/>
                    <a:pt x="1502" y="170"/>
                  </a:cubicBezTo>
                  <a:cubicBezTo>
                    <a:pt x="1513" y="161"/>
                    <a:pt x="1510" y="158"/>
                    <a:pt x="1510" y="155"/>
                  </a:cubicBezTo>
                  <a:cubicBezTo>
                    <a:pt x="1510" y="151"/>
                    <a:pt x="1509" y="149"/>
                    <a:pt x="1488" y="138"/>
                  </a:cubicBezTo>
                  <a:cubicBezTo>
                    <a:pt x="1467" y="126"/>
                    <a:pt x="1458" y="120"/>
                    <a:pt x="1421" y="118"/>
                  </a:cubicBezTo>
                  <a:cubicBezTo>
                    <a:pt x="1385" y="118"/>
                    <a:pt x="1346" y="101"/>
                    <a:pt x="1334" y="107"/>
                  </a:cubicBezTo>
                  <a:cubicBezTo>
                    <a:pt x="1322" y="114"/>
                    <a:pt x="1341" y="36"/>
                    <a:pt x="1331" y="22"/>
                  </a:cubicBezTo>
                  <a:cubicBezTo>
                    <a:pt x="1321" y="8"/>
                    <a:pt x="1307" y="6"/>
                    <a:pt x="1295" y="8"/>
                  </a:cubicBezTo>
                  <a:cubicBezTo>
                    <a:pt x="1289" y="8"/>
                    <a:pt x="1284" y="7"/>
                    <a:pt x="1278" y="5"/>
                  </a:cubicBezTo>
                  <a:cubicBezTo>
                    <a:pt x="1271" y="2"/>
                    <a:pt x="1265" y="2"/>
                    <a:pt x="1257" y="2"/>
                  </a:cubicBezTo>
                  <a:cubicBezTo>
                    <a:pt x="1237" y="3"/>
                    <a:pt x="1202" y="1"/>
                    <a:pt x="1176" y="1"/>
                  </a:cubicBezTo>
                  <a:cubicBezTo>
                    <a:pt x="1150" y="0"/>
                    <a:pt x="1153" y="12"/>
                    <a:pt x="1140" y="12"/>
                  </a:cubicBezTo>
                  <a:cubicBezTo>
                    <a:pt x="1127" y="11"/>
                    <a:pt x="1121" y="18"/>
                    <a:pt x="1117" y="25"/>
                  </a:cubicBezTo>
                  <a:cubicBezTo>
                    <a:pt x="1112" y="32"/>
                    <a:pt x="1102" y="29"/>
                    <a:pt x="1093" y="26"/>
                  </a:cubicBezTo>
                  <a:cubicBezTo>
                    <a:pt x="1084" y="22"/>
                    <a:pt x="1070" y="25"/>
                    <a:pt x="1057" y="31"/>
                  </a:cubicBezTo>
                  <a:cubicBezTo>
                    <a:pt x="1043" y="38"/>
                    <a:pt x="1038" y="36"/>
                    <a:pt x="1022" y="37"/>
                  </a:cubicBezTo>
                  <a:cubicBezTo>
                    <a:pt x="1007" y="37"/>
                    <a:pt x="999" y="39"/>
                    <a:pt x="985" y="48"/>
                  </a:cubicBezTo>
                  <a:cubicBezTo>
                    <a:pt x="972" y="57"/>
                    <a:pt x="944" y="62"/>
                    <a:pt x="929" y="60"/>
                  </a:cubicBezTo>
                  <a:cubicBezTo>
                    <a:pt x="914" y="58"/>
                    <a:pt x="888" y="52"/>
                    <a:pt x="864" y="55"/>
                  </a:cubicBezTo>
                  <a:cubicBezTo>
                    <a:pt x="839" y="58"/>
                    <a:pt x="810" y="73"/>
                    <a:pt x="800" y="75"/>
                  </a:cubicBezTo>
                  <a:cubicBezTo>
                    <a:pt x="789" y="77"/>
                    <a:pt x="754" y="78"/>
                    <a:pt x="727" y="80"/>
                  </a:cubicBezTo>
                  <a:cubicBezTo>
                    <a:pt x="700" y="82"/>
                    <a:pt x="670" y="80"/>
                    <a:pt x="650" y="77"/>
                  </a:cubicBezTo>
                  <a:cubicBezTo>
                    <a:pt x="630" y="74"/>
                    <a:pt x="610" y="87"/>
                    <a:pt x="585" y="101"/>
                  </a:cubicBezTo>
                  <a:cubicBezTo>
                    <a:pt x="560" y="116"/>
                    <a:pt x="544" y="122"/>
                    <a:pt x="526" y="124"/>
                  </a:cubicBezTo>
                  <a:cubicBezTo>
                    <a:pt x="508" y="126"/>
                    <a:pt x="495" y="115"/>
                    <a:pt x="483" y="120"/>
                  </a:cubicBezTo>
                  <a:cubicBezTo>
                    <a:pt x="426" y="138"/>
                    <a:pt x="468" y="191"/>
                    <a:pt x="475" y="191"/>
                  </a:cubicBezTo>
                  <a:cubicBezTo>
                    <a:pt x="491" y="189"/>
                    <a:pt x="506" y="245"/>
                    <a:pt x="512" y="254"/>
                  </a:cubicBezTo>
                  <a:cubicBezTo>
                    <a:pt x="518" y="264"/>
                    <a:pt x="529" y="290"/>
                    <a:pt x="529" y="302"/>
                  </a:cubicBezTo>
                  <a:cubicBezTo>
                    <a:pt x="529" y="314"/>
                    <a:pt x="517" y="314"/>
                    <a:pt x="505" y="318"/>
                  </a:cubicBezTo>
                  <a:cubicBezTo>
                    <a:pt x="494" y="321"/>
                    <a:pt x="492" y="336"/>
                    <a:pt x="493" y="354"/>
                  </a:cubicBezTo>
                  <a:cubicBezTo>
                    <a:pt x="493" y="372"/>
                    <a:pt x="506" y="385"/>
                    <a:pt x="521" y="396"/>
                  </a:cubicBezTo>
                  <a:cubicBezTo>
                    <a:pt x="536" y="406"/>
                    <a:pt x="568" y="424"/>
                    <a:pt x="587" y="441"/>
                  </a:cubicBezTo>
                  <a:cubicBezTo>
                    <a:pt x="605" y="458"/>
                    <a:pt x="599" y="473"/>
                    <a:pt x="606" y="491"/>
                  </a:cubicBezTo>
                  <a:cubicBezTo>
                    <a:pt x="613" y="508"/>
                    <a:pt x="629" y="511"/>
                    <a:pt x="640" y="516"/>
                  </a:cubicBezTo>
                  <a:cubicBezTo>
                    <a:pt x="651" y="520"/>
                    <a:pt x="657" y="533"/>
                    <a:pt x="659" y="547"/>
                  </a:cubicBezTo>
                  <a:cubicBezTo>
                    <a:pt x="661" y="562"/>
                    <a:pt x="663" y="595"/>
                    <a:pt x="668" y="608"/>
                  </a:cubicBezTo>
                  <a:cubicBezTo>
                    <a:pt x="672" y="621"/>
                    <a:pt x="685" y="638"/>
                    <a:pt x="689" y="646"/>
                  </a:cubicBezTo>
                  <a:cubicBezTo>
                    <a:pt x="692" y="655"/>
                    <a:pt x="699" y="682"/>
                    <a:pt x="691" y="690"/>
                  </a:cubicBezTo>
                  <a:cubicBezTo>
                    <a:pt x="683" y="698"/>
                    <a:pt x="671" y="694"/>
                    <a:pt x="654" y="691"/>
                  </a:cubicBezTo>
                  <a:cubicBezTo>
                    <a:pt x="638" y="687"/>
                    <a:pt x="635" y="700"/>
                    <a:pt x="621" y="712"/>
                  </a:cubicBezTo>
                  <a:cubicBezTo>
                    <a:pt x="608" y="722"/>
                    <a:pt x="581" y="719"/>
                    <a:pt x="566" y="717"/>
                  </a:cubicBezTo>
                  <a:cubicBezTo>
                    <a:pt x="551" y="716"/>
                    <a:pt x="530" y="735"/>
                    <a:pt x="520" y="743"/>
                  </a:cubicBezTo>
                  <a:cubicBezTo>
                    <a:pt x="509" y="751"/>
                    <a:pt x="508" y="758"/>
                    <a:pt x="512" y="765"/>
                  </a:cubicBezTo>
                  <a:cubicBezTo>
                    <a:pt x="515" y="773"/>
                    <a:pt x="514" y="778"/>
                    <a:pt x="509" y="783"/>
                  </a:cubicBezTo>
                  <a:cubicBezTo>
                    <a:pt x="504" y="788"/>
                    <a:pt x="501" y="806"/>
                    <a:pt x="505" y="821"/>
                  </a:cubicBezTo>
                  <a:cubicBezTo>
                    <a:pt x="508" y="835"/>
                    <a:pt x="516" y="836"/>
                    <a:pt x="523" y="837"/>
                  </a:cubicBezTo>
                  <a:cubicBezTo>
                    <a:pt x="531" y="837"/>
                    <a:pt x="531" y="838"/>
                    <a:pt x="533" y="846"/>
                  </a:cubicBezTo>
                  <a:cubicBezTo>
                    <a:pt x="534" y="854"/>
                    <a:pt x="547" y="850"/>
                    <a:pt x="564" y="855"/>
                  </a:cubicBezTo>
                  <a:cubicBezTo>
                    <a:pt x="582" y="859"/>
                    <a:pt x="577" y="875"/>
                    <a:pt x="578" y="888"/>
                  </a:cubicBezTo>
                  <a:cubicBezTo>
                    <a:pt x="578" y="902"/>
                    <a:pt x="573" y="911"/>
                    <a:pt x="569" y="926"/>
                  </a:cubicBezTo>
                  <a:cubicBezTo>
                    <a:pt x="566" y="941"/>
                    <a:pt x="571" y="945"/>
                    <a:pt x="579" y="945"/>
                  </a:cubicBezTo>
                  <a:cubicBezTo>
                    <a:pt x="587" y="946"/>
                    <a:pt x="583" y="949"/>
                    <a:pt x="577" y="954"/>
                  </a:cubicBezTo>
                  <a:cubicBezTo>
                    <a:pt x="571" y="960"/>
                    <a:pt x="572" y="964"/>
                    <a:pt x="577" y="970"/>
                  </a:cubicBezTo>
                  <a:cubicBezTo>
                    <a:pt x="583" y="977"/>
                    <a:pt x="584" y="991"/>
                    <a:pt x="582" y="1004"/>
                  </a:cubicBezTo>
                  <a:cubicBezTo>
                    <a:pt x="580" y="1018"/>
                    <a:pt x="571" y="1020"/>
                    <a:pt x="560" y="1018"/>
                  </a:cubicBezTo>
                  <a:cubicBezTo>
                    <a:pt x="549" y="1015"/>
                    <a:pt x="541" y="1018"/>
                    <a:pt x="535" y="1025"/>
                  </a:cubicBezTo>
                  <a:cubicBezTo>
                    <a:pt x="529" y="1032"/>
                    <a:pt x="519" y="1035"/>
                    <a:pt x="507" y="1034"/>
                  </a:cubicBezTo>
                  <a:cubicBezTo>
                    <a:pt x="495" y="1033"/>
                    <a:pt x="487" y="1024"/>
                    <a:pt x="480" y="1014"/>
                  </a:cubicBezTo>
                  <a:cubicBezTo>
                    <a:pt x="473" y="1004"/>
                    <a:pt x="465" y="995"/>
                    <a:pt x="453" y="985"/>
                  </a:cubicBezTo>
                  <a:cubicBezTo>
                    <a:pt x="441" y="976"/>
                    <a:pt x="425" y="968"/>
                    <a:pt x="415" y="968"/>
                  </a:cubicBezTo>
                  <a:cubicBezTo>
                    <a:pt x="405" y="969"/>
                    <a:pt x="387" y="971"/>
                    <a:pt x="372" y="964"/>
                  </a:cubicBezTo>
                  <a:cubicBezTo>
                    <a:pt x="356" y="957"/>
                    <a:pt x="324" y="948"/>
                    <a:pt x="318" y="939"/>
                  </a:cubicBezTo>
                  <a:cubicBezTo>
                    <a:pt x="312" y="930"/>
                    <a:pt x="305" y="915"/>
                    <a:pt x="295" y="905"/>
                  </a:cubicBezTo>
                  <a:cubicBezTo>
                    <a:pt x="285" y="895"/>
                    <a:pt x="277" y="890"/>
                    <a:pt x="275" y="900"/>
                  </a:cubicBezTo>
                  <a:cubicBezTo>
                    <a:pt x="273" y="910"/>
                    <a:pt x="265" y="940"/>
                    <a:pt x="260" y="951"/>
                  </a:cubicBezTo>
                  <a:cubicBezTo>
                    <a:pt x="253" y="961"/>
                    <a:pt x="243" y="967"/>
                    <a:pt x="234" y="962"/>
                  </a:cubicBezTo>
                  <a:cubicBezTo>
                    <a:pt x="225" y="957"/>
                    <a:pt x="221" y="959"/>
                    <a:pt x="206" y="957"/>
                  </a:cubicBezTo>
                  <a:cubicBezTo>
                    <a:pt x="194" y="956"/>
                    <a:pt x="184" y="952"/>
                    <a:pt x="169" y="945"/>
                  </a:cubicBezTo>
                  <a:cubicBezTo>
                    <a:pt x="161" y="940"/>
                    <a:pt x="159" y="939"/>
                    <a:pt x="151" y="945"/>
                  </a:cubicBezTo>
                  <a:cubicBezTo>
                    <a:pt x="145" y="949"/>
                    <a:pt x="136" y="954"/>
                    <a:pt x="128" y="955"/>
                  </a:cubicBezTo>
                  <a:cubicBezTo>
                    <a:pt x="116" y="956"/>
                    <a:pt x="110" y="956"/>
                    <a:pt x="107" y="962"/>
                  </a:cubicBezTo>
                  <a:cubicBezTo>
                    <a:pt x="104" y="967"/>
                    <a:pt x="100" y="968"/>
                    <a:pt x="93" y="969"/>
                  </a:cubicBezTo>
                  <a:cubicBezTo>
                    <a:pt x="85" y="970"/>
                    <a:pt x="85" y="978"/>
                    <a:pt x="85" y="985"/>
                  </a:cubicBezTo>
                  <a:cubicBezTo>
                    <a:pt x="85" y="992"/>
                    <a:pt x="87" y="998"/>
                    <a:pt x="96" y="1008"/>
                  </a:cubicBezTo>
                  <a:cubicBezTo>
                    <a:pt x="105" y="1018"/>
                    <a:pt x="114" y="1027"/>
                    <a:pt x="121" y="1032"/>
                  </a:cubicBezTo>
                  <a:cubicBezTo>
                    <a:pt x="128" y="1037"/>
                    <a:pt x="139" y="1036"/>
                    <a:pt x="156" y="1037"/>
                  </a:cubicBezTo>
                  <a:cubicBezTo>
                    <a:pt x="173" y="1038"/>
                    <a:pt x="177" y="1044"/>
                    <a:pt x="177" y="1053"/>
                  </a:cubicBezTo>
                  <a:cubicBezTo>
                    <a:pt x="177" y="1062"/>
                    <a:pt x="167" y="1073"/>
                    <a:pt x="158" y="1083"/>
                  </a:cubicBezTo>
                  <a:cubicBezTo>
                    <a:pt x="149" y="1093"/>
                    <a:pt x="145" y="1112"/>
                    <a:pt x="149" y="1122"/>
                  </a:cubicBezTo>
                  <a:cubicBezTo>
                    <a:pt x="153" y="1131"/>
                    <a:pt x="157" y="1137"/>
                    <a:pt x="149" y="1141"/>
                  </a:cubicBezTo>
                  <a:cubicBezTo>
                    <a:pt x="139" y="1145"/>
                    <a:pt x="134" y="1153"/>
                    <a:pt x="138" y="1160"/>
                  </a:cubicBezTo>
                  <a:cubicBezTo>
                    <a:pt x="141" y="1165"/>
                    <a:pt x="142" y="1173"/>
                    <a:pt x="135" y="1181"/>
                  </a:cubicBezTo>
                  <a:cubicBezTo>
                    <a:pt x="127" y="1188"/>
                    <a:pt x="122" y="1190"/>
                    <a:pt x="104" y="1192"/>
                  </a:cubicBezTo>
                  <a:cubicBezTo>
                    <a:pt x="87" y="1193"/>
                    <a:pt x="68" y="1194"/>
                    <a:pt x="64" y="1208"/>
                  </a:cubicBezTo>
                  <a:cubicBezTo>
                    <a:pt x="58" y="1221"/>
                    <a:pt x="64" y="1229"/>
                    <a:pt x="58" y="1232"/>
                  </a:cubicBezTo>
                  <a:cubicBezTo>
                    <a:pt x="51" y="1235"/>
                    <a:pt x="42" y="1239"/>
                    <a:pt x="39" y="1247"/>
                  </a:cubicBezTo>
                  <a:cubicBezTo>
                    <a:pt x="37" y="1255"/>
                    <a:pt x="40" y="1270"/>
                    <a:pt x="47" y="1277"/>
                  </a:cubicBezTo>
                  <a:cubicBezTo>
                    <a:pt x="54" y="1285"/>
                    <a:pt x="65" y="1293"/>
                    <a:pt x="67" y="1303"/>
                  </a:cubicBezTo>
                  <a:cubicBezTo>
                    <a:pt x="70" y="1313"/>
                    <a:pt x="61" y="1322"/>
                    <a:pt x="55" y="1331"/>
                  </a:cubicBezTo>
                  <a:cubicBezTo>
                    <a:pt x="49" y="1341"/>
                    <a:pt x="42" y="1354"/>
                    <a:pt x="42" y="1362"/>
                  </a:cubicBezTo>
                  <a:cubicBezTo>
                    <a:pt x="42" y="1371"/>
                    <a:pt x="47" y="1379"/>
                    <a:pt x="56" y="1382"/>
                  </a:cubicBezTo>
                  <a:cubicBezTo>
                    <a:pt x="64" y="1385"/>
                    <a:pt x="77" y="1382"/>
                    <a:pt x="85" y="1379"/>
                  </a:cubicBezTo>
                  <a:cubicBezTo>
                    <a:pt x="93" y="1376"/>
                    <a:pt x="112" y="1382"/>
                    <a:pt x="117" y="1391"/>
                  </a:cubicBezTo>
                  <a:cubicBezTo>
                    <a:pt x="122" y="1401"/>
                    <a:pt x="122" y="1416"/>
                    <a:pt x="120" y="1424"/>
                  </a:cubicBezTo>
                  <a:cubicBezTo>
                    <a:pt x="118" y="1433"/>
                    <a:pt x="101" y="1438"/>
                    <a:pt x="93" y="1440"/>
                  </a:cubicBezTo>
                  <a:cubicBezTo>
                    <a:pt x="85" y="1443"/>
                    <a:pt x="72" y="1448"/>
                    <a:pt x="71" y="1455"/>
                  </a:cubicBezTo>
                  <a:cubicBezTo>
                    <a:pt x="70" y="1462"/>
                    <a:pt x="74" y="1469"/>
                    <a:pt x="80" y="1474"/>
                  </a:cubicBezTo>
                  <a:cubicBezTo>
                    <a:pt x="86" y="1478"/>
                    <a:pt x="91" y="1484"/>
                    <a:pt x="89" y="1493"/>
                  </a:cubicBezTo>
                  <a:cubicBezTo>
                    <a:pt x="87" y="1501"/>
                    <a:pt x="84" y="1500"/>
                    <a:pt x="87" y="1509"/>
                  </a:cubicBezTo>
                  <a:cubicBezTo>
                    <a:pt x="91" y="1518"/>
                    <a:pt x="87" y="1538"/>
                    <a:pt x="84" y="1552"/>
                  </a:cubicBezTo>
                  <a:cubicBezTo>
                    <a:pt x="81" y="1565"/>
                    <a:pt x="78" y="1569"/>
                    <a:pt x="83" y="1579"/>
                  </a:cubicBezTo>
                  <a:cubicBezTo>
                    <a:pt x="88" y="1589"/>
                    <a:pt x="94" y="1589"/>
                    <a:pt x="90" y="1598"/>
                  </a:cubicBezTo>
                  <a:cubicBezTo>
                    <a:pt x="85" y="1606"/>
                    <a:pt x="75" y="1613"/>
                    <a:pt x="70" y="1622"/>
                  </a:cubicBezTo>
                  <a:cubicBezTo>
                    <a:pt x="66" y="1631"/>
                    <a:pt x="65" y="1637"/>
                    <a:pt x="64" y="1646"/>
                  </a:cubicBezTo>
                  <a:cubicBezTo>
                    <a:pt x="62" y="1655"/>
                    <a:pt x="59" y="1659"/>
                    <a:pt x="47" y="1660"/>
                  </a:cubicBezTo>
                  <a:cubicBezTo>
                    <a:pt x="36" y="1662"/>
                    <a:pt x="21" y="1661"/>
                    <a:pt x="14" y="1666"/>
                  </a:cubicBezTo>
                  <a:cubicBezTo>
                    <a:pt x="7" y="1670"/>
                    <a:pt x="0" y="1684"/>
                    <a:pt x="2" y="1694"/>
                  </a:cubicBezTo>
                  <a:cubicBezTo>
                    <a:pt x="5" y="1702"/>
                    <a:pt x="13" y="1720"/>
                    <a:pt x="19" y="1727"/>
                  </a:cubicBezTo>
                  <a:cubicBezTo>
                    <a:pt x="24" y="1734"/>
                    <a:pt x="27" y="1741"/>
                    <a:pt x="29" y="1749"/>
                  </a:cubicBezTo>
                  <a:cubicBezTo>
                    <a:pt x="32" y="1758"/>
                    <a:pt x="37" y="1760"/>
                    <a:pt x="42" y="1760"/>
                  </a:cubicBezTo>
                  <a:cubicBezTo>
                    <a:pt x="47" y="1760"/>
                    <a:pt x="53" y="1761"/>
                    <a:pt x="58" y="1769"/>
                  </a:cubicBezTo>
                  <a:cubicBezTo>
                    <a:pt x="64" y="1778"/>
                    <a:pt x="68" y="1787"/>
                    <a:pt x="66" y="1794"/>
                  </a:cubicBezTo>
                  <a:cubicBezTo>
                    <a:pt x="63" y="1801"/>
                    <a:pt x="54" y="1800"/>
                    <a:pt x="61" y="1812"/>
                  </a:cubicBezTo>
                  <a:cubicBezTo>
                    <a:pt x="68" y="1825"/>
                    <a:pt x="75" y="1832"/>
                    <a:pt x="74" y="1845"/>
                  </a:cubicBezTo>
                  <a:cubicBezTo>
                    <a:pt x="74" y="1857"/>
                    <a:pt x="66" y="1867"/>
                    <a:pt x="77" y="1874"/>
                  </a:cubicBezTo>
                  <a:cubicBezTo>
                    <a:pt x="88" y="1881"/>
                    <a:pt x="118" y="1889"/>
                    <a:pt x="125" y="1904"/>
                  </a:cubicBezTo>
                  <a:cubicBezTo>
                    <a:pt x="132" y="1919"/>
                    <a:pt x="128" y="1925"/>
                    <a:pt x="128" y="1937"/>
                  </a:cubicBezTo>
                  <a:cubicBezTo>
                    <a:pt x="128" y="1949"/>
                    <a:pt x="134" y="1972"/>
                    <a:pt x="141" y="1982"/>
                  </a:cubicBezTo>
                  <a:cubicBezTo>
                    <a:pt x="148" y="1992"/>
                    <a:pt x="158" y="2014"/>
                    <a:pt x="167" y="2020"/>
                  </a:cubicBezTo>
                  <a:cubicBezTo>
                    <a:pt x="176" y="2026"/>
                    <a:pt x="195" y="2021"/>
                    <a:pt x="201" y="2029"/>
                  </a:cubicBezTo>
                  <a:cubicBezTo>
                    <a:pt x="208" y="2037"/>
                    <a:pt x="218" y="2041"/>
                    <a:pt x="229" y="2040"/>
                  </a:cubicBezTo>
                  <a:cubicBezTo>
                    <a:pt x="241" y="2040"/>
                    <a:pt x="238" y="2049"/>
                    <a:pt x="233" y="2054"/>
                  </a:cubicBezTo>
                  <a:cubicBezTo>
                    <a:pt x="229" y="2060"/>
                    <a:pt x="235" y="2066"/>
                    <a:pt x="243" y="2073"/>
                  </a:cubicBezTo>
                  <a:cubicBezTo>
                    <a:pt x="251" y="2079"/>
                    <a:pt x="271" y="2092"/>
                    <a:pt x="286" y="2090"/>
                  </a:cubicBezTo>
                  <a:cubicBezTo>
                    <a:pt x="301" y="2087"/>
                    <a:pt x="307" y="2075"/>
                    <a:pt x="316" y="2066"/>
                  </a:cubicBezTo>
                  <a:cubicBezTo>
                    <a:pt x="324" y="2056"/>
                    <a:pt x="335" y="2051"/>
                    <a:pt x="341" y="2060"/>
                  </a:cubicBezTo>
                  <a:cubicBezTo>
                    <a:pt x="347" y="2069"/>
                    <a:pt x="355" y="2071"/>
                    <a:pt x="369" y="2070"/>
                  </a:cubicBezTo>
                  <a:cubicBezTo>
                    <a:pt x="384" y="2070"/>
                    <a:pt x="391" y="2067"/>
                    <a:pt x="396" y="2056"/>
                  </a:cubicBezTo>
                  <a:cubicBezTo>
                    <a:pt x="400" y="2046"/>
                    <a:pt x="403" y="2043"/>
                    <a:pt x="416" y="2044"/>
                  </a:cubicBezTo>
                  <a:cubicBezTo>
                    <a:pt x="428" y="2046"/>
                    <a:pt x="439" y="2048"/>
                    <a:pt x="449" y="2049"/>
                  </a:cubicBezTo>
                  <a:cubicBezTo>
                    <a:pt x="458" y="2050"/>
                    <a:pt x="460" y="2054"/>
                    <a:pt x="453" y="2059"/>
                  </a:cubicBezTo>
                  <a:cubicBezTo>
                    <a:pt x="446" y="2063"/>
                    <a:pt x="439" y="2071"/>
                    <a:pt x="447" y="2084"/>
                  </a:cubicBezTo>
                  <a:cubicBezTo>
                    <a:pt x="454" y="2097"/>
                    <a:pt x="466" y="2110"/>
                    <a:pt x="473" y="2127"/>
                  </a:cubicBezTo>
                  <a:cubicBezTo>
                    <a:pt x="481" y="2145"/>
                    <a:pt x="485" y="2160"/>
                    <a:pt x="500" y="2178"/>
                  </a:cubicBezTo>
                  <a:cubicBezTo>
                    <a:pt x="516" y="2196"/>
                    <a:pt x="532" y="2203"/>
                    <a:pt x="543" y="2207"/>
                  </a:cubicBezTo>
                  <a:cubicBezTo>
                    <a:pt x="553" y="2210"/>
                    <a:pt x="567" y="2216"/>
                    <a:pt x="573" y="2227"/>
                  </a:cubicBezTo>
                  <a:cubicBezTo>
                    <a:pt x="579" y="2237"/>
                    <a:pt x="593" y="2261"/>
                    <a:pt x="598" y="2266"/>
                  </a:cubicBezTo>
                  <a:cubicBezTo>
                    <a:pt x="604" y="2271"/>
                    <a:pt x="619" y="2262"/>
                    <a:pt x="626" y="2256"/>
                  </a:cubicBezTo>
                  <a:cubicBezTo>
                    <a:pt x="632" y="2249"/>
                    <a:pt x="673" y="2259"/>
                    <a:pt x="668" y="2271"/>
                  </a:cubicBezTo>
                  <a:cubicBezTo>
                    <a:pt x="663" y="2283"/>
                    <a:pt x="657" y="2290"/>
                    <a:pt x="661" y="2302"/>
                  </a:cubicBezTo>
                  <a:cubicBezTo>
                    <a:pt x="665" y="2313"/>
                    <a:pt x="680" y="2312"/>
                    <a:pt x="684" y="2309"/>
                  </a:cubicBezTo>
                  <a:cubicBezTo>
                    <a:pt x="688" y="2306"/>
                    <a:pt x="693" y="2308"/>
                    <a:pt x="697" y="2313"/>
                  </a:cubicBezTo>
                  <a:cubicBezTo>
                    <a:pt x="701" y="2317"/>
                    <a:pt x="708" y="2306"/>
                    <a:pt x="723" y="2313"/>
                  </a:cubicBezTo>
                  <a:cubicBezTo>
                    <a:pt x="739" y="2319"/>
                    <a:pt x="740" y="2329"/>
                    <a:pt x="750" y="2333"/>
                  </a:cubicBezTo>
                  <a:cubicBezTo>
                    <a:pt x="760" y="2336"/>
                    <a:pt x="782" y="2338"/>
                    <a:pt x="792" y="2335"/>
                  </a:cubicBezTo>
                  <a:cubicBezTo>
                    <a:pt x="803" y="2332"/>
                    <a:pt x="804" y="2327"/>
                    <a:pt x="814" y="2337"/>
                  </a:cubicBezTo>
                  <a:cubicBezTo>
                    <a:pt x="824" y="2346"/>
                    <a:pt x="837" y="2356"/>
                    <a:pt x="845" y="2359"/>
                  </a:cubicBezTo>
                  <a:cubicBezTo>
                    <a:pt x="853" y="2362"/>
                    <a:pt x="862" y="2359"/>
                    <a:pt x="867" y="2356"/>
                  </a:cubicBezTo>
                  <a:cubicBezTo>
                    <a:pt x="872" y="2352"/>
                    <a:pt x="889" y="2353"/>
                    <a:pt x="892" y="2361"/>
                  </a:cubicBezTo>
                  <a:cubicBezTo>
                    <a:pt x="895" y="2368"/>
                    <a:pt x="896" y="2378"/>
                    <a:pt x="898" y="2385"/>
                  </a:cubicBezTo>
                  <a:cubicBezTo>
                    <a:pt x="900" y="2392"/>
                    <a:pt x="910" y="2393"/>
                    <a:pt x="919" y="2390"/>
                  </a:cubicBezTo>
                  <a:cubicBezTo>
                    <a:pt x="929" y="2388"/>
                    <a:pt x="949" y="2383"/>
                    <a:pt x="955" y="2394"/>
                  </a:cubicBezTo>
                  <a:cubicBezTo>
                    <a:pt x="962" y="2403"/>
                    <a:pt x="964" y="2413"/>
                    <a:pt x="974" y="2425"/>
                  </a:cubicBezTo>
                  <a:cubicBezTo>
                    <a:pt x="984" y="2436"/>
                    <a:pt x="988" y="2442"/>
                    <a:pt x="998" y="2440"/>
                  </a:cubicBezTo>
                  <a:cubicBezTo>
                    <a:pt x="1008" y="2439"/>
                    <a:pt x="1013" y="2439"/>
                    <a:pt x="1015" y="2447"/>
                  </a:cubicBezTo>
                  <a:cubicBezTo>
                    <a:pt x="1017" y="2455"/>
                    <a:pt x="1020" y="2466"/>
                    <a:pt x="1033" y="2466"/>
                  </a:cubicBezTo>
                  <a:cubicBezTo>
                    <a:pt x="1045" y="2467"/>
                    <a:pt x="1049" y="2464"/>
                    <a:pt x="1059" y="2455"/>
                  </a:cubicBezTo>
                  <a:cubicBezTo>
                    <a:pt x="1068" y="2446"/>
                    <a:pt x="1090" y="2446"/>
                    <a:pt x="1100" y="2447"/>
                  </a:cubicBezTo>
                  <a:cubicBezTo>
                    <a:pt x="1110" y="2448"/>
                    <a:pt x="1120" y="2456"/>
                    <a:pt x="1126" y="2468"/>
                  </a:cubicBezTo>
                  <a:cubicBezTo>
                    <a:pt x="1131" y="2480"/>
                    <a:pt x="1138" y="2492"/>
                    <a:pt x="1148" y="2491"/>
                  </a:cubicBezTo>
                  <a:cubicBezTo>
                    <a:pt x="1158" y="2489"/>
                    <a:pt x="1165" y="2489"/>
                    <a:pt x="1170" y="2495"/>
                  </a:cubicBezTo>
                  <a:cubicBezTo>
                    <a:pt x="1174" y="2502"/>
                    <a:pt x="1192" y="2508"/>
                    <a:pt x="1201" y="2508"/>
                  </a:cubicBezTo>
                  <a:cubicBezTo>
                    <a:pt x="1210" y="2508"/>
                    <a:pt x="1216" y="2504"/>
                    <a:pt x="1223" y="2496"/>
                  </a:cubicBezTo>
                  <a:cubicBezTo>
                    <a:pt x="1230" y="2489"/>
                    <a:pt x="1240" y="2489"/>
                    <a:pt x="1250" y="2492"/>
                  </a:cubicBezTo>
                  <a:cubicBezTo>
                    <a:pt x="1260" y="2494"/>
                    <a:pt x="1275" y="2495"/>
                    <a:pt x="1280" y="2486"/>
                  </a:cubicBezTo>
                  <a:cubicBezTo>
                    <a:pt x="1286" y="2477"/>
                    <a:pt x="1289" y="2475"/>
                    <a:pt x="1306" y="2475"/>
                  </a:cubicBezTo>
                  <a:cubicBezTo>
                    <a:pt x="1324" y="2475"/>
                    <a:pt x="1339" y="2473"/>
                    <a:pt x="1345" y="2466"/>
                  </a:cubicBezTo>
                  <a:cubicBezTo>
                    <a:pt x="1352" y="2458"/>
                    <a:pt x="1354" y="2450"/>
                    <a:pt x="1362" y="2460"/>
                  </a:cubicBezTo>
                  <a:cubicBezTo>
                    <a:pt x="1370" y="2469"/>
                    <a:pt x="1389" y="2483"/>
                    <a:pt x="1393" y="2490"/>
                  </a:cubicBezTo>
                  <a:cubicBezTo>
                    <a:pt x="1398" y="2496"/>
                    <a:pt x="1399" y="2503"/>
                    <a:pt x="1402" y="2513"/>
                  </a:cubicBezTo>
                  <a:cubicBezTo>
                    <a:pt x="1404" y="2523"/>
                    <a:pt x="1409" y="2533"/>
                    <a:pt x="1418" y="2534"/>
                  </a:cubicBezTo>
                  <a:cubicBezTo>
                    <a:pt x="1426" y="2535"/>
                    <a:pt x="1431" y="2536"/>
                    <a:pt x="1433" y="2546"/>
                  </a:cubicBezTo>
                  <a:cubicBezTo>
                    <a:pt x="1435" y="2556"/>
                    <a:pt x="1436" y="2573"/>
                    <a:pt x="1446" y="2586"/>
                  </a:cubicBezTo>
                  <a:cubicBezTo>
                    <a:pt x="1457" y="2599"/>
                    <a:pt x="1470" y="2619"/>
                    <a:pt x="1478" y="2627"/>
                  </a:cubicBezTo>
                  <a:cubicBezTo>
                    <a:pt x="1486" y="2634"/>
                    <a:pt x="1512" y="2634"/>
                    <a:pt x="1522" y="2636"/>
                  </a:cubicBezTo>
                  <a:cubicBezTo>
                    <a:pt x="1532" y="2637"/>
                    <a:pt x="1539" y="2638"/>
                    <a:pt x="1541" y="2648"/>
                  </a:cubicBezTo>
                  <a:cubicBezTo>
                    <a:pt x="1542" y="2657"/>
                    <a:pt x="1544" y="2662"/>
                    <a:pt x="1555" y="2664"/>
                  </a:cubicBezTo>
                  <a:cubicBezTo>
                    <a:pt x="1565" y="2666"/>
                    <a:pt x="1569" y="2669"/>
                    <a:pt x="1571" y="2678"/>
                  </a:cubicBezTo>
                  <a:cubicBezTo>
                    <a:pt x="1572" y="2688"/>
                    <a:pt x="1568" y="2699"/>
                    <a:pt x="1564" y="2706"/>
                  </a:cubicBezTo>
                  <a:cubicBezTo>
                    <a:pt x="1561" y="2713"/>
                    <a:pt x="1559" y="2713"/>
                    <a:pt x="1560" y="2719"/>
                  </a:cubicBezTo>
                  <a:cubicBezTo>
                    <a:pt x="1560" y="2725"/>
                    <a:pt x="1558" y="2730"/>
                    <a:pt x="1551" y="2732"/>
                  </a:cubicBezTo>
                  <a:cubicBezTo>
                    <a:pt x="1545" y="2735"/>
                    <a:pt x="1539" y="2741"/>
                    <a:pt x="1541" y="2754"/>
                  </a:cubicBezTo>
                  <a:cubicBezTo>
                    <a:pt x="1543" y="2768"/>
                    <a:pt x="1552" y="2793"/>
                    <a:pt x="1560" y="2810"/>
                  </a:cubicBezTo>
                  <a:cubicBezTo>
                    <a:pt x="1569" y="2827"/>
                    <a:pt x="1579" y="2835"/>
                    <a:pt x="1585" y="2838"/>
                  </a:cubicBezTo>
                  <a:cubicBezTo>
                    <a:pt x="1591" y="2840"/>
                    <a:pt x="1600" y="2834"/>
                    <a:pt x="1606" y="2829"/>
                  </a:cubicBezTo>
                  <a:cubicBezTo>
                    <a:pt x="1612" y="2825"/>
                    <a:pt x="1622" y="2826"/>
                    <a:pt x="1631" y="2830"/>
                  </a:cubicBezTo>
                  <a:cubicBezTo>
                    <a:pt x="1640" y="2834"/>
                    <a:pt x="1651" y="2838"/>
                    <a:pt x="1654" y="2849"/>
                  </a:cubicBezTo>
                  <a:cubicBezTo>
                    <a:pt x="1658" y="2859"/>
                    <a:pt x="1665" y="2863"/>
                    <a:pt x="1674" y="2858"/>
                  </a:cubicBezTo>
                  <a:cubicBezTo>
                    <a:pt x="1683" y="2852"/>
                    <a:pt x="1687" y="2852"/>
                    <a:pt x="1694" y="2858"/>
                  </a:cubicBezTo>
                  <a:cubicBezTo>
                    <a:pt x="1702" y="2865"/>
                    <a:pt x="1723" y="2865"/>
                    <a:pt x="1731" y="2866"/>
                  </a:cubicBezTo>
                  <a:cubicBezTo>
                    <a:pt x="1739" y="2867"/>
                    <a:pt x="1753" y="2871"/>
                    <a:pt x="1754" y="2879"/>
                  </a:cubicBezTo>
                  <a:cubicBezTo>
                    <a:pt x="1756" y="2888"/>
                    <a:pt x="1754" y="2898"/>
                    <a:pt x="1755" y="2908"/>
                  </a:cubicBezTo>
                  <a:cubicBezTo>
                    <a:pt x="1756" y="2917"/>
                    <a:pt x="1774" y="2929"/>
                    <a:pt x="1782" y="2923"/>
                  </a:cubicBezTo>
                  <a:cubicBezTo>
                    <a:pt x="1791" y="2916"/>
                    <a:pt x="1787" y="2911"/>
                    <a:pt x="1781" y="2912"/>
                  </a:cubicBezTo>
                  <a:cubicBezTo>
                    <a:pt x="1774" y="2914"/>
                    <a:pt x="1773" y="2905"/>
                    <a:pt x="1780" y="2897"/>
                  </a:cubicBezTo>
                  <a:cubicBezTo>
                    <a:pt x="1787" y="2889"/>
                    <a:pt x="1798" y="2878"/>
                    <a:pt x="1790" y="2867"/>
                  </a:cubicBezTo>
                  <a:cubicBezTo>
                    <a:pt x="1782" y="2857"/>
                    <a:pt x="1784" y="2855"/>
                    <a:pt x="1784" y="2843"/>
                  </a:cubicBezTo>
                  <a:cubicBezTo>
                    <a:pt x="1783" y="2830"/>
                    <a:pt x="1768" y="2815"/>
                    <a:pt x="1777" y="2815"/>
                  </a:cubicBezTo>
                  <a:cubicBezTo>
                    <a:pt x="1787" y="2815"/>
                    <a:pt x="1787" y="2812"/>
                    <a:pt x="1786" y="2802"/>
                  </a:cubicBezTo>
                  <a:cubicBezTo>
                    <a:pt x="1785" y="2793"/>
                    <a:pt x="1793" y="2789"/>
                    <a:pt x="1809" y="2788"/>
                  </a:cubicBezTo>
                  <a:cubicBezTo>
                    <a:pt x="1825" y="2788"/>
                    <a:pt x="1828" y="2794"/>
                    <a:pt x="1829" y="2804"/>
                  </a:cubicBezTo>
                  <a:cubicBezTo>
                    <a:pt x="1829" y="2813"/>
                    <a:pt x="1829" y="2820"/>
                    <a:pt x="1838" y="2827"/>
                  </a:cubicBezTo>
                  <a:cubicBezTo>
                    <a:pt x="1848" y="2834"/>
                    <a:pt x="1846" y="2841"/>
                    <a:pt x="1846" y="2850"/>
                  </a:cubicBezTo>
                  <a:cubicBezTo>
                    <a:pt x="1847" y="2859"/>
                    <a:pt x="1858" y="2866"/>
                    <a:pt x="1871" y="2869"/>
                  </a:cubicBezTo>
                  <a:cubicBezTo>
                    <a:pt x="1885" y="2873"/>
                    <a:pt x="1922" y="2888"/>
                    <a:pt x="1934" y="2894"/>
                  </a:cubicBezTo>
                  <a:cubicBezTo>
                    <a:pt x="1946" y="2900"/>
                    <a:pt x="1955" y="2907"/>
                    <a:pt x="1962" y="2903"/>
                  </a:cubicBezTo>
                  <a:cubicBezTo>
                    <a:pt x="1969" y="2900"/>
                    <a:pt x="1967" y="2882"/>
                    <a:pt x="1958" y="2871"/>
                  </a:cubicBezTo>
                  <a:cubicBezTo>
                    <a:pt x="1949" y="2859"/>
                    <a:pt x="1946" y="2851"/>
                    <a:pt x="1950" y="2837"/>
                  </a:cubicBezTo>
                  <a:cubicBezTo>
                    <a:pt x="1955" y="2823"/>
                    <a:pt x="1957" y="2815"/>
                    <a:pt x="1951" y="2803"/>
                  </a:cubicBezTo>
                  <a:cubicBezTo>
                    <a:pt x="1945" y="2790"/>
                    <a:pt x="1945" y="2779"/>
                    <a:pt x="1951" y="2778"/>
                  </a:cubicBezTo>
                  <a:cubicBezTo>
                    <a:pt x="1957" y="2778"/>
                    <a:pt x="1963" y="2785"/>
                    <a:pt x="1974" y="2789"/>
                  </a:cubicBezTo>
                  <a:cubicBezTo>
                    <a:pt x="1985" y="2793"/>
                    <a:pt x="1998" y="2797"/>
                    <a:pt x="2006" y="2797"/>
                  </a:cubicBezTo>
                  <a:cubicBezTo>
                    <a:pt x="2015" y="2797"/>
                    <a:pt x="2016" y="2794"/>
                    <a:pt x="2016" y="2786"/>
                  </a:cubicBezTo>
                  <a:cubicBezTo>
                    <a:pt x="2016" y="2777"/>
                    <a:pt x="2029" y="2776"/>
                    <a:pt x="2046" y="2779"/>
                  </a:cubicBezTo>
                  <a:cubicBezTo>
                    <a:pt x="2062" y="2781"/>
                    <a:pt x="2070" y="2786"/>
                    <a:pt x="2077" y="2789"/>
                  </a:cubicBezTo>
                  <a:cubicBezTo>
                    <a:pt x="2084" y="2792"/>
                    <a:pt x="2090" y="2788"/>
                    <a:pt x="2092" y="2780"/>
                  </a:cubicBezTo>
                  <a:cubicBezTo>
                    <a:pt x="2093" y="2773"/>
                    <a:pt x="2096" y="2760"/>
                    <a:pt x="2106" y="2766"/>
                  </a:cubicBezTo>
                  <a:cubicBezTo>
                    <a:pt x="2116" y="2772"/>
                    <a:pt x="2129" y="2774"/>
                    <a:pt x="2128" y="2765"/>
                  </a:cubicBezTo>
                  <a:cubicBezTo>
                    <a:pt x="2127" y="2755"/>
                    <a:pt x="2119" y="2742"/>
                    <a:pt x="2124" y="2720"/>
                  </a:cubicBezTo>
                  <a:cubicBezTo>
                    <a:pt x="2128" y="2698"/>
                    <a:pt x="2135" y="2699"/>
                    <a:pt x="2144" y="2703"/>
                  </a:cubicBezTo>
                  <a:cubicBezTo>
                    <a:pt x="2152" y="2707"/>
                    <a:pt x="2167" y="2710"/>
                    <a:pt x="2163" y="2700"/>
                  </a:cubicBezTo>
                  <a:cubicBezTo>
                    <a:pt x="2160" y="2691"/>
                    <a:pt x="2157" y="2681"/>
                    <a:pt x="2164" y="2677"/>
                  </a:cubicBezTo>
                  <a:cubicBezTo>
                    <a:pt x="2171" y="2673"/>
                    <a:pt x="2176" y="2663"/>
                    <a:pt x="2168" y="2659"/>
                  </a:cubicBezTo>
                  <a:cubicBezTo>
                    <a:pt x="2159" y="2655"/>
                    <a:pt x="2148" y="2650"/>
                    <a:pt x="2154" y="2641"/>
                  </a:cubicBezTo>
                  <a:cubicBezTo>
                    <a:pt x="2159" y="2631"/>
                    <a:pt x="2166" y="2619"/>
                    <a:pt x="2177" y="2620"/>
                  </a:cubicBezTo>
                  <a:cubicBezTo>
                    <a:pt x="2189" y="2622"/>
                    <a:pt x="2227" y="2643"/>
                    <a:pt x="2242" y="2646"/>
                  </a:cubicBezTo>
                  <a:cubicBezTo>
                    <a:pt x="2253" y="2648"/>
                    <a:pt x="2250" y="2644"/>
                    <a:pt x="2258" y="2636"/>
                  </a:cubicBezTo>
                  <a:cubicBezTo>
                    <a:pt x="2267" y="2627"/>
                    <a:pt x="2276" y="2629"/>
                    <a:pt x="2269" y="2622"/>
                  </a:cubicBezTo>
                  <a:cubicBezTo>
                    <a:pt x="2265" y="2618"/>
                    <a:pt x="2260" y="2613"/>
                    <a:pt x="2256" y="2608"/>
                  </a:cubicBezTo>
                  <a:cubicBezTo>
                    <a:pt x="2245" y="2595"/>
                    <a:pt x="2229" y="2578"/>
                    <a:pt x="2223" y="2570"/>
                  </a:cubicBezTo>
                  <a:cubicBezTo>
                    <a:pt x="2217" y="2561"/>
                    <a:pt x="2207" y="2556"/>
                    <a:pt x="2200" y="2554"/>
                  </a:cubicBezTo>
                  <a:cubicBezTo>
                    <a:pt x="2193" y="2550"/>
                    <a:pt x="2183" y="2541"/>
                    <a:pt x="2181" y="2532"/>
                  </a:cubicBezTo>
                  <a:cubicBezTo>
                    <a:pt x="2180" y="2523"/>
                    <a:pt x="2179" y="2505"/>
                    <a:pt x="2179" y="2493"/>
                  </a:cubicBezTo>
                  <a:cubicBezTo>
                    <a:pt x="2179" y="2489"/>
                    <a:pt x="2177" y="2485"/>
                    <a:pt x="2174" y="2482"/>
                  </a:cubicBezTo>
                  <a:cubicBezTo>
                    <a:pt x="2167" y="2473"/>
                    <a:pt x="2167" y="2473"/>
                    <a:pt x="2177" y="2464"/>
                  </a:cubicBezTo>
                  <a:cubicBezTo>
                    <a:pt x="2183" y="2459"/>
                    <a:pt x="2189" y="2456"/>
                    <a:pt x="2200" y="2456"/>
                  </a:cubicBezTo>
                  <a:cubicBezTo>
                    <a:pt x="2220" y="2456"/>
                    <a:pt x="2231" y="2458"/>
                    <a:pt x="2237" y="2444"/>
                  </a:cubicBezTo>
                  <a:cubicBezTo>
                    <a:pt x="2243" y="2429"/>
                    <a:pt x="2231" y="2413"/>
                    <a:pt x="2227" y="2405"/>
                  </a:cubicBezTo>
                  <a:cubicBezTo>
                    <a:pt x="2223" y="2397"/>
                    <a:pt x="2228" y="2389"/>
                    <a:pt x="2241" y="2382"/>
                  </a:cubicBezTo>
                  <a:cubicBezTo>
                    <a:pt x="2254" y="2375"/>
                    <a:pt x="2265" y="2367"/>
                    <a:pt x="2266" y="2352"/>
                  </a:cubicBezTo>
                  <a:cubicBezTo>
                    <a:pt x="2267" y="2336"/>
                    <a:pt x="2274" y="2322"/>
                    <a:pt x="2287" y="2321"/>
                  </a:cubicBezTo>
                  <a:cubicBezTo>
                    <a:pt x="2299" y="2321"/>
                    <a:pt x="2312" y="2317"/>
                    <a:pt x="2319" y="2315"/>
                  </a:cubicBezTo>
                  <a:cubicBezTo>
                    <a:pt x="2327" y="2313"/>
                    <a:pt x="2316" y="2302"/>
                    <a:pt x="2300" y="2299"/>
                  </a:cubicBezTo>
                  <a:cubicBezTo>
                    <a:pt x="2284" y="2295"/>
                    <a:pt x="2271" y="2284"/>
                    <a:pt x="2261" y="2277"/>
                  </a:cubicBezTo>
                  <a:cubicBezTo>
                    <a:pt x="2250" y="2271"/>
                    <a:pt x="2249" y="2260"/>
                    <a:pt x="2253" y="2252"/>
                  </a:cubicBezTo>
                  <a:cubicBezTo>
                    <a:pt x="2257" y="2245"/>
                    <a:pt x="2252" y="2244"/>
                    <a:pt x="2243" y="2243"/>
                  </a:cubicBezTo>
                  <a:cubicBezTo>
                    <a:pt x="2234" y="2242"/>
                    <a:pt x="2223" y="2233"/>
                    <a:pt x="2227" y="2223"/>
                  </a:cubicBezTo>
                  <a:cubicBezTo>
                    <a:pt x="2231" y="2212"/>
                    <a:pt x="2238" y="2204"/>
                    <a:pt x="2233" y="2183"/>
                  </a:cubicBezTo>
                  <a:cubicBezTo>
                    <a:pt x="2229" y="2163"/>
                    <a:pt x="2225" y="2161"/>
                    <a:pt x="2221" y="2151"/>
                  </a:cubicBezTo>
                  <a:cubicBezTo>
                    <a:pt x="2217" y="2141"/>
                    <a:pt x="2225" y="2132"/>
                    <a:pt x="2237" y="2129"/>
                  </a:cubicBezTo>
                  <a:cubicBezTo>
                    <a:pt x="2250" y="2125"/>
                    <a:pt x="2260" y="2126"/>
                    <a:pt x="2277" y="2122"/>
                  </a:cubicBezTo>
                  <a:cubicBezTo>
                    <a:pt x="2294" y="2117"/>
                    <a:pt x="2302" y="2119"/>
                    <a:pt x="2308" y="2105"/>
                  </a:cubicBezTo>
                  <a:cubicBezTo>
                    <a:pt x="2315" y="2091"/>
                    <a:pt x="2321" y="2085"/>
                    <a:pt x="2330" y="2090"/>
                  </a:cubicBezTo>
                  <a:cubicBezTo>
                    <a:pt x="2339" y="2093"/>
                    <a:pt x="2352" y="2102"/>
                    <a:pt x="2349" y="2122"/>
                  </a:cubicBezTo>
                  <a:cubicBezTo>
                    <a:pt x="2346" y="2141"/>
                    <a:pt x="2345" y="2147"/>
                    <a:pt x="2356" y="2148"/>
                  </a:cubicBezTo>
                  <a:cubicBezTo>
                    <a:pt x="2368" y="2150"/>
                    <a:pt x="2378" y="2146"/>
                    <a:pt x="2389" y="2135"/>
                  </a:cubicBezTo>
                  <a:cubicBezTo>
                    <a:pt x="2400" y="2124"/>
                    <a:pt x="2400" y="2118"/>
                    <a:pt x="2421" y="2119"/>
                  </a:cubicBezTo>
                  <a:cubicBezTo>
                    <a:pt x="2443" y="2121"/>
                    <a:pt x="2465" y="2129"/>
                    <a:pt x="2476" y="2133"/>
                  </a:cubicBezTo>
                  <a:cubicBezTo>
                    <a:pt x="2486" y="2138"/>
                    <a:pt x="2489" y="2143"/>
                    <a:pt x="2489" y="2151"/>
                  </a:cubicBezTo>
                  <a:cubicBezTo>
                    <a:pt x="2489" y="2160"/>
                    <a:pt x="2477" y="2195"/>
                    <a:pt x="2498" y="2171"/>
                  </a:cubicBezTo>
                  <a:cubicBezTo>
                    <a:pt x="2521" y="2147"/>
                    <a:pt x="2544" y="2173"/>
                    <a:pt x="2554" y="2183"/>
                  </a:cubicBezTo>
                  <a:cubicBezTo>
                    <a:pt x="2563" y="2192"/>
                    <a:pt x="2561" y="2194"/>
                    <a:pt x="2565" y="2204"/>
                  </a:cubicBezTo>
                  <a:cubicBezTo>
                    <a:pt x="2569" y="2213"/>
                    <a:pt x="2600" y="2240"/>
                    <a:pt x="2600" y="2250"/>
                  </a:cubicBezTo>
                  <a:cubicBezTo>
                    <a:pt x="2601" y="2260"/>
                    <a:pt x="2583" y="2262"/>
                    <a:pt x="2587" y="2279"/>
                  </a:cubicBezTo>
                  <a:cubicBezTo>
                    <a:pt x="2591" y="2297"/>
                    <a:pt x="2604" y="2311"/>
                    <a:pt x="2608" y="2319"/>
                  </a:cubicBezTo>
                  <a:cubicBezTo>
                    <a:pt x="2613" y="2328"/>
                    <a:pt x="2614" y="2336"/>
                    <a:pt x="2611" y="2354"/>
                  </a:cubicBezTo>
                  <a:cubicBezTo>
                    <a:pt x="2607" y="2373"/>
                    <a:pt x="2624" y="2376"/>
                    <a:pt x="2623" y="2392"/>
                  </a:cubicBezTo>
                  <a:cubicBezTo>
                    <a:pt x="2622" y="2409"/>
                    <a:pt x="2620" y="2429"/>
                    <a:pt x="2626" y="2439"/>
                  </a:cubicBezTo>
                  <a:cubicBezTo>
                    <a:pt x="2633" y="2449"/>
                    <a:pt x="2660" y="2454"/>
                    <a:pt x="2663" y="2465"/>
                  </a:cubicBezTo>
                  <a:cubicBezTo>
                    <a:pt x="2666" y="2475"/>
                    <a:pt x="2671" y="2480"/>
                    <a:pt x="2681" y="2480"/>
                  </a:cubicBezTo>
                  <a:cubicBezTo>
                    <a:pt x="2690" y="2480"/>
                    <a:pt x="2708" y="2480"/>
                    <a:pt x="2722" y="2496"/>
                  </a:cubicBezTo>
                  <a:cubicBezTo>
                    <a:pt x="2736" y="2511"/>
                    <a:pt x="2737" y="2527"/>
                    <a:pt x="2742" y="2540"/>
                  </a:cubicBezTo>
                  <a:cubicBezTo>
                    <a:pt x="2749" y="2561"/>
                    <a:pt x="2768" y="2550"/>
                    <a:pt x="2788" y="2566"/>
                  </a:cubicBezTo>
                  <a:cubicBezTo>
                    <a:pt x="2796" y="2572"/>
                    <a:pt x="2800" y="2570"/>
                    <a:pt x="2811" y="2574"/>
                  </a:cubicBezTo>
                  <a:cubicBezTo>
                    <a:pt x="2822" y="2578"/>
                    <a:pt x="2830" y="2594"/>
                    <a:pt x="2840" y="2604"/>
                  </a:cubicBezTo>
                  <a:cubicBezTo>
                    <a:pt x="2850" y="2615"/>
                    <a:pt x="2892" y="2642"/>
                    <a:pt x="2895" y="2611"/>
                  </a:cubicBezTo>
                  <a:cubicBezTo>
                    <a:pt x="2896" y="2594"/>
                    <a:pt x="2897" y="2568"/>
                    <a:pt x="2896" y="2558"/>
                  </a:cubicBezTo>
                  <a:cubicBezTo>
                    <a:pt x="2896" y="2548"/>
                    <a:pt x="2905" y="2544"/>
                    <a:pt x="2917" y="2540"/>
                  </a:cubicBezTo>
                  <a:cubicBezTo>
                    <a:pt x="2932" y="2534"/>
                    <a:pt x="2925" y="2511"/>
                    <a:pt x="2939" y="2504"/>
                  </a:cubicBezTo>
                  <a:cubicBezTo>
                    <a:pt x="2944" y="2502"/>
                    <a:pt x="2948" y="2506"/>
                    <a:pt x="2948" y="2516"/>
                  </a:cubicBezTo>
                  <a:cubicBezTo>
                    <a:pt x="2949" y="2526"/>
                    <a:pt x="2950" y="2531"/>
                    <a:pt x="2964" y="2537"/>
                  </a:cubicBezTo>
                  <a:cubicBezTo>
                    <a:pt x="2977" y="2542"/>
                    <a:pt x="2983" y="2549"/>
                    <a:pt x="2990" y="2570"/>
                  </a:cubicBezTo>
                  <a:cubicBezTo>
                    <a:pt x="2993" y="2581"/>
                    <a:pt x="2992" y="2594"/>
                    <a:pt x="2994" y="2609"/>
                  </a:cubicBezTo>
                  <a:cubicBezTo>
                    <a:pt x="2996" y="2625"/>
                    <a:pt x="2992" y="2636"/>
                    <a:pt x="2988" y="2644"/>
                  </a:cubicBezTo>
                  <a:cubicBezTo>
                    <a:pt x="2984" y="2651"/>
                    <a:pt x="2975" y="2663"/>
                    <a:pt x="2983" y="2673"/>
                  </a:cubicBezTo>
                  <a:cubicBezTo>
                    <a:pt x="2990" y="2684"/>
                    <a:pt x="3007" y="2687"/>
                    <a:pt x="3017" y="2681"/>
                  </a:cubicBezTo>
                  <a:cubicBezTo>
                    <a:pt x="3026" y="2676"/>
                    <a:pt x="3023" y="2663"/>
                    <a:pt x="3025" y="2652"/>
                  </a:cubicBezTo>
                  <a:cubicBezTo>
                    <a:pt x="3025" y="2641"/>
                    <a:pt x="3029" y="2639"/>
                    <a:pt x="3037" y="2644"/>
                  </a:cubicBezTo>
                  <a:cubicBezTo>
                    <a:pt x="3042" y="2648"/>
                    <a:pt x="3051" y="2649"/>
                    <a:pt x="3061" y="2646"/>
                  </a:cubicBezTo>
                  <a:cubicBezTo>
                    <a:pt x="3070" y="2643"/>
                    <a:pt x="3070" y="2640"/>
                    <a:pt x="3075" y="2644"/>
                  </a:cubicBezTo>
                  <a:cubicBezTo>
                    <a:pt x="3082" y="2647"/>
                    <a:pt x="3090" y="2655"/>
                    <a:pt x="3093" y="2662"/>
                  </a:cubicBezTo>
                  <a:cubicBezTo>
                    <a:pt x="3096" y="2668"/>
                    <a:pt x="3102" y="2683"/>
                    <a:pt x="3104" y="2687"/>
                  </a:cubicBezTo>
                  <a:cubicBezTo>
                    <a:pt x="3108" y="2695"/>
                    <a:pt x="3114" y="2702"/>
                    <a:pt x="3115" y="2706"/>
                  </a:cubicBezTo>
                  <a:cubicBezTo>
                    <a:pt x="3116" y="2709"/>
                    <a:pt x="3115" y="2710"/>
                    <a:pt x="3110" y="2713"/>
                  </a:cubicBezTo>
                  <a:cubicBezTo>
                    <a:pt x="3104" y="2718"/>
                    <a:pt x="3093" y="2725"/>
                    <a:pt x="3089" y="2729"/>
                  </a:cubicBezTo>
                  <a:cubicBezTo>
                    <a:pt x="3082" y="2734"/>
                    <a:pt x="3077" y="2742"/>
                    <a:pt x="3079" y="2753"/>
                  </a:cubicBezTo>
                  <a:cubicBezTo>
                    <a:pt x="3082" y="2764"/>
                    <a:pt x="3096" y="2771"/>
                    <a:pt x="3107" y="2766"/>
                  </a:cubicBezTo>
                  <a:cubicBezTo>
                    <a:pt x="3119" y="2762"/>
                    <a:pt x="3131" y="2745"/>
                    <a:pt x="3138" y="2731"/>
                  </a:cubicBezTo>
                  <a:cubicBezTo>
                    <a:pt x="3146" y="2717"/>
                    <a:pt x="3143" y="2704"/>
                    <a:pt x="3150" y="2700"/>
                  </a:cubicBezTo>
                  <a:cubicBezTo>
                    <a:pt x="3157" y="2696"/>
                    <a:pt x="3159" y="2691"/>
                    <a:pt x="3154" y="2681"/>
                  </a:cubicBezTo>
                  <a:cubicBezTo>
                    <a:pt x="3148" y="2672"/>
                    <a:pt x="3151" y="2669"/>
                    <a:pt x="3163" y="2674"/>
                  </a:cubicBezTo>
                  <a:cubicBezTo>
                    <a:pt x="3175" y="2679"/>
                    <a:pt x="3186" y="2688"/>
                    <a:pt x="3193" y="2688"/>
                  </a:cubicBezTo>
                  <a:cubicBezTo>
                    <a:pt x="3200" y="2689"/>
                    <a:pt x="3211" y="2691"/>
                    <a:pt x="3217" y="2698"/>
                  </a:cubicBezTo>
                  <a:cubicBezTo>
                    <a:pt x="3222" y="2704"/>
                    <a:pt x="3225" y="2705"/>
                    <a:pt x="3236" y="2700"/>
                  </a:cubicBezTo>
                  <a:cubicBezTo>
                    <a:pt x="3241" y="2698"/>
                    <a:pt x="3245" y="2696"/>
                    <a:pt x="3248" y="2694"/>
                  </a:cubicBezTo>
                  <a:cubicBezTo>
                    <a:pt x="3252" y="2692"/>
                    <a:pt x="3263" y="2689"/>
                    <a:pt x="3268" y="2688"/>
                  </a:cubicBezTo>
                  <a:cubicBezTo>
                    <a:pt x="3273" y="2686"/>
                    <a:pt x="3280" y="2686"/>
                    <a:pt x="3283" y="2688"/>
                  </a:cubicBezTo>
                  <a:cubicBezTo>
                    <a:pt x="3293" y="2695"/>
                    <a:pt x="3292" y="2692"/>
                    <a:pt x="3302" y="2681"/>
                  </a:cubicBezTo>
                  <a:cubicBezTo>
                    <a:pt x="3307" y="2675"/>
                    <a:pt x="3312" y="2670"/>
                    <a:pt x="3315" y="2665"/>
                  </a:cubicBezTo>
                  <a:cubicBezTo>
                    <a:pt x="3322" y="2655"/>
                    <a:pt x="3327" y="2635"/>
                    <a:pt x="3319" y="2626"/>
                  </a:cubicBezTo>
                  <a:cubicBezTo>
                    <a:pt x="3312" y="2617"/>
                    <a:pt x="3295" y="2605"/>
                    <a:pt x="3292" y="2591"/>
                  </a:cubicBezTo>
                  <a:cubicBezTo>
                    <a:pt x="3289" y="2577"/>
                    <a:pt x="3296" y="2545"/>
                    <a:pt x="3303" y="2528"/>
                  </a:cubicBezTo>
                  <a:cubicBezTo>
                    <a:pt x="3309" y="2511"/>
                    <a:pt x="3313" y="2506"/>
                    <a:pt x="3333" y="2503"/>
                  </a:cubicBezTo>
                  <a:cubicBezTo>
                    <a:pt x="3352" y="2500"/>
                    <a:pt x="3365" y="2499"/>
                    <a:pt x="3371" y="2506"/>
                  </a:cubicBezTo>
                  <a:cubicBezTo>
                    <a:pt x="3375" y="2515"/>
                    <a:pt x="3380" y="2519"/>
                    <a:pt x="3381" y="2509"/>
                  </a:cubicBezTo>
                  <a:cubicBezTo>
                    <a:pt x="3382" y="2500"/>
                    <a:pt x="3386" y="2491"/>
                    <a:pt x="3396" y="2492"/>
                  </a:cubicBezTo>
                  <a:cubicBezTo>
                    <a:pt x="3406" y="2492"/>
                    <a:pt x="3417" y="2500"/>
                    <a:pt x="3426" y="2512"/>
                  </a:cubicBezTo>
                  <a:cubicBezTo>
                    <a:pt x="3435" y="2525"/>
                    <a:pt x="3445" y="2536"/>
                    <a:pt x="3451" y="2537"/>
                  </a:cubicBezTo>
                  <a:cubicBezTo>
                    <a:pt x="3457" y="2537"/>
                    <a:pt x="3463" y="2523"/>
                    <a:pt x="3471" y="2513"/>
                  </a:cubicBezTo>
                  <a:cubicBezTo>
                    <a:pt x="3479" y="2504"/>
                    <a:pt x="3480" y="2484"/>
                    <a:pt x="3472" y="2479"/>
                  </a:cubicBezTo>
                  <a:cubicBezTo>
                    <a:pt x="3463" y="2475"/>
                    <a:pt x="3453" y="2471"/>
                    <a:pt x="3459" y="2457"/>
                  </a:cubicBezTo>
                  <a:cubicBezTo>
                    <a:pt x="3465" y="2444"/>
                    <a:pt x="3478" y="2434"/>
                    <a:pt x="3491" y="2431"/>
                  </a:cubicBezTo>
                  <a:cubicBezTo>
                    <a:pt x="3504" y="2428"/>
                    <a:pt x="3510" y="2417"/>
                    <a:pt x="3510" y="2406"/>
                  </a:cubicBezTo>
                  <a:cubicBezTo>
                    <a:pt x="3510" y="2393"/>
                    <a:pt x="3511" y="2376"/>
                    <a:pt x="3503" y="2392"/>
                  </a:cubicBezTo>
                  <a:cubicBezTo>
                    <a:pt x="3495" y="2406"/>
                    <a:pt x="3467" y="2408"/>
                    <a:pt x="3460" y="2402"/>
                  </a:cubicBezTo>
                  <a:cubicBezTo>
                    <a:pt x="3453" y="2398"/>
                    <a:pt x="3455" y="2383"/>
                    <a:pt x="3458" y="2374"/>
                  </a:cubicBezTo>
                  <a:cubicBezTo>
                    <a:pt x="3462" y="2364"/>
                    <a:pt x="3461" y="2359"/>
                    <a:pt x="3455" y="2349"/>
                  </a:cubicBezTo>
                  <a:cubicBezTo>
                    <a:pt x="3453" y="2344"/>
                    <a:pt x="3452" y="2340"/>
                    <a:pt x="3452" y="2336"/>
                  </a:cubicBezTo>
                  <a:cubicBezTo>
                    <a:pt x="3452" y="2327"/>
                    <a:pt x="3456" y="2328"/>
                    <a:pt x="3445" y="2325"/>
                  </a:cubicBezTo>
                  <a:cubicBezTo>
                    <a:pt x="3442" y="2324"/>
                    <a:pt x="3438" y="2323"/>
                    <a:pt x="3433" y="2323"/>
                  </a:cubicBezTo>
                  <a:cubicBezTo>
                    <a:pt x="3428" y="2323"/>
                    <a:pt x="3419" y="2324"/>
                    <a:pt x="3412" y="2324"/>
                  </a:cubicBezTo>
                  <a:cubicBezTo>
                    <a:pt x="3398" y="2325"/>
                    <a:pt x="3403" y="2322"/>
                    <a:pt x="3395" y="2331"/>
                  </a:cubicBezTo>
                  <a:cubicBezTo>
                    <a:pt x="3394" y="2333"/>
                    <a:pt x="3392" y="2334"/>
                    <a:pt x="3389" y="2335"/>
                  </a:cubicBezTo>
                  <a:cubicBezTo>
                    <a:pt x="3381" y="2339"/>
                    <a:pt x="3369" y="2336"/>
                    <a:pt x="3363" y="2333"/>
                  </a:cubicBezTo>
                  <a:cubicBezTo>
                    <a:pt x="3357" y="2331"/>
                    <a:pt x="3351" y="2329"/>
                    <a:pt x="3339" y="2330"/>
                  </a:cubicBezTo>
                  <a:cubicBezTo>
                    <a:pt x="3328" y="2331"/>
                    <a:pt x="3328" y="2324"/>
                    <a:pt x="3332" y="2315"/>
                  </a:cubicBezTo>
                  <a:cubicBezTo>
                    <a:pt x="3333" y="2308"/>
                    <a:pt x="3340" y="2298"/>
                    <a:pt x="3344" y="2292"/>
                  </a:cubicBezTo>
                  <a:cubicBezTo>
                    <a:pt x="3349" y="2285"/>
                    <a:pt x="3347" y="2282"/>
                    <a:pt x="3343" y="2276"/>
                  </a:cubicBezTo>
                  <a:cubicBezTo>
                    <a:pt x="3340" y="2270"/>
                    <a:pt x="3328" y="2257"/>
                    <a:pt x="3321" y="2251"/>
                  </a:cubicBezTo>
                  <a:cubicBezTo>
                    <a:pt x="3315" y="2246"/>
                    <a:pt x="3306" y="2237"/>
                    <a:pt x="3298" y="2239"/>
                  </a:cubicBezTo>
                  <a:cubicBezTo>
                    <a:pt x="3290" y="2241"/>
                    <a:pt x="3290" y="2236"/>
                    <a:pt x="3286" y="2229"/>
                  </a:cubicBezTo>
                  <a:cubicBezTo>
                    <a:pt x="3281" y="2221"/>
                    <a:pt x="3273" y="2208"/>
                    <a:pt x="3270" y="2200"/>
                  </a:cubicBezTo>
                  <a:cubicBezTo>
                    <a:pt x="3264" y="2187"/>
                    <a:pt x="3262" y="2168"/>
                    <a:pt x="3259" y="2160"/>
                  </a:cubicBezTo>
                  <a:cubicBezTo>
                    <a:pt x="3255" y="2152"/>
                    <a:pt x="3240" y="2139"/>
                    <a:pt x="3234" y="2128"/>
                  </a:cubicBezTo>
                  <a:cubicBezTo>
                    <a:pt x="3229" y="2117"/>
                    <a:pt x="3234" y="2111"/>
                    <a:pt x="3239" y="2108"/>
                  </a:cubicBezTo>
                  <a:cubicBezTo>
                    <a:pt x="3244" y="2105"/>
                    <a:pt x="3244" y="2099"/>
                    <a:pt x="3244" y="2092"/>
                  </a:cubicBezTo>
                  <a:cubicBezTo>
                    <a:pt x="3243" y="2084"/>
                    <a:pt x="3248" y="2073"/>
                    <a:pt x="3257" y="2070"/>
                  </a:cubicBezTo>
                  <a:cubicBezTo>
                    <a:pt x="3265" y="2067"/>
                    <a:pt x="3271" y="2065"/>
                    <a:pt x="3277" y="2059"/>
                  </a:cubicBezTo>
                  <a:cubicBezTo>
                    <a:pt x="3283" y="2054"/>
                    <a:pt x="3295" y="2055"/>
                    <a:pt x="3304" y="2062"/>
                  </a:cubicBezTo>
                  <a:cubicBezTo>
                    <a:pt x="3317" y="2072"/>
                    <a:pt x="3325" y="2099"/>
                    <a:pt x="3342" y="2093"/>
                  </a:cubicBezTo>
                  <a:cubicBezTo>
                    <a:pt x="3363" y="2085"/>
                    <a:pt x="3369" y="2083"/>
                    <a:pt x="3382" y="2101"/>
                  </a:cubicBezTo>
                  <a:cubicBezTo>
                    <a:pt x="3392" y="2115"/>
                    <a:pt x="3403" y="2116"/>
                    <a:pt x="3411" y="2117"/>
                  </a:cubicBezTo>
                  <a:cubicBezTo>
                    <a:pt x="3420" y="2117"/>
                    <a:pt x="3428" y="2120"/>
                    <a:pt x="3435" y="2127"/>
                  </a:cubicBezTo>
                  <a:cubicBezTo>
                    <a:pt x="3444" y="2133"/>
                    <a:pt x="3449" y="2135"/>
                    <a:pt x="3459" y="2135"/>
                  </a:cubicBezTo>
                  <a:cubicBezTo>
                    <a:pt x="3468" y="2135"/>
                    <a:pt x="3480" y="2148"/>
                    <a:pt x="3482" y="2158"/>
                  </a:cubicBezTo>
                  <a:cubicBezTo>
                    <a:pt x="3484" y="2169"/>
                    <a:pt x="3497" y="2177"/>
                    <a:pt x="3505" y="2181"/>
                  </a:cubicBezTo>
                  <a:cubicBezTo>
                    <a:pt x="3509" y="2183"/>
                    <a:pt x="3513" y="2187"/>
                    <a:pt x="3517" y="2190"/>
                  </a:cubicBezTo>
                  <a:cubicBezTo>
                    <a:pt x="3527" y="2198"/>
                    <a:pt x="3527" y="2194"/>
                    <a:pt x="3533" y="2187"/>
                  </a:cubicBezTo>
                  <a:cubicBezTo>
                    <a:pt x="3537" y="2182"/>
                    <a:pt x="3542" y="2177"/>
                    <a:pt x="3545" y="2173"/>
                  </a:cubicBezTo>
                  <a:cubicBezTo>
                    <a:pt x="3551" y="2166"/>
                    <a:pt x="3555" y="2166"/>
                    <a:pt x="3562" y="2171"/>
                  </a:cubicBezTo>
                  <a:cubicBezTo>
                    <a:pt x="3569" y="2175"/>
                    <a:pt x="3577" y="2178"/>
                    <a:pt x="3586" y="2169"/>
                  </a:cubicBezTo>
                  <a:cubicBezTo>
                    <a:pt x="3595" y="2160"/>
                    <a:pt x="3605" y="2148"/>
                    <a:pt x="3607" y="2137"/>
                  </a:cubicBezTo>
                  <a:cubicBezTo>
                    <a:pt x="3609" y="2125"/>
                    <a:pt x="3617" y="2119"/>
                    <a:pt x="3628" y="2121"/>
                  </a:cubicBezTo>
                  <a:cubicBezTo>
                    <a:pt x="3640" y="2123"/>
                    <a:pt x="3643" y="2118"/>
                    <a:pt x="3644" y="2110"/>
                  </a:cubicBezTo>
                  <a:cubicBezTo>
                    <a:pt x="3644" y="2101"/>
                    <a:pt x="3647" y="2096"/>
                    <a:pt x="3655" y="2098"/>
                  </a:cubicBezTo>
                  <a:cubicBezTo>
                    <a:pt x="3662" y="2100"/>
                    <a:pt x="3667" y="2108"/>
                    <a:pt x="3670" y="2105"/>
                  </a:cubicBezTo>
                  <a:cubicBezTo>
                    <a:pt x="3674" y="2102"/>
                    <a:pt x="3672" y="2097"/>
                    <a:pt x="3667" y="2079"/>
                  </a:cubicBezTo>
                  <a:cubicBezTo>
                    <a:pt x="3662" y="2061"/>
                    <a:pt x="3651" y="2050"/>
                    <a:pt x="3636" y="2042"/>
                  </a:cubicBezTo>
                  <a:cubicBezTo>
                    <a:pt x="3621" y="2033"/>
                    <a:pt x="3590" y="2033"/>
                    <a:pt x="3595" y="2021"/>
                  </a:cubicBezTo>
                  <a:cubicBezTo>
                    <a:pt x="3607" y="1993"/>
                    <a:pt x="3562" y="1919"/>
                    <a:pt x="3598" y="1897"/>
                  </a:cubicBezTo>
                  <a:cubicBezTo>
                    <a:pt x="3605" y="1893"/>
                    <a:pt x="3602" y="1882"/>
                    <a:pt x="3619" y="1871"/>
                  </a:cubicBezTo>
                  <a:cubicBezTo>
                    <a:pt x="3635" y="1859"/>
                    <a:pt x="3674" y="1845"/>
                    <a:pt x="3690" y="1835"/>
                  </a:cubicBezTo>
                  <a:cubicBezTo>
                    <a:pt x="3707" y="1826"/>
                    <a:pt x="3727" y="1801"/>
                    <a:pt x="3730" y="1789"/>
                  </a:cubicBezTo>
                  <a:cubicBezTo>
                    <a:pt x="3733" y="1777"/>
                    <a:pt x="3734" y="1762"/>
                    <a:pt x="3725" y="1756"/>
                  </a:cubicBezTo>
                  <a:cubicBezTo>
                    <a:pt x="3716" y="1750"/>
                    <a:pt x="3723" y="1746"/>
                    <a:pt x="3722" y="1730"/>
                  </a:cubicBezTo>
                  <a:cubicBezTo>
                    <a:pt x="3720" y="1714"/>
                    <a:pt x="3726" y="1712"/>
                    <a:pt x="3735" y="1712"/>
                  </a:cubicBezTo>
                  <a:cubicBezTo>
                    <a:pt x="3743" y="1712"/>
                    <a:pt x="3747" y="1711"/>
                    <a:pt x="3759" y="1705"/>
                  </a:cubicBezTo>
                  <a:cubicBezTo>
                    <a:pt x="3770" y="1698"/>
                    <a:pt x="3768" y="1679"/>
                    <a:pt x="3774" y="1667"/>
                  </a:cubicBezTo>
                  <a:cubicBezTo>
                    <a:pt x="3779" y="1655"/>
                    <a:pt x="3793" y="1659"/>
                    <a:pt x="3802" y="1664"/>
                  </a:cubicBezTo>
                  <a:cubicBezTo>
                    <a:pt x="3811" y="1670"/>
                    <a:pt x="3819" y="1678"/>
                    <a:pt x="3828" y="1673"/>
                  </a:cubicBezTo>
                  <a:cubicBezTo>
                    <a:pt x="3836" y="1669"/>
                    <a:pt x="3847" y="1653"/>
                    <a:pt x="3848" y="1641"/>
                  </a:cubicBezTo>
                  <a:cubicBezTo>
                    <a:pt x="3849" y="1629"/>
                    <a:pt x="3838" y="1618"/>
                    <a:pt x="3835" y="1601"/>
                  </a:cubicBezTo>
                  <a:cubicBezTo>
                    <a:pt x="3833" y="1590"/>
                    <a:pt x="3834" y="1578"/>
                    <a:pt x="3835" y="1570"/>
                  </a:cubicBezTo>
                  <a:cubicBezTo>
                    <a:pt x="3836" y="1562"/>
                    <a:pt x="3837" y="1562"/>
                    <a:pt x="3843" y="1562"/>
                  </a:cubicBezTo>
                  <a:cubicBezTo>
                    <a:pt x="3849" y="1562"/>
                    <a:pt x="3855" y="1562"/>
                    <a:pt x="3863" y="1557"/>
                  </a:cubicBezTo>
                  <a:cubicBezTo>
                    <a:pt x="3872" y="1552"/>
                    <a:pt x="3876" y="1550"/>
                    <a:pt x="3882" y="1550"/>
                  </a:cubicBezTo>
                  <a:cubicBezTo>
                    <a:pt x="3889" y="1550"/>
                    <a:pt x="3890" y="1554"/>
                    <a:pt x="3894" y="1556"/>
                  </a:cubicBezTo>
                  <a:cubicBezTo>
                    <a:pt x="3906" y="1564"/>
                    <a:pt x="3909" y="1549"/>
                    <a:pt x="3911" y="1541"/>
                  </a:cubicBezTo>
                  <a:cubicBezTo>
                    <a:pt x="3914" y="1531"/>
                    <a:pt x="3916" y="1519"/>
                    <a:pt x="3915" y="1512"/>
                  </a:cubicBezTo>
                  <a:cubicBezTo>
                    <a:pt x="3914" y="1498"/>
                    <a:pt x="3904" y="1485"/>
                    <a:pt x="3901" y="1477"/>
                  </a:cubicBezTo>
                  <a:cubicBezTo>
                    <a:pt x="3897" y="1468"/>
                    <a:pt x="3909" y="1459"/>
                    <a:pt x="3919" y="1449"/>
                  </a:cubicBezTo>
                  <a:cubicBezTo>
                    <a:pt x="3925" y="1442"/>
                    <a:pt x="3937" y="1435"/>
                    <a:pt x="3945" y="1429"/>
                  </a:cubicBezTo>
                  <a:cubicBezTo>
                    <a:pt x="3953" y="1425"/>
                    <a:pt x="3953" y="1424"/>
                    <a:pt x="3946" y="1421"/>
                  </a:cubicBezTo>
                  <a:cubicBezTo>
                    <a:pt x="3938" y="1419"/>
                    <a:pt x="3930" y="1414"/>
                    <a:pt x="3925" y="1410"/>
                  </a:cubicBezTo>
                  <a:cubicBezTo>
                    <a:pt x="3920" y="1406"/>
                    <a:pt x="3915" y="1396"/>
                    <a:pt x="3915" y="1394"/>
                  </a:cubicBezTo>
                  <a:cubicBezTo>
                    <a:pt x="3913" y="1392"/>
                    <a:pt x="3907" y="1385"/>
                    <a:pt x="3904" y="1383"/>
                  </a:cubicBezTo>
                  <a:cubicBezTo>
                    <a:pt x="3901" y="1381"/>
                    <a:pt x="3896" y="1377"/>
                    <a:pt x="3893" y="1373"/>
                  </a:cubicBezTo>
                  <a:cubicBezTo>
                    <a:pt x="3887" y="1362"/>
                    <a:pt x="3885" y="1364"/>
                    <a:pt x="3883" y="1341"/>
                  </a:cubicBezTo>
                  <a:cubicBezTo>
                    <a:pt x="3882" y="1327"/>
                    <a:pt x="3879" y="1308"/>
                    <a:pt x="3874" y="1295"/>
                  </a:cubicBezTo>
                  <a:cubicBezTo>
                    <a:pt x="3865" y="1275"/>
                    <a:pt x="3849" y="1270"/>
                    <a:pt x="3840" y="1262"/>
                  </a:cubicBezTo>
                  <a:cubicBezTo>
                    <a:pt x="3830" y="1253"/>
                    <a:pt x="3827" y="1235"/>
                    <a:pt x="3838" y="1229"/>
                  </a:cubicBezTo>
                  <a:cubicBezTo>
                    <a:pt x="3844" y="1226"/>
                    <a:pt x="3853" y="1223"/>
                    <a:pt x="3861" y="1220"/>
                  </a:cubicBezTo>
                  <a:cubicBezTo>
                    <a:pt x="3868" y="1218"/>
                    <a:pt x="3872" y="1216"/>
                    <a:pt x="3870" y="1212"/>
                  </a:cubicBezTo>
                  <a:cubicBezTo>
                    <a:pt x="3868" y="1206"/>
                    <a:pt x="3864" y="1194"/>
                    <a:pt x="3861" y="1188"/>
                  </a:cubicBezTo>
                  <a:cubicBezTo>
                    <a:pt x="3859" y="1182"/>
                    <a:pt x="3851" y="1170"/>
                    <a:pt x="3844" y="1165"/>
                  </a:cubicBezTo>
                  <a:cubicBezTo>
                    <a:pt x="3839" y="1162"/>
                    <a:pt x="3827" y="1150"/>
                    <a:pt x="3819" y="1142"/>
                  </a:cubicBezTo>
                  <a:cubicBezTo>
                    <a:pt x="3809" y="1131"/>
                    <a:pt x="3813" y="1127"/>
                    <a:pt x="3812" y="1111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37" name="Freeform 84"/>
            <p:cNvSpPr/>
            <p:nvPr/>
          </p:nvSpPr>
          <p:spPr bwMode="auto">
            <a:xfrm>
              <a:off x="1809746" y="3180103"/>
              <a:ext cx="2405747" cy="1617576"/>
            </a:xfrm>
            <a:custGeom>
              <a:gdLst>
                <a:gd fmla="*/ 5811 w 5931" name="T0"/>
                <a:gd fmla="*/ 2342 h 3989" name="T1"/>
                <a:gd fmla="*/ 5927 w 5931" name="T2"/>
                <a:gd fmla="*/ 2592 h 3989" name="T3"/>
                <a:gd fmla="*/ 5894 w 5931" name="T4"/>
                <a:gd fmla="*/ 2768 h 3989" name="T5"/>
                <a:gd fmla="*/ 5926 w 5931" name="T6"/>
                <a:gd fmla="*/ 3085 h 3989" name="T7"/>
                <a:gd fmla="*/ 5877 w 5931" name="T8"/>
                <a:gd fmla="*/ 3390 h 3989" name="T9"/>
                <a:gd fmla="*/ 5765 w 5931" name="T10"/>
                <a:gd fmla="*/ 3483 h 3989" name="T11"/>
                <a:gd fmla="*/ 5659 w 5931" name="T12"/>
                <a:gd fmla="*/ 3765 h 3989" name="T13"/>
                <a:gd fmla="*/ 5481 w 5931" name="T14"/>
                <a:gd fmla="*/ 3671 h 3989" name="T15"/>
                <a:gd fmla="*/ 5307 w 5931" name="T16"/>
                <a:gd fmla="*/ 3813 h 3989" name="T17"/>
                <a:gd fmla="*/ 5144 w 5931" name="T18"/>
                <a:gd fmla="*/ 3780 h 3989" name="T19"/>
                <a:gd fmla="*/ 4909 w 5931" name="T20"/>
                <a:gd fmla="*/ 3647 h 3989" name="T21"/>
                <a:gd fmla="*/ 4285 w 5931" name="T22"/>
                <a:gd fmla="*/ 3826 h 3989" name="T23"/>
                <a:gd fmla="*/ 3738 w 5931" name="T24"/>
                <a:gd fmla="*/ 3928 h 3989" name="T25"/>
                <a:gd fmla="*/ 3513 w 5931" name="T26"/>
                <a:gd fmla="*/ 3613 h 3989" name="T27"/>
                <a:gd fmla="*/ 3372 w 5931" name="T28"/>
                <a:gd fmla="*/ 3494 h 3989" name="T29"/>
                <a:gd fmla="*/ 3030 w 5931" name="T30"/>
                <a:gd fmla="*/ 3307 h 3989" name="T31"/>
                <a:gd fmla="*/ 2753 w 5931" name="T32"/>
                <a:gd fmla="*/ 3465 h 3989" name="T33"/>
                <a:gd fmla="*/ 2674 w 5931" name="T34"/>
                <a:gd fmla="*/ 3290 h 3989" name="T35"/>
                <a:gd fmla="*/ 2439 w 5931" name="T36"/>
                <a:gd fmla="*/ 3296 h 3989" name="T37"/>
                <a:gd fmla="*/ 2169 w 5931" name="T38"/>
                <a:gd fmla="*/ 3259 h 3989" name="T39"/>
                <a:gd fmla="*/ 1948 w 5931" name="T40"/>
                <a:gd fmla="*/ 3172 h 3989" name="T41"/>
                <a:gd fmla="*/ 1790 w 5931" name="T42"/>
                <a:gd fmla="*/ 3068 h 3989" name="T43"/>
                <a:gd fmla="*/ 1576 w 5931" name="T44"/>
                <a:gd fmla="*/ 2899 h 3989" name="T45"/>
                <a:gd fmla="*/ 1393 w 5931" name="T46"/>
                <a:gd fmla="*/ 2665 h 3989" name="T47"/>
                <a:gd fmla="*/ 1202 w 5931" name="T48"/>
                <a:gd fmla="*/ 2498 h 3989" name="T49"/>
                <a:gd fmla="*/ 991 w 5931" name="T50"/>
                <a:gd fmla="*/ 2203 h 3989" name="T51"/>
                <a:gd fmla="*/ 849 w 5931" name="T52"/>
                <a:gd fmla="*/ 1957 h 3989" name="T53"/>
                <a:gd fmla="*/ 621 w 5931" name="T54"/>
                <a:gd fmla="*/ 1955 h 3989" name="T55"/>
                <a:gd fmla="*/ 397 w 5931" name="T56"/>
                <a:gd fmla="*/ 1760 h 3989" name="T57"/>
                <a:gd fmla="*/ 136 w 5931" name="T58"/>
                <a:gd fmla="*/ 1464 h 3989" name="T59"/>
                <a:gd fmla="*/ 20 w 5931" name="T60"/>
                <a:gd fmla="*/ 1269 h 3989" name="T61"/>
                <a:gd fmla="*/ 32 w 5931" name="T62"/>
                <a:gd fmla="*/ 944 h 3989" name="T63"/>
                <a:gd fmla="*/ 237 w 5931" name="T64"/>
                <a:gd fmla="*/ 943 h 3989" name="T65"/>
                <a:gd fmla="*/ 259 w 5931" name="T66"/>
                <a:gd fmla="*/ 569 h 3989" name="T67"/>
                <a:gd fmla="*/ 412 w 5931" name="T68"/>
                <a:gd fmla="*/ 278 h 3989" name="T69"/>
                <a:gd fmla="*/ 702 w 5931" name="T70"/>
                <a:gd fmla="*/ 207 h 3989" name="T71"/>
                <a:gd fmla="*/ 978 w 5931" name="T72"/>
                <a:gd fmla="*/ 62 h 3989" name="T73"/>
                <a:gd fmla="*/ 1307 w 5931" name="T74"/>
                <a:gd fmla="*/ 185 h 3989" name="T75"/>
                <a:gd fmla="*/ 1625 w 5931" name="T76"/>
                <a:gd fmla="*/ 177 h 3989" name="T77"/>
                <a:gd fmla="*/ 1911 w 5931" name="T78"/>
                <a:gd fmla="*/ 318 h 3989" name="T79"/>
                <a:gd fmla="*/ 2356 w 5931" name="T80"/>
                <a:gd fmla="*/ 336 h 3989" name="T81"/>
                <a:gd fmla="*/ 2720 w 5931" name="T82"/>
                <a:gd fmla="*/ 190 h 3989" name="T83"/>
                <a:gd fmla="*/ 3058 w 5931" name="T84"/>
                <a:gd fmla="*/ 225 h 3989" name="T85"/>
                <a:gd fmla="*/ 3399 w 5931" name="T86"/>
                <a:gd fmla="*/ 351 h 3989" name="T87"/>
                <a:gd fmla="*/ 3482 w 5931" name="T88"/>
                <a:gd fmla="*/ 526 h 3989" name="T89"/>
                <a:gd fmla="*/ 3419 w 5931" name="T90"/>
                <a:gd fmla="*/ 726 h 3989" name="T91"/>
                <a:gd fmla="*/ 3454 w 5931" name="T92"/>
                <a:gd fmla="*/ 934 h 3989" name="T93"/>
                <a:gd fmla="*/ 3408 w 5931" name="T94"/>
                <a:gd fmla="*/ 1154 h 3989" name="T95"/>
                <a:gd fmla="*/ 3438 w 5931" name="T96"/>
                <a:gd fmla="*/ 1368 h 3989" name="T97"/>
                <a:gd fmla="*/ 3677 w 5931" name="T98"/>
                <a:gd fmla="*/ 1560 h 3989" name="T99"/>
                <a:gd fmla="*/ 3904 w 5931" name="T100"/>
                <a:gd fmla="*/ 1701 h 3989" name="T101"/>
                <a:gd fmla="*/ 4153 w 5931" name="T102"/>
                <a:gd fmla="*/ 1829 h 3989" name="T103"/>
                <a:gd fmla="*/ 4376 w 5931" name="T104"/>
                <a:gd fmla="*/ 1941 h 3989" name="T105"/>
                <a:gd fmla="*/ 4641 w 5931" name="T106"/>
                <a:gd fmla="*/ 1980 h 3989" name="T107"/>
                <a:gd fmla="*/ 4870 w 5931" name="T108"/>
                <a:gd fmla="*/ 2061 h 3989" name="T109"/>
                <a:gd fmla="*/ 4912 w 5931" name="T110"/>
                <a:gd fmla="*/ 2226 h 3989" name="T111"/>
                <a:gd fmla="*/ 5115 w 5931" name="T112"/>
                <a:gd fmla="*/ 2373 h 3989" name="T113"/>
                <a:gd fmla="*/ 5190 w 5931" name="T114"/>
                <a:gd fmla="*/ 2298 h 3989" name="T115"/>
                <a:gd fmla="*/ 5335 w 5931" name="T116"/>
                <a:gd fmla="*/ 2283 h 3989" name="T117"/>
                <a:gd fmla="*/ 5524 w 5931" name="T118"/>
                <a:gd fmla="*/ 2194 h 398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989" w="5931">
                  <a:moveTo>
                    <a:pt x="5642" y="2128"/>
                  </a:moveTo>
                  <a:cubicBezTo>
                    <a:pt x="5648" y="2133"/>
                    <a:pt x="5653" y="2138"/>
                    <a:pt x="5657" y="2140"/>
                  </a:cubicBezTo>
                  <a:cubicBezTo>
                    <a:pt x="5668" y="2148"/>
                    <a:pt x="5690" y="2161"/>
                    <a:pt x="5699" y="2165"/>
                  </a:cubicBezTo>
                  <a:cubicBezTo>
                    <a:pt x="5707" y="2169"/>
                    <a:pt x="5728" y="2173"/>
                    <a:pt x="5736" y="2180"/>
                  </a:cubicBezTo>
                  <a:cubicBezTo>
                    <a:pt x="5743" y="2186"/>
                    <a:pt x="5754" y="2199"/>
                    <a:pt x="5757" y="2207"/>
                  </a:cubicBezTo>
                  <a:cubicBezTo>
                    <a:pt x="5761" y="2215"/>
                    <a:pt x="5763" y="2224"/>
                    <a:pt x="5763" y="2235"/>
                  </a:cubicBezTo>
                  <a:cubicBezTo>
                    <a:pt x="5763" y="2246"/>
                    <a:pt x="5764" y="2257"/>
                    <a:pt x="5768" y="2263"/>
                  </a:cubicBezTo>
                  <a:cubicBezTo>
                    <a:pt x="5772" y="2269"/>
                    <a:pt x="5776" y="2275"/>
                    <a:pt x="5778" y="2283"/>
                  </a:cubicBezTo>
                  <a:cubicBezTo>
                    <a:pt x="5781" y="2291"/>
                    <a:pt x="5792" y="2307"/>
                    <a:pt x="5799" y="2315"/>
                  </a:cubicBezTo>
                  <a:cubicBezTo>
                    <a:pt x="5804" y="2323"/>
                    <a:pt x="5810" y="2331"/>
                    <a:pt x="5811" y="2342"/>
                  </a:cubicBezTo>
                  <a:cubicBezTo>
                    <a:pt x="5812" y="2354"/>
                    <a:pt x="5810" y="2364"/>
                    <a:pt x="5807" y="2370"/>
                  </a:cubicBezTo>
                  <a:cubicBezTo>
                    <a:pt x="5805" y="2376"/>
                    <a:pt x="5800" y="2378"/>
                    <a:pt x="5799" y="2382"/>
                  </a:cubicBezTo>
                  <a:cubicBezTo>
                    <a:pt x="5798" y="2386"/>
                    <a:pt x="5802" y="2391"/>
                    <a:pt x="5806" y="2394"/>
                  </a:cubicBezTo>
                  <a:cubicBezTo>
                    <a:pt x="5809" y="2397"/>
                    <a:pt x="5812" y="2402"/>
                    <a:pt x="5813" y="2409"/>
                  </a:cubicBezTo>
                  <a:cubicBezTo>
                    <a:pt x="5813" y="2417"/>
                    <a:pt x="5820" y="2428"/>
                    <a:pt x="5826" y="2436"/>
                  </a:cubicBezTo>
                  <a:cubicBezTo>
                    <a:pt x="5832" y="2444"/>
                    <a:pt x="5841" y="2451"/>
                    <a:pt x="5842" y="2459"/>
                  </a:cubicBezTo>
                  <a:cubicBezTo>
                    <a:pt x="5842" y="2467"/>
                    <a:pt x="5848" y="2482"/>
                    <a:pt x="5853" y="2490"/>
                  </a:cubicBezTo>
                  <a:cubicBezTo>
                    <a:pt x="5859" y="2497"/>
                    <a:pt x="5880" y="2519"/>
                    <a:pt x="5887" y="2528"/>
                  </a:cubicBezTo>
                  <a:cubicBezTo>
                    <a:pt x="5894" y="2537"/>
                    <a:pt x="5916" y="2563"/>
                    <a:pt x="5920" y="2569"/>
                  </a:cubicBezTo>
                  <a:cubicBezTo>
                    <a:pt x="5925" y="2575"/>
                    <a:pt x="5931" y="2587"/>
                    <a:pt x="5927" y="2592"/>
                  </a:cubicBezTo>
                  <a:cubicBezTo>
                    <a:pt x="5923" y="2598"/>
                    <a:pt x="5905" y="2612"/>
                    <a:pt x="5899" y="2616"/>
                  </a:cubicBezTo>
                  <a:cubicBezTo>
                    <a:pt x="5892" y="2620"/>
                    <a:pt x="5884" y="2617"/>
                    <a:pt x="5879" y="2609"/>
                  </a:cubicBezTo>
                  <a:cubicBezTo>
                    <a:pt x="5874" y="2602"/>
                    <a:pt x="5869" y="2594"/>
                    <a:pt x="5864" y="2593"/>
                  </a:cubicBezTo>
                  <a:cubicBezTo>
                    <a:pt x="5859" y="2593"/>
                    <a:pt x="5850" y="2597"/>
                    <a:pt x="5847" y="2607"/>
                  </a:cubicBezTo>
                  <a:cubicBezTo>
                    <a:pt x="5844" y="2617"/>
                    <a:pt x="5845" y="2643"/>
                    <a:pt x="5851" y="2651"/>
                  </a:cubicBezTo>
                  <a:cubicBezTo>
                    <a:pt x="5857" y="2660"/>
                    <a:pt x="5866" y="2669"/>
                    <a:pt x="5870" y="2674"/>
                  </a:cubicBezTo>
                  <a:cubicBezTo>
                    <a:pt x="5874" y="2680"/>
                    <a:pt x="5876" y="2684"/>
                    <a:pt x="5876" y="2692"/>
                  </a:cubicBezTo>
                  <a:cubicBezTo>
                    <a:pt x="5876" y="2701"/>
                    <a:pt x="5877" y="2707"/>
                    <a:pt x="5883" y="2713"/>
                  </a:cubicBezTo>
                  <a:cubicBezTo>
                    <a:pt x="5889" y="2719"/>
                    <a:pt x="5893" y="2722"/>
                    <a:pt x="5892" y="2732"/>
                  </a:cubicBezTo>
                  <a:cubicBezTo>
                    <a:pt x="5892" y="2742"/>
                    <a:pt x="5889" y="2761"/>
                    <a:pt x="5894" y="2768"/>
                  </a:cubicBezTo>
                  <a:cubicBezTo>
                    <a:pt x="5899" y="2776"/>
                    <a:pt x="5911" y="2784"/>
                    <a:pt x="5919" y="2796"/>
                  </a:cubicBezTo>
                  <a:cubicBezTo>
                    <a:pt x="5928" y="2807"/>
                    <a:pt x="5929" y="2813"/>
                    <a:pt x="5929" y="2820"/>
                  </a:cubicBezTo>
                  <a:cubicBezTo>
                    <a:pt x="5929" y="2827"/>
                    <a:pt x="5924" y="2833"/>
                    <a:pt x="5919" y="2838"/>
                  </a:cubicBezTo>
                  <a:cubicBezTo>
                    <a:pt x="5914" y="2844"/>
                    <a:pt x="5921" y="2854"/>
                    <a:pt x="5924" y="2862"/>
                  </a:cubicBezTo>
                  <a:cubicBezTo>
                    <a:pt x="5926" y="2871"/>
                    <a:pt x="5917" y="2878"/>
                    <a:pt x="5917" y="2894"/>
                  </a:cubicBezTo>
                  <a:cubicBezTo>
                    <a:pt x="5918" y="2910"/>
                    <a:pt x="5921" y="2928"/>
                    <a:pt x="5921" y="2939"/>
                  </a:cubicBezTo>
                  <a:cubicBezTo>
                    <a:pt x="5922" y="2950"/>
                    <a:pt x="5919" y="2962"/>
                    <a:pt x="5918" y="2973"/>
                  </a:cubicBezTo>
                  <a:cubicBezTo>
                    <a:pt x="5918" y="2984"/>
                    <a:pt x="5915" y="3009"/>
                    <a:pt x="5915" y="3019"/>
                  </a:cubicBezTo>
                  <a:cubicBezTo>
                    <a:pt x="5914" y="3028"/>
                    <a:pt x="5916" y="3044"/>
                    <a:pt x="5918" y="3051"/>
                  </a:cubicBezTo>
                  <a:cubicBezTo>
                    <a:pt x="5921" y="3058"/>
                    <a:pt x="5924" y="3071"/>
                    <a:pt x="5926" y="3085"/>
                  </a:cubicBezTo>
                  <a:cubicBezTo>
                    <a:pt x="5928" y="3099"/>
                    <a:pt x="5931" y="3111"/>
                    <a:pt x="5929" y="3128"/>
                  </a:cubicBezTo>
                  <a:cubicBezTo>
                    <a:pt x="5928" y="3145"/>
                    <a:pt x="5924" y="3156"/>
                    <a:pt x="5918" y="3164"/>
                  </a:cubicBezTo>
                  <a:cubicBezTo>
                    <a:pt x="5912" y="3172"/>
                    <a:pt x="5908" y="3179"/>
                    <a:pt x="5905" y="3189"/>
                  </a:cubicBezTo>
                  <a:cubicBezTo>
                    <a:pt x="5901" y="3199"/>
                    <a:pt x="5896" y="3215"/>
                    <a:pt x="5899" y="3230"/>
                  </a:cubicBezTo>
                  <a:cubicBezTo>
                    <a:pt x="5901" y="3245"/>
                    <a:pt x="5908" y="3261"/>
                    <a:pt x="5909" y="3269"/>
                  </a:cubicBezTo>
                  <a:cubicBezTo>
                    <a:pt x="5910" y="3278"/>
                    <a:pt x="5908" y="3298"/>
                    <a:pt x="5907" y="3309"/>
                  </a:cubicBezTo>
                  <a:cubicBezTo>
                    <a:pt x="5906" y="3321"/>
                    <a:pt x="5907" y="3350"/>
                    <a:pt x="5910" y="3360"/>
                  </a:cubicBezTo>
                  <a:cubicBezTo>
                    <a:pt x="5911" y="3365"/>
                    <a:pt x="5913" y="3369"/>
                    <a:pt x="5915" y="3374"/>
                  </a:cubicBezTo>
                  <a:cubicBezTo>
                    <a:pt x="5920" y="3394"/>
                    <a:pt x="5917" y="3392"/>
                    <a:pt x="5901" y="3390"/>
                  </a:cubicBezTo>
                  <a:cubicBezTo>
                    <a:pt x="5892" y="3390"/>
                    <a:pt x="5882" y="3388"/>
                    <a:pt x="5877" y="3390"/>
                  </a:cubicBezTo>
                  <a:cubicBezTo>
                    <a:pt x="5867" y="3393"/>
                    <a:pt x="5869" y="3413"/>
                    <a:pt x="5877" y="3422"/>
                  </a:cubicBezTo>
                  <a:cubicBezTo>
                    <a:pt x="5884" y="3431"/>
                    <a:pt x="5884" y="3440"/>
                    <a:pt x="5876" y="3448"/>
                  </a:cubicBezTo>
                  <a:cubicBezTo>
                    <a:pt x="5867" y="3456"/>
                    <a:pt x="5853" y="3466"/>
                    <a:pt x="5849" y="3480"/>
                  </a:cubicBezTo>
                  <a:cubicBezTo>
                    <a:pt x="5843" y="3495"/>
                    <a:pt x="5851" y="3503"/>
                    <a:pt x="5855" y="3511"/>
                  </a:cubicBezTo>
                  <a:cubicBezTo>
                    <a:pt x="5858" y="3519"/>
                    <a:pt x="5854" y="3521"/>
                    <a:pt x="5842" y="3528"/>
                  </a:cubicBezTo>
                  <a:cubicBezTo>
                    <a:pt x="5830" y="3535"/>
                    <a:pt x="5821" y="3534"/>
                    <a:pt x="5818" y="3524"/>
                  </a:cubicBezTo>
                  <a:cubicBezTo>
                    <a:pt x="5816" y="3514"/>
                    <a:pt x="5816" y="3486"/>
                    <a:pt x="5815" y="3471"/>
                  </a:cubicBezTo>
                  <a:cubicBezTo>
                    <a:pt x="5814" y="3456"/>
                    <a:pt x="5807" y="3456"/>
                    <a:pt x="5795" y="3458"/>
                  </a:cubicBezTo>
                  <a:cubicBezTo>
                    <a:pt x="5788" y="3459"/>
                    <a:pt x="5780" y="3461"/>
                    <a:pt x="5773" y="3462"/>
                  </a:cubicBezTo>
                  <a:cubicBezTo>
                    <a:pt x="5759" y="3465"/>
                    <a:pt x="5763" y="3468"/>
                    <a:pt x="5765" y="3483"/>
                  </a:cubicBezTo>
                  <a:cubicBezTo>
                    <a:pt x="5767" y="3493"/>
                    <a:pt x="5767" y="3520"/>
                    <a:pt x="5764" y="3536"/>
                  </a:cubicBezTo>
                  <a:cubicBezTo>
                    <a:pt x="5762" y="3553"/>
                    <a:pt x="5768" y="3559"/>
                    <a:pt x="5763" y="3560"/>
                  </a:cubicBezTo>
                  <a:cubicBezTo>
                    <a:pt x="5759" y="3561"/>
                    <a:pt x="5752" y="3562"/>
                    <a:pt x="5748" y="3566"/>
                  </a:cubicBezTo>
                  <a:cubicBezTo>
                    <a:pt x="5740" y="3571"/>
                    <a:pt x="5739" y="3585"/>
                    <a:pt x="5739" y="3610"/>
                  </a:cubicBezTo>
                  <a:cubicBezTo>
                    <a:pt x="5739" y="3635"/>
                    <a:pt x="5750" y="3654"/>
                    <a:pt x="5758" y="3664"/>
                  </a:cubicBezTo>
                  <a:cubicBezTo>
                    <a:pt x="5765" y="3674"/>
                    <a:pt x="5771" y="3695"/>
                    <a:pt x="5762" y="3703"/>
                  </a:cubicBezTo>
                  <a:cubicBezTo>
                    <a:pt x="5753" y="3711"/>
                    <a:pt x="5759" y="3723"/>
                    <a:pt x="5750" y="3737"/>
                  </a:cubicBezTo>
                  <a:cubicBezTo>
                    <a:pt x="5742" y="3751"/>
                    <a:pt x="5725" y="3755"/>
                    <a:pt x="5716" y="3748"/>
                  </a:cubicBezTo>
                  <a:cubicBezTo>
                    <a:pt x="5707" y="3741"/>
                    <a:pt x="5694" y="3750"/>
                    <a:pt x="5686" y="3759"/>
                  </a:cubicBezTo>
                  <a:cubicBezTo>
                    <a:pt x="5678" y="3768"/>
                    <a:pt x="5665" y="3770"/>
                    <a:pt x="5659" y="3765"/>
                  </a:cubicBezTo>
                  <a:cubicBezTo>
                    <a:pt x="5654" y="3759"/>
                    <a:pt x="5652" y="3747"/>
                    <a:pt x="5652" y="3734"/>
                  </a:cubicBezTo>
                  <a:cubicBezTo>
                    <a:pt x="5652" y="3720"/>
                    <a:pt x="5654" y="3712"/>
                    <a:pt x="5650" y="3704"/>
                  </a:cubicBezTo>
                  <a:cubicBezTo>
                    <a:pt x="5645" y="3695"/>
                    <a:pt x="5641" y="3687"/>
                    <a:pt x="5637" y="3674"/>
                  </a:cubicBezTo>
                  <a:cubicBezTo>
                    <a:pt x="5633" y="3660"/>
                    <a:pt x="5626" y="3656"/>
                    <a:pt x="5616" y="3665"/>
                  </a:cubicBezTo>
                  <a:cubicBezTo>
                    <a:pt x="5607" y="3674"/>
                    <a:pt x="5611" y="3695"/>
                    <a:pt x="5615" y="3707"/>
                  </a:cubicBezTo>
                  <a:cubicBezTo>
                    <a:pt x="5621" y="3720"/>
                    <a:pt x="5608" y="3725"/>
                    <a:pt x="5596" y="3728"/>
                  </a:cubicBezTo>
                  <a:cubicBezTo>
                    <a:pt x="5576" y="3733"/>
                    <a:pt x="5576" y="3740"/>
                    <a:pt x="5553" y="3740"/>
                  </a:cubicBezTo>
                  <a:cubicBezTo>
                    <a:pt x="5535" y="3740"/>
                    <a:pt x="5531" y="3729"/>
                    <a:pt x="5523" y="3709"/>
                  </a:cubicBezTo>
                  <a:cubicBezTo>
                    <a:pt x="5516" y="3691"/>
                    <a:pt x="5509" y="3665"/>
                    <a:pt x="5501" y="3660"/>
                  </a:cubicBezTo>
                  <a:cubicBezTo>
                    <a:pt x="5493" y="3656"/>
                    <a:pt x="5488" y="3666"/>
                    <a:pt x="5481" y="3671"/>
                  </a:cubicBezTo>
                  <a:cubicBezTo>
                    <a:pt x="5474" y="3675"/>
                    <a:pt x="5459" y="3664"/>
                    <a:pt x="5456" y="3644"/>
                  </a:cubicBezTo>
                  <a:cubicBezTo>
                    <a:pt x="5453" y="3623"/>
                    <a:pt x="5446" y="3601"/>
                    <a:pt x="5429" y="3599"/>
                  </a:cubicBezTo>
                  <a:cubicBezTo>
                    <a:pt x="5412" y="3597"/>
                    <a:pt x="5390" y="3593"/>
                    <a:pt x="5383" y="3625"/>
                  </a:cubicBezTo>
                  <a:cubicBezTo>
                    <a:pt x="5378" y="3651"/>
                    <a:pt x="5386" y="3662"/>
                    <a:pt x="5368" y="3667"/>
                  </a:cubicBezTo>
                  <a:cubicBezTo>
                    <a:pt x="5358" y="3670"/>
                    <a:pt x="5348" y="3668"/>
                    <a:pt x="5342" y="3675"/>
                  </a:cubicBezTo>
                  <a:cubicBezTo>
                    <a:pt x="5335" y="3685"/>
                    <a:pt x="5330" y="3694"/>
                    <a:pt x="5329" y="3700"/>
                  </a:cubicBezTo>
                  <a:cubicBezTo>
                    <a:pt x="5329" y="3711"/>
                    <a:pt x="5321" y="3715"/>
                    <a:pt x="5315" y="3722"/>
                  </a:cubicBezTo>
                  <a:cubicBezTo>
                    <a:pt x="5307" y="3729"/>
                    <a:pt x="5330" y="3748"/>
                    <a:pt x="5328" y="3765"/>
                  </a:cubicBezTo>
                  <a:cubicBezTo>
                    <a:pt x="5325" y="3782"/>
                    <a:pt x="5330" y="3804"/>
                    <a:pt x="5324" y="3814"/>
                  </a:cubicBezTo>
                  <a:cubicBezTo>
                    <a:pt x="5321" y="3818"/>
                    <a:pt x="5313" y="3816"/>
                    <a:pt x="5307" y="3813"/>
                  </a:cubicBezTo>
                  <a:cubicBezTo>
                    <a:pt x="5301" y="3809"/>
                    <a:pt x="5296" y="3803"/>
                    <a:pt x="5287" y="3811"/>
                  </a:cubicBezTo>
                  <a:cubicBezTo>
                    <a:pt x="5272" y="3823"/>
                    <a:pt x="5230" y="3847"/>
                    <a:pt x="5220" y="3854"/>
                  </a:cubicBezTo>
                  <a:cubicBezTo>
                    <a:pt x="5211" y="3861"/>
                    <a:pt x="5212" y="3855"/>
                    <a:pt x="5213" y="3840"/>
                  </a:cubicBezTo>
                  <a:cubicBezTo>
                    <a:pt x="5213" y="3833"/>
                    <a:pt x="5215" y="3825"/>
                    <a:pt x="5215" y="3822"/>
                  </a:cubicBezTo>
                  <a:cubicBezTo>
                    <a:pt x="5215" y="3815"/>
                    <a:pt x="5216" y="3815"/>
                    <a:pt x="5209" y="3812"/>
                  </a:cubicBezTo>
                  <a:cubicBezTo>
                    <a:pt x="5206" y="3810"/>
                    <a:pt x="5200" y="3808"/>
                    <a:pt x="5196" y="3806"/>
                  </a:cubicBezTo>
                  <a:cubicBezTo>
                    <a:pt x="5188" y="3803"/>
                    <a:pt x="5185" y="3798"/>
                    <a:pt x="5181" y="3793"/>
                  </a:cubicBezTo>
                  <a:cubicBezTo>
                    <a:pt x="5179" y="3791"/>
                    <a:pt x="5177" y="3785"/>
                    <a:pt x="5175" y="3784"/>
                  </a:cubicBezTo>
                  <a:cubicBezTo>
                    <a:pt x="5174" y="3783"/>
                    <a:pt x="5171" y="3787"/>
                    <a:pt x="5168" y="3787"/>
                  </a:cubicBezTo>
                  <a:cubicBezTo>
                    <a:pt x="5163" y="3787"/>
                    <a:pt x="5152" y="3789"/>
                    <a:pt x="5144" y="3780"/>
                  </a:cubicBezTo>
                  <a:cubicBezTo>
                    <a:pt x="5135" y="3772"/>
                    <a:pt x="5130" y="3761"/>
                    <a:pt x="5124" y="3756"/>
                  </a:cubicBezTo>
                  <a:cubicBezTo>
                    <a:pt x="5116" y="3749"/>
                    <a:pt x="5107" y="3749"/>
                    <a:pt x="5098" y="3743"/>
                  </a:cubicBezTo>
                  <a:cubicBezTo>
                    <a:pt x="5092" y="3739"/>
                    <a:pt x="5084" y="3728"/>
                    <a:pt x="5073" y="3720"/>
                  </a:cubicBezTo>
                  <a:cubicBezTo>
                    <a:pt x="5061" y="3709"/>
                    <a:pt x="5051" y="3699"/>
                    <a:pt x="5045" y="3693"/>
                  </a:cubicBezTo>
                  <a:cubicBezTo>
                    <a:pt x="5042" y="3689"/>
                    <a:pt x="5037" y="3678"/>
                    <a:pt x="5033" y="3677"/>
                  </a:cubicBezTo>
                  <a:cubicBezTo>
                    <a:pt x="5030" y="3676"/>
                    <a:pt x="5026" y="3681"/>
                    <a:pt x="5021" y="3683"/>
                  </a:cubicBezTo>
                  <a:cubicBezTo>
                    <a:pt x="5017" y="3685"/>
                    <a:pt x="5013" y="3684"/>
                    <a:pt x="5008" y="3684"/>
                  </a:cubicBezTo>
                  <a:cubicBezTo>
                    <a:pt x="4990" y="3683"/>
                    <a:pt x="4981" y="3664"/>
                    <a:pt x="4982" y="3649"/>
                  </a:cubicBezTo>
                  <a:cubicBezTo>
                    <a:pt x="4984" y="3634"/>
                    <a:pt x="4948" y="3644"/>
                    <a:pt x="4930" y="3645"/>
                  </a:cubicBezTo>
                  <a:cubicBezTo>
                    <a:pt x="4922" y="3645"/>
                    <a:pt x="4916" y="3647"/>
                    <a:pt x="4909" y="3647"/>
                  </a:cubicBezTo>
                  <a:cubicBezTo>
                    <a:pt x="4904" y="3648"/>
                    <a:pt x="4891" y="3639"/>
                    <a:pt x="4882" y="3630"/>
                  </a:cubicBezTo>
                  <a:cubicBezTo>
                    <a:pt x="4866" y="3616"/>
                    <a:pt x="4860" y="3598"/>
                    <a:pt x="4831" y="3602"/>
                  </a:cubicBezTo>
                  <a:cubicBezTo>
                    <a:pt x="4802" y="3606"/>
                    <a:pt x="4779" y="3618"/>
                    <a:pt x="4746" y="3624"/>
                  </a:cubicBezTo>
                  <a:cubicBezTo>
                    <a:pt x="4713" y="3630"/>
                    <a:pt x="4702" y="3645"/>
                    <a:pt x="4691" y="3659"/>
                  </a:cubicBezTo>
                  <a:cubicBezTo>
                    <a:pt x="4681" y="3672"/>
                    <a:pt x="4679" y="3693"/>
                    <a:pt x="4665" y="3703"/>
                  </a:cubicBezTo>
                  <a:cubicBezTo>
                    <a:pt x="4650" y="3712"/>
                    <a:pt x="4617" y="3718"/>
                    <a:pt x="4594" y="3727"/>
                  </a:cubicBezTo>
                  <a:cubicBezTo>
                    <a:pt x="4571" y="3736"/>
                    <a:pt x="4535" y="3748"/>
                    <a:pt x="4500" y="3762"/>
                  </a:cubicBezTo>
                  <a:cubicBezTo>
                    <a:pt x="4465" y="3776"/>
                    <a:pt x="4427" y="3786"/>
                    <a:pt x="4401" y="3789"/>
                  </a:cubicBezTo>
                  <a:cubicBezTo>
                    <a:pt x="4374" y="3791"/>
                    <a:pt x="4364" y="3784"/>
                    <a:pt x="4339" y="3787"/>
                  </a:cubicBezTo>
                  <a:cubicBezTo>
                    <a:pt x="4314" y="3790"/>
                    <a:pt x="4298" y="3814"/>
                    <a:pt x="4285" y="3826"/>
                  </a:cubicBezTo>
                  <a:cubicBezTo>
                    <a:pt x="4271" y="3839"/>
                    <a:pt x="4231" y="3872"/>
                    <a:pt x="4208" y="3889"/>
                  </a:cubicBezTo>
                  <a:cubicBezTo>
                    <a:pt x="4186" y="3906"/>
                    <a:pt x="4175" y="3937"/>
                    <a:pt x="4170" y="3959"/>
                  </a:cubicBezTo>
                  <a:cubicBezTo>
                    <a:pt x="4165" y="3981"/>
                    <a:pt x="4141" y="3958"/>
                    <a:pt x="4116" y="3965"/>
                  </a:cubicBezTo>
                  <a:cubicBezTo>
                    <a:pt x="4107" y="3967"/>
                    <a:pt x="4104" y="3981"/>
                    <a:pt x="4089" y="3984"/>
                  </a:cubicBezTo>
                  <a:cubicBezTo>
                    <a:pt x="4063" y="3989"/>
                    <a:pt x="4019" y="3983"/>
                    <a:pt x="3992" y="3983"/>
                  </a:cubicBezTo>
                  <a:cubicBezTo>
                    <a:pt x="3969" y="3982"/>
                    <a:pt x="3952" y="3983"/>
                    <a:pt x="3937" y="3980"/>
                  </a:cubicBezTo>
                  <a:cubicBezTo>
                    <a:pt x="3924" y="3979"/>
                    <a:pt x="3917" y="3970"/>
                    <a:pt x="3905" y="3964"/>
                  </a:cubicBezTo>
                  <a:cubicBezTo>
                    <a:pt x="3897" y="3959"/>
                    <a:pt x="3864" y="3961"/>
                    <a:pt x="3848" y="3957"/>
                  </a:cubicBezTo>
                  <a:cubicBezTo>
                    <a:pt x="3827" y="3950"/>
                    <a:pt x="3813" y="3939"/>
                    <a:pt x="3806" y="3934"/>
                  </a:cubicBezTo>
                  <a:cubicBezTo>
                    <a:pt x="3791" y="3925"/>
                    <a:pt x="3782" y="3922"/>
                    <a:pt x="3738" y="3928"/>
                  </a:cubicBezTo>
                  <a:cubicBezTo>
                    <a:pt x="3721" y="3931"/>
                    <a:pt x="3708" y="3933"/>
                    <a:pt x="3695" y="3933"/>
                  </a:cubicBezTo>
                  <a:cubicBezTo>
                    <a:pt x="3674" y="3933"/>
                    <a:pt x="3657" y="3931"/>
                    <a:pt x="3643" y="3929"/>
                  </a:cubicBezTo>
                  <a:cubicBezTo>
                    <a:pt x="3633" y="3927"/>
                    <a:pt x="3619" y="3930"/>
                    <a:pt x="3615" y="3927"/>
                  </a:cubicBezTo>
                  <a:cubicBezTo>
                    <a:pt x="3608" y="3922"/>
                    <a:pt x="3613" y="3914"/>
                    <a:pt x="3616" y="3901"/>
                  </a:cubicBezTo>
                  <a:cubicBezTo>
                    <a:pt x="3621" y="3878"/>
                    <a:pt x="3613" y="3869"/>
                    <a:pt x="3605" y="3851"/>
                  </a:cubicBezTo>
                  <a:cubicBezTo>
                    <a:pt x="3597" y="3833"/>
                    <a:pt x="3608" y="3807"/>
                    <a:pt x="3623" y="3791"/>
                  </a:cubicBezTo>
                  <a:cubicBezTo>
                    <a:pt x="3639" y="3774"/>
                    <a:pt x="3650" y="3772"/>
                    <a:pt x="3639" y="3755"/>
                  </a:cubicBezTo>
                  <a:cubicBezTo>
                    <a:pt x="3628" y="3736"/>
                    <a:pt x="3631" y="3705"/>
                    <a:pt x="3608" y="3700"/>
                  </a:cubicBezTo>
                  <a:cubicBezTo>
                    <a:pt x="3584" y="3694"/>
                    <a:pt x="3540" y="3685"/>
                    <a:pt x="3522" y="3676"/>
                  </a:cubicBezTo>
                  <a:cubicBezTo>
                    <a:pt x="3504" y="3667"/>
                    <a:pt x="3505" y="3646"/>
                    <a:pt x="3513" y="3613"/>
                  </a:cubicBezTo>
                  <a:cubicBezTo>
                    <a:pt x="3517" y="3599"/>
                    <a:pt x="3525" y="3582"/>
                    <a:pt x="3522" y="3567"/>
                  </a:cubicBezTo>
                  <a:cubicBezTo>
                    <a:pt x="3521" y="3560"/>
                    <a:pt x="3506" y="3557"/>
                    <a:pt x="3506" y="3551"/>
                  </a:cubicBezTo>
                  <a:cubicBezTo>
                    <a:pt x="3506" y="3543"/>
                    <a:pt x="3527" y="3544"/>
                    <a:pt x="3523" y="3533"/>
                  </a:cubicBezTo>
                  <a:cubicBezTo>
                    <a:pt x="3518" y="3522"/>
                    <a:pt x="3503" y="3520"/>
                    <a:pt x="3495" y="3513"/>
                  </a:cubicBezTo>
                  <a:cubicBezTo>
                    <a:pt x="3469" y="3489"/>
                    <a:pt x="3471" y="3476"/>
                    <a:pt x="3462" y="3466"/>
                  </a:cubicBezTo>
                  <a:cubicBezTo>
                    <a:pt x="3453" y="3457"/>
                    <a:pt x="3444" y="3456"/>
                    <a:pt x="3435" y="3467"/>
                  </a:cubicBezTo>
                  <a:cubicBezTo>
                    <a:pt x="3427" y="3476"/>
                    <a:pt x="3414" y="3478"/>
                    <a:pt x="3401" y="3474"/>
                  </a:cubicBezTo>
                  <a:cubicBezTo>
                    <a:pt x="3391" y="3471"/>
                    <a:pt x="3393" y="3468"/>
                    <a:pt x="3390" y="3477"/>
                  </a:cubicBezTo>
                  <a:cubicBezTo>
                    <a:pt x="3389" y="3481"/>
                    <a:pt x="3387" y="3486"/>
                    <a:pt x="3385" y="3488"/>
                  </a:cubicBezTo>
                  <a:cubicBezTo>
                    <a:pt x="3383" y="3491"/>
                    <a:pt x="3379" y="3499"/>
                    <a:pt x="3372" y="3494"/>
                  </a:cubicBezTo>
                  <a:cubicBezTo>
                    <a:pt x="3365" y="3489"/>
                    <a:pt x="3353" y="3481"/>
                    <a:pt x="3342" y="3476"/>
                  </a:cubicBezTo>
                  <a:cubicBezTo>
                    <a:pt x="3324" y="3466"/>
                    <a:pt x="3302" y="3454"/>
                    <a:pt x="3289" y="3436"/>
                  </a:cubicBezTo>
                  <a:cubicBezTo>
                    <a:pt x="3276" y="3418"/>
                    <a:pt x="3268" y="3404"/>
                    <a:pt x="3249" y="3404"/>
                  </a:cubicBezTo>
                  <a:cubicBezTo>
                    <a:pt x="3231" y="3405"/>
                    <a:pt x="3223" y="3407"/>
                    <a:pt x="3196" y="3392"/>
                  </a:cubicBezTo>
                  <a:cubicBezTo>
                    <a:pt x="3170" y="3376"/>
                    <a:pt x="3158" y="3368"/>
                    <a:pt x="3139" y="3351"/>
                  </a:cubicBezTo>
                  <a:cubicBezTo>
                    <a:pt x="3131" y="3343"/>
                    <a:pt x="3119" y="3345"/>
                    <a:pt x="3113" y="3342"/>
                  </a:cubicBezTo>
                  <a:cubicBezTo>
                    <a:pt x="3107" y="3339"/>
                    <a:pt x="3106" y="3332"/>
                    <a:pt x="3104" y="3330"/>
                  </a:cubicBezTo>
                  <a:cubicBezTo>
                    <a:pt x="3098" y="3326"/>
                    <a:pt x="3091" y="3324"/>
                    <a:pt x="3089" y="3333"/>
                  </a:cubicBezTo>
                  <a:cubicBezTo>
                    <a:pt x="3087" y="3343"/>
                    <a:pt x="3079" y="3338"/>
                    <a:pt x="3066" y="3334"/>
                  </a:cubicBezTo>
                  <a:cubicBezTo>
                    <a:pt x="3054" y="3331"/>
                    <a:pt x="3038" y="3310"/>
                    <a:pt x="3030" y="3307"/>
                  </a:cubicBezTo>
                  <a:cubicBezTo>
                    <a:pt x="3022" y="3304"/>
                    <a:pt x="3016" y="3306"/>
                    <a:pt x="3012" y="3294"/>
                  </a:cubicBezTo>
                  <a:cubicBezTo>
                    <a:pt x="3009" y="3282"/>
                    <a:pt x="2989" y="3282"/>
                    <a:pt x="2981" y="3292"/>
                  </a:cubicBezTo>
                  <a:cubicBezTo>
                    <a:pt x="2974" y="3302"/>
                    <a:pt x="2976" y="3302"/>
                    <a:pt x="2958" y="3301"/>
                  </a:cubicBezTo>
                  <a:cubicBezTo>
                    <a:pt x="2951" y="3301"/>
                    <a:pt x="2945" y="3298"/>
                    <a:pt x="2937" y="3299"/>
                  </a:cubicBezTo>
                  <a:cubicBezTo>
                    <a:pt x="2926" y="3301"/>
                    <a:pt x="2913" y="3308"/>
                    <a:pt x="2904" y="3314"/>
                  </a:cubicBezTo>
                  <a:cubicBezTo>
                    <a:pt x="2888" y="3326"/>
                    <a:pt x="2868" y="3346"/>
                    <a:pt x="2860" y="3357"/>
                  </a:cubicBezTo>
                  <a:cubicBezTo>
                    <a:pt x="2851" y="3367"/>
                    <a:pt x="2824" y="3383"/>
                    <a:pt x="2806" y="3398"/>
                  </a:cubicBezTo>
                  <a:cubicBezTo>
                    <a:pt x="2797" y="3404"/>
                    <a:pt x="2789" y="3409"/>
                    <a:pt x="2781" y="3417"/>
                  </a:cubicBezTo>
                  <a:cubicBezTo>
                    <a:pt x="2771" y="3427"/>
                    <a:pt x="2764" y="3440"/>
                    <a:pt x="2759" y="3445"/>
                  </a:cubicBezTo>
                  <a:cubicBezTo>
                    <a:pt x="2751" y="3452"/>
                    <a:pt x="2751" y="3458"/>
                    <a:pt x="2753" y="3465"/>
                  </a:cubicBezTo>
                  <a:cubicBezTo>
                    <a:pt x="2754" y="3472"/>
                    <a:pt x="2754" y="3478"/>
                    <a:pt x="2741" y="3487"/>
                  </a:cubicBezTo>
                  <a:cubicBezTo>
                    <a:pt x="2729" y="3496"/>
                    <a:pt x="2725" y="3505"/>
                    <a:pt x="2729" y="3523"/>
                  </a:cubicBezTo>
                  <a:cubicBezTo>
                    <a:pt x="2734" y="3541"/>
                    <a:pt x="2740" y="3553"/>
                    <a:pt x="2733" y="3561"/>
                  </a:cubicBezTo>
                  <a:cubicBezTo>
                    <a:pt x="2727" y="3569"/>
                    <a:pt x="2711" y="3572"/>
                    <a:pt x="2697" y="3580"/>
                  </a:cubicBezTo>
                  <a:cubicBezTo>
                    <a:pt x="2682" y="3590"/>
                    <a:pt x="2663" y="3578"/>
                    <a:pt x="2658" y="3566"/>
                  </a:cubicBezTo>
                  <a:cubicBezTo>
                    <a:pt x="2652" y="3553"/>
                    <a:pt x="2638" y="3522"/>
                    <a:pt x="2631" y="3507"/>
                  </a:cubicBezTo>
                  <a:cubicBezTo>
                    <a:pt x="2625" y="3493"/>
                    <a:pt x="2618" y="3468"/>
                    <a:pt x="2641" y="3444"/>
                  </a:cubicBezTo>
                  <a:cubicBezTo>
                    <a:pt x="2664" y="3420"/>
                    <a:pt x="2676" y="3391"/>
                    <a:pt x="2679" y="3371"/>
                  </a:cubicBezTo>
                  <a:cubicBezTo>
                    <a:pt x="2683" y="3350"/>
                    <a:pt x="2675" y="3328"/>
                    <a:pt x="2673" y="3303"/>
                  </a:cubicBezTo>
                  <a:cubicBezTo>
                    <a:pt x="2673" y="3298"/>
                    <a:pt x="2677" y="3293"/>
                    <a:pt x="2674" y="3290"/>
                  </a:cubicBezTo>
                  <a:cubicBezTo>
                    <a:pt x="2658" y="3275"/>
                    <a:pt x="2645" y="3267"/>
                    <a:pt x="2638" y="3263"/>
                  </a:cubicBezTo>
                  <a:cubicBezTo>
                    <a:pt x="2635" y="3261"/>
                    <a:pt x="2633" y="3256"/>
                    <a:pt x="2629" y="3255"/>
                  </a:cubicBezTo>
                  <a:cubicBezTo>
                    <a:pt x="2622" y="3253"/>
                    <a:pt x="2612" y="3256"/>
                    <a:pt x="2607" y="3262"/>
                  </a:cubicBezTo>
                  <a:cubicBezTo>
                    <a:pt x="2599" y="3272"/>
                    <a:pt x="2601" y="3273"/>
                    <a:pt x="2587" y="3274"/>
                  </a:cubicBezTo>
                  <a:cubicBezTo>
                    <a:pt x="2583" y="3274"/>
                    <a:pt x="2580" y="3272"/>
                    <a:pt x="2576" y="3272"/>
                  </a:cubicBezTo>
                  <a:cubicBezTo>
                    <a:pt x="2566" y="3275"/>
                    <a:pt x="2556" y="3282"/>
                    <a:pt x="2550" y="3284"/>
                  </a:cubicBezTo>
                  <a:cubicBezTo>
                    <a:pt x="2543" y="3286"/>
                    <a:pt x="2535" y="3286"/>
                    <a:pt x="2521" y="3295"/>
                  </a:cubicBezTo>
                  <a:cubicBezTo>
                    <a:pt x="2506" y="3305"/>
                    <a:pt x="2487" y="3299"/>
                    <a:pt x="2478" y="3295"/>
                  </a:cubicBezTo>
                  <a:cubicBezTo>
                    <a:pt x="2469" y="3292"/>
                    <a:pt x="2466" y="3296"/>
                    <a:pt x="2460" y="3301"/>
                  </a:cubicBezTo>
                  <a:cubicBezTo>
                    <a:pt x="2454" y="3305"/>
                    <a:pt x="2447" y="3298"/>
                    <a:pt x="2439" y="3296"/>
                  </a:cubicBezTo>
                  <a:cubicBezTo>
                    <a:pt x="2431" y="3293"/>
                    <a:pt x="2423" y="3293"/>
                    <a:pt x="2414" y="3290"/>
                  </a:cubicBezTo>
                  <a:cubicBezTo>
                    <a:pt x="2406" y="3288"/>
                    <a:pt x="2383" y="3283"/>
                    <a:pt x="2380" y="3269"/>
                  </a:cubicBezTo>
                  <a:cubicBezTo>
                    <a:pt x="2378" y="3255"/>
                    <a:pt x="2364" y="3267"/>
                    <a:pt x="2357" y="3275"/>
                  </a:cubicBezTo>
                  <a:cubicBezTo>
                    <a:pt x="2349" y="3284"/>
                    <a:pt x="2339" y="3293"/>
                    <a:pt x="2333" y="3300"/>
                  </a:cubicBezTo>
                  <a:cubicBezTo>
                    <a:pt x="2326" y="3307"/>
                    <a:pt x="2316" y="3302"/>
                    <a:pt x="2306" y="3293"/>
                  </a:cubicBezTo>
                  <a:cubicBezTo>
                    <a:pt x="2295" y="3284"/>
                    <a:pt x="2285" y="3277"/>
                    <a:pt x="2277" y="3273"/>
                  </a:cubicBezTo>
                  <a:cubicBezTo>
                    <a:pt x="2270" y="3270"/>
                    <a:pt x="2263" y="3272"/>
                    <a:pt x="2255" y="3281"/>
                  </a:cubicBezTo>
                  <a:cubicBezTo>
                    <a:pt x="2247" y="3289"/>
                    <a:pt x="2237" y="3282"/>
                    <a:pt x="2235" y="3279"/>
                  </a:cubicBezTo>
                  <a:cubicBezTo>
                    <a:pt x="2235" y="3276"/>
                    <a:pt x="2239" y="3270"/>
                    <a:pt x="2216" y="3267"/>
                  </a:cubicBezTo>
                  <a:cubicBezTo>
                    <a:pt x="2193" y="3263"/>
                    <a:pt x="2183" y="3259"/>
                    <a:pt x="2169" y="3259"/>
                  </a:cubicBezTo>
                  <a:cubicBezTo>
                    <a:pt x="2155" y="3259"/>
                    <a:pt x="2148" y="3247"/>
                    <a:pt x="2138" y="3225"/>
                  </a:cubicBezTo>
                  <a:cubicBezTo>
                    <a:pt x="2128" y="3202"/>
                    <a:pt x="2112" y="3199"/>
                    <a:pt x="2101" y="3196"/>
                  </a:cubicBezTo>
                  <a:cubicBezTo>
                    <a:pt x="2089" y="3192"/>
                    <a:pt x="2096" y="3185"/>
                    <a:pt x="2090" y="3175"/>
                  </a:cubicBezTo>
                  <a:cubicBezTo>
                    <a:pt x="2084" y="3164"/>
                    <a:pt x="2071" y="3161"/>
                    <a:pt x="2063" y="3157"/>
                  </a:cubicBezTo>
                  <a:cubicBezTo>
                    <a:pt x="2056" y="3153"/>
                    <a:pt x="2052" y="3142"/>
                    <a:pt x="2049" y="3134"/>
                  </a:cubicBezTo>
                  <a:cubicBezTo>
                    <a:pt x="2046" y="3125"/>
                    <a:pt x="2037" y="3126"/>
                    <a:pt x="2028" y="3127"/>
                  </a:cubicBezTo>
                  <a:cubicBezTo>
                    <a:pt x="2018" y="3128"/>
                    <a:pt x="2010" y="3125"/>
                    <a:pt x="2005" y="3117"/>
                  </a:cubicBezTo>
                  <a:cubicBezTo>
                    <a:pt x="2000" y="3109"/>
                    <a:pt x="1995" y="3108"/>
                    <a:pt x="1991" y="3117"/>
                  </a:cubicBezTo>
                  <a:cubicBezTo>
                    <a:pt x="1988" y="3125"/>
                    <a:pt x="1976" y="3146"/>
                    <a:pt x="1970" y="3155"/>
                  </a:cubicBezTo>
                  <a:cubicBezTo>
                    <a:pt x="1964" y="3163"/>
                    <a:pt x="1954" y="3172"/>
                    <a:pt x="1948" y="3172"/>
                  </a:cubicBezTo>
                  <a:cubicBezTo>
                    <a:pt x="1942" y="3173"/>
                    <a:pt x="1926" y="3158"/>
                    <a:pt x="1915" y="3151"/>
                  </a:cubicBezTo>
                  <a:cubicBezTo>
                    <a:pt x="1904" y="3144"/>
                    <a:pt x="1887" y="3131"/>
                    <a:pt x="1881" y="3124"/>
                  </a:cubicBezTo>
                  <a:cubicBezTo>
                    <a:pt x="1876" y="3118"/>
                    <a:pt x="1880" y="3098"/>
                    <a:pt x="1887" y="3088"/>
                  </a:cubicBezTo>
                  <a:cubicBezTo>
                    <a:pt x="1895" y="3077"/>
                    <a:pt x="1898" y="3062"/>
                    <a:pt x="1893" y="3060"/>
                  </a:cubicBezTo>
                  <a:cubicBezTo>
                    <a:pt x="1888" y="3059"/>
                    <a:pt x="1878" y="3061"/>
                    <a:pt x="1869" y="3065"/>
                  </a:cubicBezTo>
                  <a:cubicBezTo>
                    <a:pt x="1861" y="3069"/>
                    <a:pt x="1847" y="3084"/>
                    <a:pt x="1846" y="3097"/>
                  </a:cubicBezTo>
                  <a:cubicBezTo>
                    <a:pt x="1844" y="3110"/>
                    <a:pt x="1842" y="3132"/>
                    <a:pt x="1836" y="3139"/>
                  </a:cubicBezTo>
                  <a:cubicBezTo>
                    <a:pt x="1830" y="3146"/>
                    <a:pt x="1803" y="3135"/>
                    <a:pt x="1797" y="3124"/>
                  </a:cubicBezTo>
                  <a:cubicBezTo>
                    <a:pt x="1793" y="3117"/>
                    <a:pt x="1797" y="3107"/>
                    <a:pt x="1796" y="3095"/>
                  </a:cubicBezTo>
                  <a:cubicBezTo>
                    <a:pt x="1795" y="3086"/>
                    <a:pt x="1791" y="3076"/>
                    <a:pt x="1790" y="3068"/>
                  </a:cubicBezTo>
                  <a:cubicBezTo>
                    <a:pt x="1787" y="3051"/>
                    <a:pt x="1780" y="3035"/>
                    <a:pt x="1772" y="3026"/>
                  </a:cubicBezTo>
                  <a:cubicBezTo>
                    <a:pt x="1764" y="3016"/>
                    <a:pt x="1757" y="3001"/>
                    <a:pt x="1758" y="2985"/>
                  </a:cubicBezTo>
                  <a:cubicBezTo>
                    <a:pt x="1759" y="2969"/>
                    <a:pt x="1763" y="2957"/>
                    <a:pt x="1757" y="2951"/>
                  </a:cubicBezTo>
                  <a:cubicBezTo>
                    <a:pt x="1751" y="2946"/>
                    <a:pt x="1745" y="2948"/>
                    <a:pt x="1738" y="2959"/>
                  </a:cubicBezTo>
                  <a:cubicBezTo>
                    <a:pt x="1731" y="2971"/>
                    <a:pt x="1727" y="2984"/>
                    <a:pt x="1721" y="2985"/>
                  </a:cubicBezTo>
                  <a:cubicBezTo>
                    <a:pt x="1715" y="2986"/>
                    <a:pt x="1713" y="2971"/>
                    <a:pt x="1707" y="2961"/>
                  </a:cubicBezTo>
                  <a:cubicBezTo>
                    <a:pt x="1701" y="2952"/>
                    <a:pt x="1692" y="2939"/>
                    <a:pt x="1672" y="2943"/>
                  </a:cubicBezTo>
                  <a:cubicBezTo>
                    <a:pt x="1652" y="2947"/>
                    <a:pt x="1645" y="2951"/>
                    <a:pt x="1632" y="2947"/>
                  </a:cubicBezTo>
                  <a:cubicBezTo>
                    <a:pt x="1620" y="2942"/>
                    <a:pt x="1609" y="2919"/>
                    <a:pt x="1597" y="2919"/>
                  </a:cubicBezTo>
                  <a:cubicBezTo>
                    <a:pt x="1585" y="2918"/>
                    <a:pt x="1575" y="2912"/>
                    <a:pt x="1576" y="2899"/>
                  </a:cubicBezTo>
                  <a:cubicBezTo>
                    <a:pt x="1576" y="2885"/>
                    <a:pt x="1585" y="2863"/>
                    <a:pt x="1597" y="2851"/>
                  </a:cubicBezTo>
                  <a:cubicBezTo>
                    <a:pt x="1609" y="2839"/>
                    <a:pt x="1614" y="2833"/>
                    <a:pt x="1617" y="2821"/>
                  </a:cubicBezTo>
                  <a:cubicBezTo>
                    <a:pt x="1620" y="2808"/>
                    <a:pt x="1602" y="2785"/>
                    <a:pt x="1589" y="2789"/>
                  </a:cubicBezTo>
                  <a:cubicBezTo>
                    <a:pt x="1576" y="2792"/>
                    <a:pt x="1564" y="2806"/>
                    <a:pt x="1550" y="2806"/>
                  </a:cubicBezTo>
                  <a:cubicBezTo>
                    <a:pt x="1536" y="2806"/>
                    <a:pt x="1519" y="2802"/>
                    <a:pt x="1503" y="2793"/>
                  </a:cubicBezTo>
                  <a:cubicBezTo>
                    <a:pt x="1487" y="2784"/>
                    <a:pt x="1476" y="2775"/>
                    <a:pt x="1476" y="2762"/>
                  </a:cubicBezTo>
                  <a:cubicBezTo>
                    <a:pt x="1476" y="2750"/>
                    <a:pt x="1468" y="2742"/>
                    <a:pt x="1460" y="2736"/>
                  </a:cubicBezTo>
                  <a:cubicBezTo>
                    <a:pt x="1451" y="2732"/>
                    <a:pt x="1432" y="2718"/>
                    <a:pt x="1422" y="2714"/>
                  </a:cubicBezTo>
                  <a:cubicBezTo>
                    <a:pt x="1413" y="2710"/>
                    <a:pt x="1408" y="2697"/>
                    <a:pt x="1408" y="2686"/>
                  </a:cubicBezTo>
                  <a:cubicBezTo>
                    <a:pt x="1408" y="2676"/>
                    <a:pt x="1405" y="2667"/>
                    <a:pt x="1393" y="2665"/>
                  </a:cubicBezTo>
                  <a:cubicBezTo>
                    <a:pt x="1381" y="2663"/>
                    <a:pt x="1359" y="2649"/>
                    <a:pt x="1360" y="2636"/>
                  </a:cubicBezTo>
                  <a:cubicBezTo>
                    <a:pt x="1361" y="2623"/>
                    <a:pt x="1374" y="2608"/>
                    <a:pt x="1374" y="2599"/>
                  </a:cubicBezTo>
                  <a:cubicBezTo>
                    <a:pt x="1373" y="2590"/>
                    <a:pt x="1361" y="2577"/>
                    <a:pt x="1365" y="2551"/>
                  </a:cubicBezTo>
                  <a:cubicBezTo>
                    <a:pt x="1369" y="2524"/>
                    <a:pt x="1376" y="2519"/>
                    <a:pt x="1365" y="2510"/>
                  </a:cubicBezTo>
                  <a:cubicBezTo>
                    <a:pt x="1355" y="2500"/>
                    <a:pt x="1329" y="2486"/>
                    <a:pt x="1325" y="2478"/>
                  </a:cubicBezTo>
                  <a:cubicBezTo>
                    <a:pt x="1321" y="2469"/>
                    <a:pt x="1312" y="2471"/>
                    <a:pt x="1300" y="2471"/>
                  </a:cubicBezTo>
                  <a:cubicBezTo>
                    <a:pt x="1289" y="2470"/>
                    <a:pt x="1282" y="2465"/>
                    <a:pt x="1276" y="2474"/>
                  </a:cubicBezTo>
                  <a:cubicBezTo>
                    <a:pt x="1270" y="2483"/>
                    <a:pt x="1264" y="2487"/>
                    <a:pt x="1255" y="2487"/>
                  </a:cubicBezTo>
                  <a:cubicBezTo>
                    <a:pt x="1247" y="2486"/>
                    <a:pt x="1234" y="2481"/>
                    <a:pt x="1224" y="2488"/>
                  </a:cubicBezTo>
                  <a:cubicBezTo>
                    <a:pt x="1215" y="2496"/>
                    <a:pt x="1213" y="2499"/>
                    <a:pt x="1202" y="2498"/>
                  </a:cubicBezTo>
                  <a:cubicBezTo>
                    <a:pt x="1191" y="2498"/>
                    <a:pt x="1186" y="2475"/>
                    <a:pt x="1182" y="2466"/>
                  </a:cubicBezTo>
                  <a:cubicBezTo>
                    <a:pt x="1177" y="2457"/>
                    <a:pt x="1164" y="2447"/>
                    <a:pt x="1161" y="2415"/>
                  </a:cubicBezTo>
                  <a:cubicBezTo>
                    <a:pt x="1157" y="2384"/>
                    <a:pt x="1149" y="2371"/>
                    <a:pt x="1143" y="2363"/>
                  </a:cubicBezTo>
                  <a:cubicBezTo>
                    <a:pt x="1136" y="2356"/>
                    <a:pt x="1133" y="2342"/>
                    <a:pt x="1135" y="2335"/>
                  </a:cubicBezTo>
                  <a:cubicBezTo>
                    <a:pt x="1138" y="2328"/>
                    <a:pt x="1128" y="2316"/>
                    <a:pt x="1113" y="2310"/>
                  </a:cubicBezTo>
                  <a:cubicBezTo>
                    <a:pt x="1098" y="2305"/>
                    <a:pt x="1084" y="2301"/>
                    <a:pt x="1078" y="2290"/>
                  </a:cubicBezTo>
                  <a:cubicBezTo>
                    <a:pt x="1072" y="2279"/>
                    <a:pt x="1059" y="2267"/>
                    <a:pt x="1045" y="2261"/>
                  </a:cubicBezTo>
                  <a:cubicBezTo>
                    <a:pt x="1032" y="2255"/>
                    <a:pt x="1021" y="2249"/>
                    <a:pt x="1013" y="2240"/>
                  </a:cubicBezTo>
                  <a:cubicBezTo>
                    <a:pt x="1005" y="2232"/>
                    <a:pt x="995" y="2223"/>
                    <a:pt x="990" y="2219"/>
                  </a:cubicBezTo>
                  <a:cubicBezTo>
                    <a:pt x="984" y="2216"/>
                    <a:pt x="982" y="2214"/>
                    <a:pt x="991" y="2203"/>
                  </a:cubicBezTo>
                  <a:cubicBezTo>
                    <a:pt x="1001" y="2192"/>
                    <a:pt x="1001" y="2190"/>
                    <a:pt x="995" y="2188"/>
                  </a:cubicBezTo>
                  <a:cubicBezTo>
                    <a:pt x="988" y="2185"/>
                    <a:pt x="967" y="2186"/>
                    <a:pt x="972" y="2176"/>
                  </a:cubicBezTo>
                  <a:cubicBezTo>
                    <a:pt x="977" y="2166"/>
                    <a:pt x="972" y="2144"/>
                    <a:pt x="961" y="2136"/>
                  </a:cubicBezTo>
                  <a:cubicBezTo>
                    <a:pt x="952" y="2129"/>
                    <a:pt x="943" y="2119"/>
                    <a:pt x="932" y="2110"/>
                  </a:cubicBezTo>
                  <a:cubicBezTo>
                    <a:pt x="920" y="2100"/>
                    <a:pt x="903" y="2084"/>
                    <a:pt x="895" y="2080"/>
                  </a:cubicBezTo>
                  <a:cubicBezTo>
                    <a:pt x="886" y="2075"/>
                    <a:pt x="879" y="2069"/>
                    <a:pt x="872" y="2067"/>
                  </a:cubicBezTo>
                  <a:cubicBezTo>
                    <a:pt x="864" y="2065"/>
                    <a:pt x="863" y="2057"/>
                    <a:pt x="870" y="2049"/>
                  </a:cubicBezTo>
                  <a:cubicBezTo>
                    <a:pt x="878" y="2042"/>
                    <a:pt x="872" y="2029"/>
                    <a:pt x="864" y="2020"/>
                  </a:cubicBezTo>
                  <a:cubicBezTo>
                    <a:pt x="857" y="2012"/>
                    <a:pt x="852" y="2002"/>
                    <a:pt x="861" y="1985"/>
                  </a:cubicBezTo>
                  <a:cubicBezTo>
                    <a:pt x="870" y="1967"/>
                    <a:pt x="862" y="1960"/>
                    <a:pt x="849" y="1957"/>
                  </a:cubicBezTo>
                  <a:cubicBezTo>
                    <a:pt x="835" y="1952"/>
                    <a:pt x="824" y="1952"/>
                    <a:pt x="810" y="1940"/>
                  </a:cubicBezTo>
                  <a:cubicBezTo>
                    <a:pt x="796" y="1927"/>
                    <a:pt x="780" y="1921"/>
                    <a:pt x="769" y="1913"/>
                  </a:cubicBezTo>
                  <a:cubicBezTo>
                    <a:pt x="759" y="1905"/>
                    <a:pt x="740" y="1892"/>
                    <a:pt x="735" y="1890"/>
                  </a:cubicBezTo>
                  <a:cubicBezTo>
                    <a:pt x="729" y="1888"/>
                    <a:pt x="719" y="1887"/>
                    <a:pt x="714" y="1894"/>
                  </a:cubicBezTo>
                  <a:cubicBezTo>
                    <a:pt x="708" y="1901"/>
                    <a:pt x="705" y="1902"/>
                    <a:pt x="694" y="1893"/>
                  </a:cubicBezTo>
                  <a:cubicBezTo>
                    <a:pt x="684" y="1884"/>
                    <a:pt x="679" y="1879"/>
                    <a:pt x="675" y="1877"/>
                  </a:cubicBezTo>
                  <a:cubicBezTo>
                    <a:pt x="671" y="1876"/>
                    <a:pt x="671" y="1878"/>
                    <a:pt x="669" y="1889"/>
                  </a:cubicBezTo>
                  <a:cubicBezTo>
                    <a:pt x="667" y="1900"/>
                    <a:pt x="664" y="1906"/>
                    <a:pt x="661" y="1914"/>
                  </a:cubicBezTo>
                  <a:cubicBezTo>
                    <a:pt x="659" y="1921"/>
                    <a:pt x="650" y="1937"/>
                    <a:pt x="642" y="1948"/>
                  </a:cubicBezTo>
                  <a:cubicBezTo>
                    <a:pt x="634" y="1959"/>
                    <a:pt x="628" y="1955"/>
                    <a:pt x="621" y="1955"/>
                  </a:cubicBezTo>
                  <a:cubicBezTo>
                    <a:pt x="615" y="1955"/>
                    <a:pt x="605" y="1951"/>
                    <a:pt x="599" y="1953"/>
                  </a:cubicBezTo>
                  <a:cubicBezTo>
                    <a:pt x="593" y="1956"/>
                    <a:pt x="598" y="1963"/>
                    <a:pt x="602" y="1973"/>
                  </a:cubicBezTo>
                  <a:cubicBezTo>
                    <a:pt x="605" y="1983"/>
                    <a:pt x="607" y="1992"/>
                    <a:pt x="588" y="1996"/>
                  </a:cubicBezTo>
                  <a:cubicBezTo>
                    <a:pt x="569" y="2000"/>
                    <a:pt x="550" y="1990"/>
                    <a:pt x="544" y="1977"/>
                  </a:cubicBezTo>
                  <a:cubicBezTo>
                    <a:pt x="538" y="1964"/>
                    <a:pt x="542" y="1935"/>
                    <a:pt x="542" y="1918"/>
                  </a:cubicBezTo>
                  <a:cubicBezTo>
                    <a:pt x="542" y="1901"/>
                    <a:pt x="534" y="1888"/>
                    <a:pt x="523" y="1882"/>
                  </a:cubicBezTo>
                  <a:cubicBezTo>
                    <a:pt x="513" y="1877"/>
                    <a:pt x="502" y="1872"/>
                    <a:pt x="493" y="1860"/>
                  </a:cubicBezTo>
                  <a:cubicBezTo>
                    <a:pt x="484" y="1847"/>
                    <a:pt x="467" y="1825"/>
                    <a:pt x="459" y="1817"/>
                  </a:cubicBezTo>
                  <a:cubicBezTo>
                    <a:pt x="450" y="1809"/>
                    <a:pt x="453" y="1795"/>
                    <a:pt x="442" y="1787"/>
                  </a:cubicBezTo>
                  <a:cubicBezTo>
                    <a:pt x="435" y="1782"/>
                    <a:pt x="413" y="1775"/>
                    <a:pt x="397" y="1760"/>
                  </a:cubicBezTo>
                  <a:cubicBezTo>
                    <a:pt x="380" y="1745"/>
                    <a:pt x="359" y="1724"/>
                    <a:pt x="347" y="1709"/>
                  </a:cubicBezTo>
                  <a:cubicBezTo>
                    <a:pt x="336" y="1694"/>
                    <a:pt x="311" y="1696"/>
                    <a:pt x="301" y="1688"/>
                  </a:cubicBezTo>
                  <a:cubicBezTo>
                    <a:pt x="292" y="1680"/>
                    <a:pt x="282" y="1661"/>
                    <a:pt x="283" y="1644"/>
                  </a:cubicBezTo>
                  <a:cubicBezTo>
                    <a:pt x="283" y="1626"/>
                    <a:pt x="286" y="1608"/>
                    <a:pt x="275" y="1586"/>
                  </a:cubicBezTo>
                  <a:cubicBezTo>
                    <a:pt x="265" y="1563"/>
                    <a:pt x="253" y="1546"/>
                    <a:pt x="243" y="1530"/>
                  </a:cubicBezTo>
                  <a:cubicBezTo>
                    <a:pt x="234" y="1514"/>
                    <a:pt x="219" y="1517"/>
                    <a:pt x="210" y="1518"/>
                  </a:cubicBezTo>
                  <a:cubicBezTo>
                    <a:pt x="200" y="1519"/>
                    <a:pt x="185" y="1502"/>
                    <a:pt x="179" y="1491"/>
                  </a:cubicBezTo>
                  <a:cubicBezTo>
                    <a:pt x="175" y="1482"/>
                    <a:pt x="167" y="1484"/>
                    <a:pt x="164" y="1477"/>
                  </a:cubicBezTo>
                  <a:cubicBezTo>
                    <a:pt x="161" y="1471"/>
                    <a:pt x="164" y="1466"/>
                    <a:pt x="161" y="1463"/>
                  </a:cubicBezTo>
                  <a:cubicBezTo>
                    <a:pt x="156" y="1459"/>
                    <a:pt x="145" y="1463"/>
                    <a:pt x="136" y="1464"/>
                  </a:cubicBezTo>
                  <a:cubicBezTo>
                    <a:pt x="127" y="1464"/>
                    <a:pt x="126" y="1466"/>
                    <a:pt x="127" y="1476"/>
                  </a:cubicBezTo>
                  <a:cubicBezTo>
                    <a:pt x="129" y="1486"/>
                    <a:pt x="123" y="1487"/>
                    <a:pt x="115" y="1484"/>
                  </a:cubicBezTo>
                  <a:cubicBezTo>
                    <a:pt x="109" y="1482"/>
                    <a:pt x="97" y="1481"/>
                    <a:pt x="96" y="1471"/>
                  </a:cubicBezTo>
                  <a:cubicBezTo>
                    <a:pt x="94" y="1461"/>
                    <a:pt x="91" y="1455"/>
                    <a:pt x="79" y="1454"/>
                  </a:cubicBezTo>
                  <a:cubicBezTo>
                    <a:pt x="66" y="1452"/>
                    <a:pt x="48" y="1448"/>
                    <a:pt x="44" y="1424"/>
                  </a:cubicBezTo>
                  <a:cubicBezTo>
                    <a:pt x="40" y="1400"/>
                    <a:pt x="44" y="1375"/>
                    <a:pt x="43" y="1357"/>
                  </a:cubicBezTo>
                  <a:cubicBezTo>
                    <a:pt x="42" y="1350"/>
                    <a:pt x="37" y="1344"/>
                    <a:pt x="36" y="1338"/>
                  </a:cubicBezTo>
                  <a:cubicBezTo>
                    <a:pt x="33" y="1328"/>
                    <a:pt x="32" y="1319"/>
                    <a:pt x="26" y="1319"/>
                  </a:cubicBezTo>
                  <a:cubicBezTo>
                    <a:pt x="17" y="1319"/>
                    <a:pt x="3" y="1313"/>
                    <a:pt x="11" y="1290"/>
                  </a:cubicBezTo>
                  <a:cubicBezTo>
                    <a:pt x="13" y="1283"/>
                    <a:pt x="21" y="1275"/>
                    <a:pt x="20" y="1269"/>
                  </a:cubicBezTo>
                  <a:cubicBezTo>
                    <a:pt x="13" y="1248"/>
                    <a:pt x="16" y="1234"/>
                    <a:pt x="28" y="1229"/>
                  </a:cubicBezTo>
                  <a:cubicBezTo>
                    <a:pt x="45" y="1221"/>
                    <a:pt x="59" y="1223"/>
                    <a:pt x="57" y="1207"/>
                  </a:cubicBezTo>
                  <a:cubicBezTo>
                    <a:pt x="55" y="1192"/>
                    <a:pt x="43" y="1183"/>
                    <a:pt x="38" y="1158"/>
                  </a:cubicBezTo>
                  <a:cubicBezTo>
                    <a:pt x="33" y="1132"/>
                    <a:pt x="30" y="1111"/>
                    <a:pt x="47" y="1107"/>
                  </a:cubicBezTo>
                  <a:cubicBezTo>
                    <a:pt x="63" y="1103"/>
                    <a:pt x="78" y="1097"/>
                    <a:pt x="73" y="1090"/>
                  </a:cubicBezTo>
                  <a:cubicBezTo>
                    <a:pt x="69" y="1083"/>
                    <a:pt x="52" y="1079"/>
                    <a:pt x="41" y="1059"/>
                  </a:cubicBezTo>
                  <a:cubicBezTo>
                    <a:pt x="30" y="1039"/>
                    <a:pt x="27" y="1019"/>
                    <a:pt x="19" y="1010"/>
                  </a:cubicBezTo>
                  <a:cubicBezTo>
                    <a:pt x="10" y="1002"/>
                    <a:pt x="0" y="992"/>
                    <a:pt x="10" y="975"/>
                  </a:cubicBezTo>
                  <a:cubicBezTo>
                    <a:pt x="13" y="969"/>
                    <a:pt x="14" y="963"/>
                    <a:pt x="17" y="961"/>
                  </a:cubicBezTo>
                  <a:cubicBezTo>
                    <a:pt x="23" y="956"/>
                    <a:pt x="30" y="957"/>
                    <a:pt x="32" y="944"/>
                  </a:cubicBezTo>
                  <a:cubicBezTo>
                    <a:pt x="36" y="925"/>
                    <a:pt x="41" y="917"/>
                    <a:pt x="38" y="899"/>
                  </a:cubicBezTo>
                  <a:cubicBezTo>
                    <a:pt x="35" y="881"/>
                    <a:pt x="30" y="855"/>
                    <a:pt x="42" y="846"/>
                  </a:cubicBezTo>
                  <a:cubicBezTo>
                    <a:pt x="55" y="836"/>
                    <a:pt x="74" y="844"/>
                    <a:pt x="94" y="837"/>
                  </a:cubicBezTo>
                  <a:cubicBezTo>
                    <a:pt x="115" y="829"/>
                    <a:pt x="135" y="820"/>
                    <a:pt x="142" y="829"/>
                  </a:cubicBezTo>
                  <a:cubicBezTo>
                    <a:pt x="148" y="837"/>
                    <a:pt x="150" y="848"/>
                    <a:pt x="145" y="856"/>
                  </a:cubicBezTo>
                  <a:cubicBezTo>
                    <a:pt x="140" y="865"/>
                    <a:pt x="135" y="894"/>
                    <a:pt x="134" y="907"/>
                  </a:cubicBezTo>
                  <a:cubicBezTo>
                    <a:pt x="134" y="921"/>
                    <a:pt x="140" y="929"/>
                    <a:pt x="146" y="935"/>
                  </a:cubicBezTo>
                  <a:cubicBezTo>
                    <a:pt x="152" y="942"/>
                    <a:pt x="159" y="965"/>
                    <a:pt x="177" y="965"/>
                  </a:cubicBezTo>
                  <a:cubicBezTo>
                    <a:pt x="195" y="965"/>
                    <a:pt x="216" y="979"/>
                    <a:pt x="220" y="967"/>
                  </a:cubicBezTo>
                  <a:cubicBezTo>
                    <a:pt x="224" y="954"/>
                    <a:pt x="221" y="945"/>
                    <a:pt x="237" y="943"/>
                  </a:cubicBezTo>
                  <a:cubicBezTo>
                    <a:pt x="243" y="942"/>
                    <a:pt x="250" y="938"/>
                    <a:pt x="257" y="936"/>
                  </a:cubicBezTo>
                  <a:cubicBezTo>
                    <a:pt x="268" y="933"/>
                    <a:pt x="280" y="931"/>
                    <a:pt x="286" y="921"/>
                  </a:cubicBezTo>
                  <a:cubicBezTo>
                    <a:pt x="298" y="906"/>
                    <a:pt x="298" y="884"/>
                    <a:pt x="302" y="874"/>
                  </a:cubicBezTo>
                  <a:cubicBezTo>
                    <a:pt x="307" y="863"/>
                    <a:pt x="302" y="844"/>
                    <a:pt x="300" y="839"/>
                  </a:cubicBezTo>
                  <a:cubicBezTo>
                    <a:pt x="298" y="833"/>
                    <a:pt x="304" y="811"/>
                    <a:pt x="307" y="794"/>
                  </a:cubicBezTo>
                  <a:cubicBezTo>
                    <a:pt x="309" y="776"/>
                    <a:pt x="312" y="769"/>
                    <a:pt x="305" y="747"/>
                  </a:cubicBezTo>
                  <a:cubicBezTo>
                    <a:pt x="300" y="733"/>
                    <a:pt x="313" y="708"/>
                    <a:pt x="312" y="695"/>
                  </a:cubicBezTo>
                  <a:cubicBezTo>
                    <a:pt x="311" y="687"/>
                    <a:pt x="303" y="681"/>
                    <a:pt x="301" y="676"/>
                  </a:cubicBezTo>
                  <a:cubicBezTo>
                    <a:pt x="296" y="664"/>
                    <a:pt x="296" y="639"/>
                    <a:pt x="290" y="625"/>
                  </a:cubicBezTo>
                  <a:cubicBezTo>
                    <a:pt x="284" y="612"/>
                    <a:pt x="264" y="579"/>
                    <a:pt x="259" y="569"/>
                  </a:cubicBezTo>
                  <a:cubicBezTo>
                    <a:pt x="254" y="558"/>
                    <a:pt x="255" y="546"/>
                    <a:pt x="250" y="541"/>
                  </a:cubicBezTo>
                  <a:cubicBezTo>
                    <a:pt x="248" y="539"/>
                    <a:pt x="242" y="527"/>
                    <a:pt x="249" y="514"/>
                  </a:cubicBezTo>
                  <a:cubicBezTo>
                    <a:pt x="254" y="506"/>
                    <a:pt x="239" y="493"/>
                    <a:pt x="242" y="486"/>
                  </a:cubicBezTo>
                  <a:cubicBezTo>
                    <a:pt x="246" y="474"/>
                    <a:pt x="270" y="474"/>
                    <a:pt x="272" y="468"/>
                  </a:cubicBezTo>
                  <a:cubicBezTo>
                    <a:pt x="279" y="452"/>
                    <a:pt x="275" y="452"/>
                    <a:pt x="281" y="431"/>
                  </a:cubicBezTo>
                  <a:cubicBezTo>
                    <a:pt x="287" y="410"/>
                    <a:pt x="290" y="386"/>
                    <a:pt x="287" y="377"/>
                  </a:cubicBezTo>
                  <a:cubicBezTo>
                    <a:pt x="284" y="368"/>
                    <a:pt x="267" y="332"/>
                    <a:pt x="288" y="332"/>
                  </a:cubicBezTo>
                  <a:cubicBezTo>
                    <a:pt x="309" y="333"/>
                    <a:pt x="332" y="334"/>
                    <a:pt x="350" y="327"/>
                  </a:cubicBezTo>
                  <a:cubicBezTo>
                    <a:pt x="367" y="320"/>
                    <a:pt x="378" y="309"/>
                    <a:pt x="386" y="291"/>
                  </a:cubicBezTo>
                  <a:cubicBezTo>
                    <a:pt x="394" y="274"/>
                    <a:pt x="406" y="285"/>
                    <a:pt x="412" y="278"/>
                  </a:cubicBezTo>
                  <a:cubicBezTo>
                    <a:pt x="420" y="268"/>
                    <a:pt x="412" y="271"/>
                    <a:pt x="423" y="262"/>
                  </a:cubicBezTo>
                  <a:cubicBezTo>
                    <a:pt x="427" y="259"/>
                    <a:pt x="434" y="254"/>
                    <a:pt x="440" y="252"/>
                  </a:cubicBezTo>
                  <a:cubicBezTo>
                    <a:pt x="446" y="251"/>
                    <a:pt x="452" y="252"/>
                    <a:pt x="457" y="256"/>
                  </a:cubicBezTo>
                  <a:cubicBezTo>
                    <a:pt x="474" y="270"/>
                    <a:pt x="515" y="276"/>
                    <a:pt x="538" y="279"/>
                  </a:cubicBezTo>
                  <a:cubicBezTo>
                    <a:pt x="560" y="283"/>
                    <a:pt x="561" y="276"/>
                    <a:pt x="572" y="284"/>
                  </a:cubicBezTo>
                  <a:cubicBezTo>
                    <a:pt x="583" y="292"/>
                    <a:pt x="588" y="297"/>
                    <a:pt x="603" y="296"/>
                  </a:cubicBezTo>
                  <a:cubicBezTo>
                    <a:pt x="618" y="295"/>
                    <a:pt x="623" y="297"/>
                    <a:pt x="636" y="298"/>
                  </a:cubicBezTo>
                  <a:cubicBezTo>
                    <a:pt x="650" y="298"/>
                    <a:pt x="660" y="300"/>
                    <a:pt x="667" y="278"/>
                  </a:cubicBezTo>
                  <a:cubicBezTo>
                    <a:pt x="674" y="256"/>
                    <a:pt x="680" y="249"/>
                    <a:pt x="688" y="238"/>
                  </a:cubicBezTo>
                  <a:cubicBezTo>
                    <a:pt x="695" y="227"/>
                    <a:pt x="699" y="219"/>
                    <a:pt x="702" y="207"/>
                  </a:cubicBezTo>
                  <a:cubicBezTo>
                    <a:pt x="705" y="195"/>
                    <a:pt x="700" y="183"/>
                    <a:pt x="716" y="176"/>
                  </a:cubicBezTo>
                  <a:cubicBezTo>
                    <a:pt x="732" y="169"/>
                    <a:pt x="747" y="190"/>
                    <a:pt x="748" y="172"/>
                  </a:cubicBezTo>
                  <a:cubicBezTo>
                    <a:pt x="749" y="154"/>
                    <a:pt x="752" y="137"/>
                    <a:pt x="768" y="127"/>
                  </a:cubicBezTo>
                  <a:cubicBezTo>
                    <a:pt x="785" y="117"/>
                    <a:pt x="809" y="104"/>
                    <a:pt x="830" y="91"/>
                  </a:cubicBezTo>
                  <a:cubicBezTo>
                    <a:pt x="852" y="79"/>
                    <a:pt x="863" y="75"/>
                    <a:pt x="859" y="60"/>
                  </a:cubicBezTo>
                  <a:cubicBezTo>
                    <a:pt x="854" y="46"/>
                    <a:pt x="855" y="35"/>
                    <a:pt x="869" y="28"/>
                  </a:cubicBezTo>
                  <a:cubicBezTo>
                    <a:pt x="885" y="20"/>
                    <a:pt x="890" y="24"/>
                    <a:pt x="909" y="12"/>
                  </a:cubicBezTo>
                  <a:cubicBezTo>
                    <a:pt x="929" y="0"/>
                    <a:pt x="942" y="2"/>
                    <a:pt x="942" y="16"/>
                  </a:cubicBezTo>
                  <a:cubicBezTo>
                    <a:pt x="942" y="31"/>
                    <a:pt x="938" y="38"/>
                    <a:pt x="949" y="40"/>
                  </a:cubicBezTo>
                  <a:cubicBezTo>
                    <a:pt x="960" y="43"/>
                    <a:pt x="968" y="47"/>
                    <a:pt x="978" y="62"/>
                  </a:cubicBezTo>
                  <a:cubicBezTo>
                    <a:pt x="987" y="76"/>
                    <a:pt x="993" y="79"/>
                    <a:pt x="1005" y="79"/>
                  </a:cubicBezTo>
                  <a:cubicBezTo>
                    <a:pt x="1017" y="79"/>
                    <a:pt x="1023" y="79"/>
                    <a:pt x="1039" y="92"/>
                  </a:cubicBezTo>
                  <a:cubicBezTo>
                    <a:pt x="1055" y="104"/>
                    <a:pt x="1070" y="117"/>
                    <a:pt x="1075" y="104"/>
                  </a:cubicBezTo>
                  <a:cubicBezTo>
                    <a:pt x="1081" y="92"/>
                    <a:pt x="1074" y="79"/>
                    <a:pt x="1082" y="77"/>
                  </a:cubicBezTo>
                  <a:cubicBezTo>
                    <a:pt x="1089" y="76"/>
                    <a:pt x="1101" y="97"/>
                    <a:pt x="1111" y="107"/>
                  </a:cubicBezTo>
                  <a:cubicBezTo>
                    <a:pt x="1122" y="118"/>
                    <a:pt x="1140" y="118"/>
                    <a:pt x="1153" y="119"/>
                  </a:cubicBezTo>
                  <a:cubicBezTo>
                    <a:pt x="1167" y="119"/>
                    <a:pt x="1187" y="119"/>
                    <a:pt x="1191" y="134"/>
                  </a:cubicBezTo>
                  <a:cubicBezTo>
                    <a:pt x="1195" y="149"/>
                    <a:pt x="1197" y="164"/>
                    <a:pt x="1207" y="172"/>
                  </a:cubicBezTo>
                  <a:cubicBezTo>
                    <a:pt x="1217" y="180"/>
                    <a:pt x="1243" y="184"/>
                    <a:pt x="1262" y="187"/>
                  </a:cubicBezTo>
                  <a:cubicBezTo>
                    <a:pt x="1281" y="191"/>
                    <a:pt x="1295" y="193"/>
                    <a:pt x="1307" y="185"/>
                  </a:cubicBezTo>
                  <a:cubicBezTo>
                    <a:pt x="1319" y="176"/>
                    <a:pt x="1324" y="175"/>
                    <a:pt x="1334" y="176"/>
                  </a:cubicBezTo>
                  <a:cubicBezTo>
                    <a:pt x="1345" y="177"/>
                    <a:pt x="1350" y="179"/>
                    <a:pt x="1356" y="163"/>
                  </a:cubicBezTo>
                  <a:cubicBezTo>
                    <a:pt x="1362" y="148"/>
                    <a:pt x="1367" y="134"/>
                    <a:pt x="1387" y="132"/>
                  </a:cubicBezTo>
                  <a:cubicBezTo>
                    <a:pt x="1407" y="131"/>
                    <a:pt x="1437" y="133"/>
                    <a:pt x="1445" y="120"/>
                  </a:cubicBezTo>
                  <a:cubicBezTo>
                    <a:pt x="1452" y="108"/>
                    <a:pt x="1461" y="97"/>
                    <a:pt x="1481" y="91"/>
                  </a:cubicBezTo>
                  <a:cubicBezTo>
                    <a:pt x="1501" y="85"/>
                    <a:pt x="1522" y="89"/>
                    <a:pt x="1538" y="100"/>
                  </a:cubicBezTo>
                  <a:cubicBezTo>
                    <a:pt x="1553" y="112"/>
                    <a:pt x="1558" y="122"/>
                    <a:pt x="1569" y="127"/>
                  </a:cubicBezTo>
                  <a:cubicBezTo>
                    <a:pt x="1580" y="131"/>
                    <a:pt x="1590" y="106"/>
                    <a:pt x="1604" y="110"/>
                  </a:cubicBezTo>
                  <a:cubicBezTo>
                    <a:pt x="1619" y="113"/>
                    <a:pt x="1636" y="131"/>
                    <a:pt x="1636" y="143"/>
                  </a:cubicBezTo>
                  <a:cubicBezTo>
                    <a:pt x="1637" y="155"/>
                    <a:pt x="1627" y="168"/>
                    <a:pt x="1625" y="177"/>
                  </a:cubicBezTo>
                  <a:cubicBezTo>
                    <a:pt x="1623" y="187"/>
                    <a:pt x="1623" y="199"/>
                    <a:pt x="1633" y="218"/>
                  </a:cubicBezTo>
                  <a:cubicBezTo>
                    <a:pt x="1643" y="237"/>
                    <a:pt x="1653" y="247"/>
                    <a:pt x="1667" y="236"/>
                  </a:cubicBezTo>
                  <a:cubicBezTo>
                    <a:pt x="1680" y="226"/>
                    <a:pt x="1699" y="249"/>
                    <a:pt x="1708" y="261"/>
                  </a:cubicBezTo>
                  <a:cubicBezTo>
                    <a:pt x="1718" y="273"/>
                    <a:pt x="1724" y="271"/>
                    <a:pt x="1734" y="271"/>
                  </a:cubicBezTo>
                  <a:cubicBezTo>
                    <a:pt x="1744" y="271"/>
                    <a:pt x="1747" y="271"/>
                    <a:pt x="1755" y="281"/>
                  </a:cubicBezTo>
                  <a:cubicBezTo>
                    <a:pt x="1763" y="292"/>
                    <a:pt x="1774" y="296"/>
                    <a:pt x="1792" y="297"/>
                  </a:cubicBezTo>
                  <a:cubicBezTo>
                    <a:pt x="1809" y="298"/>
                    <a:pt x="1822" y="298"/>
                    <a:pt x="1831" y="304"/>
                  </a:cubicBezTo>
                  <a:cubicBezTo>
                    <a:pt x="1840" y="310"/>
                    <a:pt x="1852" y="313"/>
                    <a:pt x="1864" y="306"/>
                  </a:cubicBezTo>
                  <a:cubicBezTo>
                    <a:pt x="1876" y="300"/>
                    <a:pt x="1880" y="299"/>
                    <a:pt x="1894" y="302"/>
                  </a:cubicBezTo>
                  <a:cubicBezTo>
                    <a:pt x="1908" y="305"/>
                    <a:pt x="1912" y="308"/>
                    <a:pt x="1911" y="318"/>
                  </a:cubicBezTo>
                  <a:cubicBezTo>
                    <a:pt x="1911" y="329"/>
                    <a:pt x="1912" y="335"/>
                    <a:pt x="1932" y="332"/>
                  </a:cubicBezTo>
                  <a:cubicBezTo>
                    <a:pt x="1953" y="330"/>
                    <a:pt x="1977" y="329"/>
                    <a:pt x="1995" y="325"/>
                  </a:cubicBezTo>
                  <a:cubicBezTo>
                    <a:pt x="2013" y="320"/>
                    <a:pt x="2008" y="310"/>
                    <a:pt x="2012" y="294"/>
                  </a:cubicBezTo>
                  <a:cubicBezTo>
                    <a:pt x="2016" y="278"/>
                    <a:pt x="2037" y="279"/>
                    <a:pt x="2053" y="280"/>
                  </a:cubicBezTo>
                  <a:cubicBezTo>
                    <a:pt x="2069" y="281"/>
                    <a:pt x="2087" y="283"/>
                    <a:pt x="2116" y="284"/>
                  </a:cubicBezTo>
                  <a:cubicBezTo>
                    <a:pt x="2145" y="285"/>
                    <a:pt x="2152" y="286"/>
                    <a:pt x="2172" y="276"/>
                  </a:cubicBezTo>
                  <a:cubicBezTo>
                    <a:pt x="2192" y="266"/>
                    <a:pt x="2212" y="266"/>
                    <a:pt x="2230" y="266"/>
                  </a:cubicBezTo>
                  <a:cubicBezTo>
                    <a:pt x="2248" y="266"/>
                    <a:pt x="2282" y="265"/>
                    <a:pt x="2293" y="277"/>
                  </a:cubicBezTo>
                  <a:cubicBezTo>
                    <a:pt x="2304" y="288"/>
                    <a:pt x="2314" y="305"/>
                    <a:pt x="2330" y="310"/>
                  </a:cubicBezTo>
                  <a:cubicBezTo>
                    <a:pt x="2339" y="312"/>
                    <a:pt x="2345" y="322"/>
                    <a:pt x="2356" y="336"/>
                  </a:cubicBezTo>
                  <a:cubicBezTo>
                    <a:pt x="2362" y="343"/>
                    <a:pt x="2368" y="342"/>
                    <a:pt x="2374" y="331"/>
                  </a:cubicBezTo>
                  <a:cubicBezTo>
                    <a:pt x="2381" y="319"/>
                    <a:pt x="2399" y="312"/>
                    <a:pt x="2420" y="310"/>
                  </a:cubicBezTo>
                  <a:cubicBezTo>
                    <a:pt x="2442" y="308"/>
                    <a:pt x="2481" y="312"/>
                    <a:pt x="2501" y="305"/>
                  </a:cubicBezTo>
                  <a:cubicBezTo>
                    <a:pt x="2521" y="298"/>
                    <a:pt x="2538" y="274"/>
                    <a:pt x="2548" y="248"/>
                  </a:cubicBezTo>
                  <a:cubicBezTo>
                    <a:pt x="2559" y="221"/>
                    <a:pt x="2561" y="202"/>
                    <a:pt x="2579" y="198"/>
                  </a:cubicBezTo>
                  <a:cubicBezTo>
                    <a:pt x="2596" y="194"/>
                    <a:pt x="2605" y="203"/>
                    <a:pt x="2616" y="197"/>
                  </a:cubicBezTo>
                  <a:cubicBezTo>
                    <a:pt x="2627" y="191"/>
                    <a:pt x="2631" y="189"/>
                    <a:pt x="2638" y="195"/>
                  </a:cubicBezTo>
                  <a:cubicBezTo>
                    <a:pt x="2645" y="202"/>
                    <a:pt x="2652" y="200"/>
                    <a:pt x="2657" y="195"/>
                  </a:cubicBezTo>
                  <a:cubicBezTo>
                    <a:pt x="2662" y="191"/>
                    <a:pt x="2682" y="198"/>
                    <a:pt x="2690" y="200"/>
                  </a:cubicBezTo>
                  <a:cubicBezTo>
                    <a:pt x="2699" y="202"/>
                    <a:pt x="2708" y="201"/>
                    <a:pt x="2720" y="190"/>
                  </a:cubicBezTo>
                  <a:cubicBezTo>
                    <a:pt x="2733" y="179"/>
                    <a:pt x="2753" y="183"/>
                    <a:pt x="2764" y="190"/>
                  </a:cubicBezTo>
                  <a:cubicBezTo>
                    <a:pt x="2776" y="198"/>
                    <a:pt x="2779" y="205"/>
                    <a:pt x="2799" y="205"/>
                  </a:cubicBezTo>
                  <a:cubicBezTo>
                    <a:pt x="2820" y="204"/>
                    <a:pt x="2836" y="216"/>
                    <a:pt x="2839" y="206"/>
                  </a:cubicBezTo>
                  <a:cubicBezTo>
                    <a:pt x="2842" y="196"/>
                    <a:pt x="2855" y="195"/>
                    <a:pt x="2866" y="195"/>
                  </a:cubicBezTo>
                  <a:cubicBezTo>
                    <a:pt x="2878" y="195"/>
                    <a:pt x="2901" y="184"/>
                    <a:pt x="2914" y="184"/>
                  </a:cubicBezTo>
                  <a:cubicBezTo>
                    <a:pt x="2929" y="184"/>
                    <a:pt x="2934" y="185"/>
                    <a:pt x="2936" y="200"/>
                  </a:cubicBezTo>
                  <a:cubicBezTo>
                    <a:pt x="2937" y="213"/>
                    <a:pt x="2941" y="218"/>
                    <a:pt x="2956" y="219"/>
                  </a:cubicBezTo>
                  <a:cubicBezTo>
                    <a:pt x="2971" y="220"/>
                    <a:pt x="2987" y="222"/>
                    <a:pt x="2999" y="222"/>
                  </a:cubicBezTo>
                  <a:cubicBezTo>
                    <a:pt x="3012" y="221"/>
                    <a:pt x="3018" y="220"/>
                    <a:pt x="3027" y="230"/>
                  </a:cubicBezTo>
                  <a:cubicBezTo>
                    <a:pt x="3037" y="239"/>
                    <a:pt x="3050" y="232"/>
                    <a:pt x="3058" y="225"/>
                  </a:cubicBezTo>
                  <a:cubicBezTo>
                    <a:pt x="3066" y="218"/>
                    <a:pt x="3075" y="210"/>
                    <a:pt x="3089" y="212"/>
                  </a:cubicBezTo>
                  <a:cubicBezTo>
                    <a:pt x="3102" y="215"/>
                    <a:pt x="3118" y="227"/>
                    <a:pt x="3139" y="225"/>
                  </a:cubicBezTo>
                  <a:cubicBezTo>
                    <a:pt x="3159" y="224"/>
                    <a:pt x="3185" y="222"/>
                    <a:pt x="3204" y="226"/>
                  </a:cubicBezTo>
                  <a:cubicBezTo>
                    <a:pt x="3222" y="230"/>
                    <a:pt x="3245" y="245"/>
                    <a:pt x="3250" y="254"/>
                  </a:cubicBezTo>
                  <a:cubicBezTo>
                    <a:pt x="3255" y="263"/>
                    <a:pt x="3249" y="269"/>
                    <a:pt x="3262" y="279"/>
                  </a:cubicBezTo>
                  <a:cubicBezTo>
                    <a:pt x="3275" y="289"/>
                    <a:pt x="3278" y="291"/>
                    <a:pt x="3280" y="301"/>
                  </a:cubicBezTo>
                  <a:cubicBezTo>
                    <a:pt x="3281" y="311"/>
                    <a:pt x="3290" y="322"/>
                    <a:pt x="3302" y="314"/>
                  </a:cubicBezTo>
                  <a:cubicBezTo>
                    <a:pt x="3319" y="303"/>
                    <a:pt x="3328" y="313"/>
                    <a:pt x="3345" y="322"/>
                  </a:cubicBezTo>
                  <a:cubicBezTo>
                    <a:pt x="3356" y="328"/>
                    <a:pt x="3370" y="331"/>
                    <a:pt x="3377" y="341"/>
                  </a:cubicBezTo>
                  <a:cubicBezTo>
                    <a:pt x="3383" y="351"/>
                    <a:pt x="3392" y="355"/>
                    <a:pt x="3399" y="351"/>
                  </a:cubicBezTo>
                  <a:cubicBezTo>
                    <a:pt x="3406" y="346"/>
                    <a:pt x="3420" y="346"/>
                    <a:pt x="3425" y="355"/>
                  </a:cubicBezTo>
                  <a:cubicBezTo>
                    <a:pt x="3431" y="365"/>
                    <a:pt x="3451" y="373"/>
                    <a:pt x="3463" y="387"/>
                  </a:cubicBezTo>
                  <a:cubicBezTo>
                    <a:pt x="3475" y="400"/>
                    <a:pt x="3496" y="417"/>
                    <a:pt x="3512" y="429"/>
                  </a:cubicBezTo>
                  <a:cubicBezTo>
                    <a:pt x="3519" y="434"/>
                    <a:pt x="3517" y="435"/>
                    <a:pt x="3510" y="440"/>
                  </a:cubicBezTo>
                  <a:cubicBezTo>
                    <a:pt x="3504" y="444"/>
                    <a:pt x="3498" y="448"/>
                    <a:pt x="3489" y="449"/>
                  </a:cubicBezTo>
                  <a:cubicBezTo>
                    <a:pt x="3477" y="450"/>
                    <a:pt x="3471" y="450"/>
                    <a:pt x="3468" y="456"/>
                  </a:cubicBezTo>
                  <a:cubicBezTo>
                    <a:pt x="3465" y="461"/>
                    <a:pt x="3461" y="462"/>
                    <a:pt x="3454" y="463"/>
                  </a:cubicBezTo>
                  <a:cubicBezTo>
                    <a:pt x="3446" y="464"/>
                    <a:pt x="3446" y="472"/>
                    <a:pt x="3446" y="479"/>
                  </a:cubicBezTo>
                  <a:cubicBezTo>
                    <a:pt x="3446" y="486"/>
                    <a:pt x="3448" y="492"/>
                    <a:pt x="3457" y="502"/>
                  </a:cubicBezTo>
                  <a:cubicBezTo>
                    <a:pt x="3466" y="512"/>
                    <a:pt x="3475" y="521"/>
                    <a:pt x="3482" y="526"/>
                  </a:cubicBezTo>
                  <a:cubicBezTo>
                    <a:pt x="3489" y="531"/>
                    <a:pt x="3500" y="530"/>
                    <a:pt x="3517" y="531"/>
                  </a:cubicBezTo>
                  <a:cubicBezTo>
                    <a:pt x="3534" y="532"/>
                    <a:pt x="3538" y="538"/>
                    <a:pt x="3538" y="547"/>
                  </a:cubicBezTo>
                  <a:cubicBezTo>
                    <a:pt x="3538" y="556"/>
                    <a:pt x="3528" y="567"/>
                    <a:pt x="3519" y="577"/>
                  </a:cubicBezTo>
                  <a:cubicBezTo>
                    <a:pt x="3510" y="587"/>
                    <a:pt x="3506" y="606"/>
                    <a:pt x="3510" y="616"/>
                  </a:cubicBezTo>
                  <a:cubicBezTo>
                    <a:pt x="3514" y="625"/>
                    <a:pt x="3518" y="631"/>
                    <a:pt x="3510" y="635"/>
                  </a:cubicBezTo>
                  <a:cubicBezTo>
                    <a:pt x="3500" y="639"/>
                    <a:pt x="3495" y="647"/>
                    <a:pt x="3499" y="654"/>
                  </a:cubicBezTo>
                  <a:cubicBezTo>
                    <a:pt x="3502" y="659"/>
                    <a:pt x="3503" y="667"/>
                    <a:pt x="3496" y="675"/>
                  </a:cubicBezTo>
                  <a:cubicBezTo>
                    <a:pt x="3488" y="682"/>
                    <a:pt x="3483" y="684"/>
                    <a:pt x="3465" y="686"/>
                  </a:cubicBezTo>
                  <a:cubicBezTo>
                    <a:pt x="3448" y="687"/>
                    <a:pt x="3429" y="688"/>
                    <a:pt x="3425" y="702"/>
                  </a:cubicBezTo>
                  <a:cubicBezTo>
                    <a:pt x="3419" y="715"/>
                    <a:pt x="3425" y="723"/>
                    <a:pt x="3419" y="726"/>
                  </a:cubicBezTo>
                  <a:cubicBezTo>
                    <a:pt x="3412" y="729"/>
                    <a:pt x="3403" y="733"/>
                    <a:pt x="3400" y="741"/>
                  </a:cubicBezTo>
                  <a:cubicBezTo>
                    <a:pt x="3398" y="749"/>
                    <a:pt x="3401" y="764"/>
                    <a:pt x="3408" y="771"/>
                  </a:cubicBezTo>
                  <a:cubicBezTo>
                    <a:pt x="3415" y="779"/>
                    <a:pt x="3426" y="787"/>
                    <a:pt x="3428" y="797"/>
                  </a:cubicBezTo>
                  <a:cubicBezTo>
                    <a:pt x="3431" y="807"/>
                    <a:pt x="3422" y="816"/>
                    <a:pt x="3416" y="825"/>
                  </a:cubicBezTo>
                  <a:cubicBezTo>
                    <a:pt x="3410" y="835"/>
                    <a:pt x="3403" y="848"/>
                    <a:pt x="3403" y="856"/>
                  </a:cubicBezTo>
                  <a:cubicBezTo>
                    <a:pt x="3403" y="865"/>
                    <a:pt x="3408" y="873"/>
                    <a:pt x="3417" y="876"/>
                  </a:cubicBezTo>
                  <a:cubicBezTo>
                    <a:pt x="3425" y="879"/>
                    <a:pt x="3438" y="876"/>
                    <a:pt x="3446" y="873"/>
                  </a:cubicBezTo>
                  <a:cubicBezTo>
                    <a:pt x="3454" y="870"/>
                    <a:pt x="3473" y="876"/>
                    <a:pt x="3478" y="885"/>
                  </a:cubicBezTo>
                  <a:cubicBezTo>
                    <a:pt x="3483" y="895"/>
                    <a:pt x="3483" y="910"/>
                    <a:pt x="3481" y="918"/>
                  </a:cubicBezTo>
                  <a:cubicBezTo>
                    <a:pt x="3479" y="927"/>
                    <a:pt x="3462" y="932"/>
                    <a:pt x="3454" y="934"/>
                  </a:cubicBezTo>
                  <a:cubicBezTo>
                    <a:pt x="3446" y="937"/>
                    <a:pt x="3433" y="942"/>
                    <a:pt x="3432" y="949"/>
                  </a:cubicBezTo>
                  <a:cubicBezTo>
                    <a:pt x="3431" y="956"/>
                    <a:pt x="3435" y="963"/>
                    <a:pt x="3441" y="968"/>
                  </a:cubicBezTo>
                  <a:cubicBezTo>
                    <a:pt x="3447" y="972"/>
                    <a:pt x="3452" y="978"/>
                    <a:pt x="3450" y="987"/>
                  </a:cubicBezTo>
                  <a:cubicBezTo>
                    <a:pt x="3448" y="995"/>
                    <a:pt x="3445" y="994"/>
                    <a:pt x="3448" y="1003"/>
                  </a:cubicBezTo>
                  <a:cubicBezTo>
                    <a:pt x="3452" y="1012"/>
                    <a:pt x="3448" y="1032"/>
                    <a:pt x="3445" y="1046"/>
                  </a:cubicBezTo>
                  <a:cubicBezTo>
                    <a:pt x="3442" y="1059"/>
                    <a:pt x="3439" y="1063"/>
                    <a:pt x="3444" y="1073"/>
                  </a:cubicBezTo>
                  <a:cubicBezTo>
                    <a:pt x="3449" y="1083"/>
                    <a:pt x="3455" y="1083"/>
                    <a:pt x="3451" y="1092"/>
                  </a:cubicBezTo>
                  <a:cubicBezTo>
                    <a:pt x="3446" y="1100"/>
                    <a:pt x="3436" y="1107"/>
                    <a:pt x="3431" y="1116"/>
                  </a:cubicBezTo>
                  <a:cubicBezTo>
                    <a:pt x="3427" y="1125"/>
                    <a:pt x="3426" y="1131"/>
                    <a:pt x="3425" y="1140"/>
                  </a:cubicBezTo>
                  <a:cubicBezTo>
                    <a:pt x="3423" y="1149"/>
                    <a:pt x="3420" y="1153"/>
                    <a:pt x="3408" y="1154"/>
                  </a:cubicBezTo>
                  <a:cubicBezTo>
                    <a:pt x="3397" y="1156"/>
                    <a:pt x="3382" y="1155"/>
                    <a:pt x="3375" y="1160"/>
                  </a:cubicBezTo>
                  <a:cubicBezTo>
                    <a:pt x="3368" y="1164"/>
                    <a:pt x="3361" y="1178"/>
                    <a:pt x="3363" y="1188"/>
                  </a:cubicBezTo>
                  <a:cubicBezTo>
                    <a:pt x="3366" y="1196"/>
                    <a:pt x="3374" y="1214"/>
                    <a:pt x="3380" y="1221"/>
                  </a:cubicBezTo>
                  <a:cubicBezTo>
                    <a:pt x="3385" y="1228"/>
                    <a:pt x="3388" y="1235"/>
                    <a:pt x="3390" y="1243"/>
                  </a:cubicBezTo>
                  <a:cubicBezTo>
                    <a:pt x="3393" y="1252"/>
                    <a:pt x="3398" y="1254"/>
                    <a:pt x="3403" y="1254"/>
                  </a:cubicBezTo>
                  <a:cubicBezTo>
                    <a:pt x="3408" y="1254"/>
                    <a:pt x="3414" y="1255"/>
                    <a:pt x="3419" y="1263"/>
                  </a:cubicBezTo>
                  <a:cubicBezTo>
                    <a:pt x="3425" y="1272"/>
                    <a:pt x="3429" y="1281"/>
                    <a:pt x="3427" y="1288"/>
                  </a:cubicBezTo>
                  <a:cubicBezTo>
                    <a:pt x="3424" y="1295"/>
                    <a:pt x="3415" y="1294"/>
                    <a:pt x="3422" y="1306"/>
                  </a:cubicBezTo>
                  <a:cubicBezTo>
                    <a:pt x="3429" y="1319"/>
                    <a:pt x="3436" y="1326"/>
                    <a:pt x="3435" y="1339"/>
                  </a:cubicBezTo>
                  <a:cubicBezTo>
                    <a:pt x="3435" y="1351"/>
                    <a:pt x="3427" y="1361"/>
                    <a:pt x="3438" y="1368"/>
                  </a:cubicBezTo>
                  <a:cubicBezTo>
                    <a:pt x="3449" y="1375"/>
                    <a:pt x="3479" y="1383"/>
                    <a:pt x="3486" y="1398"/>
                  </a:cubicBezTo>
                  <a:cubicBezTo>
                    <a:pt x="3493" y="1413"/>
                    <a:pt x="3489" y="1419"/>
                    <a:pt x="3489" y="1431"/>
                  </a:cubicBezTo>
                  <a:cubicBezTo>
                    <a:pt x="3489" y="1443"/>
                    <a:pt x="3495" y="1466"/>
                    <a:pt x="3502" y="1476"/>
                  </a:cubicBezTo>
                  <a:cubicBezTo>
                    <a:pt x="3509" y="1486"/>
                    <a:pt x="3519" y="1508"/>
                    <a:pt x="3528" y="1514"/>
                  </a:cubicBezTo>
                  <a:cubicBezTo>
                    <a:pt x="3537" y="1520"/>
                    <a:pt x="3556" y="1515"/>
                    <a:pt x="3562" y="1523"/>
                  </a:cubicBezTo>
                  <a:cubicBezTo>
                    <a:pt x="3569" y="1531"/>
                    <a:pt x="3579" y="1535"/>
                    <a:pt x="3590" y="1534"/>
                  </a:cubicBezTo>
                  <a:cubicBezTo>
                    <a:pt x="3602" y="1534"/>
                    <a:pt x="3599" y="1543"/>
                    <a:pt x="3594" y="1548"/>
                  </a:cubicBezTo>
                  <a:cubicBezTo>
                    <a:pt x="3590" y="1554"/>
                    <a:pt x="3596" y="1560"/>
                    <a:pt x="3604" y="1567"/>
                  </a:cubicBezTo>
                  <a:cubicBezTo>
                    <a:pt x="3612" y="1573"/>
                    <a:pt x="3632" y="1586"/>
                    <a:pt x="3647" y="1584"/>
                  </a:cubicBezTo>
                  <a:cubicBezTo>
                    <a:pt x="3662" y="1581"/>
                    <a:pt x="3668" y="1569"/>
                    <a:pt x="3677" y="1560"/>
                  </a:cubicBezTo>
                  <a:cubicBezTo>
                    <a:pt x="3685" y="1550"/>
                    <a:pt x="3696" y="1545"/>
                    <a:pt x="3702" y="1554"/>
                  </a:cubicBezTo>
                  <a:cubicBezTo>
                    <a:pt x="3708" y="1563"/>
                    <a:pt x="3716" y="1565"/>
                    <a:pt x="3730" y="1564"/>
                  </a:cubicBezTo>
                  <a:cubicBezTo>
                    <a:pt x="3745" y="1564"/>
                    <a:pt x="3752" y="1561"/>
                    <a:pt x="3757" y="1550"/>
                  </a:cubicBezTo>
                  <a:cubicBezTo>
                    <a:pt x="3761" y="1540"/>
                    <a:pt x="3764" y="1537"/>
                    <a:pt x="3777" y="1538"/>
                  </a:cubicBezTo>
                  <a:cubicBezTo>
                    <a:pt x="3789" y="1540"/>
                    <a:pt x="3800" y="1542"/>
                    <a:pt x="3810" y="1543"/>
                  </a:cubicBezTo>
                  <a:cubicBezTo>
                    <a:pt x="3819" y="1544"/>
                    <a:pt x="3821" y="1548"/>
                    <a:pt x="3814" y="1553"/>
                  </a:cubicBezTo>
                  <a:cubicBezTo>
                    <a:pt x="3807" y="1557"/>
                    <a:pt x="3800" y="1565"/>
                    <a:pt x="3808" y="1578"/>
                  </a:cubicBezTo>
                  <a:cubicBezTo>
                    <a:pt x="3815" y="1591"/>
                    <a:pt x="3827" y="1604"/>
                    <a:pt x="3834" y="1621"/>
                  </a:cubicBezTo>
                  <a:cubicBezTo>
                    <a:pt x="3842" y="1639"/>
                    <a:pt x="3846" y="1654"/>
                    <a:pt x="3861" y="1672"/>
                  </a:cubicBezTo>
                  <a:cubicBezTo>
                    <a:pt x="3877" y="1690"/>
                    <a:pt x="3893" y="1697"/>
                    <a:pt x="3904" y="1701"/>
                  </a:cubicBezTo>
                  <a:cubicBezTo>
                    <a:pt x="3914" y="1704"/>
                    <a:pt x="3928" y="1710"/>
                    <a:pt x="3934" y="1721"/>
                  </a:cubicBezTo>
                  <a:cubicBezTo>
                    <a:pt x="3940" y="1731"/>
                    <a:pt x="3954" y="1755"/>
                    <a:pt x="3959" y="1760"/>
                  </a:cubicBezTo>
                  <a:cubicBezTo>
                    <a:pt x="3965" y="1765"/>
                    <a:pt x="3980" y="1756"/>
                    <a:pt x="3987" y="1750"/>
                  </a:cubicBezTo>
                  <a:cubicBezTo>
                    <a:pt x="3993" y="1743"/>
                    <a:pt x="4034" y="1753"/>
                    <a:pt x="4029" y="1765"/>
                  </a:cubicBezTo>
                  <a:cubicBezTo>
                    <a:pt x="4024" y="1777"/>
                    <a:pt x="4018" y="1784"/>
                    <a:pt x="4022" y="1796"/>
                  </a:cubicBezTo>
                  <a:cubicBezTo>
                    <a:pt x="4026" y="1807"/>
                    <a:pt x="4041" y="1806"/>
                    <a:pt x="4045" y="1803"/>
                  </a:cubicBezTo>
                  <a:cubicBezTo>
                    <a:pt x="4049" y="1800"/>
                    <a:pt x="4054" y="1802"/>
                    <a:pt x="4058" y="1807"/>
                  </a:cubicBezTo>
                  <a:cubicBezTo>
                    <a:pt x="4062" y="1811"/>
                    <a:pt x="4069" y="1800"/>
                    <a:pt x="4084" y="1807"/>
                  </a:cubicBezTo>
                  <a:cubicBezTo>
                    <a:pt x="4100" y="1813"/>
                    <a:pt x="4101" y="1823"/>
                    <a:pt x="4111" y="1827"/>
                  </a:cubicBezTo>
                  <a:cubicBezTo>
                    <a:pt x="4121" y="1830"/>
                    <a:pt x="4143" y="1832"/>
                    <a:pt x="4153" y="1829"/>
                  </a:cubicBezTo>
                  <a:cubicBezTo>
                    <a:pt x="4164" y="1826"/>
                    <a:pt x="4165" y="1821"/>
                    <a:pt x="4175" y="1831"/>
                  </a:cubicBezTo>
                  <a:cubicBezTo>
                    <a:pt x="4185" y="1840"/>
                    <a:pt x="4198" y="1850"/>
                    <a:pt x="4206" y="1853"/>
                  </a:cubicBezTo>
                  <a:cubicBezTo>
                    <a:pt x="4214" y="1856"/>
                    <a:pt x="4223" y="1853"/>
                    <a:pt x="4228" y="1850"/>
                  </a:cubicBezTo>
                  <a:cubicBezTo>
                    <a:pt x="4233" y="1846"/>
                    <a:pt x="4250" y="1847"/>
                    <a:pt x="4253" y="1855"/>
                  </a:cubicBezTo>
                  <a:cubicBezTo>
                    <a:pt x="4256" y="1862"/>
                    <a:pt x="4257" y="1872"/>
                    <a:pt x="4259" y="1879"/>
                  </a:cubicBezTo>
                  <a:cubicBezTo>
                    <a:pt x="4261" y="1886"/>
                    <a:pt x="4271" y="1887"/>
                    <a:pt x="4280" y="1884"/>
                  </a:cubicBezTo>
                  <a:cubicBezTo>
                    <a:pt x="4290" y="1882"/>
                    <a:pt x="4310" y="1877"/>
                    <a:pt x="4316" y="1888"/>
                  </a:cubicBezTo>
                  <a:cubicBezTo>
                    <a:pt x="4323" y="1897"/>
                    <a:pt x="4325" y="1907"/>
                    <a:pt x="4335" y="1919"/>
                  </a:cubicBezTo>
                  <a:cubicBezTo>
                    <a:pt x="4345" y="1930"/>
                    <a:pt x="4349" y="1936"/>
                    <a:pt x="4359" y="1934"/>
                  </a:cubicBezTo>
                  <a:cubicBezTo>
                    <a:pt x="4369" y="1933"/>
                    <a:pt x="4374" y="1933"/>
                    <a:pt x="4376" y="1941"/>
                  </a:cubicBezTo>
                  <a:cubicBezTo>
                    <a:pt x="4378" y="1949"/>
                    <a:pt x="4381" y="1960"/>
                    <a:pt x="4394" y="1960"/>
                  </a:cubicBezTo>
                  <a:cubicBezTo>
                    <a:pt x="4406" y="1961"/>
                    <a:pt x="4410" y="1958"/>
                    <a:pt x="4420" y="1949"/>
                  </a:cubicBezTo>
                  <a:cubicBezTo>
                    <a:pt x="4429" y="1940"/>
                    <a:pt x="4451" y="1940"/>
                    <a:pt x="4461" y="1941"/>
                  </a:cubicBezTo>
                  <a:cubicBezTo>
                    <a:pt x="4471" y="1942"/>
                    <a:pt x="4481" y="1950"/>
                    <a:pt x="4487" y="1962"/>
                  </a:cubicBezTo>
                  <a:cubicBezTo>
                    <a:pt x="4492" y="1974"/>
                    <a:pt x="4499" y="1986"/>
                    <a:pt x="4509" y="1985"/>
                  </a:cubicBezTo>
                  <a:cubicBezTo>
                    <a:pt x="4519" y="1983"/>
                    <a:pt x="4526" y="1983"/>
                    <a:pt x="4531" y="1989"/>
                  </a:cubicBezTo>
                  <a:cubicBezTo>
                    <a:pt x="4535" y="1996"/>
                    <a:pt x="4553" y="2002"/>
                    <a:pt x="4562" y="2002"/>
                  </a:cubicBezTo>
                  <a:cubicBezTo>
                    <a:pt x="4571" y="2002"/>
                    <a:pt x="4577" y="1998"/>
                    <a:pt x="4584" y="1990"/>
                  </a:cubicBezTo>
                  <a:cubicBezTo>
                    <a:pt x="4591" y="1983"/>
                    <a:pt x="4601" y="1983"/>
                    <a:pt x="4611" y="1986"/>
                  </a:cubicBezTo>
                  <a:cubicBezTo>
                    <a:pt x="4621" y="1988"/>
                    <a:pt x="4636" y="1989"/>
                    <a:pt x="4641" y="1980"/>
                  </a:cubicBezTo>
                  <a:cubicBezTo>
                    <a:pt x="4647" y="1971"/>
                    <a:pt x="4650" y="1969"/>
                    <a:pt x="4667" y="1969"/>
                  </a:cubicBezTo>
                  <a:cubicBezTo>
                    <a:pt x="4685" y="1969"/>
                    <a:pt x="4700" y="1967"/>
                    <a:pt x="4706" y="1960"/>
                  </a:cubicBezTo>
                  <a:cubicBezTo>
                    <a:pt x="4713" y="1952"/>
                    <a:pt x="4715" y="1944"/>
                    <a:pt x="4723" y="1954"/>
                  </a:cubicBezTo>
                  <a:cubicBezTo>
                    <a:pt x="4731" y="1963"/>
                    <a:pt x="4750" y="1977"/>
                    <a:pt x="4754" y="1984"/>
                  </a:cubicBezTo>
                  <a:cubicBezTo>
                    <a:pt x="4759" y="1990"/>
                    <a:pt x="4760" y="1997"/>
                    <a:pt x="4763" y="2007"/>
                  </a:cubicBezTo>
                  <a:cubicBezTo>
                    <a:pt x="4765" y="2017"/>
                    <a:pt x="4770" y="2027"/>
                    <a:pt x="4779" y="2028"/>
                  </a:cubicBezTo>
                  <a:cubicBezTo>
                    <a:pt x="4787" y="2029"/>
                    <a:pt x="4792" y="2030"/>
                    <a:pt x="4794" y="2040"/>
                  </a:cubicBezTo>
                  <a:cubicBezTo>
                    <a:pt x="4794" y="2042"/>
                    <a:pt x="4798" y="2043"/>
                    <a:pt x="4804" y="2040"/>
                  </a:cubicBezTo>
                  <a:cubicBezTo>
                    <a:pt x="4815" y="2034"/>
                    <a:pt x="4824" y="2041"/>
                    <a:pt x="4829" y="2046"/>
                  </a:cubicBezTo>
                  <a:cubicBezTo>
                    <a:pt x="4840" y="2059"/>
                    <a:pt x="4857" y="2056"/>
                    <a:pt x="4870" y="2061"/>
                  </a:cubicBezTo>
                  <a:cubicBezTo>
                    <a:pt x="4884" y="2065"/>
                    <a:pt x="4881" y="2073"/>
                    <a:pt x="4885" y="2078"/>
                  </a:cubicBezTo>
                  <a:cubicBezTo>
                    <a:pt x="4892" y="2087"/>
                    <a:pt x="4853" y="2083"/>
                    <a:pt x="4842" y="2086"/>
                  </a:cubicBezTo>
                  <a:cubicBezTo>
                    <a:pt x="4836" y="2088"/>
                    <a:pt x="4850" y="2096"/>
                    <a:pt x="4853" y="2098"/>
                  </a:cubicBezTo>
                  <a:cubicBezTo>
                    <a:pt x="4861" y="2106"/>
                    <a:pt x="4869" y="2107"/>
                    <a:pt x="4879" y="2108"/>
                  </a:cubicBezTo>
                  <a:cubicBezTo>
                    <a:pt x="4889" y="2109"/>
                    <a:pt x="4891" y="2151"/>
                    <a:pt x="4893" y="2161"/>
                  </a:cubicBezTo>
                  <a:cubicBezTo>
                    <a:pt x="4894" y="2170"/>
                    <a:pt x="4907" y="2161"/>
                    <a:pt x="4917" y="2163"/>
                  </a:cubicBezTo>
                  <a:cubicBezTo>
                    <a:pt x="4928" y="2165"/>
                    <a:pt x="4930" y="2163"/>
                    <a:pt x="4932" y="2172"/>
                  </a:cubicBezTo>
                  <a:cubicBezTo>
                    <a:pt x="4933" y="2182"/>
                    <a:pt x="4929" y="2193"/>
                    <a:pt x="4925" y="2200"/>
                  </a:cubicBezTo>
                  <a:cubicBezTo>
                    <a:pt x="4922" y="2207"/>
                    <a:pt x="4920" y="2207"/>
                    <a:pt x="4921" y="2213"/>
                  </a:cubicBezTo>
                  <a:cubicBezTo>
                    <a:pt x="4921" y="2219"/>
                    <a:pt x="4919" y="2224"/>
                    <a:pt x="4912" y="2226"/>
                  </a:cubicBezTo>
                  <a:cubicBezTo>
                    <a:pt x="4906" y="2229"/>
                    <a:pt x="4900" y="2235"/>
                    <a:pt x="4902" y="2248"/>
                  </a:cubicBezTo>
                  <a:cubicBezTo>
                    <a:pt x="4904" y="2262"/>
                    <a:pt x="4913" y="2287"/>
                    <a:pt x="4921" y="2304"/>
                  </a:cubicBezTo>
                  <a:cubicBezTo>
                    <a:pt x="4930" y="2321"/>
                    <a:pt x="4940" y="2329"/>
                    <a:pt x="4946" y="2332"/>
                  </a:cubicBezTo>
                  <a:cubicBezTo>
                    <a:pt x="4952" y="2334"/>
                    <a:pt x="4961" y="2328"/>
                    <a:pt x="4967" y="2323"/>
                  </a:cubicBezTo>
                  <a:cubicBezTo>
                    <a:pt x="4973" y="2319"/>
                    <a:pt x="4983" y="2320"/>
                    <a:pt x="4992" y="2324"/>
                  </a:cubicBezTo>
                  <a:cubicBezTo>
                    <a:pt x="5001" y="2328"/>
                    <a:pt x="5012" y="2332"/>
                    <a:pt x="5015" y="2343"/>
                  </a:cubicBezTo>
                  <a:cubicBezTo>
                    <a:pt x="5019" y="2353"/>
                    <a:pt x="5025" y="2342"/>
                    <a:pt x="5035" y="2336"/>
                  </a:cubicBezTo>
                  <a:cubicBezTo>
                    <a:pt x="5044" y="2330"/>
                    <a:pt x="5054" y="2300"/>
                    <a:pt x="5061" y="2306"/>
                  </a:cubicBezTo>
                  <a:cubicBezTo>
                    <a:pt x="5068" y="2313"/>
                    <a:pt x="5077" y="2337"/>
                    <a:pt x="5086" y="2337"/>
                  </a:cubicBezTo>
                  <a:cubicBezTo>
                    <a:pt x="5094" y="2338"/>
                    <a:pt x="5114" y="2365"/>
                    <a:pt x="5115" y="2373"/>
                  </a:cubicBezTo>
                  <a:cubicBezTo>
                    <a:pt x="5117" y="2382"/>
                    <a:pt x="5115" y="2392"/>
                    <a:pt x="5116" y="2402"/>
                  </a:cubicBezTo>
                  <a:cubicBezTo>
                    <a:pt x="5117" y="2411"/>
                    <a:pt x="5135" y="2423"/>
                    <a:pt x="5143" y="2417"/>
                  </a:cubicBezTo>
                  <a:cubicBezTo>
                    <a:pt x="5152" y="2410"/>
                    <a:pt x="5148" y="2405"/>
                    <a:pt x="5142" y="2406"/>
                  </a:cubicBezTo>
                  <a:cubicBezTo>
                    <a:pt x="5135" y="2408"/>
                    <a:pt x="5134" y="2399"/>
                    <a:pt x="5141" y="2391"/>
                  </a:cubicBezTo>
                  <a:cubicBezTo>
                    <a:pt x="5148" y="2383"/>
                    <a:pt x="5157" y="2370"/>
                    <a:pt x="5150" y="2359"/>
                  </a:cubicBezTo>
                  <a:cubicBezTo>
                    <a:pt x="5142" y="2348"/>
                    <a:pt x="5144" y="2346"/>
                    <a:pt x="5144" y="2334"/>
                  </a:cubicBezTo>
                  <a:cubicBezTo>
                    <a:pt x="5144" y="2321"/>
                    <a:pt x="5129" y="2309"/>
                    <a:pt x="5138" y="2309"/>
                  </a:cubicBezTo>
                  <a:cubicBezTo>
                    <a:pt x="5148" y="2309"/>
                    <a:pt x="5148" y="2306"/>
                    <a:pt x="5147" y="2296"/>
                  </a:cubicBezTo>
                  <a:cubicBezTo>
                    <a:pt x="5146" y="2287"/>
                    <a:pt x="5154" y="2283"/>
                    <a:pt x="5170" y="2282"/>
                  </a:cubicBezTo>
                  <a:cubicBezTo>
                    <a:pt x="5186" y="2282"/>
                    <a:pt x="5189" y="2288"/>
                    <a:pt x="5190" y="2298"/>
                  </a:cubicBezTo>
                  <a:cubicBezTo>
                    <a:pt x="5190" y="2307"/>
                    <a:pt x="5190" y="2314"/>
                    <a:pt x="5199" y="2321"/>
                  </a:cubicBezTo>
                  <a:cubicBezTo>
                    <a:pt x="5209" y="2328"/>
                    <a:pt x="5207" y="2335"/>
                    <a:pt x="5207" y="2344"/>
                  </a:cubicBezTo>
                  <a:cubicBezTo>
                    <a:pt x="5208" y="2353"/>
                    <a:pt x="5219" y="2360"/>
                    <a:pt x="5232" y="2363"/>
                  </a:cubicBezTo>
                  <a:cubicBezTo>
                    <a:pt x="5246" y="2367"/>
                    <a:pt x="5283" y="2382"/>
                    <a:pt x="5295" y="2388"/>
                  </a:cubicBezTo>
                  <a:cubicBezTo>
                    <a:pt x="5307" y="2394"/>
                    <a:pt x="5316" y="2401"/>
                    <a:pt x="5323" y="2397"/>
                  </a:cubicBezTo>
                  <a:cubicBezTo>
                    <a:pt x="5330" y="2394"/>
                    <a:pt x="5328" y="2376"/>
                    <a:pt x="5319" y="2365"/>
                  </a:cubicBezTo>
                  <a:cubicBezTo>
                    <a:pt x="5310" y="2353"/>
                    <a:pt x="5307" y="2345"/>
                    <a:pt x="5311" y="2331"/>
                  </a:cubicBezTo>
                  <a:cubicBezTo>
                    <a:pt x="5316" y="2317"/>
                    <a:pt x="5318" y="2309"/>
                    <a:pt x="5312" y="2297"/>
                  </a:cubicBezTo>
                  <a:cubicBezTo>
                    <a:pt x="5306" y="2284"/>
                    <a:pt x="5306" y="2273"/>
                    <a:pt x="5312" y="2272"/>
                  </a:cubicBezTo>
                  <a:cubicBezTo>
                    <a:pt x="5318" y="2272"/>
                    <a:pt x="5324" y="2279"/>
                    <a:pt x="5335" y="2283"/>
                  </a:cubicBezTo>
                  <a:cubicBezTo>
                    <a:pt x="5346" y="2287"/>
                    <a:pt x="5359" y="2291"/>
                    <a:pt x="5367" y="2291"/>
                  </a:cubicBezTo>
                  <a:cubicBezTo>
                    <a:pt x="5376" y="2291"/>
                    <a:pt x="5377" y="2288"/>
                    <a:pt x="5377" y="2280"/>
                  </a:cubicBezTo>
                  <a:cubicBezTo>
                    <a:pt x="5377" y="2271"/>
                    <a:pt x="5390" y="2270"/>
                    <a:pt x="5407" y="2273"/>
                  </a:cubicBezTo>
                  <a:cubicBezTo>
                    <a:pt x="5423" y="2275"/>
                    <a:pt x="5431" y="2280"/>
                    <a:pt x="5438" y="2283"/>
                  </a:cubicBezTo>
                  <a:cubicBezTo>
                    <a:pt x="5445" y="2286"/>
                    <a:pt x="5451" y="2282"/>
                    <a:pt x="5453" y="2274"/>
                  </a:cubicBezTo>
                  <a:cubicBezTo>
                    <a:pt x="5454" y="2267"/>
                    <a:pt x="5457" y="2254"/>
                    <a:pt x="5467" y="2260"/>
                  </a:cubicBezTo>
                  <a:cubicBezTo>
                    <a:pt x="5477" y="2266"/>
                    <a:pt x="5490" y="2268"/>
                    <a:pt x="5489" y="2259"/>
                  </a:cubicBezTo>
                  <a:cubicBezTo>
                    <a:pt x="5488" y="2249"/>
                    <a:pt x="5480" y="2236"/>
                    <a:pt x="5485" y="2214"/>
                  </a:cubicBezTo>
                  <a:cubicBezTo>
                    <a:pt x="5489" y="2192"/>
                    <a:pt x="5496" y="2193"/>
                    <a:pt x="5505" y="2197"/>
                  </a:cubicBezTo>
                  <a:cubicBezTo>
                    <a:pt x="5513" y="2201"/>
                    <a:pt x="5528" y="2204"/>
                    <a:pt x="5524" y="2194"/>
                  </a:cubicBezTo>
                  <a:cubicBezTo>
                    <a:pt x="5521" y="2185"/>
                    <a:pt x="5518" y="2175"/>
                    <a:pt x="5525" y="2171"/>
                  </a:cubicBezTo>
                  <a:cubicBezTo>
                    <a:pt x="5532" y="2167"/>
                    <a:pt x="5537" y="2157"/>
                    <a:pt x="5529" y="2153"/>
                  </a:cubicBezTo>
                  <a:cubicBezTo>
                    <a:pt x="5520" y="2149"/>
                    <a:pt x="5509" y="2144"/>
                    <a:pt x="5515" y="2135"/>
                  </a:cubicBezTo>
                  <a:cubicBezTo>
                    <a:pt x="5520" y="2125"/>
                    <a:pt x="5525" y="2115"/>
                    <a:pt x="5538" y="2114"/>
                  </a:cubicBezTo>
                  <a:cubicBezTo>
                    <a:pt x="5553" y="2113"/>
                    <a:pt x="5587" y="2138"/>
                    <a:pt x="5602" y="2141"/>
                  </a:cubicBezTo>
                  <a:cubicBezTo>
                    <a:pt x="5613" y="2143"/>
                    <a:pt x="5613" y="2134"/>
                    <a:pt x="5620" y="2125"/>
                  </a:cubicBezTo>
                  <a:cubicBezTo>
                    <a:pt x="5630" y="2114"/>
                    <a:pt x="5634" y="2120"/>
                    <a:pt x="5642" y="2128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38" name="Freeform 85"/>
            <p:cNvSpPr/>
            <p:nvPr/>
          </p:nvSpPr>
          <p:spPr bwMode="auto">
            <a:xfrm>
              <a:off x="1601998" y="1388082"/>
              <a:ext cx="2540545" cy="2006112"/>
            </a:xfrm>
            <a:custGeom>
              <a:gdLst>
                <a:gd fmla="*/ 6118 w 6263" name="T0"/>
                <a:gd fmla="*/ 2332 h 4946" name="T1"/>
                <a:gd fmla="*/ 5886 w 6263" name="T2"/>
                <a:gd fmla="*/ 2039 h 4946" name="T3"/>
                <a:gd fmla="*/ 5437 w 6263" name="T4"/>
                <a:gd fmla="*/ 1760 h 4946" name="T5"/>
                <a:gd fmla="*/ 5069 w 6263" name="T6"/>
                <a:gd fmla="*/ 1620 h 4946" name="T7"/>
                <a:gd fmla="*/ 5058 w 6263" name="T8"/>
                <a:gd fmla="*/ 1361 h 4946" name="T9"/>
                <a:gd fmla="*/ 5144 w 6263" name="T10"/>
                <a:gd fmla="*/ 1047 h 4946" name="T11"/>
                <a:gd fmla="*/ 5048 w 6263" name="T12"/>
                <a:gd fmla="*/ 695 h 4946" name="T13"/>
                <a:gd fmla="*/ 4858 w 6263" name="T14"/>
                <a:gd fmla="*/ 526 h 4946" name="T15"/>
                <a:gd fmla="*/ 4631 w 6263" name="T16"/>
                <a:gd fmla="*/ 313 h 4946" name="T17"/>
                <a:gd fmla="*/ 4561 w 6263" name="T18"/>
                <a:gd fmla="*/ 29 h 4946" name="T19"/>
                <a:gd fmla="*/ 4299 w 6263" name="T20"/>
                <a:gd fmla="*/ 110 h 4946" name="T21"/>
                <a:gd fmla="*/ 3969 w 6263" name="T22"/>
                <a:gd fmla="*/ 262 h 4946" name="T23"/>
                <a:gd fmla="*/ 3767 w 6263" name="T24"/>
                <a:gd fmla="*/ 676 h 4946" name="T25"/>
                <a:gd fmla="*/ 3406 w 6263" name="T26"/>
                <a:gd fmla="*/ 550 h 4946" name="T27"/>
                <a:gd fmla="*/ 3151 w 6263" name="T28"/>
                <a:gd fmla="*/ 655 h 4946" name="T29"/>
                <a:gd fmla="*/ 2929 w 6263" name="T30"/>
                <a:gd fmla="*/ 1092 h 4946" name="T31"/>
                <a:gd fmla="*/ 2532 w 6263" name="T32"/>
                <a:gd fmla="*/ 1006 h 4946" name="T33"/>
                <a:gd fmla="*/ 2308 w 6263" name="T34"/>
                <a:gd fmla="*/ 1042 h 4946" name="T35"/>
                <a:gd fmla="*/ 2364 w 6263" name="T36"/>
                <a:gd fmla="*/ 1279 h 4946" name="T37"/>
                <a:gd fmla="*/ 2333 w 6263" name="T38"/>
                <a:gd fmla="*/ 1645 h 4946" name="T39"/>
                <a:gd fmla="*/ 2259 w 6263" name="T40"/>
                <a:gd fmla="*/ 1800 h 4946" name="T41"/>
                <a:gd fmla="*/ 2124 w 6263" name="T42"/>
                <a:gd fmla="*/ 1886 h 4946" name="T43"/>
                <a:gd fmla="*/ 1974 w 6263" name="T44"/>
                <a:gd fmla="*/ 2055 h 4946" name="T45"/>
                <a:gd fmla="*/ 1673 w 6263" name="T46"/>
                <a:gd fmla="*/ 2116 h 4946" name="T47"/>
                <a:gd fmla="*/ 1209 w 6263" name="T48"/>
                <a:gd fmla="*/ 2185 h 4946" name="T49"/>
                <a:gd fmla="*/ 926 w 6263" name="T50"/>
                <a:gd fmla="*/ 2335 h 4946" name="T51"/>
                <a:gd fmla="*/ 753 w 6263" name="T52"/>
                <a:gd fmla="*/ 2186 h 4946" name="T53"/>
                <a:gd fmla="*/ 496 w 6263" name="T54"/>
                <a:gd fmla="*/ 2189 h 4946" name="T55"/>
                <a:gd fmla="*/ 261 w 6263" name="T56"/>
                <a:gd fmla="*/ 2218 h 4946" name="T57"/>
                <a:gd fmla="*/ 86 w 6263" name="T58"/>
                <a:gd fmla="*/ 2549 h 4946" name="T59"/>
                <a:gd fmla="*/ 111 w 6263" name="T60"/>
                <a:gd fmla="*/ 2728 h 4946" name="T61"/>
                <a:gd fmla="*/ 239 w 6263" name="T62"/>
                <a:gd fmla="*/ 3043 h 4946" name="T63"/>
                <a:gd fmla="*/ 95 w 6263" name="T64"/>
                <a:gd fmla="*/ 3248 h 4946" name="T65"/>
                <a:gd fmla="*/ 114 w 6263" name="T66"/>
                <a:gd fmla="*/ 3383 h 4946" name="T67"/>
                <a:gd fmla="*/ 275 w 6263" name="T68"/>
                <a:gd fmla="*/ 3508 h 4946" name="T69"/>
                <a:gd fmla="*/ 312 w 6263" name="T70"/>
                <a:gd fmla="*/ 3747 h 4946" name="T71"/>
                <a:gd fmla="*/ 387 w 6263" name="T72"/>
                <a:gd fmla="*/ 3918 h 4946" name="T73"/>
                <a:gd fmla="*/ 600 w 6263" name="T74"/>
                <a:gd fmla="*/ 4133 h 4946" name="T75"/>
                <a:gd fmla="*/ 757 w 6263" name="T76"/>
                <a:gd fmla="*/ 4331 h 4946" name="T77"/>
                <a:gd fmla="*/ 823 w 6263" name="T78"/>
                <a:gd fmla="*/ 4587 h 4946" name="T79"/>
                <a:gd fmla="*/ 1086 w 6263" name="T80"/>
                <a:gd fmla="*/ 4701 h 4946" name="T81"/>
                <a:gd fmla="*/ 1373 w 6263" name="T82"/>
                <a:gd fmla="*/ 4477 h 4946" name="T83"/>
                <a:gd fmla="*/ 1596 w 6263" name="T84"/>
                <a:gd fmla="*/ 4494 h 4946" name="T85"/>
                <a:gd fmla="*/ 1901 w 6263" name="T86"/>
                <a:gd fmla="*/ 4549 h 4946" name="T87"/>
                <a:gd fmla="*/ 2178 w 6263" name="T88"/>
                <a:gd fmla="*/ 4658 h 4946" name="T89"/>
                <a:gd fmla="*/ 2446 w 6263" name="T90"/>
                <a:gd fmla="*/ 4749 h 4946" name="T91"/>
                <a:gd fmla="*/ 2838 w 6263" name="T92"/>
                <a:gd fmla="*/ 4726 h 4946" name="T93"/>
                <a:gd fmla="*/ 3171 w 6263" name="T94"/>
                <a:gd fmla="*/ 4612 h 4946" name="T95"/>
                <a:gd fmla="*/ 3470 w 6263" name="T96"/>
                <a:gd fmla="*/ 4636 h 4946" name="T97"/>
                <a:gd fmla="*/ 3794 w 6263" name="T98"/>
                <a:gd fmla="*/ 4718 h 4946" name="T99"/>
                <a:gd fmla="*/ 4109 w 6263" name="T100"/>
                <a:gd fmla="*/ 4873 h 4946" name="T101"/>
                <a:gd fmla="*/ 4355 w 6263" name="T102"/>
                <a:gd fmla="*/ 4925 h 4946" name="T103"/>
                <a:gd fmla="*/ 4453 w 6263" name="T104"/>
                <a:gd fmla="*/ 4799 h 4946" name="T105"/>
                <a:gd fmla="*/ 4496 w 6263" name="T106"/>
                <a:gd fmla="*/ 4623 h 4946" name="T107"/>
                <a:gd fmla="*/ 4396 w 6263" name="T108"/>
                <a:gd fmla="*/ 4307 h 4946" name="T109"/>
                <a:gd fmla="*/ 4602 w 6263" name="T110"/>
                <a:gd fmla="*/ 3991 h 4946" name="T111"/>
                <a:gd fmla="*/ 5015 w 6263" name="T112"/>
                <a:gd fmla="*/ 3923 h 4946" name="T113"/>
                <a:gd fmla="*/ 5175 w 6263" name="T114"/>
                <a:gd fmla="*/ 3596 h 4946" name="T115"/>
                <a:gd fmla="*/ 5468 w 6263" name="T116"/>
                <a:gd fmla="*/ 3352 h 4946" name="T117"/>
                <a:gd fmla="*/ 5999 w 6263" name="T118"/>
                <a:gd fmla="*/ 3042 h 4946" name="T119"/>
                <a:gd fmla="*/ 6233 w 6263" name="T120"/>
                <a:gd fmla="*/ 2758 h 4946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4946" w="6263">
                  <a:moveTo>
                    <a:pt x="6262" y="2737"/>
                  </a:moveTo>
                  <a:cubicBezTo>
                    <a:pt x="6262" y="2730"/>
                    <a:pt x="6261" y="2723"/>
                    <a:pt x="6261" y="2715"/>
                  </a:cubicBezTo>
                  <a:cubicBezTo>
                    <a:pt x="6261" y="2701"/>
                    <a:pt x="6258" y="2679"/>
                    <a:pt x="6253" y="2668"/>
                  </a:cubicBezTo>
                  <a:cubicBezTo>
                    <a:pt x="6248" y="2658"/>
                    <a:pt x="6227" y="2632"/>
                    <a:pt x="6217" y="2619"/>
                  </a:cubicBezTo>
                  <a:cubicBezTo>
                    <a:pt x="6207" y="2607"/>
                    <a:pt x="6195" y="2593"/>
                    <a:pt x="6188" y="2580"/>
                  </a:cubicBezTo>
                  <a:cubicBezTo>
                    <a:pt x="6181" y="2566"/>
                    <a:pt x="6159" y="2547"/>
                    <a:pt x="6154" y="2535"/>
                  </a:cubicBezTo>
                  <a:cubicBezTo>
                    <a:pt x="6149" y="2522"/>
                    <a:pt x="6153" y="2501"/>
                    <a:pt x="6150" y="2478"/>
                  </a:cubicBezTo>
                  <a:cubicBezTo>
                    <a:pt x="6146" y="2456"/>
                    <a:pt x="6139" y="2422"/>
                    <a:pt x="6133" y="2401"/>
                  </a:cubicBezTo>
                  <a:cubicBezTo>
                    <a:pt x="6127" y="2380"/>
                    <a:pt x="6120" y="2352"/>
                    <a:pt x="6118" y="2332"/>
                  </a:cubicBezTo>
                  <a:cubicBezTo>
                    <a:pt x="6115" y="2312"/>
                    <a:pt x="6113" y="2288"/>
                    <a:pt x="6108" y="2268"/>
                  </a:cubicBezTo>
                  <a:cubicBezTo>
                    <a:pt x="6102" y="2247"/>
                    <a:pt x="6091" y="2241"/>
                    <a:pt x="6071" y="2236"/>
                  </a:cubicBezTo>
                  <a:cubicBezTo>
                    <a:pt x="6052" y="2231"/>
                    <a:pt x="6061" y="2225"/>
                    <a:pt x="6062" y="2204"/>
                  </a:cubicBezTo>
                  <a:cubicBezTo>
                    <a:pt x="6064" y="2183"/>
                    <a:pt x="6072" y="2168"/>
                    <a:pt x="6083" y="2155"/>
                  </a:cubicBezTo>
                  <a:cubicBezTo>
                    <a:pt x="6095" y="2143"/>
                    <a:pt x="6092" y="2138"/>
                    <a:pt x="6084" y="2136"/>
                  </a:cubicBezTo>
                  <a:cubicBezTo>
                    <a:pt x="6077" y="2134"/>
                    <a:pt x="6056" y="2137"/>
                    <a:pt x="6020" y="2135"/>
                  </a:cubicBezTo>
                  <a:cubicBezTo>
                    <a:pt x="5984" y="2134"/>
                    <a:pt x="5981" y="2126"/>
                    <a:pt x="5968" y="2116"/>
                  </a:cubicBezTo>
                  <a:cubicBezTo>
                    <a:pt x="5955" y="2106"/>
                    <a:pt x="5931" y="2101"/>
                    <a:pt x="5921" y="2091"/>
                  </a:cubicBezTo>
                  <a:cubicBezTo>
                    <a:pt x="5911" y="2080"/>
                    <a:pt x="5904" y="2060"/>
                    <a:pt x="5886" y="2039"/>
                  </a:cubicBezTo>
                  <a:cubicBezTo>
                    <a:pt x="5868" y="2017"/>
                    <a:pt x="5854" y="2016"/>
                    <a:pt x="5838" y="2008"/>
                  </a:cubicBezTo>
                  <a:cubicBezTo>
                    <a:pt x="5831" y="2005"/>
                    <a:pt x="5832" y="1993"/>
                    <a:pt x="5826" y="1982"/>
                  </a:cubicBezTo>
                  <a:cubicBezTo>
                    <a:pt x="5819" y="1971"/>
                    <a:pt x="5810" y="1959"/>
                    <a:pt x="5801" y="1948"/>
                  </a:cubicBezTo>
                  <a:cubicBezTo>
                    <a:pt x="5785" y="1927"/>
                    <a:pt x="5756" y="1903"/>
                    <a:pt x="5743" y="1893"/>
                  </a:cubicBezTo>
                  <a:cubicBezTo>
                    <a:pt x="5730" y="1882"/>
                    <a:pt x="5708" y="1874"/>
                    <a:pt x="5696" y="1857"/>
                  </a:cubicBezTo>
                  <a:cubicBezTo>
                    <a:pt x="5687" y="1844"/>
                    <a:pt x="5673" y="1822"/>
                    <a:pt x="5644" y="1814"/>
                  </a:cubicBezTo>
                  <a:cubicBezTo>
                    <a:pt x="5613" y="1806"/>
                    <a:pt x="5602" y="1795"/>
                    <a:pt x="5575" y="1787"/>
                  </a:cubicBezTo>
                  <a:cubicBezTo>
                    <a:pt x="5548" y="1779"/>
                    <a:pt x="5531" y="1780"/>
                    <a:pt x="5512" y="1770"/>
                  </a:cubicBezTo>
                  <a:cubicBezTo>
                    <a:pt x="5493" y="1759"/>
                    <a:pt x="5473" y="1760"/>
                    <a:pt x="5437" y="1760"/>
                  </a:cubicBezTo>
                  <a:cubicBezTo>
                    <a:pt x="5425" y="1760"/>
                    <a:pt x="5413" y="1760"/>
                    <a:pt x="5399" y="1758"/>
                  </a:cubicBezTo>
                  <a:cubicBezTo>
                    <a:pt x="5375" y="1755"/>
                    <a:pt x="5353" y="1747"/>
                    <a:pt x="5339" y="1743"/>
                  </a:cubicBezTo>
                  <a:cubicBezTo>
                    <a:pt x="5317" y="1736"/>
                    <a:pt x="5303" y="1718"/>
                    <a:pt x="5281" y="1709"/>
                  </a:cubicBezTo>
                  <a:cubicBezTo>
                    <a:pt x="5259" y="1701"/>
                    <a:pt x="5230" y="1706"/>
                    <a:pt x="5210" y="1703"/>
                  </a:cubicBezTo>
                  <a:cubicBezTo>
                    <a:pt x="5191" y="1699"/>
                    <a:pt x="5164" y="1687"/>
                    <a:pt x="5158" y="1677"/>
                  </a:cubicBezTo>
                  <a:cubicBezTo>
                    <a:pt x="5153" y="1667"/>
                    <a:pt x="5154" y="1659"/>
                    <a:pt x="5148" y="1659"/>
                  </a:cubicBezTo>
                  <a:cubicBezTo>
                    <a:pt x="5141" y="1659"/>
                    <a:pt x="5135" y="1666"/>
                    <a:pt x="5129" y="1663"/>
                  </a:cubicBezTo>
                  <a:cubicBezTo>
                    <a:pt x="5122" y="1659"/>
                    <a:pt x="5106" y="1655"/>
                    <a:pt x="5094" y="1651"/>
                  </a:cubicBezTo>
                  <a:cubicBezTo>
                    <a:pt x="5083" y="1647"/>
                    <a:pt x="5079" y="1633"/>
                    <a:pt x="5069" y="1620"/>
                  </a:cubicBezTo>
                  <a:cubicBezTo>
                    <a:pt x="5058" y="1608"/>
                    <a:pt x="5012" y="1622"/>
                    <a:pt x="5005" y="1614"/>
                  </a:cubicBezTo>
                  <a:cubicBezTo>
                    <a:pt x="5001" y="1610"/>
                    <a:pt x="5017" y="1599"/>
                    <a:pt x="5016" y="1595"/>
                  </a:cubicBezTo>
                  <a:cubicBezTo>
                    <a:pt x="5015" y="1592"/>
                    <a:pt x="5013" y="1588"/>
                    <a:pt x="5010" y="1583"/>
                  </a:cubicBezTo>
                  <a:cubicBezTo>
                    <a:pt x="5002" y="1572"/>
                    <a:pt x="5006" y="1564"/>
                    <a:pt x="5003" y="1545"/>
                  </a:cubicBezTo>
                  <a:cubicBezTo>
                    <a:pt x="5001" y="1525"/>
                    <a:pt x="4992" y="1516"/>
                    <a:pt x="4987" y="1501"/>
                  </a:cubicBezTo>
                  <a:cubicBezTo>
                    <a:pt x="4982" y="1485"/>
                    <a:pt x="4982" y="1480"/>
                    <a:pt x="4985" y="1463"/>
                  </a:cubicBezTo>
                  <a:cubicBezTo>
                    <a:pt x="4989" y="1446"/>
                    <a:pt x="5001" y="1423"/>
                    <a:pt x="5014" y="1405"/>
                  </a:cubicBezTo>
                  <a:cubicBezTo>
                    <a:pt x="5020" y="1397"/>
                    <a:pt x="5025" y="1388"/>
                    <a:pt x="5031" y="1382"/>
                  </a:cubicBezTo>
                  <a:cubicBezTo>
                    <a:pt x="5039" y="1373"/>
                    <a:pt x="5050" y="1367"/>
                    <a:pt x="5058" y="1361"/>
                  </a:cubicBezTo>
                  <a:cubicBezTo>
                    <a:pt x="5074" y="1350"/>
                    <a:pt x="5087" y="1341"/>
                    <a:pt x="5096" y="1330"/>
                  </a:cubicBezTo>
                  <a:cubicBezTo>
                    <a:pt x="5106" y="1318"/>
                    <a:pt x="5103" y="1306"/>
                    <a:pt x="5103" y="1294"/>
                  </a:cubicBezTo>
                  <a:cubicBezTo>
                    <a:pt x="5102" y="1283"/>
                    <a:pt x="5099" y="1263"/>
                    <a:pt x="5096" y="1252"/>
                  </a:cubicBezTo>
                  <a:cubicBezTo>
                    <a:pt x="5093" y="1241"/>
                    <a:pt x="5093" y="1238"/>
                    <a:pt x="5094" y="1225"/>
                  </a:cubicBezTo>
                  <a:cubicBezTo>
                    <a:pt x="5095" y="1212"/>
                    <a:pt x="5108" y="1194"/>
                    <a:pt x="5118" y="1184"/>
                  </a:cubicBezTo>
                  <a:cubicBezTo>
                    <a:pt x="5129" y="1173"/>
                    <a:pt x="5139" y="1153"/>
                    <a:pt x="5147" y="1144"/>
                  </a:cubicBezTo>
                  <a:cubicBezTo>
                    <a:pt x="5154" y="1135"/>
                    <a:pt x="5146" y="1125"/>
                    <a:pt x="5141" y="1121"/>
                  </a:cubicBezTo>
                  <a:cubicBezTo>
                    <a:pt x="5135" y="1118"/>
                    <a:pt x="5152" y="1091"/>
                    <a:pt x="5156" y="1077"/>
                  </a:cubicBezTo>
                  <a:cubicBezTo>
                    <a:pt x="5160" y="1063"/>
                    <a:pt x="5150" y="1058"/>
                    <a:pt x="5144" y="1047"/>
                  </a:cubicBezTo>
                  <a:cubicBezTo>
                    <a:pt x="5137" y="1037"/>
                    <a:pt x="5139" y="1016"/>
                    <a:pt x="5138" y="1004"/>
                  </a:cubicBezTo>
                  <a:cubicBezTo>
                    <a:pt x="5137" y="992"/>
                    <a:pt x="5127" y="980"/>
                    <a:pt x="5119" y="971"/>
                  </a:cubicBezTo>
                  <a:cubicBezTo>
                    <a:pt x="5112" y="963"/>
                    <a:pt x="5102" y="951"/>
                    <a:pt x="5097" y="942"/>
                  </a:cubicBezTo>
                  <a:cubicBezTo>
                    <a:pt x="5093" y="934"/>
                    <a:pt x="5074" y="892"/>
                    <a:pt x="5071" y="880"/>
                  </a:cubicBezTo>
                  <a:cubicBezTo>
                    <a:pt x="5068" y="868"/>
                    <a:pt x="5066" y="844"/>
                    <a:pt x="5070" y="830"/>
                  </a:cubicBezTo>
                  <a:cubicBezTo>
                    <a:pt x="5073" y="816"/>
                    <a:pt x="5071" y="809"/>
                    <a:pt x="5068" y="801"/>
                  </a:cubicBezTo>
                  <a:cubicBezTo>
                    <a:pt x="5064" y="794"/>
                    <a:pt x="5068" y="784"/>
                    <a:pt x="5067" y="767"/>
                  </a:cubicBezTo>
                  <a:cubicBezTo>
                    <a:pt x="5066" y="750"/>
                    <a:pt x="5062" y="745"/>
                    <a:pt x="5057" y="732"/>
                  </a:cubicBezTo>
                  <a:cubicBezTo>
                    <a:pt x="5052" y="718"/>
                    <a:pt x="5060" y="703"/>
                    <a:pt x="5048" y="695"/>
                  </a:cubicBezTo>
                  <a:cubicBezTo>
                    <a:pt x="5037" y="686"/>
                    <a:pt x="5017" y="680"/>
                    <a:pt x="5007" y="669"/>
                  </a:cubicBezTo>
                  <a:cubicBezTo>
                    <a:pt x="4997" y="657"/>
                    <a:pt x="5002" y="638"/>
                    <a:pt x="5000" y="623"/>
                  </a:cubicBezTo>
                  <a:cubicBezTo>
                    <a:pt x="4999" y="614"/>
                    <a:pt x="4992" y="610"/>
                    <a:pt x="4983" y="613"/>
                  </a:cubicBezTo>
                  <a:cubicBezTo>
                    <a:pt x="4979" y="614"/>
                    <a:pt x="4975" y="618"/>
                    <a:pt x="4970" y="621"/>
                  </a:cubicBezTo>
                  <a:cubicBezTo>
                    <a:pt x="4953" y="628"/>
                    <a:pt x="4935" y="614"/>
                    <a:pt x="4927" y="602"/>
                  </a:cubicBezTo>
                  <a:cubicBezTo>
                    <a:pt x="4922" y="596"/>
                    <a:pt x="4917" y="589"/>
                    <a:pt x="4913" y="582"/>
                  </a:cubicBezTo>
                  <a:cubicBezTo>
                    <a:pt x="4909" y="573"/>
                    <a:pt x="4907" y="564"/>
                    <a:pt x="4906" y="557"/>
                  </a:cubicBezTo>
                  <a:cubicBezTo>
                    <a:pt x="4904" y="542"/>
                    <a:pt x="4897" y="534"/>
                    <a:pt x="4884" y="534"/>
                  </a:cubicBezTo>
                  <a:cubicBezTo>
                    <a:pt x="4872" y="534"/>
                    <a:pt x="4865" y="535"/>
                    <a:pt x="4858" y="526"/>
                  </a:cubicBezTo>
                  <a:cubicBezTo>
                    <a:pt x="4850" y="518"/>
                    <a:pt x="4843" y="534"/>
                    <a:pt x="4830" y="537"/>
                  </a:cubicBezTo>
                  <a:cubicBezTo>
                    <a:pt x="4817" y="540"/>
                    <a:pt x="4799" y="528"/>
                    <a:pt x="4783" y="521"/>
                  </a:cubicBezTo>
                  <a:cubicBezTo>
                    <a:pt x="4772" y="517"/>
                    <a:pt x="4771" y="507"/>
                    <a:pt x="4760" y="495"/>
                  </a:cubicBezTo>
                  <a:cubicBezTo>
                    <a:pt x="4754" y="490"/>
                    <a:pt x="4749" y="486"/>
                    <a:pt x="4741" y="480"/>
                  </a:cubicBezTo>
                  <a:cubicBezTo>
                    <a:pt x="4724" y="469"/>
                    <a:pt x="4709" y="442"/>
                    <a:pt x="4695" y="435"/>
                  </a:cubicBezTo>
                  <a:cubicBezTo>
                    <a:pt x="4682" y="428"/>
                    <a:pt x="4686" y="411"/>
                    <a:pt x="4687" y="392"/>
                  </a:cubicBezTo>
                  <a:cubicBezTo>
                    <a:pt x="4688" y="373"/>
                    <a:pt x="4688" y="375"/>
                    <a:pt x="4677" y="359"/>
                  </a:cubicBezTo>
                  <a:cubicBezTo>
                    <a:pt x="4672" y="351"/>
                    <a:pt x="4659" y="346"/>
                    <a:pt x="4651" y="338"/>
                  </a:cubicBezTo>
                  <a:cubicBezTo>
                    <a:pt x="4642" y="329"/>
                    <a:pt x="4636" y="320"/>
                    <a:pt x="4631" y="313"/>
                  </a:cubicBezTo>
                  <a:cubicBezTo>
                    <a:pt x="4620" y="299"/>
                    <a:pt x="4591" y="272"/>
                    <a:pt x="4581" y="266"/>
                  </a:cubicBezTo>
                  <a:cubicBezTo>
                    <a:pt x="4570" y="260"/>
                    <a:pt x="4564" y="261"/>
                    <a:pt x="4563" y="257"/>
                  </a:cubicBezTo>
                  <a:cubicBezTo>
                    <a:pt x="4561" y="252"/>
                    <a:pt x="4575" y="247"/>
                    <a:pt x="4583" y="238"/>
                  </a:cubicBezTo>
                  <a:cubicBezTo>
                    <a:pt x="4590" y="228"/>
                    <a:pt x="4593" y="207"/>
                    <a:pt x="4578" y="198"/>
                  </a:cubicBezTo>
                  <a:cubicBezTo>
                    <a:pt x="4563" y="188"/>
                    <a:pt x="4543" y="157"/>
                    <a:pt x="4535" y="147"/>
                  </a:cubicBezTo>
                  <a:cubicBezTo>
                    <a:pt x="4527" y="138"/>
                    <a:pt x="4535" y="126"/>
                    <a:pt x="4544" y="121"/>
                  </a:cubicBezTo>
                  <a:cubicBezTo>
                    <a:pt x="4554" y="116"/>
                    <a:pt x="4572" y="109"/>
                    <a:pt x="4572" y="102"/>
                  </a:cubicBezTo>
                  <a:cubicBezTo>
                    <a:pt x="4572" y="73"/>
                    <a:pt x="4569" y="62"/>
                    <a:pt x="4570" y="50"/>
                  </a:cubicBezTo>
                  <a:cubicBezTo>
                    <a:pt x="4570" y="38"/>
                    <a:pt x="4572" y="29"/>
                    <a:pt x="4561" y="29"/>
                  </a:cubicBezTo>
                  <a:cubicBezTo>
                    <a:pt x="4543" y="28"/>
                    <a:pt x="4537" y="31"/>
                    <a:pt x="4521" y="29"/>
                  </a:cubicBezTo>
                  <a:cubicBezTo>
                    <a:pt x="4505" y="26"/>
                    <a:pt x="4501" y="30"/>
                    <a:pt x="4496" y="39"/>
                  </a:cubicBezTo>
                  <a:cubicBezTo>
                    <a:pt x="4492" y="48"/>
                    <a:pt x="4487" y="52"/>
                    <a:pt x="4472" y="50"/>
                  </a:cubicBezTo>
                  <a:cubicBezTo>
                    <a:pt x="4458" y="48"/>
                    <a:pt x="4447" y="29"/>
                    <a:pt x="4427" y="15"/>
                  </a:cubicBezTo>
                  <a:cubicBezTo>
                    <a:pt x="4407" y="2"/>
                    <a:pt x="4372" y="0"/>
                    <a:pt x="4355" y="3"/>
                  </a:cubicBezTo>
                  <a:cubicBezTo>
                    <a:pt x="4345" y="5"/>
                    <a:pt x="4344" y="12"/>
                    <a:pt x="4336" y="19"/>
                  </a:cubicBezTo>
                  <a:cubicBezTo>
                    <a:pt x="4328" y="26"/>
                    <a:pt x="4317" y="32"/>
                    <a:pt x="4310" y="38"/>
                  </a:cubicBezTo>
                  <a:cubicBezTo>
                    <a:pt x="4295" y="49"/>
                    <a:pt x="4290" y="75"/>
                    <a:pt x="4302" y="81"/>
                  </a:cubicBezTo>
                  <a:cubicBezTo>
                    <a:pt x="4315" y="87"/>
                    <a:pt x="4308" y="100"/>
                    <a:pt x="4299" y="110"/>
                  </a:cubicBezTo>
                  <a:cubicBezTo>
                    <a:pt x="4290" y="119"/>
                    <a:pt x="4286" y="144"/>
                    <a:pt x="4270" y="154"/>
                  </a:cubicBezTo>
                  <a:cubicBezTo>
                    <a:pt x="4261" y="159"/>
                    <a:pt x="4252" y="164"/>
                    <a:pt x="4247" y="171"/>
                  </a:cubicBezTo>
                  <a:cubicBezTo>
                    <a:pt x="4243" y="177"/>
                    <a:pt x="4233" y="190"/>
                    <a:pt x="4229" y="194"/>
                  </a:cubicBezTo>
                  <a:cubicBezTo>
                    <a:pt x="4220" y="201"/>
                    <a:pt x="4205" y="204"/>
                    <a:pt x="4173" y="208"/>
                  </a:cubicBezTo>
                  <a:cubicBezTo>
                    <a:pt x="4142" y="211"/>
                    <a:pt x="4124" y="208"/>
                    <a:pt x="4109" y="203"/>
                  </a:cubicBezTo>
                  <a:cubicBezTo>
                    <a:pt x="4094" y="199"/>
                    <a:pt x="4068" y="186"/>
                    <a:pt x="4051" y="191"/>
                  </a:cubicBezTo>
                  <a:cubicBezTo>
                    <a:pt x="4042" y="193"/>
                    <a:pt x="4029" y="193"/>
                    <a:pt x="4020" y="201"/>
                  </a:cubicBezTo>
                  <a:cubicBezTo>
                    <a:pt x="4011" y="208"/>
                    <a:pt x="4005" y="219"/>
                    <a:pt x="4001" y="228"/>
                  </a:cubicBezTo>
                  <a:cubicBezTo>
                    <a:pt x="3992" y="248"/>
                    <a:pt x="3981" y="244"/>
                    <a:pt x="3969" y="262"/>
                  </a:cubicBezTo>
                  <a:cubicBezTo>
                    <a:pt x="3960" y="275"/>
                    <a:pt x="3953" y="298"/>
                    <a:pt x="3940" y="316"/>
                  </a:cubicBezTo>
                  <a:cubicBezTo>
                    <a:pt x="3936" y="321"/>
                    <a:pt x="3943" y="323"/>
                    <a:pt x="3943" y="327"/>
                  </a:cubicBezTo>
                  <a:cubicBezTo>
                    <a:pt x="3943" y="340"/>
                    <a:pt x="3938" y="378"/>
                    <a:pt x="3936" y="394"/>
                  </a:cubicBezTo>
                  <a:cubicBezTo>
                    <a:pt x="3934" y="411"/>
                    <a:pt x="3922" y="449"/>
                    <a:pt x="3919" y="492"/>
                  </a:cubicBezTo>
                  <a:cubicBezTo>
                    <a:pt x="3916" y="534"/>
                    <a:pt x="3922" y="534"/>
                    <a:pt x="3922" y="543"/>
                  </a:cubicBezTo>
                  <a:cubicBezTo>
                    <a:pt x="3922" y="553"/>
                    <a:pt x="3917" y="579"/>
                    <a:pt x="3911" y="594"/>
                  </a:cubicBezTo>
                  <a:cubicBezTo>
                    <a:pt x="3905" y="610"/>
                    <a:pt x="3883" y="632"/>
                    <a:pt x="3870" y="644"/>
                  </a:cubicBezTo>
                  <a:cubicBezTo>
                    <a:pt x="3856" y="655"/>
                    <a:pt x="3844" y="657"/>
                    <a:pt x="3828" y="655"/>
                  </a:cubicBezTo>
                  <a:cubicBezTo>
                    <a:pt x="3799" y="651"/>
                    <a:pt x="3792" y="677"/>
                    <a:pt x="3767" y="676"/>
                  </a:cubicBezTo>
                  <a:cubicBezTo>
                    <a:pt x="3752" y="676"/>
                    <a:pt x="3711" y="707"/>
                    <a:pt x="3691" y="698"/>
                  </a:cubicBezTo>
                  <a:cubicBezTo>
                    <a:pt x="3682" y="695"/>
                    <a:pt x="3663" y="669"/>
                    <a:pt x="3658" y="658"/>
                  </a:cubicBezTo>
                  <a:cubicBezTo>
                    <a:pt x="3653" y="644"/>
                    <a:pt x="3657" y="629"/>
                    <a:pt x="3638" y="629"/>
                  </a:cubicBezTo>
                  <a:cubicBezTo>
                    <a:pt x="3609" y="628"/>
                    <a:pt x="3602" y="619"/>
                    <a:pt x="3583" y="611"/>
                  </a:cubicBezTo>
                  <a:cubicBezTo>
                    <a:pt x="3564" y="603"/>
                    <a:pt x="3539" y="598"/>
                    <a:pt x="3525" y="602"/>
                  </a:cubicBezTo>
                  <a:cubicBezTo>
                    <a:pt x="3512" y="606"/>
                    <a:pt x="3501" y="601"/>
                    <a:pt x="3495" y="594"/>
                  </a:cubicBezTo>
                  <a:cubicBezTo>
                    <a:pt x="3490" y="588"/>
                    <a:pt x="3484" y="587"/>
                    <a:pt x="3470" y="587"/>
                  </a:cubicBezTo>
                  <a:cubicBezTo>
                    <a:pt x="3455" y="586"/>
                    <a:pt x="3453" y="584"/>
                    <a:pt x="3443" y="574"/>
                  </a:cubicBezTo>
                  <a:cubicBezTo>
                    <a:pt x="3432" y="564"/>
                    <a:pt x="3418" y="557"/>
                    <a:pt x="3406" y="550"/>
                  </a:cubicBezTo>
                  <a:cubicBezTo>
                    <a:pt x="3400" y="547"/>
                    <a:pt x="3397" y="539"/>
                    <a:pt x="3393" y="533"/>
                  </a:cubicBezTo>
                  <a:cubicBezTo>
                    <a:pt x="3386" y="526"/>
                    <a:pt x="3378" y="521"/>
                    <a:pt x="3373" y="514"/>
                  </a:cubicBezTo>
                  <a:cubicBezTo>
                    <a:pt x="3363" y="500"/>
                    <a:pt x="3350" y="486"/>
                    <a:pt x="3338" y="482"/>
                  </a:cubicBezTo>
                  <a:cubicBezTo>
                    <a:pt x="3326" y="478"/>
                    <a:pt x="3324" y="473"/>
                    <a:pt x="3320" y="467"/>
                  </a:cubicBezTo>
                  <a:cubicBezTo>
                    <a:pt x="3318" y="461"/>
                    <a:pt x="3311" y="452"/>
                    <a:pt x="3294" y="450"/>
                  </a:cubicBezTo>
                  <a:cubicBezTo>
                    <a:pt x="3278" y="448"/>
                    <a:pt x="3278" y="466"/>
                    <a:pt x="3263" y="485"/>
                  </a:cubicBezTo>
                  <a:cubicBezTo>
                    <a:pt x="3255" y="496"/>
                    <a:pt x="3240" y="519"/>
                    <a:pt x="3226" y="538"/>
                  </a:cubicBezTo>
                  <a:cubicBezTo>
                    <a:pt x="3216" y="550"/>
                    <a:pt x="3205" y="560"/>
                    <a:pt x="3198" y="569"/>
                  </a:cubicBezTo>
                  <a:cubicBezTo>
                    <a:pt x="3180" y="594"/>
                    <a:pt x="3156" y="646"/>
                    <a:pt x="3151" y="655"/>
                  </a:cubicBezTo>
                  <a:cubicBezTo>
                    <a:pt x="3146" y="664"/>
                    <a:pt x="3105" y="723"/>
                    <a:pt x="3092" y="741"/>
                  </a:cubicBezTo>
                  <a:cubicBezTo>
                    <a:pt x="3079" y="759"/>
                    <a:pt x="3054" y="790"/>
                    <a:pt x="3042" y="809"/>
                  </a:cubicBezTo>
                  <a:cubicBezTo>
                    <a:pt x="3029" y="828"/>
                    <a:pt x="3030" y="845"/>
                    <a:pt x="3009" y="854"/>
                  </a:cubicBezTo>
                  <a:cubicBezTo>
                    <a:pt x="2988" y="863"/>
                    <a:pt x="2997" y="874"/>
                    <a:pt x="2990" y="896"/>
                  </a:cubicBezTo>
                  <a:cubicBezTo>
                    <a:pt x="2984" y="918"/>
                    <a:pt x="2962" y="944"/>
                    <a:pt x="2953" y="973"/>
                  </a:cubicBezTo>
                  <a:cubicBezTo>
                    <a:pt x="2945" y="1003"/>
                    <a:pt x="2958" y="1005"/>
                    <a:pt x="2968" y="1014"/>
                  </a:cubicBezTo>
                  <a:cubicBezTo>
                    <a:pt x="2979" y="1022"/>
                    <a:pt x="2988" y="1055"/>
                    <a:pt x="2992" y="1084"/>
                  </a:cubicBezTo>
                  <a:cubicBezTo>
                    <a:pt x="2996" y="1113"/>
                    <a:pt x="2981" y="1116"/>
                    <a:pt x="2969" y="1113"/>
                  </a:cubicBezTo>
                  <a:cubicBezTo>
                    <a:pt x="2957" y="1110"/>
                    <a:pt x="2956" y="1103"/>
                    <a:pt x="2929" y="1092"/>
                  </a:cubicBezTo>
                  <a:cubicBezTo>
                    <a:pt x="2902" y="1080"/>
                    <a:pt x="2898" y="1086"/>
                    <a:pt x="2880" y="1082"/>
                  </a:cubicBezTo>
                  <a:cubicBezTo>
                    <a:pt x="2863" y="1077"/>
                    <a:pt x="2846" y="1053"/>
                    <a:pt x="2831" y="1033"/>
                  </a:cubicBezTo>
                  <a:cubicBezTo>
                    <a:pt x="2816" y="1014"/>
                    <a:pt x="2801" y="1004"/>
                    <a:pt x="2784" y="1005"/>
                  </a:cubicBezTo>
                  <a:cubicBezTo>
                    <a:pt x="2766" y="1006"/>
                    <a:pt x="2757" y="1013"/>
                    <a:pt x="2741" y="1021"/>
                  </a:cubicBezTo>
                  <a:cubicBezTo>
                    <a:pt x="2724" y="1028"/>
                    <a:pt x="2701" y="1025"/>
                    <a:pt x="2680" y="1021"/>
                  </a:cubicBezTo>
                  <a:cubicBezTo>
                    <a:pt x="2659" y="1017"/>
                    <a:pt x="2659" y="1015"/>
                    <a:pt x="2646" y="1020"/>
                  </a:cubicBezTo>
                  <a:cubicBezTo>
                    <a:pt x="2634" y="1025"/>
                    <a:pt x="2615" y="1026"/>
                    <a:pt x="2596" y="1026"/>
                  </a:cubicBezTo>
                  <a:cubicBezTo>
                    <a:pt x="2577" y="1026"/>
                    <a:pt x="2570" y="1031"/>
                    <a:pt x="2558" y="1020"/>
                  </a:cubicBezTo>
                  <a:cubicBezTo>
                    <a:pt x="2546" y="1010"/>
                    <a:pt x="2536" y="1002"/>
                    <a:pt x="2532" y="1006"/>
                  </a:cubicBezTo>
                  <a:cubicBezTo>
                    <a:pt x="2529" y="1009"/>
                    <a:pt x="2534" y="1022"/>
                    <a:pt x="2523" y="1021"/>
                  </a:cubicBezTo>
                  <a:cubicBezTo>
                    <a:pt x="2511" y="1019"/>
                    <a:pt x="2498" y="1015"/>
                    <a:pt x="2485" y="1009"/>
                  </a:cubicBezTo>
                  <a:cubicBezTo>
                    <a:pt x="2471" y="1003"/>
                    <a:pt x="2464" y="1001"/>
                    <a:pt x="2459" y="1013"/>
                  </a:cubicBezTo>
                  <a:cubicBezTo>
                    <a:pt x="2453" y="1025"/>
                    <a:pt x="2440" y="1021"/>
                    <a:pt x="2433" y="1015"/>
                  </a:cubicBezTo>
                  <a:cubicBezTo>
                    <a:pt x="2426" y="1010"/>
                    <a:pt x="2412" y="1013"/>
                    <a:pt x="2401" y="1018"/>
                  </a:cubicBezTo>
                  <a:cubicBezTo>
                    <a:pt x="2390" y="1024"/>
                    <a:pt x="2388" y="1010"/>
                    <a:pt x="2376" y="1003"/>
                  </a:cubicBezTo>
                  <a:cubicBezTo>
                    <a:pt x="2369" y="999"/>
                    <a:pt x="2363" y="1009"/>
                    <a:pt x="2352" y="1014"/>
                  </a:cubicBezTo>
                  <a:cubicBezTo>
                    <a:pt x="2343" y="1018"/>
                    <a:pt x="2330" y="1017"/>
                    <a:pt x="2321" y="1022"/>
                  </a:cubicBezTo>
                  <a:cubicBezTo>
                    <a:pt x="2303" y="1033"/>
                    <a:pt x="2297" y="1041"/>
                    <a:pt x="2308" y="1042"/>
                  </a:cubicBezTo>
                  <a:cubicBezTo>
                    <a:pt x="2319" y="1044"/>
                    <a:pt x="2318" y="1050"/>
                    <a:pt x="2313" y="1053"/>
                  </a:cubicBezTo>
                  <a:cubicBezTo>
                    <a:pt x="2309" y="1057"/>
                    <a:pt x="2308" y="1068"/>
                    <a:pt x="2315" y="1075"/>
                  </a:cubicBezTo>
                  <a:cubicBezTo>
                    <a:pt x="2322" y="1081"/>
                    <a:pt x="2330" y="1086"/>
                    <a:pt x="2346" y="1084"/>
                  </a:cubicBezTo>
                  <a:cubicBezTo>
                    <a:pt x="2363" y="1082"/>
                    <a:pt x="2363" y="1080"/>
                    <a:pt x="2363" y="1098"/>
                  </a:cubicBezTo>
                  <a:cubicBezTo>
                    <a:pt x="2363" y="1105"/>
                    <a:pt x="2364" y="1110"/>
                    <a:pt x="2367" y="1114"/>
                  </a:cubicBezTo>
                  <a:cubicBezTo>
                    <a:pt x="2373" y="1121"/>
                    <a:pt x="2381" y="1125"/>
                    <a:pt x="2386" y="1130"/>
                  </a:cubicBezTo>
                  <a:cubicBezTo>
                    <a:pt x="2393" y="1139"/>
                    <a:pt x="2397" y="1155"/>
                    <a:pt x="2390" y="1177"/>
                  </a:cubicBezTo>
                  <a:cubicBezTo>
                    <a:pt x="2388" y="1183"/>
                    <a:pt x="2381" y="1192"/>
                    <a:pt x="2378" y="1203"/>
                  </a:cubicBezTo>
                  <a:cubicBezTo>
                    <a:pt x="2370" y="1229"/>
                    <a:pt x="2366" y="1263"/>
                    <a:pt x="2364" y="1279"/>
                  </a:cubicBezTo>
                  <a:cubicBezTo>
                    <a:pt x="2363" y="1285"/>
                    <a:pt x="2359" y="1292"/>
                    <a:pt x="2356" y="1300"/>
                  </a:cubicBezTo>
                  <a:cubicBezTo>
                    <a:pt x="2354" y="1309"/>
                    <a:pt x="2353" y="1319"/>
                    <a:pt x="2351" y="1329"/>
                  </a:cubicBezTo>
                  <a:cubicBezTo>
                    <a:pt x="2348" y="1344"/>
                    <a:pt x="2345" y="1354"/>
                    <a:pt x="2347" y="1372"/>
                  </a:cubicBezTo>
                  <a:cubicBezTo>
                    <a:pt x="2348" y="1380"/>
                    <a:pt x="2346" y="1391"/>
                    <a:pt x="2345" y="1405"/>
                  </a:cubicBezTo>
                  <a:cubicBezTo>
                    <a:pt x="2344" y="1415"/>
                    <a:pt x="2346" y="1428"/>
                    <a:pt x="2346" y="1439"/>
                  </a:cubicBezTo>
                  <a:cubicBezTo>
                    <a:pt x="2346" y="1460"/>
                    <a:pt x="2345" y="1480"/>
                    <a:pt x="2347" y="1494"/>
                  </a:cubicBezTo>
                  <a:cubicBezTo>
                    <a:pt x="2351" y="1525"/>
                    <a:pt x="2361" y="1569"/>
                    <a:pt x="2362" y="1588"/>
                  </a:cubicBezTo>
                  <a:cubicBezTo>
                    <a:pt x="2363" y="1607"/>
                    <a:pt x="2359" y="1616"/>
                    <a:pt x="2345" y="1628"/>
                  </a:cubicBezTo>
                  <a:cubicBezTo>
                    <a:pt x="2339" y="1633"/>
                    <a:pt x="2334" y="1640"/>
                    <a:pt x="2333" y="1645"/>
                  </a:cubicBezTo>
                  <a:cubicBezTo>
                    <a:pt x="2333" y="1649"/>
                    <a:pt x="2338" y="1653"/>
                    <a:pt x="2341" y="1657"/>
                  </a:cubicBezTo>
                  <a:cubicBezTo>
                    <a:pt x="2347" y="1668"/>
                    <a:pt x="2345" y="1694"/>
                    <a:pt x="2341" y="1708"/>
                  </a:cubicBezTo>
                  <a:cubicBezTo>
                    <a:pt x="2336" y="1722"/>
                    <a:pt x="2323" y="1716"/>
                    <a:pt x="2311" y="1711"/>
                  </a:cubicBezTo>
                  <a:cubicBezTo>
                    <a:pt x="2299" y="1705"/>
                    <a:pt x="2288" y="1712"/>
                    <a:pt x="2275" y="1719"/>
                  </a:cubicBezTo>
                  <a:cubicBezTo>
                    <a:pt x="2262" y="1725"/>
                    <a:pt x="2240" y="1718"/>
                    <a:pt x="2228" y="1728"/>
                  </a:cubicBezTo>
                  <a:cubicBezTo>
                    <a:pt x="2217" y="1738"/>
                    <a:pt x="2225" y="1753"/>
                    <a:pt x="2233" y="1763"/>
                  </a:cubicBezTo>
                  <a:cubicBezTo>
                    <a:pt x="2239" y="1770"/>
                    <a:pt x="2255" y="1786"/>
                    <a:pt x="2264" y="1794"/>
                  </a:cubicBezTo>
                  <a:cubicBezTo>
                    <a:pt x="2268" y="1798"/>
                    <a:pt x="2270" y="1799"/>
                    <a:pt x="2269" y="1800"/>
                  </a:cubicBezTo>
                  <a:cubicBezTo>
                    <a:pt x="2268" y="1801"/>
                    <a:pt x="2265" y="1800"/>
                    <a:pt x="2259" y="1800"/>
                  </a:cubicBezTo>
                  <a:cubicBezTo>
                    <a:pt x="2255" y="1799"/>
                    <a:pt x="2245" y="1799"/>
                    <a:pt x="2236" y="1799"/>
                  </a:cubicBezTo>
                  <a:cubicBezTo>
                    <a:pt x="2228" y="1799"/>
                    <a:pt x="2220" y="1800"/>
                    <a:pt x="2215" y="1800"/>
                  </a:cubicBezTo>
                  <a:cubicBezTo>
                    <a:pt x="2209" y="1801"/>
                    <a:pt x="2197" y="1802"/>
                    <a:pt x="2192" y="1801"/>
                  </a:cubicBezTo>
                  <a:cubicBezTo>
                    <a:pt x="2188" y="1801"/>
                    <a:pt x="2182" y="1798"/>
                    <a:pt x="2178" y="1796"/>
                  </a:cubicBezTo>
                  <a:cubicBezTo>
                    <a:pt x="2175" y="1794"/>
                    <a:pt x="2169" y="1793"/>
                    <a:pt x="2168" y="1794"/>
                  </a:cubicBezTo>
                  <a:cubicBezTo>
                    <a:pt x="2168" y="1795"/>
                    <a:pt x="2167" y="1797"/>
                    <a:pt x="2166" y="1799"/>
                  </a:cubicBezTo>
                  <a:cubicBezTo>
                    <a:pt x="2163" y="1804"/>
                    <a:pt x="2159" y="1810"/>
                    <a:pt x="2155" y="1816"/>
                  </a:cubicBezTo>
                  <a:cubicBezTo>
                    <a:pt x="2148" y="1826"/>
                    <a:pt x="2140" y="1838"/>
                    <a:pt x="2133" y="1846"/>
                  </a:cubicBezTo>
                  <a:cubicBezTo>
                    <a:pt x="2122" y="1860"/>
                    <a:pt x="2118" y="1875"/>
                    <a:pt x="2124" y="1886"/>
                  </a:cubicBezTo>
                  <a:cubicBezTo>
                    <a:pt x="2131" y="1897"/>
                    <a:pt x="2123" y="1906"/>
                    <a:pt x="2119" y="1916"/>
                  </a:cubicBezTo>
                  <a:cubicBezTo>
                    <a:pt x="2116" y="1922"/>
                    <a:pt x="2134" y="1944"/>
                    <a:pt x="2139" y="1970"/>
                  </a:cubicBezTo>
                  <a:cubicBezTo>
                    <a:pt x="2143" y="1987"/>
                    <a:pt x="2135" y="2011"/>
                    <a:pt x="2135" y="2019"/>
                  </a:cubicBezTo>
                  <a:cubicBezTo>
                    <a:pt x="2135" y="2036"/>
                    <a:pt x="2107" y="2022"/>
                    <a:pt x="2095" y="2024"/>
                  </a:cubicBezTo>
                  <a:cubicBezTo>
                    <a:pt x="2084" y="2026"/>
                    <a:pt x="2080" y="2020"/>
                    <a:pt x="2074" y="2027"/>
                  </a:cubicBezTo>
                  <a:cubicBezTo>
                    <a:pt x="2068" y="2034"/>
                    <a:pt x="2075" y="2059"/>
                    <a:pt x="2059" y="2054"/>
                  </a:cubicBezTo>
                  <a:cubicBezTo>
                    <a:pt x="2042" y="2049"/>
                    <a:pt x="2037" y="2049"/>
                    <a:pt x="2025" y="2047"/>
                  </a:cubicBezTo>
                  <a:cubicBezTo>
                    <a:pt x="2013" y="2044"/>
                    <a:pt x="2005" y="2046"/>
                    <a:pt x="1990" y="2043"/>
                  </a:cubicBezTo>
                  <a:cubicBezTo>
                    <a:pt x="1975" y="2039"/>
                    <a:pt x="1977" y="2050"/>
                    <a:pt x="1974" y="2055"/>
                  </a:cubicBezTo>
                  <a:cubicBezTo>
                    <a:pt x="1973" y="2058"/>
                    <a:pt x="1967" y="2058"/>
                    <a:pt x="1963" y="2062"/>
                  </a:cubicBezTo>
                  <a:cubicBezTo>
                    <a:pt x="1959" y="2066"/>
                    <a:pt x="1959" y="2073"/>
                    <a:pt x="1955" y="2075"/>
                  </a:cubicBezTo>
                  <a:cubicBezTo>
                    <a:pt x="1950" y="2077"/>
                    <a:pt x="1945" y="2074"/>
                    <a:pt x="1938" y="2074"/>
                  </a:cubicBezTo>
                  <a:cubicBezTo>
                    <a:pt x="1918" y="2072"/>
                    <a:pt x="1905" y="2078"/>
                    <a:pt x="1888" y="2084"/>
                  </a:cubicBezTo>
                  <a:cubicBezTo>
                    <a:pt x="1880" y="2086"/>
                    <a:pt x="1880" y="2078"/>
                    <a:pt x="1871" y="2071"/>
                  </a:cubicBezTo>
                  <a:cubicBezTo>
                    <a:pt x="1863" y="2065"/>
                    <a:pt x="1846" y="2079"/>
                    <a:pt x="1836" y="2080"/>
                  </a:cubicBezTo>
                  <a:cubicBezTo>
                    <a:pt x="1815" y="2082"/>
                    <a:pt x="1800" y="2095"/>
                    <a:pt x="1772" y="2097"/>
                  </a:cubicBezTo>
                  <a:cubicBezTo>
                    <a:pt x="1762" y="2097"/>
                    <a:pt x="1751" y="2099"/>
                    <a:pt x="1739" y="2103"/>
                  </a:cubicBezTo>
                  <a:cubicBezTo>
                    <a:pt x="1718" y="2109"/>
                    <a:pt x="1689" y="2113"/>
                    <a:pt x="1673" y="2116"/>
                  </a:cubicBezTo>
                  <a:cubicBezTo>
                    <a:pt x="1664" y="2118"/>
                    <a:pt x="1650" y="2120"/>
                    <a:pt x="1644" y="2125"/>
                  </a:cubicBezTo>
                  <a:cubicBezTo>
                    <a:pt x="1634" y="2134"/>
                    <a:pt x="1630" y="2132"/>
                    <a:pt x="1619" y="2136"/>
                  </a:cubicBezTo>
                  <a:cubicBezTo>
                    <a:pt x="1600" y="2141"/>
                    <a:pt x="1559" y="2144"/>
                    <a:pt x="1542" y="2138"/>
                  </a:cubicBezTo>
                  <a:cubicBezTo>
                    <a:pt x="1490" y="2121"/>
                    <a:pt x="1554" y="2176"/>
                    <a:pt x="1469" y="2182"/>
                  </a:cubicBezTo>
                  <a:cubicBezTo>
                    <a:pt x="1455" y="2183"/>
                    <a:pt x="1425" y="2193"/>
                    <a:pt x="1410" y="2202"/>
                  </a:cubicBezTo>
                  <a:cubicBezTo>
                    <a:pt x="1403" y="2207"/>
                    <a:pt x="1374" y="2223"/>
                    <a:pt x="1352" y="2221"/>
                  </a:cubicBezTo>
                  <a:cubicBezTo>
                    <a:pt x="1331" y="2219"/>
                    <a:pt x="1318" y="2222"/>
                    <a:pt x="1307" y="2208"/>
                  </a:cubicBezTo>
                  <a:cubicBezTo>
                    <a:pt x="1296" y="2194"/>
                    <a:pt x="1275" y="2184"/>
                    <a:pt x="1261" y="2181"/>
                  </a:cubicBezTo>
                  <a:cubicBezTo>
                    <a:pt x="1247" y="2178"/>
                    <a:pt x="1229" y="2191"/>
                    <a:pt x="1209" y="2185"/>
                  </a:cubicBezTo>
                  <a:cubicBezTo>
                    <a:pt x="1188" y="2179"/>
                    <a:pt x="1185" y="2172"/>
                    <a:pt x="1177" y="2158"/>
                  </a:cubicBezTo>
                  <a:cubicBezTo>
                    <a:pt x="1169" y="2145"/>
                    <a:pt x="1141" y="2152"/>
                    <a:pt x="1128" y="2151"/>
                  </a:cubicBezTo>
                  <a:cubicBezTo>
                    <a:pt x="1115" y="2150"/>
                    <a:pt x="1108" y="2160"/>
                    <a:pt x="1094" y="2161"/>
                  </a:cubicBezTo>
                  <a:cubicBezTo>
                    <a:pt x="1080" y="2162"/>
                    <a:pt x="1076" y="2177"/>
                    <a:pt x="1071" y="2189"/>
                  </a:cubicBezTo>
                  <a:cubicBezTo>
                    <a:pt x="1067" y="2201"/>
                    <a:pt x="1057" y="2216"/>
                    <a:pt x="1040" y="2221"/>
                  </a:cubicBezTo>
                  <a:cubicBezTo>
                    <a:pt x="1036" y="2222"/>
                    <a:pt x="1028" y="2220"/>
                    <a:pt x="1026" y="2223"/>
                  </a:cubicBezTo>
                  <a:cubicBezTo>
                    <a:pt x="1021" y="2230"/>
                    <a:pt x="1026" y="2245"/>
                    <a:pt x="1023" y="2256"/>
                  </a:cubicBezTo>
                  <a:cubicBezTo>
                    <a:pt x="1018" y="2271"/>
                    <a:pt x="1001" y="2276"/>
                    <a:pt x="983" y="2295"/>
                  </a:cubicBezTo>
                  <a:cubicBezTo>
                    <a:pt x="966" y="2315"/>
                    <a:pt x="950" y="2331"/>
                    <a:pt x="926" y="2335"/>
                  </a:cubicBezTo>
                  <a:cubicBezTo>
                    <a:pt x="902" y="2340"/>
                    <a:pt x="904" y="2334"/>
                    <a:pt x="905" y="2322"/>
                  </a:cubicBezTo>
                  <a:cubicBezTo>
                    <a:pt x="905" y="2309"/>
                    <a:pt x="895" y="2301"/>
                    <a:pt x="886" y="2307"/>
                  </a:cubicBezTo>
                  <a:cubicBezTo>
                    <a:pt x="878" y="2313"/>
                    <a:pt x="872" y="2310"/>
                    <a:pt x="858" y="2306"/>
                  </a:cubicBezTo>
                  <a:cubicBezTo>
                    <a:pt x="846" y="2302"/>
                    <a:pt x="833" y="2295"/>
                    <a:pt x="812" y="2296"/>
                  </a:cubicBezTo>
                  <a:cubicBezTo>
                    <a:pt x="791" y="2296"/>
                    <a:pt x="765" y="2301"/>
                    <a:pt x="748" y="2300"/>
                  </a:cubicBezTo>
                  <a:cubicBezTo>
                    <a:pt x="732" y="2299"/>
                    <a:pt x="737" y="2286"/>
                    <a:pt x="737" y="2276"/>
                  </a:cubicBezTo>
                  <a:cubicBezTo>
                    <a:pt x="737" y="2267"/>
                    <a:pt x="739" y="2262"/>
                    <a:pt x="748" y="2257"/>
                  </a:cubicBezTo>
                  <a:cubicBezTo>
                    <a:pt x="758" y="2253"/>
                    <a:pt x="767" y="2245"/>
                    <a:pt x="758" y="2228"/>
                  </a:cubicBezTo>
                  <a:cubicBezTo>
                    <a:pt x="750" y="2211"/>
                    <a:pt x="752" y="2200"/>
                    <a:pt x="753" y="2186"/>
                  </a:cubicBezTo>
                  <a:cubicBezTo>
                    <a:pt x="754" y="2171"/>
                    <a:pt x="756" y="2166"/>
                    <a:pt x="738" y="2166"/>
                  </a:cubicBezTo>
                  <a:cubicBezTo>
                    <a:pt x="721" y="2167"/>
                    <a:pt x="711" y="2169"/>
                    <a:pt x="687" y="2179"/>
                  </a:cubicBezTo>
                  <a:cubicBezTo>
                    <a:pt x="664" y="2189"/>
                    <a:pt x="656" y="2198"/>
                    <a:pt x="625" y="2195"/>
                  </a:cubicBezTo>
                  <a:cubicBezTo>
                    <a:pt x="594" y="2191"/>
                    <a:pt x="565" y="2172"/>
                    <a:pt x="562" y="2164"/>
                  </a:cubicBezTo>
                  <a:cubicBezTo>
                    <a:pt x="559" y="2155"/>
                    <a:pt x="552" y="2140"/>
                    <a:pt x="542" y="2147"/>
                  </a:cubicBezTo>
                  <a:cubicBezTo>
                    <a:pt x="532" y="2155"/>
                    <a:pt x="527" y="2176"/>
                    <a:pt x="540" y="2191"/>
                  </a:cubicBezTo>
                  <a:cubicBezTo>
                    <a:pt x="546" y="2197"/>
                    <a:pt x="550" y="2205"/>
                    <a:pt x="548" y="2208"/>
                  </a:cubicBezTo>
                  <a:cubicBezTo>
                    <a:pt x="545" y="2211"/>
                    <a:pt x="533" y="2208"/>
                    <a:pt x="527" y="2203"/>
                  </a:cubicBezTo>
                  <a:cubicBezTo>
                    <a:pt x="516" y="2194"/>
                    <a:pt x="511" y="2189"/>
                    <a:pt x="496" y="2189"/>
                  </a:cubicBezTo>
                  <a:cubicBezTo>
                    <a:pt x="489" y="2189"/>
                    <a:pt x="485" y="2196"/>
                    <a:pt x="480" y="2200"/>
                  </a:cubicBezTo>
                  <a:cubicBezTo>
                    <a:pt x="474" y="2205"/>
                    <a:pt x="468" y="2207"/>
                    <a:pt x="456" y="2203"/>
                  </a:cubicBezTo>
                  <a:cubicBezTo>
                    <a:pt x="450" y="2202"/>
                    <a:pt x="446" y="2207"/>
                    <a:pt x="440" y="2210"/>
                  </a:cubicBezTo>
                  <a:cubicBezTo>
                    <a:pt x="429" y="2215"/>
                    <a:pt x="416" y="2224"/>
                    <a:pt x="402" y="2230"/>
                  </a:cubicBezTo>
                  <a:cubicBezTo>
                    <a:pt x="382" y="2238"/>
                    <a:pt x="360" y="2240"/>
                    <a:pt x="353" y="2224"/>
                  </a:cubicBezTo>
                  <a:cubicBezTo>
                    <a:pt x="346" y="2208"/>
                    <a:pt x="327" y="2216"/>
                    <a:pt x="307" y="2213"/>
                  </a:cubicBezTo>
                  <a:cubicBezTo>
                    <a:pt x="303" y="2212"/>
                    <a:pt x="297" y="2208"/>
                    <a:pt x="290" y="2208"/>
                  </a:cubicBezTo>
                  <a:cubicBezTo>
                    <a:pt x="285" y="2208"/>
                    <a:pt x="281" y="2214"/>
                    <a:pt x="275" y="2216"/>
                  </a:cubicBezTo>
                  <a:cubicBezTo>
                    <a:pt x="270" y="2217"/>
                    <a:pt x="262" y="2214"/>
                    <a:pt x="261" y="2218"/>
                  </a:cubicBezTo>
                  <a:cubicBezTo>
                    <a:pt x="258" y="2223"/>
                    <a:pt x="267" y="2236"/>
                    <a:pt x="264" y="2240"/>
                  </a:cubicBezTo>
                  <a:cubicBezTo>
                    <a:pt x="255" y="2250"/>
                    <a:pt x="244" y="2254"/>
                    <a:pt x="218" y="2273"/>
                  </a:cubicBezTo>
                  <a:cubicBezTo>
                    <a:pt x="192" y="2293"/>
                    <a:pt x="204" y="2305"/>
                    <a:pt x="204" y="2332"/>
                  </a:cubicBezTo>
                  <a:cubicBezTo>
                    <a:pt x="204" y="2358"/>
                    <a:pt x="189" y="2373"/>
                    <a:pt x="170" y="2385"/>
                  </a:cubicBezTo>
                  <a:cubicBezTo>
                    <a:pt x="152" y="2398"/>
                    <a:pt x="123" y="2404"/>
                    <a:pt x="98" y="2403"/>
                  </a:cubicBezTo>
                  <a:cubicBezTo>
                    <a:pt x="73" y="2402"/>
                    <a:pt x="52" y="2407"/>
                    <a:pt x="44" y="2419"/>
                  </a:cubicBezTo>
                  <a:cubicBezTo>
                    <a:pt x="37" y="2431"/>
                    <a:pt x="52" y="2447"/>
                    <a:pt x="63" y="2465"/>
                  </a:cubicBezTo>
                  <a:cubicBezTo>
                    <a:pt x="74" y="2482"/>
                    <a:pt x="77" y="2509"/>
                    <a:pt x="78" y="2523"/>
                  </a:cubicBezTo>
                  <a:cubicBezTo>
                    <a:pt x="79" y="2537"/>
                    <a:pt x="79" y="2547"/>
                    <a:pt x="86" y="2549"/>
                  </a:cubicBezTo>
                  <a:cubicBezTo>
                    <a:pt x="93" y="2552"/>
                    <a:pt x="95" y="2563"/>
                    <a:pt x="93" y="2578"/>
                  </a:cubicBezTo>
                  <a:cubicBezTo>
                    <a:pt x="91" y="2593"/>
                    <a:pt x="81" y="2591"/>
                    <a:pt x="73" y="2587"/>
                  </a:cubicBezTo>
                  <a:cubicBezTo>
                    <a:pt x="66" y="2582"/>
                    <a:pt x="56" y="2588"/>
                    <a:pt x="38" y="2597"/>
                  </a:cubicBezTo>
                  <a:cubicBezTo>
                    <a:pt x="20" y="2606"/>
                    <a:pt x="2" y="2605"/>
                    <a:pt x="1" y="2620"/>
                  </a:cubicBezTo>
                  <a:cubicBezTo>
                    <a:pt x="0" y="2629"/>
                    <a:pt x="3" y="2640"/>
                    <a:pt x="9" y="2646"/>
                  </a:cubicBezTo>
                  <a:cubicBezTo>
                    <a:pt x="14" y="2651"/>
                    <a:pt x="22" y="2652"/>
                    <a:pt x="27" y="2657"/>
                  </a:cubicBezTo>
                  <a:cubicBezTo>
                    <a:pt x="39" y="2666"/>
                    <a:pt x="32" y="2697"/>
                    <a:pt x="46" y="2711"/>
                  </a:cubicBezTo>
                  <a:cubicBezTo>
                    <a:pt x="60" y="2725"/>
                    <a:pt x="74" y="2749"/>
                    <a:pt x="90" y="2749"/>
                  </a:cubicBezTo>
                  <a:cubicBezTo>
                    <a:pt x="106" y="2748"/>
                    <a:pt x="104" y="2741"/>
                    <a:pt x="111" y="2728"/>
                  </a:cubicBezTo>
                  <a:cubicBezTo>
                    <a:pt x="118" y="2716"/>
                    <a:pt x="131" y="2712"/>
                    <a:pt x="145" y="2720"/>
                  </a:cubicBezTo>
                  <a:cubicBezTo>
                    <a:pt x="160" y="2728"/>
                    <a:pt x="190" y="2745"/>
                    <a:pt x="204" y="2751"/>
                  </a:cubicBezTo>
                  <a:cubicBezTo>
                    <a:pt x="217" y="2758"/>
                    <a:pt x="240" y="2772"/>
                    <a:pt x="249" y="2788"/>
                  </a:cubicBezTo>
                  <a:cubicBezTo>
                    <a:pt x="255" y="2797"/>
                    <a:pt x="258" y="2808"/>
                    <a:pt x="265" y="2817"/>
                  </a:cubicBezTo>
                  <a:cubicBezTo>
                    <a:pt x="271" y="2824"/>
                    <a:pt x="282" y="2832"/>
                    <a:pt x="285" y="2838"/>
                  </a:cubicBezTo>
                  <a:cubicBezTo>
                    <a:pt x="292" y="2851"/>
                    <a:pt x="291" y="2872"/>
                    <a:pt x="276" y="2877"/>
                  </a:cubicBezTo>
                  <a:cubicBezTo>
                    <a:pt x="261" y="2882"/>
                    <a:pt x="253" y="2899"/>
                    <a:pt x="247" y="2925"/>
                  </a:cubicBezTo>
                  <a:cubicBezTo>
                    <a:pt x="240" y="2951"/>
                    <a:pt x="227" y="2980"/>
                    <a:pt x="246" y="3001"/>
                  </a:cubicBezTo>
                  <a:cubicBezTo>
                    <a:pt x="264" y="3021"/>
                    <a:pt x="249" y="3018"/>
                    <a:pt x="239" y="3043"/>
                  </a:cubicBezTo>
                  <a:cubicBezTo>
                    <a:pt x="229" y="3069"/>
                    <a:pt x="243" y="3087"/>
                    <a:pt x="246" y="3102"/>
                  </a:cubicBezTo>
                  <a:cubicBezTo>
                    <a:pt x="248" y="3117"/>
                    <a:pt x="228" y="3117"/>
                    <a:pt x="211" y="3134"/>
                  </a:cubicBezTo>
                  <a:cubicBezTo>
                    <a:pt x="193" y="3151"/>
                    <a:pt x="208" y="3182"/>
                    <a:pt x="212" y="3193"/>
                  </a:cubicBezTo>
                  <a:cubicBezTo>
                    <a:pt x="215" y="3199"/>
                    <a:pt x="227" y="3214"/>
                    <a:pt x="233" y="3229"/>
                  </a:cubicBezTo>
                  <a:cubicBezTo>
                    <a:pt x="236" y="3238"/>
                    <a:pt x="231" y="3246"/>
                    <a:pt x="231" y="3256"/>
                  </a:cubicBezTo>
                  <a:cubicBezTo>
                    <a:pt x="230" y="3280"/>
                    <a:pt x="208" y="3274"/>
                    <a:pt x="192" y="3271"/>
                  </a:cubicBezTo>
                  <a:cubicBezTo>
                    <a:pt x="175" y="3267"/>
                    <a:pt x="168" y="3266"/>
                    <a:pt x="155" y="3274"/>
                  </a:cubicBezTo>
                  <a:cubicBezTo>
                    <a:pt x="142" y="3282"/>
                    <a:pt x="133" y="3281"/>
                    <a:pt x="124" y="3265"/>
                  </a:cubicBezTo>
                  <a:cubicBezTo>
                    <a:pt x="119" y="3255"/>
                    <a:pt x="108" y="3249"/>
                    <a:pt x="95" y="3248"/>
                  </a:cubicBezTo>
                  <a:cubicBezTo>
                    <a:pt x="89" y="3248"/>
                    <a:pt x="82" y="3251"/>
                    <a:pt x="75" y="3251"/>
                  </a:cubicBezTo>
                  <a:cubicBezTo>
                    <a:pt x="71" y="3251"/>
                    <a:pt x="68" y="3245"/>
                    <a:pt x="64" y="3245"/>
                  </a:cubicBezTo>
                  <a:cubicBezTo>
                    <a:pt x="55" y="3245"/>
                    <a:pt x="49" y="3244"/>
                    <a:pt x="45" y="3247"/>
                  </a:cubicBezTo>
                  <a:cubicBezTo>
                    <a:pt x="35" y="3255"/>
                    <a:pt x="36" y="3274"/>
                    <a:pt x="34" y="3289"/>
                  </a:cubicBezTo>
                  <a:cubicBezTo>
                    <a:pt x="31" y="3312"/>
                    <a:pt x="35" y="3329"/>
                    <a:pt x="48" y="3325"/>
                  </a:cubicBezTo>
                  <a:cubicBezTo>
                    <a:pt x="60" y="3322"/>
                    <a:pt x="75" y="3314"/>
                    <a:pt x="81" y="3319"/>
                  </a:cubicBezTo>
                  <a:cubicBezTo>
                    <a:pt x="83" y="3321"/>
                    <a:pt x="83" y="3328"/>
                    <a:pt x="88" y="3334"/>
                  </a:cubicBezTo>
                  <a:cubicBezTo>
                    <a:pt x="95" y="3342"/>
                    <a:pt x="104" y="3337"/>
                    <a:pt x="109" y="3342"/>
                  </a:cubicBezTo>
                  <a:cubicBezTo>
                    <a:pt x="112" y="3346"/>
                    <a:pt x="108" y="3378"/>
                    <a:pt x="114" y="3383"/>
                  </a:cubicBezTo>
                  <a:cubicBezTo>
                    <a:pt x="116" y="3385"/>
                    <a:pt x="119" y="3387"/>
                    <a:pt x="122" y="3384"/>
                  </a:cubicBezTo>
                  <a:cubicBezTo>
                    <a:pt x="126" y="3381"/>
                    <a:pt x="127" y="3372"/>
                    <a:pt x="133" y="3370"/>
                  </a:cubicBezTo>
                  <a:cubicBezTo>
                    <a:pt x="141" y="3368"/>
                    <a:pt x="154" y="3375"/>
                    <a:pt x="160" y="3377"/>
                  </a:cubicBezTo>
                  <a:cubicBezTo>
                    <a:pt x="173" y="3379"/>
                    <a:pt x="186" y="3383"/>
                    <a:pt x="193" y="3390"/>
                  </a:cubicBezTo>
                  <a:cubicBezTo>
                    <a:pt x="199" y="3396"/>
                    <a:pt x="200" y="3406"/>
                    <a:pt x="208" y="3411"/>
                  </a:cubicBezTo>
                  <a:cubicBezTo>
                    <a:pt x="225" y="3421"/>
                    <a:pt x="239" y="3421"/>
                    <a:pt x="242" y="3431"/>
                  </a:cubicBezTo>
                  <a:cubicBezTo>
                    <a:pt x="246" y="3440"/>
                    <a:pt x="247" y="3463"/>
                    <a:pt x="240" y="3492"/>
                  </a:cubicBezTo>
                  <a:cubicBezTo>
                    <a:pt x="233" y="3522"/>
                    <a:pt x="254" y="3522"/>
                    <a:pt x="257" y="3514"/>
                  </a:cubicBezTo>
                  <a:cubicBezTo>
                    <a:pt x="259" y="3506"/>
                    <a:pt x="266" y="3506"/>
                    <a:pt x="275" y="3508"/>
                  </a:cubicBezTo>
                  <a:cubicBezTo>
                    <a:pt x="283" y="3511"/>
                    <a:pt x="295" y="3524"/>
                    <a:pt x="302" y="3534"/>
                  </a:cubicBezTo>
                  <a:cubicBezTo>
                    <a:pt x="309" y="3544"/>
                    <a:pt x="337" y="3582"/>
                    <a:pt x="344" y="3600"/>
                  </a:cubicBezTo>
                  <a:cubicBezTo>
                    <a:pt x="346" y="3603"/>
                    <a:pt x="348" y="3607"/>
                    <a:pt x="347" y="3608"/>
                  </a:cubicBezTo>
                  <a:cubicBezTo>
                    <a:pt x="345" y="3610"/>
                    <a:pt x="338" y="3614"/>
                    <a:pt x="341" y="3622"/>
                  </a:cubicBezTo>
                  <a:cubicBezTo>
                    <a:pt x="344" y="3631"/>
                    <a:pt x="356" y="3661"/>
                    <a:pt x="355" y="3669"/>
                  </a:cubicBezTo>
                  <a:cubicBezTo>
                    <a:pt x="354" y="3679"/>
                    <a:pt x="346" y="3679"/>
                    <a:pt x="335" y="3693"/>
                  </a:cubicBezTo>
                  <a:cubicBezTo>
                    <a:pt x="325" y="3707"/>
                    <a:pt x="333" y="3711"/>
                    <a:pt x="332" y="3729"/>
                  </a:cubicBezTo>
                  <a:cubicBezTo>
                    <a:pt x="332" y="3734"/>
                    <a:pt x="329" y="3740"/>
                    <a:pt x="325" y="3743"/>
                  </a:cubicBezTo>
                  <a:cubicBezTo>
                    <a:pt x="322" y="3745"/>
                    <a:pt x="316" y="3743"/>
                    <a:pt x="312" y="3747"/>
                  </a:cubicBezTo>
                  <a:cubicBezTo>
                    <a:pt x="309" y="3750"/>
                    <a:pt x="313" y="3756"/>
                    <a:pt x="310" y="3761"/>
                  </a:cubicBezTo>
                  <a:cubicBezTo>
                    <a:pt x="307" y="3766"/>
                    <a:pt x="296" y="3768"/>
                    <a:pt x="291" y="3774"/>
                  </a:cubicBezTo>
                  <a:cubicBezTo>
                    <a:pt x="271" y="3797"/>
                    <a:pt x="288" y="3817"/>
                    <a:pt x="298" y="3820"/>
                  </a:cubicBezTo>
                  <a:cubicBezTo>
                    <a:pt x="309" y="3823"/>
                    <a:pt x="318" y="3828"/>
                    <a:pt x="320" y="3840"/>
                  </a:cubicBezTo>
                  <a:cubicBezTo>
                    <a:pt x="322" y="3852"/>
                    <a:pt x="325" y="3864"/>
                    <a:pt x="315" y="3879"/>
                  </a:cubicBezTo>
                  <a:cubicBezTo>
                    <a:pt x="305" y="3894"/>
                    <a:pt x="308" y="3901"/>
                    <a:pt x="316" y="3906"/>
                  </a:cubicBezTo>
                  <a:cubicBezTo>
                    <a:pt x="323" y="3912"/>
                    <a:pt x="335" y="3916"/>
                    <a:pt x="347" y="3921"/>
                  </a:cubicBezTo>
                  <a:cubicBezTo>
                    <a:pt x="353" y="3924"/>
                    <a:pt x="360" y="3929"/>
                    <a:pt x="366" y="3928"/>
                  </a:cubicBezTo>
                  <a:cubicBezTo>
                    <a:pt x="372" y="3927"/>
                    <a:pt x="379" y="3921"/>
                    <a:pt x="387" y="3918"/>
                  </a:cubicBezTo>
                  <a:cubicBezTo>
                    <a:pt x="404" y="3912"/>
                    <a:pt x="422" y="3910"/>
                    <a:pt x="429" y="3914"/>
                  </a:cubicBezTo>
                  <a:cubicBezTo>
                    <a:pt x="435" y="3918"/>
                    <a:pt x="437" y="3928"/>
                    <a:pt x="422" y="3938"/>
                  </a:cubicBezTo>
                  <a:cubicBezTo>
                    <a:pt x="406" y="3948"/>
                    <a:pt x="414" y="3959"/>
                    <a:pt x="425" y="3966"/>
                  </a:cubicBezTo>
                  <a:cubicBezTo>
                    <a:pt x="434" y="3973"/>
                    <a:pt x="441" y="3985"/>
                    <a:pt x="446" y="3999"/>
                  </a:cubicBezTo>
                  <a:cubicBezTo>
                    <a:pt x="451" y="4012"/>
                    <a:pt x="473" y="4036"/>
                    <a:pt x="479" y="4046"/>
                  </a:cubicBezTo>
                  <a:cubicBezTo>
                    <a:pt x="485" y="4055"/>
                    <a:pt x="490" y="4056"/>
                    <a:pt x="506" y="4060"/>
                  </a:cubicBezTo>
                  <a:cubicBezTo>
                    <a:pt x="523" y="4064"/>
                    <a:pt x="531" y="4077"/>
                    <a:pt x="535" y="4090"/>
                  </a:cubicBezTo>
                  <a:cubicBezTo>
                    <a:pt x="539" y="4103"/>
                    <a:pt x="550" y="4104"/>
                    <a:pt x="565" y="4108"/>
                  </a:cubicBezTo>
                  <a:cubicBezTo>
                    <a:pt x="580" y="4111"/>
                    <a:pt x="591" y="4124"/>
                    <a:pt x="600" y="4133"/>
                  </a:cubicBezTo>
                  <a:cubicBezTo>
                    <a:pt x="608" y="4141"/>
                    <a:pt x="621" y="4150"/>
                    <a:pt x="633" y="4150"/>
                  </a:cubicBezTo>
                  <a:cubicBezTo>
                    <a:pt x="644" y="4151"/>
                    <a:pt x="660" y="4158"/>
                    <a:pt x="670" y="4165"/>
                  </a:cubicBezTo>
                  <a:cubicBezTo>
                    <a:pt x="681" y="4173"/>
                    <a:pt x="690" y="4170"/>
                    <a:pt x="708" y="4173"/>
                  </a:cubicBezTo>
                  <a:cubicBezTo>
                    <a:pt x="716" y="4174"/>
                    <a:pt x="735" y="4200"/>
                    <a:pt x="744" y="4190"/>
                  </a:cubicBezTo>
                  <a:cubicBezTo>
                    <a:pt x="752" y="4180"/>
                    <a:pt x="767" y="4194"/>
                    <a:pt x="778" y="4196"/>
                  </a:cubicBezTo>
                  <a:cubicBezTo>
                    <a:pt x="799" y="4200"/>
                    <a:pt x="804" y="4204"/>
                    <a:pt x="791" y="4215"/>
                  </a:cubicBezTo>
                  <a:cubicBezTo>
                    <a:pt x="782" y="4223"/>
                    <a:pt x="771" y="4223"/>
                    <a:pt x="762" y="4234"/>
                  </a:cubicBezTo>
                  <a:cubicBezTo>
                    <a:pt x="754" y="4244"/>
                    <a:pt x="750" y="4260"/>
                    <a:pt x="748" y="4275"/>
                  </a:cubicBezTo>
                  <a:cubicBezTo>
                    <a:pt x="745" y="4306"/>
                    <a:pt x="748" y="4325"/>
                    <a:pt x="757" y="4331"/>
                  </a:cubicBezTo>
                  <a:cubicBezTo>
                    <a:pt x="766" y="4337"/>
                    <a:pt x="767" y="4344"/>
                    <a:pt x="758" y="4360"/>
                  </a:cubicBezTo>
                  <a:cubicBezTo>
                    <a:pt x="748" y="4377"/>
                    <a:pt x="758" y="4375"/>
                    <a:pt x="758" y="4402"/>
                  </a:cubicBezTo>
                  <a:cubicBezTo>
                    <a:pt x="758" y="4429"/>
                    <a:pt x="751" y="4453"/>
                    <a:pt x="745" y="4472"/>
                  </a:cubicBezTo>
                  <a:cubicBezTo>
                    <a:pt x="738" y="4492"/>
                    <a:pt x="754" y="4500"/>
                    <a:pt x="747" y="4513"/>
                  </a:cubicBezTo>
                  <a:cubicBezTo>
                    <a:pt x="739" y="4526"/>
                    <a:pt x="753" y="4531"/>
                    <a:pt x="759" y="4533"/>
                  </a:cubicBezTo>
                  <a:cubicBezTo>
                    <a:pt x="765" y="4534"/>
                    <a:pt x="774" y="4541"/>
                    <a:pt x="779" y="4548"/>
                  </a:cubicBezTo>
                  <a:cubicBezTo>
                    <a:pt x="785" y="4554"/>
                    <a:pt x="791" y="4560"/>
                    <a:pt x="798" y="4559"/>
                  </a:cubicBezTo>
                  <a:cubicBezTo>
                    <a:pt x="806" y="4558"/>
                    <a:pt x="810" y="4561"/>
                    <a:pt x="813" y="4569"/>
                  </a:cubicBezTo>
                  <a:cubicBezTo>
                    <a:pt x="816" y="4577"/>
                    <a:pt x="812" y="4587"/>
                    <a:pt x="823" y="4587"/>
                  </a:cubicBezTo>
                  <a:cubicBezTo>
                    <a:pt x="839" y="4587"/>
                    <a:pt x="853" y="4598"/>
                    <a:pt x="856" y="4610"/>
                  </a:cubicBezTo>
                  <a:cubicBezTo>
                    <a:pt x="859" y="4621"/>
                    <a:pt x="866" y="4625"/>
                    <a:pt x="874" y="4630"/>
                  </a:cubicBezTo>
                  <a:cubicBezTo>
                    <a:pt x="882" y="4634"/>
                    <a:pt x="885" y="4661"/>
                    <a:pt x="894" y="4666"/>
                  </a:cubicBezTo>
                  <a:cubicBezTo>
                    <a:pt x="904" y="4671"/>
                    <a:pt x="918" y="4665"/>
                    <a:pt x="924" y="4675"/>
                  </a:cubicBezTo>
                  <a:cubicBezTo>
                    <a:pt x="929" y="4686"/>
                    <a:pt x="930" y="4685"/>
                    <a:pt x="937" y="4679"/>
                  </a:cubicBezTo>
                  <a:cubicBezTo>
                    <a:pt x="941" y="4676"/>
                    <a:pt x="948" y="4671"/>
                    <a:pt x="954" y="4669"/>
                  </a:cubicBezTo>
                  <a:cubicBezTo>
                    <a:pt x="960" y="4668"/>
                    <a:pt x="966" y="4669"/>
                    <a:pt x="971" y="4673"/>
                  </a:cubicBezTo>
                  <a:cubicBezTo>
                    <a:pt x="988" y="4687"/>
                    <a:pt x="1029" y="4693"/>
                    <a:pt x="1052" y="4696"/>
                  </a:cubicBezTo>
                  <a:cubicBezTo>
                    <a:pt x="1074" y="4700"/>
                    <a:pt x="1075" y="4693"/>
                    <a:pt x="1086" y="4701"/>
                  </a:cubicBezTo>
                  <a:cubicBezTo>
                    <a:pt x="1097" y="4709"/>
                    <a:pt x="1102" y="4714"/>
                    <a:pt x="1117" y="4713"/>
                  </a:cubicBezTo>
                  <a:cubicBezTo>
                    <a:pt x="1132" y="4712"/>
                    <a:pt x="1137" y="4714"/>
                    <a:pt x="1150" y="4715"/>
                  </a:cubicBezTo>
                  <a:cubicBezTo>
                    <a:pt x="1164" y="4715"/>
                    <a:pt x="1174" y="4717"/>
                    <a:pt x="1181" y="4695"/>
                  </a:cubicBezTo>
                  <a:cubicBezTo>
                    <a:pt x="1188" y="4673"/>
                    <a:pt x="1192" y="4665"/>
                    <a:pt x="1204" y="4655"/>
                  </a:cubicBezTo>
                  <a:cubicBezTo>
                    <a:pt x="1224" y="4640"/>
                    <a:pt x="1213" y="4600"/>
                    <a:pt x="1230" y="4594"/>
                  </a:cubicBezTo>
                  <a:cubicBezTo>
                    <a:pt x="1246" y="4587"/>
                    <a:pt x="1261" y="4607"/>
                    <a:pt x="1262" y="4589"/>
                  </a:cubicBezTo>
                  <a:cubicBezTo>
                    <a:pt x="1263" y="4571"/>
                    <a:pt x="1266" y="4554"/>
                    <a:pt x="1282" y="4544"/>
                  </a:cubicBezTo>
                  <a:cubicBezTo>
                    <a:pt x="1299" y="4534"/>
                    <a:pt x="1323" y="4521"/>
                    <a:pt x="1344" y="4508"/>
                  </a:cubicBezTo>
                  <a:cubicBezTo>
                    <a:pt x="1366" y="4496"/>
                    <a:pt x="1377" y="4492"/>
                    <a:pt x="1373" y="4477"/>
                  </a:cubicBezTo>
                  <a:cubicBezTo>
                    <a:pt x="1368" y="4463"/>
                    <a:pt x="1369" y="4452"/>
                    <a:pt x="1383" y="4445"/>
                  </a:cubicBezTo>
                  <a:cubicBezTo>
                    <a:pt x="1399" y="4437"/>
                    <a:pt x="1404" y="4441"/>
                    <a:pt x="1423" y="4429"/>
                  </a:cubicBezTo>
                  <a:cubicBezTo>
                    <a:pt x="1443" y="4417"/>
                    <a:pt x="1456" y="4419"/>
                    <a:pt x="1456" y="4433"/>
                  </a:cubicBezTo>
                  <a:cubicBezTo>
                    <a:pt x="1456" y="4448"/>
                    <a:pt x="1452" y="4455"/>
                    <a:pt x="1463" y="4457"/>
                  </a:cubicBezTo>
                  <a:cubicBezTo>
                    <a:pt x="1474" y="4460"/>
                    <a:pt x="1482" y="4464"/>
                    <a:pt x="1492" y="4479"/>
                  </a:cubicBezTo>
                  <a:cubicBezTo>
                    <a:pt x="1501" y="4493"/>
                    <a:pt x="1507" y="4511"/>
                    <a:pt x="1519" y="4512"/>
                  </a:cubicBezTo>
                  <a:cubicBezTo>
                    <a:pt x="1531" y="4512"/>
                    <a:pt x="1538" y="4500"/>
                    <a:pt x="1554" y="4512"/>
                  </a:cubicBezTo>
                  <a:cubicBezTo>
                    <a:pt x="1569" y="4524"/>
                    <a:pt x="1584" y="4534"/>
                    <a:pt x="1589" y="4521"/>
                  </a:cubicBezTo>
                  <a:cubicBezTo>
                    <a:pt x="1595" y="4509"/>
                    <a:pt x="1588" y="4496"/>
                    <a:pt x="1596" y="4494"/>
                  </a:cubicBezTo>
                  <a:cubicBezTo>
                    <a:pt x="1603" y="4493"/>
                    <a:pt x="1615" y="4514"/>
                    <a:pt x="1625" y="4524"/>
                  </a:cubicBezTo>
                  <a:cubicBezTo>
                    <a:pt x="1636" y="4535"/>
                    <a:pt x="1654" y="4535"/>
                    <a:pt x="1667" y="4536"/>
                  </a:cubicBezTo>
                  <a:cubicBezTo>
                    <a:pt x="1681" y="4536"/>
                    <a:pt x="1701" y="4536"/>
                    <a:pt x="1705" y="4551"/>
                  </a:cubicBezTo>
                  <a:cubicBezTo>
                    <a:pt x="1709" y="4566"/>
                    <a:pt x="1711" y="4581"/>
                    <a:pt x="1721" y="4589"/>
                  </a:cubicBezTo>
                  <a:cubicBezTo>
                    <a:pt x="1731" y="4597"/>
                    <a:pt x="1757" y="4601"/>
                    <a:pt x="1776" y="4604"/>
                  </a:cubicBezTo>
                  <a:cubicBezTo>
                    <a:pt x="1795" y="4608"/>
                    <a:pt x="1809" y="4610"/>
                    <a:pt x="1821" y="4602"/>
                  </a:cubicBezTo>
                  <a:cubicBezTo>
                    <a:pt x="1833" y="4593"/>
                    <a:pt x="1838" y="4592"/>
                    <a:pt x="1848" y="4593"/>
                  </a:cubicBezTo>
                  <a:cubicBezTo>
                    <a:pt x="1859" y="4594"/>
                    <a:pt x="1864" y="4596"/>
                    <a:pt x="1870" y="4580"/>
                  </a:cubicBezTo>
                  <a:cubicBezTo>
                    <a:pt x="1876" y="4565"/>
                    <a:pt x="1881" y="4551"/>
                    <a:pt x="1901" y="4549"/>
                  </a:cubicBezTo>
                  <a:cubicBezTo>
                    <a:pt x="1921" y="4548"/>
                    <a:pt x="1960" y="4550"/>
                    <a:pt x="1967" y="4537"/>
                  </a:cubicBezTo>
                  <a:cubicBezTo>
                    <a:pt x="1975" y="4525"/>
                    <a:pt x="1975" y="4518"/>
                    <a:pt x="1996" y="4512"/>
                  </a:cubicBezTo>
                  <a:cubicBezTo>
                    <a:pt x="2015" y="4506"/>
                    <a:pt x="2036" y="4506"/>
                    <a:pt x="2052" y="4517"/>
                  </a:cubicBezTo>
                  <a:cubicBezTo>
                    <a:pt x="2067" y="4529"/>
                    <a:pt x="2072" y="4540"/>
                    <a:pt x="2083" y="4544"/>
                  </a:cubicBezTo>
                  <a:cubicBezTo>
                    <a:pt x="2094" y="4548"/>
                    <a:pt x="2103" y="4524"/>
                    <a:pt x="2118" y="4529"/>
                  </a:cubicBezTo>
                  <a:cubicBezTo>
                    <a:pt x="2133" y="4533"/>
                    <a:pt x="2148" y="4550"/>
                    <a:pt x="2148" y="4562"/>
                  </a:cubicBezTo>
                  <a:cubicBezTo>
                    <a:pt x="2149" y="4574"/>
                    <a:pt x="2133" y="4585"/>
                    <a:pt x="2131" y="4596"/>
                  </a:cubicBezTo>
                  <a:cubicBezTo>
                    <a:pt x="2129" y="4606"/>
                    <a:pt x="2137" y="4616"/>
                    <a:pt x="2147" y="4635"/>
                  </a:cubicBezTo>
                  <a:cubicBezTo>
                    <a:pt x="2157" y="4654"/>
                    <a:pt x="2166" y="4672"/>
                    <a:pt x="2178" y="4658"/>
                  </a:cubicBezTo>
                  <a:cubicBezTo>
                    <a:pt x="2190" y="4645"/>
                    <a:pt x="2213" y="4666"/>
                    <a:pt x="2222" y="4678"/>
                  </a:cubicBezTo>
                  <a:cubicBezTo>
                    <a:pt x="2232" y="4690"/>
                    <a:pt x="2238" y="4688"/>
                    <a:pt x="2248" y="4688"/>
                  </a:cubicBezTo>
                  <a:cubicBezTo>
                    <a:pt x="2258" y="4688"/>
                    <a:pt x="2261" y="4688"/>
                    <a:pt x="2269" y="4698"/>
                  </a:cubicBezTo>
                  <a:cubicBezTo>
                    <a:pt x="2277" y="4709"/>
                    <a:pt x="2288" y="4713"/>
                    <a:pt x="2306" y="4714"/>
                  </a:cubicBezTo>
                  <a:cubicBezTo>
                    <a:pt x="2323" y="4715"/>
                    <a:pt x="2336" y="4715"/>
                    <a:pt x="2345" y="4721"/>
                  </a:cubicBezTo>
                  <a:cubicBezTo>
                    <a:pt x="2354" y="4727"/>
                    <a:pt x="2366" y="4730"/>
                    <a:pt x="2378" y="4723"/>
                  </a:cubicBezTo>
                  <a:cubicBezTo>
                    <a:pt x="2390" y="4717"/>
                    <a:pt x="2394" y="4716"/>
                    <a:pt x="2408" y="4719"/>
                  </a:cubicBezTo>
                  <a:cubicBezTo>
                    <a:pt x="2422" y="4722"/>
                    <a:pt x="2426" y="4725"/>
                    <a:pt x="2425" y="4735"/>
                  </a:cubicBezTo>
                  <a:cubicBezTo>
                    <a:pt x="2425" y="4746"/>
                    <a:pt x="2426" y="4752"/>
                    <a:pt x="2446" y="4749"/>
                  </a:cubicBezTo>
                  <a:cubicBezTo>
                    <a:pt x="2467" y="4747"/>
                    <a:pt x="2494" y="4746"/>
                    <a:pt x="2512" y="4741"/>
                  </a:cubicBezTo>
                  <a:cubicBezTo>
                    <a:pt x="2530" y="4736"/>
                    <a:pt x="2522" y="4727"/>
                    <a:pt x="2526" y="4711"/>
                  </a:cubicBezTo>
                  <a:cubicBezTo>
                    <a:pt x="2530" y="4696"/>
                    <a:pt x="2551" y="4696"/>
                    <a:pt x="2567" y="4697"/>
                  </a:cubicBezTo>
                  <a:cubicBezTo>
                    <a:pt x="2583" y="4698"/>
                    <a:pt x="2601" y="4700"/>
                    <a:pt x="2630" y="4701"/>
                  </a:cubicBezTo>
                  <a:cubicBezTo>
                    <a:pt x="2659" y="4702"/>
                    <a:pt x="2666" y="4703"/>
                    <a:pt x="2686" y="4693"/>
                  </a:cubicBezTo>
                  <a:cubicBezTo>
                    <a:pt x="2696" y="4688"/>
                    <a:pt x="2713" y="4682"/>
                    <a:pt x="2726" y="4685"/>
                  </a:cubicBezTo>
                  <a:cubicBezTo>
                    <a:pt x="2738" y="4687"/>
                    <a:pt x="2747" y="4697"/>
                    <a:pt x="2758" y="4694"/>
                  </a:cubicBezTo>
                  <a:cubicBezTo>
                    <a:pt x="2779" y="4686"/>
                    <a:pt x="2796" y="4682"/>
                    <a:pt x="2807" y="4694"/>
                  </a:cubicBezTo>
                  <a:cubicBezTo>
                    <a:pt x="2818" y="4705"/>
                    <a:pt x="2824" y="4719"/>
                    <a:pt x="2838" y="4726"/>
                  </a:cubicBezTo>
                  <a:cubicBezTo>
                    <a:pt x="2853" y="4733"/>
                    <a:pt x="2859" y="4743"/>
                    <a:pt x="2871" y="4757"/>
                  </a:cubicBezTo>
                  <a:cubicBezTo>
                    <a:pt x="2877" y="4764"/>
                    <a:pt x="2882" y="4759"/>
                    <a:pt x="2888" y="4748"/>
                  </a:cubicBezTo>
                  <a:cubicBezTo>
                    <a:pt x="2895" y="4736"/>
                    <a:pt x="2913" y="4729"/>
                    <a:pt x="2934" y="4727"/>
                  </a:cubicBezTo>
                  <a:cubicBezTo>
                    <a:pt x="2956" y="4725"/>
                    <a:pt x="2995" y="4729"/>
                    <a:pt x="3015" y="4722"/>
                  </a:cubicBezTo>
                  <a:cubicBezTo>
                    <a:pt x="3035" y="4715"/>
                    <a:pt x="3052" y="4691"/>
                    <a:pt x="3062" y="4665"/>
                  </a:cubicBezTo>
                  <a:cubicBezTo>
                    <a:pt x="3073" y="4638"/>
                    <a:pt x="3075" y="4619"/>
                    <a:pt x="3093" y="4615"/>
                  </a:cubicBezTo>
                  <a:cubicBezTo>
                    <a:pt x="3110" y="4611"/>
                    <a:pt x="3119" y="4620"/>
                    <a:pt x="3130" y="4614"/>
                  </a:cubicBezTo>
                  <a:cubicBezTo>
                    <a:pt x="3141" y="4608"/>
                    <a:pt x="3145" y="4606"/>
                    <a:pt x="3152" y="4612"/>
                  </a:cubicBezTo>
                  <a:cubicBezTo>
                    <a:pt x="3159" y="4619"/>
                    <a:pt x="3166" y="4617"/>
                    <a:pt x="3171" y="4612"/>
                  </a:cubicBezTo>
                  <a:cubicBezTo>
                    <a:pt x="3176" y="4608"/>
                    <a:pt x="3196" y="4615"/>
                    <a:pt x="3204" y="4617"/>
                  </a:cubicBezTo>
                  <a:cubicBezTo>
                    <a:pt x="3213" y="4619"/>
                    <a:pt x="3222" y="4618"/>
                    <a:pt x="3234" y="4607"/>
                  </a:cubicBezTo>
                  <a:cubicBezTo>
                    <a:pt x="3247" y="4596"/>
                    <a:pt x="3267" y="4600"/>
                    <a:pt x="3278" y="4607"/>
                  </a:cubicBezTo>
                  <a:cubicBezTo>
                    <a:pt x="3290" y="4615"/>
                    <a:pt x="3293" y="4622"/>
                    <a:pt x="3313" y="4622"/>
                  </a:cubicBezTo>
                  <a:cubicBezTo>
                    <a:pt x="3334" y="4621"/>
                    <a:pt x="3350" y="4633"/>
                    <a:pt x="3353" y="4623"/>
                  </a:cubicBezTo>
                  <a:cubicBezTo>
                    <a:pt x="3356" y="4613"/>
                    <a:pt x="3369" y="4612"/>
                    <a:pt x="3380" y="4612"/>
                  </a:cubicBezTo>
                  <a:cubicBezTo>
                    <a:pt x="3392" y="4612"/>
                    <a:pt x="3415" y="4601"/>
                    <a:pt x="3428" y="4601"/>
                  </a:cubicBezTo>
                  <a:cubicBezTo>
                    <a:pt x="3443" y="4601"/>
                    <a:pt x="3448" y="4602"/>
                    <a:pt x="3450" y="4617"/>
                  </a:cubicBezTo>
                  <a:cubicBezTo>
                    <a:pt x="3451" y="4630"/>
                    <a:pt x="3455" y="4635"/>
                    <a:pt x="3470" y="4636"/>
                  </a:cubicBezTo>
                  <a:cubicBezTo>
                    <a:pt x="3485" y="4637"/>
                    <a:pt x="3501" y="4639"/>
                    <a:pt x="3513" y="4639"/>
                  </a:cubicBezTo>
                  <a:cubicBezTo>
                    <a:pt x="3526" y="4638"/>
                    <a:pt x="3532" y="4637"/>
                    <a:pt x="3541" y="4647"/>
                  </a:cubicBezTo>
                  <a:cubicBezTo>
                    <a:pt x="3551" y="4656"/>
                    <a:pt x="3564" y="4649"/>
                    <a:pt x="3572" y="4642"/>
                  </a:cubicBezTo>
                  <a:cubicBezTo>
                    <a:pt x="3580" y="4635"/>
                    <a:pt x="3589" y="4627"/>
                    <a:pt x="3603" y="4629"/>
                  </a:cubicBezTo>
                  <a:cubicBezTo>
                    <a:pt x="3616" y="4632"/>
                    <a:pt x="3632" y="4644"/>
                    <a:pt x="3653" y="4642"/>
                  </a:cubicBezTo>
                  <a:cubicBezTo>
                    <a:pt x="3673" y="4641"/>
                    <a:pt x="3699" y="4641"/>
                    <a:pt x="3718" y="4650"/>
                  </a:cubicBezTo>
                  <a:cubicBezTo>
                    <a:pt x="3736" y="4659"/>
                    <a:pt x="3755" y="4661"/>
                    <a:pt x="3760" y="4670"/>
                  </a:cubicBezTo>
                  <a:cubicBezTo>
                    <a:pt x="3765" y="4679"/>
                    <a:pt x="3763" y="4686"/>
                    <a:pt x="3776" y="4696"/>
                  </a:cubicBezTo>
                  <a:cubicBezTo>
                    <a:pt x="3789" y="4706"/>
                    <a:pt x="3792" y="4708"/>
                    <a:pt x="3794" y="4718"/>
                  </a:cubicBezTo>
                  <a:cubicBezTo>
                    <a:pt x="3795" y="4728"/>
                    <a:pt x="3806" y="4738"/>
                    <a:pt x="3817" y="4733"/>
                  </a:cubicBezTo>
                  <a:cubicBezTo>
                    <a:pt x="3828" y="4728"/>
                    <a:pt x="3842" y="4730"/>
                    <a:pt x="3853" y="4736"/>
                  </a:cubicBezTo>
                  <a:cubicBezTo>
                    <a:pt x="3871" y="4745"/>
                    <a:pt x="3876" y="4748"/>
                    <a:pt x="3890" y="4759"/>
                  </a:cubicBezTo>
                  <a:cubicBezTo>
                    <a:pt x="3899" y="4766"/>
                    <a:pt x="3907" y="4772"/>
                    <a:pt x="3914" y="4768"/>
                  </a:cubicBezTo>
                  <a:cubicBezTo>
                    <a:pt x="3920" y="4763"/>
                    <a:pt x="3934" y="4763"/>
                    <a:pt x="3939" y="4772"/>
                  </a:cubicBezTo>
                  <a:cubicBezTo>
                    <a:pt x="3945" y="4782"/>
                    <a:pt x="3965" y="4790"/>
                    <a:pt x="3977" y="4804"/>
                  </a:cubicBezTo>
                  <a:cubicBezTo>
                    <a:pt x="3989" y="4817"/>
                    <a:pt x="4010" y="4834"/>
                    <a:pt x="4026" y="4846"/>
                  </a:cubicBezTo>
                  <a:cubicBezTo>
                    <a:pt x="4042" y="4857"/>
                    <a:pt x="4066" y="4866"/>
                    <a:pt x="4081" y="4868"/>
                  </a:cubicBezTo>
                  <a:cubicBezTo>
                    <a:pt x="4096" y="4870"/>
                    <a:pt x="4100" y="4868"/>
                    <a:pt x="4109" y="4873"/>
                  </a:cubicBezTo>
                  <a:cubicBezTo>
                    <a:pt x="4118" y="4878"/>
                    <a:pt x="4128" y="4872"/>
                    <a:pt x="4135" y="4862"/>
                  </a:cubicBezTo>
                  <a:cubicBezTo>
                    <a:pt x="4140" y="4851"/>
                    <a:pt x="4148" y="4821"/>
                    <a:pt x="4150" y="4811"/>
                  </a:cubicBezTo>
                  <a:cubicBezTo>
                    <a:pt x="4152" y="4801"/>
                    <a:pt x="4159" y="4806"/>
                    <a:pt x="4169" y="4816"/>
                  </a:cubicBezTo>
                  <a:cubicBezTo>
                    <a:pt x="4180" y="4826"/>
                    <a:pt x="4191" y="4854"/>
                    <a:pt x="4197" y="4859"/>
                  </a:cubicBezTo>
                  <a:cubicBezTo>
                    <a:pt x="4200" y="4863"/>
                    <a:pt x="4212" y="4861"/>
                    <a:pt x="4218" y="4862"/>
                  </a:cubicBezTo>
                  <a:cubicBezTo>
                    <a:pt x="4222" y="4863"/>
                    <a:pt x="4241" y="4874"/>
                    <a:pt x="4249" y="4877"/>
                  </a:cubicBezTo>
                  <a:cubicBezTo>
                    <a:pt x="4262" y="4882"/>
                    <a:pt x="4280" y="4880"/>
                    <a:pt x="4290" y="4879"/>
                  </a:cubicBezTo>
                  <a:cubicBezTo>
                    <a:pt x="4300" y="4879"/>
                    <a:pt x="4316" y="4887"/>
                    <a:pt x="4328" y="4896"/>
                  </a:cubicBezTo>
                  <a:cubicBezTo>
                    <a:pt x="4340" y="4906"/>
                    <a:pt x="4348" y="4915"/>
                    <a:pt x="4355" y="4925"/>
                  </a:cubicBezTo>
                  <a:cubicBezTo>
                    <a:pt x="4362" y="4935"/>
                    <a:pt x="4370" y="4944"/>
                    <a:pt x="4382" y="4945"/>
                  </a:cubicBezTo>
                  <a:cubicBezTo>
                    <a:pt x="4394" y="4946"/>
                    <a:pt x="4404" y="4943"/>
                    <a:pt x="4410" y="4936"/>
                  </a:cubicBezTo>
                  <a:cubicBezTo>
                    <a:pt x="4416" y="4929"/>
                    <a:pt x="4424" y="4926"/>
                    <a:pt x="4435" y="4929"/>
                  </a:cubicBezTo>
                  <a:cubicBezTo>
                    <a:pt x="4446" y="4931"/>
                    <a:pt x="4455" y="4929"/>
                    <a:pt x="4457" y="4915"/>
                  </a:cubicBezTo>
                  <a:cubicBezTo>
                    <a:pt x="4459" y="4902"/>
                    <a:pt x="4458" y="4888"/>
                    <a:pt x="4452" y="4881"/>
                  </a:cubicBezTo>
                  <a:cubicBezTo>
                    <a:pt x="4447" y="4875"/>
                    <a:pt x="4446" y="4871"/>
                    <a:pt x="4452" y="4865"/>
                  </a:cubicBezTo>
                  <a:cubicBezTo>
                    <a:pt x="4458" y="4860"/>
                    <a:pt x="4462" y="4857"/>
                    <a:pt x="4454" y="4856"/>
                  </a:cubicBezTo>
                  <a:cubicBezTo>
                    <a:pt x="4446" y="4856"/>
                    <a:pt x="4441" y="4852"/>
                    <a:pt x="4444" y="4837"/>
                  </a:cubicBezTo>
                  <a:cubicBezTo>
                    <a:pt x="4448" y="4822"/>
                    <a:pt x="4453" y="4813"/>
                    <a:pt x="4453" y="4799"/>
                  </a:cubicBezTo>
                  <a:cubicBezTo>
                    <a:pt x="4452" y="4786"/>
                    <a:pt x="4457" y="4770"/>
                    <a:pt x="4439" y="4766"/>
                  </a:cubicBezTo>
                  <a:cubicBezTo>
                    <a:pt x="4422" y="4761"/>
                    <a:pt x="4409" y="4765"/>
                    <a:pt x="4408" y="4757"/>
                  </a:cubicBezTo>
                  <a:cubicBezTo>
                    <a:pt x="4406" y="4749"/>
                    <a:pt x="4406" y="4748"/>
                    <a:pt x="4398" y="4748"/>
                  </a:cubicBezTo>
                  <a:cubicBezTo>
                    <a:pt x="4391" y="4747"/>
                    <a:pt x="4383" y="4746"/>
                    <a:pt x="4380" y="4732"/>
                  </a:cubicBezTo>
                  <a:cubicBezTo>
                    <a:pt x="4376" y="4717"/>
                    <a:pt x="4379" y="4699"/>
                    <a:pt x="4384" y="4694"/>
                  </a:cubicBezTo>
                  <a:cubicBezTo>
                    <a:pt x="4389" y="4689"/>
                    <a:pt x="4390" y="4684"/>
                    <a:pt x="4387" y="4676"/>
                  </a:cubicBezTo>
                  <a:cubicBezTo>
                    <a:pt x="4383" y="4669"/>
                    <a:pt x="4384" y="4662"/>
                    <a:pt x="4395" y="4654"/>
                  </a:cubicBezTo>
                  <a:cubicBezTo>
                    <a:pt x="4405" y="4646"/>
                    <a:pt x="4426" y="4627"/>
                    <a:pt x="4441" y="4628"/>
                  </a:cubicBezTo>
                  <a:cubicBezTo>
                    <a:pt x="4456" y="4630"/>
                    <a:pt x="4483" y="4633"/>
                    <a:pt x="4496" y="4623"/>
                  </a:cubicBezTo>
                  <a:cubicBezTo>
                    <a:pt x="4510" y="4611"/>
                    <a:pt x="4513" y="4598"/>
                    <a:pt x="4529" y="4602"/>
                  </a:cubicBezTo>
                  <a:cubicBezTo>
                    <a:pt x="4546" y="4605"/>
                    <a:pt x="4558" y="4609"/>
                    <a:pt x="4566" y="4601"/>
                  </a:cubicBezTo>
                  <a:cubicBezTo>
                    <a:pt x="4574" y="4593"/>
                    <a:pt x="4567" y="4566"/>
                    <a:pt x="4564" y="4557"/>
                  </a:cubicBezTo>
                  <a:cubicBezTo>
                    <a:pt x="4560" y="4549"/>
                    <a:pt x="4547" y="4532"/>
                    <a:pt x="4543" y="4519"/>
                  </a:cubicBezTo>
                  <a:cubicBezTo>
                    <a:pt x="4538" y="4506"/>
                    <a:pt x="4536" y="4473"/>
                    <a:pt x="4534" y="4458"/>
                  </a:cubicBezTo>
                  <a:cubicBezTo>
                    <a:pt x="4532" y="4444"/>
                    <a:pt x="4526" y="4431"/>
                    <a:pt x="4515" y="4427"/>
                  </a:cubicBezTo>
                  <a:cubicBezTo>
                    <a:pt x="4504" y="4422"/>
                    <a:pt x="4488" y="4419"/>
                    <a:pt x="4481" y="4402"/>
                  </a:cubicBezTo>
                  <a:cubicBezTo>
                    <a:pt x="4474" y="4384"/>
                    <a:pt x="4480" y="4369"/>
                    <a:pt x="4462" y="4352"/>
                  </a:cubicBezTo>
                  <a:cubicBezTo>
                    <a:pt x="4443" y="4335"/>
                    <a:pt x="4411" y="4317"/>
                    <a:pt x="4396" y="4307"/>
                  </a:cubicBezTo>
                  <a:cubicBezTo>
                    <a:pt x="4381" y="4296"/>
                    <a:pt x="4368" y="4283"/>
                    <a:pt x="4368" y="4265"/>
                  </a:cubicBezTo>
                  <a:cubicBezTo>
                    <a:pt x="4367" y="4247"/>
                    <a:pt x="4369" y="4232"/>
                    <a:pt x="4380" y="4229"/>
                  </a:cubicBezTo>
                  <a:cubicBezTo>
                    <a:pt x="4392" y="4225"/>
                    <a:pt x="4404" y="4225"/>
                    <a:pt x="4404" y="4213"/>
                  </a:cubicBezTo>
                  <a:cubicBezTo>
                    <a:pt x="4404" y="4201"/>
                    <a:pt x="4393" y="4175"/>
                    <a:pt x="4387" y="4165"/>
                  </a:cubicBezTo>
                  <a:cubicBezTo>
                    <a:pt x="4381" y="4156"/>
                    <a:pt x="4349" y="4112"/>
                    <a:pt x="4341" y="4098"/>
                  </a:cubicBezTo>
                  <a:cubicBezTo>
                    <a:pt x="4303" y="4031"/>
                    <a:pt x="4375" y="4039"/>
                    <a:pt x="4401" y="4035"/>
                  </a:cubicBezTo>
                  <a:cubicBezTo>
                    <a:pt x="4419" y="4033"/>
                    <a:pt x="4435" y="4027"/>
                    <a:pt x="4460" y="4012"/>
                  </a:cubicBezTo>
                  <a:cubicBezTo>
                    <a:pt x="4485" y="3998"/>
                    <a:pt x="4505" y="3985"/>
                    <a:pt x="4525" y="3988"/>
                  </a:cubicBezTo>
                  <a:cubicBezTo>
                    <a:pt x="4545" y="3991"/>
                    <a:pt x="4575" y="3993"/>
                    <a:pt x="4602" y="3991"/>
                  </a:cubicBezTo>
                  <a:cubicBezTo>
                    <a:pt x="4629" y="3989"/>
                    <a:pt x="4664" y="3988"/>
                    <a:pt x="4675" y="3986"/>
                  </a:cubicBezTo>
                  <a:cubicBezTo>
                    <a:pt x="4685" y="3984"/>
                    <a:pt x="4714" y="3969"/>
                    <a:pt x="4739" y="3966"/>
                  </a:cubicBezTo>
                  <a:cubicBezTo>
                    <a:pt x="4763" y="3963"/>
                    <a:pt x="4789" y="3969"/>
                    <a:pt x="4804" y="3971"/>
                  </a:cubicBezTo>
                  <a:cubicBezTo>
                    <a:pt x="4819" y="3973"/>
                    <a:pt x="4847" y="3968"/>
                    <a:pt x="4860" y="3959"/>
                  </a:cubicBezTo>
                  <a:cubicBezTo>
                    <a:pt x="4874" y="3950"/>
                    <a:pt x="4882" y="3948"/>
                    <a:pt x="4897" y="3948"/>
                  </a:cubicBezTo>
                  <a:cubicBezTo>
                    <a:pt x="4913" y="3947"/>
                    <a:pt x="4918" y="3949"/>
                    <a:pt x="4932" y="3942"/>
                  </a:cubicBezTo>
                  <a:cubicBezTo>
                    <a:pt x="4945" y="3936"/>
                    <a:pt x="4959" y="3933"/>
                    <a:pt x="4968" y="3937"/>
                  </a:cubicBezTo>
                  <a:cubicBezTo>
                    <a:pt x="4977" y="3940"/>
                    <a:pt x="4987" y="3943"/>
                    <a:pt x="4992" y="3936"/>
                  </a:cubicBezTo>
                  <a:cubicBezTo>
                    <a:pt x="4996" y="3929"/>
                    <a:pt x="5002" y="3922"/>
                    <a:pt x="5015" y="3923"/>
                  </a:cubicBezTo>
                  <a:cubicBezTo>
                    <a:pt x="5028" y="3923"/>
                    <a:pt x="5025" y="3911"/>
                    <a:pt x="5051" y="3912"/>
                  </a:cubicBezTo>
                  <a:cubicBezTo>
                    <a:pt x="5077" y="3912"/>
                    <a:pt x="5112" y="3914"/>
                    <a:pt x="5132" y="3913"/>
                  </a:cubicBezTo>
                  <a:cubicBezTo>
                    <a:pt x="5142" y="3913"/>
                    <a:pt x="5153" y="3917"/>
                    <a:pt x="5155" y="3915"/>
                  </a:cubicBezTo>
                  <a:cubicBezTo>
                    <a:pt x="5156" y="3913"/>
                    <a:pt x="5150" y="3904"/>
                    <a:pt x="5152" y="3893"/>
                  </a:cubicBezTo>
                  <a:cubicBezTo>
                    <a:pt x="5155" y="3877"/>
                    <a:pt x="5156" y="3858"/>
                    <a:pt x="5158" y="3850"/>
                  </a:cubicBezTo>
                  <a:cubicBezTo>
                    <a:pt x="5162" y="3835"/>
                    <a:pt x="5158" y="3814"/>
                    <a:pt x="5152" y="3793"/>
                  </a:cubicBezTo>
                  <a:cubicBezTo>
                    <a:pt x="5145" y="3773"/>
                    <a:pt x="5140" y="3740"/>
                    <a:pt x="5139" y="3717"/>
                  </a:cubicBezTo>
                  <a:cubicBezTo>
                    <a:pt x="5138" y="3694"/>
                    <a:pt x="5136" y="3660"/>
                    <a:pt x="5142" y="3645"/>
                  </a:cubicBezTo>
                  <a:cubicBezTo>
                    <a:pt x="5148" y="3630"/>
                    <a:pt x="5164" y="3611"/>
                    <a:pt x="5175" y="3596"/>
                  </a:cubicBezTo>
                  <a:cubicBezTo>
                    <a:pt x="5185" y="3581"/>
                    <a:pt x="5195" y="3568"/>
                    <a:pt x="5199" y="3557"/>
                  </a:cubicBezTo>
                  <a:cubicBezTo>
                    <a:pt x="5203" y="3545"/>
                    <a:pt x="5205" y="3513"/>
                    <a:pt x="5207" y="3498"/>
                  </a:cubicBezTo>
                  <a:cubicBezTo>
                    <a:pt x="5210" y="3484"/>
                    <a:pt x="5215" y="3456"/>
                    <a:pt x="5216" y="3434"/>
                  </a:cubicBezTo>
                  <a:cubicBezTo>
                    <a:pt x="5216" y="3412"/>
                    <a:pt x="5217" y="3408"/>
                    <a:pt x="5233" y="3416"/>
                  </a:cubicBezTo>
                  <a:cubicBezTo>
                    <a:pt x="5250" y="3425"/>
                    <a:pt x="5285" y="3443"/>
                    <a:pt x="5304" y="3449"/>
                  </a:cubicBezTo>
                  <a:cubicBezTo>
                    <a:pt x="5323" y="3456"/>
                    <a:pt x="5329" y="3458"/>
                    <a:pt x="5343" y="3449"/>
                  </a:cubicBezTo>
                  <a:cubicBezTo>
                    <a:pt x="5358" y="3441"/>
                    <a:pt x="5366" y="3433"/>
                    <a:pt x="5385" y="3426"/>
                  </a:cubicBezTo>
                  <a:cubicBezTo>
                    <a:pt x="5404" y="3418"/>
                    <a:pt x="5440" y="3424"/>
                    <a:pt x="5453" y="3410"/>
                  </a:cubicBezTo>
                  <a:cubicBezTo>
                    <a:pt x="5466" y="3395"/>
                    <a:pt x="5452" y="3372"/>
                    <a:pt x="5468" y="3352"/>
                  </a:cubicBezTo>
                  <a:cubicBezTo>
                    <a:pt x="5485" y="3332"/>
                    <a:pt x="5499" y="3312"/>
                    <a:pt x="5516" y="3297"/>
                  </a:cubicBezTo>
                  <a:cubicBezTo>
                    <a:pt x="5532" y="3284"/>
                    <a:pt x="5537" y="3272"/>
                    <a:pt x="5539" y="3262"/>
                  </a:cubicBezTo>
                  <a:cubicBezTo>
                    <a:pt x="5541" y="3251"/>
                    <a:pt x="5562" y="3233"/>
                    <a:pt x="5579" y="3221"/>
                  </a:cubicBezTo>
                  <a:cubicBezTo>
                    <a:pt x="5595" y="3209"/>
                    <a:pt x="5633" y="3177"/>
                    <a:pt x="5656" y="3161"/>
                  </a:cubicBezTo>
                  <a:cubicBezTo>
                    <a:pt x="5679" y="3145"/>
                    <a:pt x="5714" y="3121"/>
                    <a:pt x="5727" y="3114"/>
                  </a:cubicBezTo>
                  <a:cubicBezTo>
                    <a:pt x="5740" y="3106"/>
                    <a:pt x="5786" y="3135"/>
                    <a:pt x="5816" y="3124"/>
                  </a:cubicBezTo>
                  <a:cubicBezTo>
                    <a:pt x="5846" y="3113"/>
                    <a:pt x="5873" y="3055"/>
                    <a:pt x="5894" y="3051"/>
                  </a:cubicBezTo>
                  <a:cubicBezTo>
                    <a:pt x="5914" y="3046"/>
                    <a:pt x="5937" y="3045"/>
                    <a:pt x="5958" y="3042"/>
                  </a:cubicBezTo>
                  <a:cubicBezTo>
                    <a:pt x="5979" y="3039"/>
                    <a:pt x="5983" y="3038"/>
                    <a:pt x="5999" y="3042"/>
                  </a:cubicBezTo>
                  <a:cubicBezTo>
                    <a:pt x="6014" y="3045"/>
                    <a:pt x="6019" y="3051"/>
                    <a:pt x="6026" y="3053"/>
                  </a:cubicBezTo>
                  <a:cubicBezTo>
                    <a:pt x="6033" y="3055"/>
                    <a:pt x="6067" y="3052"/>
                    <a:pt x="6087" y="3048"/>
                  </a:cubicBezTo>
                  <a:cubicBezTo>
                    <a:pt x="6101" y="3044"/>
                    <a:pt x="6121" y="3038"/>
                    <a:pt x="6130" y="3029"/>
                  </a:cubicBezTo>
                  <a:cubicBezTo>
                    <a:pt x="6134" y="3026"/>
                    <a:pt x="6133" y="3022"/>
                    <a:pt x="6134" y="3017"/>
                  </a:cubicBezTo>
                  <a:cubicBezTo>
                    <a:pt x="6137" y="3001"/>
                    <a:pt x="6144" y="2939"/>
                    <a:pt x="6148" y="2914"/>
                  </a:cubicBezTo>
                  <a:cubicBezTo>
                    <a:pt x="6151" y="2889"/>
                    <a:pt x="6156" y="2833"/>
                    <a:pt x="6157" y="2817"/>
                  </a:cubicBezTo>
                  <a:cubicBezTo>
                    <a:pt x="6158" y="2807"/>
                    <a:pt x="6155" y="2795"/>
                    <a:pt x="6161" y="2787"/>
                  </a:cubicBezTo>
                  <a:cubicBezTo>
                    <a:pt x="6165" y="2783"/>
                    <a:pt x="6175" y="2780"/>
                    <a:pt x="6181" y="2777"/>
                  </a:cubicBezTo>
                  <a:cubicBezTo>
                    <a:pt x="6198" y="2770"/>
                    <a:pt x="6219" y="2762"/>
                    <a:pt x="6233" y="2758"/>
                  </a:cubicBezTo>
                  <a:cubicBezTo>
                    <a:pt x="6243" y="2755"/>
                    <a:pt x="6248" y="2754"/>
                    <a:pt x="6253" y="2753"/>
                  </a:cubicBezTo>
                  <a:cubicBezTo>
                    <a:pt x="6259" y="2753"/>
                    <a:pt x="6262" y="2751"/>
                    <a:pt x="6262" y="2750"/>
                  </a:cubicBezTo>
                  <a:cubicBezTo>
                    <a:pt x="6263" y="2749"/>
                    <a:pt x="6262" y="2742"/>
                    <a:pt x="6262" y="2737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39" name="Freeform 94"/>
            <p:cNvSpPr/>
            <p:nvPr/>
          </p:nvSpPr>
          <p:spPr bwMode="auto">
            <a:xfrm>
              <a:off x="6925724" y="5118022"/>
              <a:ext cx="226778" cy="515405"/>
            </a:xfrm>
            <a:custGeom>
              <a:gdLst>
                <a:gd fmla="*/ 158 w 559" name="T0"/>
                <a:gd fmla="*/ 324 h 1272" name="T1"/>
                <a:gd fmla="*/ 192 w 559" name="T2"/>
                <a:gd fmla="*/ 266 h 1272" name="T3"/>
                <a:gd fmla="*/ 229 w 559" name="T4"/>
                <a:gd fmla="*/ 199 h 1272" name="T5"/>
                <a:gd fmla="*/ 289 w 559" name="T6"/>
                <a:gd fmla="*/ 100 h 1272" name="T7"/>
                <a:gd fmla="*/ 367 w 559" name="T8"/>
                <a:gd fmla="*/ 51 h 1272" name="T9"/>
                <a:gd fmla="*/ 429 w 559" name="T10"/>
                <a:gd fmla="*/ 19 h 1272" name="T11"/>
                <a:gd fmla="*/ 488 w 559" name="T12"/>
                <a:gd fmla="*/ 49 h 1272" name="T13"/>
                <a:gd fmla="*/ 543 w 559" name="T14"/>
                <a:gd fmla="*/ 78 h 1272" name="T15"/>
                <a:gd fmla="*/ 541 w 559" name="T16"/>
                <a:gd fmla="*/ 140 h 1272" name="T17"/>
                <a:gd fmla="*/ 528 w 559" name="T18"/>
                <a:gd fmla="*/ 220 h 1272" name="T19"/>
                <a:gd fmla="*/ 533 w 559" name="T20"/>
                <a:gd fmla="*/ 333 h 1272" name="T21"/>
                <a:gd fmla="*/ 481 w 559" name="T22"/>
                <a:gd fmla="*/ 449 h 1272" name="T23"/>
                <a:gd fmla="*/ 474 w 559" name="T24"/>
                <a:gd fmla="*/ 615 h 1272" name="T25"/>
                <a:gd fmla="*/ 454 w 559" name="T26"/>
                <a:gd fmla="*/ 751 h 1272" name="T27"/>
                <a:gd fmla="*/ 438 w 559" name="T28"/>
                <a:gd fmla="*/ 835 h 1272" name="T29"/>
                <a:gd fmla="*/ 362 w 559" name="T30"/>
                <a:gd fmla="*/ 966 h 1272" name="T31"/>
                <a:gd fmla="*/ 320 w 559" name="T32"/>
                <a:gd fmla="*/ 1052 h 1272" name="T33"/>
                <a:gd fmla="*/ 317 w 559" name="T34"/>
                <a:gd fmla="*/ 1148 h 1272" name="T35"/>
                <a:gd fmla="*/ 323 w 559" name="T36"/>
                <a:gd fmla="*/ 1211 h 1272" name="T37"/>
                <a:gd fmla="*/ 314 w 559" name="T38"/>
                <a:gd fmla="*/ 1240 h 1272" name="T39"/>
                <a:gd fmla="*/ 321 w 559" name="T40"/>
                <a:gd fmla="*/ 1266 h 1272" name="T41"/>
                <a:gd fmla="*/ 298 w 559" name="T42"/>
                <a:gd fmla="*/ 1252 h 1272" name="T43"/>
                <a:gd fmla="*/ 274 w 559" name="T44"/>
                <a:gd fmla="*/ 1240 h 1272" name="T45"/>
                <a:gd fmla="*/ 251 w 559" name="T46"/>
                <a:gd fmla="*/ 1201 h 1272" name="T47"/>
                <a:gd fmla="*/ 192 w 559" name="T48"/>
                <a:gd fmla="*/ 1095 h 1272" name="T49"/>
                <a:gd fmla="*/ 108 w 559" name="T50"/>
                <a:gd fmla="*/ 1046 h 1272" name="T51"/>
                <a:gd fmla="*/ 72 w 559" name="T52"/>
                <a:gd fmla="*/ 972 h 1272" name="T53"/>
                <a:gd fmla="*/ 22 w 559" name="T54"/>
                <a:gd fmla="*/ 891 h 1272" name="T55"/>
                <a:gd fmla="*/ 6 w 559" name="T56"/>
                <a:gd fmla="*/ 843 h 1272" name="T57"/>
                <a:gd fmla="*/ 21 w 559" name="T58"/>
                <a:gd fmla="*/ 760 h 1272" name="T59"/>
                <a:gd fmla="*/ 17 w 559" name="T60"/>
                <a:gd fmla="*/ 688 h 1272" name="T61"/>
                <a:gd fmla="*/ 22 w 559" name="T62"/>
                <a:gd fmla="*/ 625 h 1272" name="T63"/>
                <a:gd fmla="*/ 54 w 559" name="T64"/>
                <a:gd fmla="*/ 592 h 1272" name="T65"/>
                <a:gd fmla="*/ 53 w 559" name="T66"/>
                <a:gd fmla="*/ 555 h 1272" name="T67"/>
                <a:gd fmla="*/ 109 w 559" name="T68"/>
                <a:gd fmla="*/ 446 h 1272" name="T69"/>
                <a:gd fmla="*/ 117 w 559" name="T70"/>
                <a:gd fmla="*/ 418 h 1272" name="T71"/>
                <a:gd fmla="*/ 119 w 559" name="T72"/>
                <a:gd fmla="*/ 409 h 1272" name="T73"/>
                <a:gd fmla="*/ 138 w 559" name="T74"/>
                <a:gd fmla="*/ 361 h 1272" name="T75"/>
                <a:gd fmla="*/ 158 w 559" name="T76"/>
                <a:gd fmla="*/ 324 h 127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272" w="559">
                  <a:moveTo>
                    <a:pt x="158" y="324"/>
                  </a:moveTo>
                  <a:cubicBezTo>
                    <a:pt x="168" y="301"/>
                    <a:pt x="173" y="285"/>
                    <a:pt x="192" y="266"/>
                  </a:cubicBezTo>
                  <a:cubicBezTo>
                    <a:pt x="206" y="252"/>
                    <a:pt x="225" y="228"/>
                    <a:pt x="229" y="199"/>
                  </a:cubicBezTo>
                  <a:cubicBezTo>
                    <a:pt x="236" y="153"/>
                    <a:pt x="244" y="119"/>
                    <a:pt x="289" y="100"/>
                  </a:cubicBezTo>
                  <a:cubicBezTo>
                    <a:pt x="335" y="81"/>
                    <a:pt x="355" y="84"/>
                    <a:pt x="367" y="51"/>
                  </a:cubicBezTo>
                  <a:cubicBezTo>
                    <a:pt x="380" y="17"/>
                    <a:pt x="411" y="0"/>
                    <a:pt x="429" y="19"/>
                  </a:cubicBezTo>
                  <a:cubicBezTo>
                    <a:pt x="447" y="38"/>
                    <a:pt x="462" y="51"/>
                    <a:pt x="488" y="49"/>
                  </a:cubicBezTo>
                  <a:cubicBezTo>
                    <a:pt x="513" y="46"/>
                    <a:pt x="528" y="52"/>
                    <a:pt x="543" y="78"/>
                  </a:cubicBezTo>
                  <a:cubicBezTo>
                    <a:pt x="559" y="104"/>
                    <a:pt x="559" y="126"/>
                    <a:pt x="541" y="140"/>
                  </a:cubicBezTo>
                  <a:cubicBezTo>
                    <a:pt x="522" y="153"/>
                    <a:pt x="511" y="182"/>
                    <a:pt x="528" y="220"/>
                  </a:cubicBezTo>
                  <a:cubicBezTo>
                    <a:pt x="543" y="258"/>
                    <a:pt x="546" y="297"/>
                    <a:pt x="533" y="333"/>
                  </a:cubicBezTo>
                  <a:cubicBezTo>
                    <a:pt x="520" y="369"/>
                    <a:pt x="489" y="411"/>
                    <a:pt x="481" y="449"/>
                  </a:cubicBezTo>
                  <a:cubicBezTo>
                    <a:pt x="473" y="486"/>
                    <a:pt x="478" y="575"/>
                    <a:pt x="474" y="615"/>
                  </a:cubicBezTo>
                  <a:cubicBezTo>
                    <a:pt x="469" y="656"/>
                    <a:pt x="461" y="729"/>
                    <a:pt x="454" y="751"/>
                  </a:cubicBezTo>
                  <a:cubicBezTo>
                    <a:pt x="447" y="773"/>
                    <a:pt x="450" y="805"/>
                    <a:pt x="438" y="835"/>
                  </a:cubicBezTo>
                  <a:cubicBezTo>
                    <a:pt x="427" y="866"/>
                    <a:pt x="388" y="930"/>
                    <a:pt x="362" y="966"/>
                  </a:cubicBezTo>
                  <a:cubicBezTo>
                    <a:pt x="336" y="1001"/>
                    <a:pt x="335" y="992"/>
                    <a:pt x="320" y="1052"/>
                  </a:cubicBezTo>
                  <a:cubicBezTo>
                    <a:pt x="305" y="1113"/>
                    <a:pt x="310" y="1123"/>
                    <a:pt x="317" y="1148"/>
                  </a:cubicBezTo>
                  <a:cubicBezTo>
                    <a:pt x="324" y="1173"/>
                    <a:pt x="330" y="1205"/>
                    <a:pt x="323" y="1211"/>
                  </a:cubicBezTo>
                  <a:cubicBezTo>
                    <a:pt x="316" y="1219"/>
                    <a:pt x="307" y="1226"/>
                    <a:pt x="314" y="1240"/>
                  </a:cubicBezTo>
                  <a:cubicBezTo>
                    <a:pt x="321" y="1254"/>
                    <a:pt x="328" y="1260"/>
                    <a:pt x="321" y="1266"/>
                  </a:cubicBezTo>
                  <a:cubicBezTo>
                    <a:pt x="314" y="1272"/>
                    <a:pt x="307" y="1262"/>
                    <a:pt x="298" y="1252"/>
                  </a:cubicBezTo>
                  <a:cubicBezTo>
                    <a:pt x="289" y="1243"/>
                    <a:pt x="287" y="1240"/>
                    <a:pt x="274" y="1240"/>
                  </a:cubicBezTo>
                  <a:cubicBezTo>
                    <a:pt x="259" y="1239"/>
                    <a:pt x="251" y="1231"/>
                    <a:pt x="251" y="1201"/>
                  </a:cubicBezTo>
                  <a:cubicBezTo>
                    <a:pt x="251" y="1171"/>
                    <a:pt x="231" y="1119"/>
                    <a:pt x="192" y="1095"/>
                  </a:cubicBezTo>
                  <a:cubicBezTo>
                    <a:pt x="153" y="1071"/>
                    <a:pt x="111" y="1062"/>
                    <a:pt x="108" y="1046"/>
                  </a:cubicBezTo>
                  <a:cubicBezTo>
                    <a:pt x="105" y="1030"/>
                    <a:pt x="86" y="1009"/>
                    <a:pt x="72" y="972"/>
                  </a:cubicBezTo>
                  <a:cubicBezTo>
                    <a:pt x="57" y="935"/>
                    <a:pt x="44" y="897"/>
                    <a:pt x="22" y="891"/>
                  </a:cubicBezTo>
                  <a:cubicBezTo>
                    <a:pt x="0" y="886"/>
                    <a:pt x="3" y="869"/>
                    <a:pt x="6" y="843"/>
                  </a:cubicBezTo>
                  <a:cubicBezTo>
                    <a:pt x="9" y="816"/>
                    <a:pt x="14" y="770"/>
                    <a:pt x="21" y="760"/>
                  </a:cubicBezTo>
                  <a:cubicBezTo>
                    <a:pt x="28" y="749"/>
                    <a:pt x="25" y="703"/>
                    <a:pt x="17" y="688"/>
                  </a:cubicBezTo>
                  <a:cubicBezTo>
                    <a:pt x="9" y="674"/>
                    <a:pt x="6" y="647"/>
                    <a:pt x="22" y="625"/>
                  </a:cubicBezTo>
                  <a:cubicBezTo>
                    <a:pt x="38" y="603"/>
                    <a:pt x="49" y="601"/>
                    <a:pt x="54" y="592"/>
                  </a:cubicBezTo>
                  <a:cubicBezTo>
                    <a:pt x="59" y="584"/>
                    <a:pt x="36" y="582"/>
                    <a:pt x="53" y="555"/>
                  </a:cubicBezTo>
                  <a:cubicBezTo>
                    <a:pt x="74" y="520"/>
                    <a:pt x="94" y="484"/>
                    <a:pt x="109" y="446"/>
                  </a:cubicBezTo>
                  <a:cubicBezTo>
                    <a:pt x="112" y="437"/>
                    <a:pt x="113" y="427"/>
                    <a:pt x="117" y="418"/>
                  </a:cubicBezTo>
                  <a:cubicBezTo>
                    <a:pt x="117" y="415"/>
                    <a:pt x="118" y="411"/>
                    <a:pt x="119" y="409"/>
                  </a:cubicBezTo>
                  <a:cubicBezTo>
                    <a:pt x="125" y="392"/>
                    <a:pt x="132" y="376"/>
                    <a:pt x="138" y="361"/>
                  </a:cubicBezTo>
                  <a:cubicBezTo>
                    <a:pt x="143" y="347"/>
                    <a:pt x="152" y="337"/>
                    <a:pt x="158" y="324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40" name="Freeform 95"/>
            <p:cNvSpPr/>
            <p:nvPr/>
          </p:nvSpPr>
          <p:spPr bwMode="auto">
            <a:xfrm>
              <a:off x="5381098" y="5968042"/>
              <a:ext cx="344132" cy="290213"/>
            </a:xfrm>
            <a:custGeom>
              <a:gdLst>
                <a:gd fmla="*/ 10 w 849" name="T0"/>
                <a:gd fmla="*/ 466 h 718" name="T1"/>
                <a:gd fmla="*/ 8 w 849" name="T2"/>
                <a:gd fmla="*/ 361 h 718" name="T3"/>
                <a:gd fmla="*/ 23 w 849" name="T4"/>
                <a:gd fmla="*/ 280 h 718" name="T5"/>
                <a:gd fmla="*/ 179 w 849" name="T6"/>
                <a:gd fmla="*/ 189 h 718" name="T7"/>
                <a:gd fmla="*/ 227 w 849" name="T8"/>
                <a:gd fmla="*/ 140 h 718" name="T9"/>
                <a:gd fmla="*/ 212 w 849" name="T10"/>
                <a:gd fmla="*/ 111 h 718" name="T11"/>
                <a:gd fmla="*/ 298 w 849" name="T12"/>
                <a:gd fmla="*/ 112 h 718" name="T13"/>
                <a:gd fmla="*/ 354 w 849" name="T14"/>
                <a:gd fmla="*/ 58 h 718" name="T15"/>
                <a:gd fmla="*/ 433 w 849" name="T16"/>
                <a:gd fmla="*/ 78 h 718" name="T17"/>
                <a:gd fmla="*/ 484 w 849" name="T18"/>
                <a:gd fmla="*/ 80 h 718" name="T19"/>
                <a:gd fmla="*/ 534 w 849" name="T20"/>
                <a:gd fmla="*/ 61 h 718" name="T21"/>
                <a:gd fmla="*/ 600 w 849" name="T22"/>
                <a:gd fmla="*/ 30 h 718" name="T23"/>
                <a:gd fmla="*/ 683 w 849" name="T24"/>
                <a:gd fmla="*/ 48 h 718" name="T25"/>
                <a:gd fmla="*/ 724 w 849" name="T26"/>
                <a:gd fmla="*/ 22 h 718" name="T27"/>
                <a:gd fmla="*/ 817 w 849" name="T28"/>
                <a:gd fmla="*/ 87 h 718" name="T29"/>
                <a:gd fmla="*/ 796 w 849" name="T30"/>
                <a:gd fmla="*/ 217 h 718" name="T31"/>
                <a:gd fmla="*/ 761 w 849" name="T32"/>
                <a:gd fmla="*/ 191 h 718" name="T33"/>
                <a:gd fmla="*/ 766 w 849" name="T34"/>
                <a:gd fmla="*/ 242 h 718" name="T35"/>
                <a:gd fmla="*/ 654 w 849" name="T36"/>
                <a:gd fmla="*/ 444 h 718" name="T37"/>
                <a:gd fmla="*/ 677 w 849" name="T38"/>
                <a:gd fmla="*/ 484 h 718" name="T39"/>
                <a:gd fmla="*/ 568 w 849" name="T40"/>
                <a:gd fmla="*/ 543 h 718" name="T41"/>
                <a:gd fmla="*/ 513 w 849" name="T42"/>
                <a:gd fmla="*/ 629 h 718" name="T43"/>
                <a:gd fmla="*/ 487 w 849" name="T44"/>
                <a:gd fmla="*/ 606 h 718" name="T45"/>
                <a:gd fmla="*/ 421 w 849" name="T46"/>
                <a:gd fmla="*/ 633 h 718" name="T47"/>
                <a:gd fmla="*/ 391 w 849" name="T48"/>
                <a:gd fmla="*/ 678 h 718" name="T49"/>
                <a:gd fmla="*/ 363 w 849" name="T50"/>
                <a:gd fmla="*/ 692 h 718" name="T51"/>
                <a:gd fmla="*/ 337 w 849" name="T52"/>
                <a:gd fmla="*/ 716 h 718" name="T53"/>
                <a:gd fmla="*/ 294 w 849" name="T54"/>
                <a:gd fmla="*/ 689 h 718" name="T55"/>
                <a:gd fmla="*/ 187 w 849" name="T56"/>
                <a:gd fmla="*/ 660 h 718" name="T57"/>
                <a:gd fmla="*/ 117 w 849" name="T58"/>
                <a:gd fmla="*/ 627 h 718" name="T59"/>
                <a:gd fmla="*/ 73 w 849" name="T60"/>
                <a:gd fmla="*/ 596 h 718" name="T61"/>
                <a:gd fmla="*/ 22 w 849" name="T62"/>
                <a:gd fmla="*/ 572 h 718" name="T63"/>
                <a:gd fmla="*/ 18 w 849" name="T64"/>
                <a:gd fmla="*/ 499 h 71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718" w="849">
                  <a:moveTo>
                    <a:pt x="18" y="499"/>
                  </a:moveTo>
                  <a:cubicBezTo>
                    <a:pt x="14" y="495"/>
                    <a:pt x="8" y="486"/>
                    <a:pt x="10" y="466"/>
                  </a:cubicBezTo>
                  <a:cubicBezTo>
                    <a:pt x="14" y="435"/>
                    <a:pt x="14" y="415"/>
                    <a:pt x="7" y="398"/>
                  </a:cubicBezTo>
                  <a:cubicBezTo>
                    <a:pt x="0" y="381"/>
                    <a:pt x="2" y="370"/>
                    <a:pt x="8" y="361"/>
                  </a:cubicBezTo>
                  <a:cubicBezTo>
                    <a:pt x="14" y="353"/>
                    <a:pt x="23" y="342"/>
                    <a:pt x="16" y="326"/>
                  </a:cubicBezTo>
                  <a:cubicBezTo>
                    <a:pt x="9" y="310"/>
                    <a:pt x="2" y="283"/>
                    <a:pt x="23" y="280"/>
                  </a:cubicBezTo>
                  <a:cubicBezTo>
                    <a:pt x="45" y="278"/>
                    <a:pt x="57" y="278"/>
                    <a:pt x="83" y="254"/>
                  </a:cubicBezTo>
                  <a:cubicBezTo>
                    <a:pt x="110" y="230"/>
                    <a:pt x="144" y="205"/>
                    <a:pt x="179" y="189"/>
                  </a:cubicBezTo>
                  <a:cubicBezTo>
                    <a:pt x="213" y="173"/>
                    <a:pt x="235" y="163"/>
                    <a:pt x="237" y="151"/>
                  </a:cubicBezTo>
                  <a:cubicBezTo>
                    <a:pt x="240" y="139"/>
                    <a:pt x="237" y="135"/>
                    <a:pt x="227" y="140"/>
                  </a:cubicBezTo>
                  <a:cubicBezTo>
                    <a:pt x="217" y="145"/>
                    <a:pt x="200" y="160"/>
                    <a:pt x="195" y="148"/>
                  </a:cubicBezTo>
                  <a:cubicBezTo>
                    <a:pt x="191" y="136"/>
                    <a:pt x="191" y="126"/>
                    <a:pt x="212" y="111"/>
                  </a:cubicBezTo>
                  <a:cubicBezTo>
                    <a:pt x="233" y="95"/>
                    <a:pt x="242" y="90"/>
                    <a:pt x="265" y="96"/>
                  </a:cubicBezTo>
                  <a:cubicBezTo>
                    <a:pt x="287" y="103"/>
                    <a:pt x="292" y="106"/>
                    <a:pt x="298" y="112"/>
                  </a:cubicBezTo>
                  <a:cubicBezTo>
                    <a:pt x="303" y="119"/>
                    <a:pt x="333" y="120"/>
                    <a:pt x="323" y="103"/>
                  </a:cubicBezTo>
                  <a:cubicBezTo>
                    <a:pt x="313" y="85"/>
                    <a:pt x="333" y="59"/>
                    <a:pt x="354" y="58"/>
                  </a:cubicBezTo>
                  <a:cubicBezTo>
                    <a:pt x="375" y="57"/>
                    <a:pt x="387" y="57"/>
                    <a:pt x="403" y="70"/>
                  </a:cubicBezTo>
                  <a:cubicBezTo>
                    <a:pt x="420" y="83"/>
                    <a:pt x="422" y="91"/>
                    <a:pt x="433" y="78"/>
                  </a:cubicBezTo>
                  <a:cubicBezTo>
                    <a:pt x="444" y="64"/>
                    <a:pt x="458" y="61"/>
                    <a:pt x="461" y="78"/>
                  </a:cubicBezTo>
                  <a:cubicBezTo>
                    <a:pt x="464" y="94"/>
                    <a:pt x="479" y="97"/>
                    <a:pt x="484" y="80"/>
                  </a:cubicBezTo>
                  <a:cubicBezTo>
                    <a:pt x="490" y="64"/>
                    <a:pt x="502" y="68"/>
                    <a:pt x="513" y="72"/>
                  </a:cubicBezTo>
                  <a:cubicBezTo>
                    <a:pt x="525" y="76"/>
                    <a:pt x="533" y="70"/>
                    <a:pt x="534" y="61"/>
                  </a:cubicBezTo>
                  <a:cubicBezTo>
                    <a:pt x="535" y="51"/>
                    <a:pt x="542" y="37"/>
                    <a:pt x="561" y="41"/>
                  </a:cubicBezTo>
                  <a:cubicBezTo>
                    <a:pt x="580" y="44"/>
                    <a:pt x="589" y="39"/>
                    <a:pt x="600" y="30"/>
                  </a:cubicBezTo>
                  <a:cubicBezTo>
                    <a:pt x="612" y="20"/>
                    <a:pt x="623" y="28"/>
                    <a:pt x="646" y="47"/>
                  </a:cubicBezTo>
                  <a:cubicBezTo>
                    <a:pt x="668" y="66"/>
                    <a:pt x="683" y="74"/>
                    <a:pt x="683" y="48"/>
                  </a:cubicBezTo>
                  <a:cubicBezTo>
                    <a:pt x="682" y="22"/>
                    <a:pt x="674" y="22"/>
                    <a:pt x="694" y="11"/>
                  </a:cubicBezTo>
                  <a:cubicBezTo>
                    <a:pt x="715" y="0"/>
                    <a:pt x="718" y="3"/>
                    <a:pt x="724" y="22"/>
                  </a:cubicBezTo>
                  <a:cubicBezTo>
                    <a:pt x="730" y="42"/>
                    <a:pt x="748" y="44"/>
                    <a:pt x="769" y="51"/>
                  </a:cubicBezTo>
                  <a:cubicBezTo>
                    <a:pt x="791" y="58"/>
                    <a:pt x="806" y="57"/>
                    <a:pt x="817" y="87"/>
                  </a:cubicBezTo>
                  <a:cubicBezTo>
                    <a:pt x="828" y="117"/>
                    <a:pt x="849" y="181"/>
                    <a:pt x="840" y="187"/>
                  </a:cubicBezTo>
                  <a:cubicBezTo>
                    <a:pt x="831" y="193"/>
                    <a:pt x="808" y="218"/>
                    <a:pt x="796" y="217"/>
                  </a:cubicBezTo>
                  <a:cubicBezTo>
                    <a:pt x="785" y="216"/>
                    <a:pt x="788" y="203"/>
                    <a:pt x="785" y="193"/>
                  </a:cubicBezTo>
                  <a:cubicBezTo>
                    <a:pt x="782" y="183"/>
                    <a:pt x="768" y="187"/>
                    <a:pt x="761" y="191"/>
                  </a:cubicBezTo>
                  <a:cubicBezTo>
                    <a:pt x="753" y="195"/>
                    <a:pt x="756" y="199"/>
                    <a:pt x="764" y="205"/>
                  </a:cubicBezTo>
                  <a:cubicBezTo>
                    <a:pt x="772" y="211"/>
                    <a:pt x="782" y="232"/>
                    <a:pt x="766" y="242"/>
                  </a:cubicBezTo>
                  <a:cubicBezTo>
                    <a:pt x="750" y="253"/>
                    <a:pt x="710" y="297"/>
                    <a:pt x="692" y="344"/>
                  </a:cubicBezTo>
                  <a:cubicBezTo>
                    <a:pt x="674" y="391"/>
                    <a:pt x="679" y="419"/>
                    <a:pt x="654" y="444"/>
                  </a:cubicBezTo>
                  <a:cubicBezTo>
                    <a:pt x="629" y="470"/>
                    <a:pt x="642" y="487"/>
                    <a:pt x="658" y="472"/>
                  </a:cubicBezTo>
                  <a:cubicBezTo>
                    <a:pt x="674" y="457"/>
                    <a:pt x="677" y="464"/>
                    <a:pt x="677" y="484"/>
                  </a:cubicBezTo>
                  <a:cubicBezTo>
                    <a:pt x="677" y="503"/>
                    <a:pt x="648" y="521"/>
                    <a:pt x="629" y="531"/>
                  </a:cubicBezTo>
                  <a:cubicBezTo>
                    <a:pt x="611" y="541"/>
                    <a:pt x="598" y="522"/>
                    <a:pt x="568" y="543"/>
                  </a:cubicBezTo>
                  <a:cubicBezTo>
                    <a:pt x="539" y="563"/>
                    <a:pt x="528" y="576"/>
                    <a:pt x="525" y="594"/>
                  </a:cubicBezTo>
                  <a:cubicBezTo>
                    <a:pt x="523" y="612"/>
                    <a:pt x="524" y="621"/>
                    <a:pt x="513" y="629"/>
                  </a:cubicBezTo>
                  <a:cubicBezTo>
                    <a:pt x="501" y="637"/>
                    <a:pt x="473" y="639"/>
                    <a:pt x="473" y="629"/>
                  </a:cubicBezTo>
                  <a:cubicBezTo>
                    <a:pt x="474" y="619"/>
                    <a:pt x="492" y="616"/>
                    <a:pt x="487" y="606"/>
                  </a:cubicBezTo>
                  <a:cubicBezTo>
                    <a:pt x="481" y="596"/>
                    <a:pt x="471" y="593"/>
                    <a:pt x="459" y="614"/>
                  </a:cubicBezTo>
                  <a:cubicBezTo>
                    <a:pt x="446" y="636"/>
                    <a:pt x="432" y="638"/>
                    <a:pt x="421" y="633"/>
                  </a:cubicBezTo>
                  <a:cubicBezTo>
                    <a:pt x="411" y="629"/>
                    <a:pt x="398" y="628"/>
                    <a:pt x="391" y="643"/>
                  </a:cubicBezTo>
                  <a:cubicBezTo>
                    <a:pt x="384" y="657"/>
                    <a:pt x="381" y="672"/>
                    <a:pt x="391" y="678"/>
                  </a:cubicBezTo>
                  <a:cubicBezTo>
                    <a:pt x="401" y="685"/>
                    <a:pt x="400" y="693"/>
                    <a:pt x="392" y="697"/>
                  </a:cubicBezTo>
                  <a:cubicBezTo>
                    <a:pt x="383" y="701"/>
                    <a:pt x="375" y="698"/>
                    <a:pt x="363" y="692"/>
                  </a:cubicBezTo>
                  <a:cubicBezTo>
                    <a:pt x="350" y="686"/>
                    <a:pt x="348" y="687"/>
                    <a:pt x="348" y="697"/>
                  </a:cubicBezTo>
                  <a:cubicBezTo>
                    <a:pt x="348" y="707"/>
                    <a:pt x="346" y="718"/>
                    <a:pt x="337" y="716"/>
                  </a:cubicBezTo>
                  <a:cubicBezTo>
                    <a:pt x="329" y="715"/>
                    <a:pt x="335" y="692"/>
                    <a:pt x="325" y="689"/>
                  </a:cubicBezTo>
                  <a:cubicBezTo>
                    <a:pt x="314" y="687"/>
                    <a:pt x="303" y="715"/>
                    <a:pt x="294" y="689"/>
                  </a:cubicBezTo>
                  <a:cubicBezTo>
                    <a:pt x="285" y="663"/>
                    <a:pt x="261" y="663"/>
                    <a:pt x="237" y="664"/>
                  </a:cubicBezTo>
                  <a:cubicBezTo>
                    <a:pt x="212" y="665"/>
                    <a:pt x="201" y="676"/>
                    <a:pt x="187" y="660"/>
                  </a:cubicBezTo>
                  <a:cubicBezTo>
                    <a:pt x="173" y="644"/>
                    <a:pt x="175" y="639"/>
                    <a:pt x="150" y="642"/>
                  </a:cubicBezTo>
                  <a:cubicBezTo>
                    <a:pt x="125" y="645"/>
                    <a:pt x="122" y="635"/>
                    <a:pt x="117" y="627"/>
                  </a:cubicBezTo>
                  <a:cubicBezTo>
                    <a:pt x="112" y="619"/>
                    <a:pt x="102" y="619"/>
                    <a:pt x="92" y="617"/>
                  </a:cubicBezTo>
                  <a:cubicBezTo>
                    <a:pt x="81" y="616"/>
                    <a:pt x="73" y="603"/>
                    <a:pt x="73" y="596"/>
                  </a:cubicBezTo>
                  <a:cubicBezTo>
                    <a:pt x="73" y="589"/>
                    <a:pt x="69" y="577"/>
                    <a:pt x="59" y="589"/>
                  </a:cubicBezTo>
                  <a:cubicBezTo>
                    <a:pt x="50" y="601"/>
                    <a:pt x="20" y="598"/>
                    <a:pt x="22" y="572"/>
                  </a:cubicBezTo>
                  <a:cubicBezTo>
                    <a:pt x="23" y="555"/>
                    <a:pt x="28" y="545"/>
                    <a:pt x="31" y="535"/>
                  </a:cubicBezTo>
                  <a:cubicBezTo>
                    <a:pt x="35" y="518"/>
                    <a:pt x="30" y="510"/>
                    <a:pt x="18" y="499"/>
                  </a:cubicBezTo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41" name="Freeform 96"/>
            <p:cNvSpPr/>
            <p:nvPr/>
          </p:nvSpPr>
          <p:spPr bwMode="auto">
            <a:xfrm>
              <a:off x="4932300" y="5484356"/>
              <a:ext cx="12687" cy="14273"/>
            </a:xfrm>
            <a:custGeom>
              <a:gdLst>
                <a:gd fmla="*/ 0 w 8" name="T0"/>
                <a:gd fmla="*/ 0 h 9" name="T1"/>
                <a:gd fmla="*/ 8 w 8" name="T2"/>
                <a:gd fmla="*/ 9 h 9" name="T3"/>
                <a:gd fmla="*/ 0 w 8" name="T4"/>
                <a:gd fmla="*/ 0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8">
                  <a:moveTo>
                    <a:pt x="0" y="0"/>
                  </a:moveTo>
                  <a:lnTo>
                    <a:pt x="8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42" name="Line 97"/>
            <p:cNvSpPr>
              <a:spLocks noChangeShapeType="1"/>
            </p:cNvSpPr>
            <p:nvPr/>
          </p:nvSpPr>
          <p:spPr bwMode="auto">
            <a:xfrm>
              <a:off x="4932300" y="5484356"/>
              <a:ext cx="12687" cy="14273"/>
            </a:xfrm>
            <a:prstGeom prst="line">
              <a:avLst/>
            </a:prstGeom>
            <a:grpFill/>
            <a:ln cap="flat" w="3175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6920967" y="4163818"/>
              <a:ext cx="115888" cy="165100"/>
            </a:xfrm>
            <a:custGeom>
              <a:gdLst>
                <a:gd fmla="*/ 38 w 117" name="T0"/>
                <a:gd fmla="*/ 0 h 164" name="T1"/>
                <a:gd fmla="*/ 28 w 117" name="T2"/>
                <a:gd fmla="*/ 0 h 164" name="T3"/>
                <a:gd fmla="*/ 14 w 117" name="T4"/>
                <a:gd fmla="*/ 9 h 164" name="T5"/>
                <a:gd fmla="*/ 46 w 117" name="T6"/>
                <a:gd fmla="*/ 31 h 164" name="T7"/>
                <a:gd fmla="*/ 86 w 117" name="T8"/>
                <a:gd fmla="*/ 45 h 164" name="T9"/>
                <a:gd fmla="*/ 92 w 117" name="T10"/>
                <a:gd fmla="*/ 45 h 164" name="T11"/>
                <a:gd fmla="*/ 103 w 117" name="T12"/>
                <a:gd fmla="*/ 34 h 164" name="T13"/>
                <a:gd fmla="*/ 101 w 117" name="T14"/>
                <a:gd fmla="*/ 30 h 164" name="T15"/>
                <a:gd fmla="*/ 66 w 117" name="T16"/>
                <a:gd fmla="*/ 18 h 164" name="T17"/>
                <a:gd fmla="*/ 38 w 117" name="T18"/>
                <a:gd fmla="*/ 0 h 164" name="T19"/>
                <a:gd fmla="*/ 0 w 117" name="T20"/>
                <a:gd fmla="*/ 115 h 164" name="T21"/>
                <a:gd fmla="*/ 0 w 117" name="T22"/>
                <a:gd fmla="*/ 123 h 164" name="T23"/>
                <a:gd fmla="*/ 6 w 117" name="T24"/>
                <a:gd fmla="*/ 121 h 164" name="T25"/>
                <a:gd fmla="*/ 16 w 117" name="T26"/>
                <a:gd fmla="*/ 150 h 164" name="T27"/>
                <a:gd fmla="*/ 42 w 117" name="T28"/>
                <a:gd fmla="*/ 164 h 164" name="T29"/>
                <a:gd fmla="*/ 72 w 117" name="T30"/>
                <a:gd fmla="*/ 139 h 164" name="T31"/>
                <a:gd fmla="*/ 97 w 117" name="T32"/>
                <a:gd fmla="*/ 137 h 164" name="T33"/>
                <a:gd fmla="*/ 117 w 117" name="T34"/>
                <a:gd fmla="*/ 130 h 164" name="T35"/>
                <a:gd fmla="*/ 117 w 117" name="T36"/>
                <a:gd fmla="*/ 120 h 164" name="T37"/>
                <a:gd fmla="*/ 85 w 117" name="T38"/>
                <a:gd fmla="*/ 74 h 164" name="T39"/>
                <a:gd fmla="*/ 33 w 117" name="T40"/>
                <a:gd fmla="*/ 47 h 164" name="T41"/>
                <a:gd fmla="*/ 18 w 117" name="T42"/>
                <a:gd fmla="*/ 58 h 164" name="T43"/>
                <a:gd fmla="*/ 15 w 117" name="T44"/>
                <a:gd fmla="*/ 81 h 164" name="T45"/>
                <a:gd fmla="*/ 0 w 117" name="T46"/>
                <a:gd fmla="*/ 115 h 164" name="T47"/>
                <a:gd fmla="*/ 104 w 117" name="T48"/>
                <a:gd fmla="*/ 64 h 164" name="T49"/>
                <a:gd fmla="*/ 95 w 117" name="T50"/>
                <a:gd fmla="*/ 57 h 164" name="T51"/>
                <a:gd fmla="*/ 104 w 117" name="T52"/>
                <a:gd fmla="*/ 64 h 164" name="T53"/>
                <a:gd fmla="*/ 92 w 117" name="T54"/>
                <a:gd fmla="*/ 64 h 164" name="T55"/>
                <a:gd fmla="*/ 70 w 117" name="T56"/>
                <a:gd fmla="*/ 52 h 164" name="T57"/>
                <a:gd fmla="*/ 92 w 117" name="T58"/>
                <a:gd fmla="*/ 64 h 164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64" w="117">
                  <a:moveTo>
                    <a:pt x="38" y="0"/>
                  </a:moveTo>
                  <a:lnTo>
                    <a:pt x="28" y="0"/>
                  </a:lnTo>
                  <a:cubicBezTo>
                    <a:pt x="23" y="2"/>
                    <a:pt x="14" y="2"/>
                    <a:pt x="14" y="9"/>
                  </a:cubicBezTo>
                  <a:cubicBezTo>
                    <a:pt x="14" y="14"/>
                    <a:pt x="40" y="28"/>
                    <a:pt x="46" y="31"/>
                  </a:cubicBezTo>
                  <a:cubicBezTo>
                    <a:pt x="56" y="33"/>
                    <a:pt x="83" y="45"/>
                    <a:pt x="86" y="45"/>
                  </a:cubicBezTo>
                  <a:lnTo>
                    <a:pt x="92" y="45"/>
                  </a:lnTo>
                  <a:cubicBezTo>
                    <a:pt x="98" y="45"/>
                    <a:pt x="103" y="40"/>
                    <a:pt x="103" y="34"/>
                  </a:cubicBezTo>
                  <a:cubicBezTo>
                    <a:pt x="103" y="32"/>
                    <a:pt x="102" y="32"/>
                    <a:pt x="101" y="30"/>
                  </a:cubicBezTo>
                  <a:cubicBezTo>
                    <a:pt x="90" y="30"/>
                    <a:pt x="72" y="22"/>
                    <a:pt x="66" y="18"/>
                  </a:cubicBezTo>
                  <a:cubicBezTo>
                    <a:pt x="56" y="10"/>
                    <a:pt x="45" y="9"/>
                    <a:pt x="38" y="0"/>
                  </a:cubicBezTo>
                  <a:close/>
                  <a:moveTo>
                    <a:pt x="0" y="115"/>
                  </a:moveTo>
                  <a:lnTo>
                    <a:pt x="0" y="123"/>
                  </a:lnTo>
                  <a:lnTo>
                    <a:pt x="6" y="121"/>
                  </a:lnTo>
                  <a:cubicBezTo>
                    <a:pt x="9" y="136"/>
                    <a:pt x="4" y="146"/>
                    <a:pt x="16" y="150"/>
                  </a:cubicBezTo>
                  <a:cubicBezTo>
                    <a:pt x="32" y="155"/>
                    <a:pt x="38" y="145"/>
                    <a:pt x="42" y="164"/>
                  </a:cubicBezTo>
                  <a:cubicBezTo>
                    <a:pt x="60" y="163"/>
                    <a:pt x="61" y="145"/>
                    <a:pt x="72" y="139"/>
                  </a:cubicBezTo>
                  <a:cubicBezTo>
                    <a:pt x="78" y="136"/>
                    <a:pt x="88" y="137"/>
                    <a:pt x="97" y="137"/>
                  </a:cubicBezTo>
                  <a:cubicBezTo>
                    <a:pt x="113" y="137"/>
                    <a:pt x="110" y="138"/>
                    <a:pt x="117" y="130"/>
                  </a:cubicBezTo>
                  <a:lnTo>
                    <a:pt x="117" y="120"/>
                  </a:lnTo>
                  <a:cubicBezTo>
                    <a:pt x="105" y="102"/>
                    <a:pt x="104" y="87"/>
                    <a:pt x="85" y="74"/>
                  </a:cubicBezTo>
                  <a:cubicBezTo>
                    <a:pt x="78" y="68"/>
                    <a:pt x="44" y="47"/>
                    <a:pt x="33" y="47"/>
                  </a:cubicBezTo>
                  <a:cubicBezTo>
                    <a:pt x="33" y="47"/>
                    <a:pt x="19" y="57"/>
                    <a:pt x="18" y="58"/>
                  </a:cubicBezTo>
                  <a:cubicBezTo>
                    <a:pt x="16" y="61"/>
                    <a:pt x="16" y="76"/>
                    <a:pt x="15" y="81"/>
                  </a:cubicBezTo>
                  <a:cubicBezTo>
                    <a:pt x="13" y="94"/>
                    <a:pt x="9" y="108"/>
                    <a:pt x="0" y="115"/>
                  </a:cubicBezTo>
                  <a:close/>
                  <a:moveTo>
                    <a:pt x="104" y="64"/>
                  </a:moveTo>
                  <a:cubicBezTo>
                    <a:pt x="103" y="59"/>
                    <a:pt x="101" y="57"/>
                    <a:pt x="95" y="57"/>
                  </a:cubicBezTo>
                  <a:cubicBezTo>
                    <a:pt x="95" y="64"/>
                    <a:pt x="97" y="64"/>
                    <a:pt x="104" y="64"/>
                  </a:cubicBezTo>
                  <a:close/>
                  <a:moveTo>
                    <a:pt x="92" y="64"/>
                  </a:moveTo>
                  <a:cubicBezTo>
                    <a:pt x="92" y="55"/>
                    <a:pt x="79" y="52"/>
                    <a:pt x="70" y="52"/>
                  </a:cubicBezTo>
                  <a:cubicBezTo>
                    <a:pt x="71" y="57"/>
                    <a:pt x="86" y="64"/>
                    <a:pt x="92" y="64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Arial"/>
                <a:ea charset="-122" typeface="宋体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508124" y="1"/>
            <a:ext cx="3159877" cy="4670425"/>
            <a:chOff x="5984123" y="0"/>
            <a:chExt cx="3159877" cy="4670425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pic>
          <p:nvPicPr>
            <p:cNvPr id="1062" name="Picture 38"/>
            <p:cNvPicPr>
              <a:picLocks noChangeArrowheads="1"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>
                    <a14:imgLayer r:embed="rId5">
                      <a14:imgEffect>
                        <a14:artisticPaintBrush/>
                      </a14:imgEffect>
                      <a14:imgEffect>
                        <a14:colorTemperature colorTemp="112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984123" y="2762250"/>
              <a:ext cx="974725" cy="190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rrowheads="1"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>
                    <a14:imgLayer r:embed="rId7">
                      <a14:imgEffect>
                        <a14:artisticChalkSketch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-1" r="7279" t="47317"/>
            <a:stretch>
              <a:fillRect/>
            </a:stretch>
          </p:blipFill>
          <p:spPr bwMode="auto">
            <a:xfrm>
              <a:off x="6300192" y="0"/>
              <a:ext cx="2843808" cy="2656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7241586" y="5779322"/>
            <a:ext cx="302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钓鱼岛的地理位置</a:t>
            </a:r>
          </a:p>
        </p:txBody>
      </p:sp>
      <p:sp>
        <p:nvSpPr>
          <p:cNvPr id="33" name="矩形 32"/>
          <p:cNvSpPr/>
          <p:nvPr/>
        </p:nvSpPr>
        <p:spPr>
          <a:xfrm>
            <a:off x="8624153" y="266839"/>
            <a:ext cx="119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日本</a:t>
            </a:r>
          </a:p>
        </p:txBody>
      </p:sp>
      <p:grpSp>
        <p:nvGrpSpPr>
          <p:cNvPr id="2068" name="组合 2067"/>
          <p:cNvGrpSpPr/>
          <p:nvPr/>
        </p:nvGrpSpPr>
        <p:grpSpPr>
          <a:xfrm>
            <a:off x="6289201" y="5544313"/>
            <a:ext cx="428626" cy="179387"/>
            <a:chOff x="5059362" y="4843463"/>
            <a:chExt cx="428626" cy="179387"/>
          </a:xfrm>
          <a:solidFill>
            <a:schemeClr val="accent6"/>
          </a:solidFill>
          <a:effectLst>
            <a:outerShdw algn="l" dist="38100" rotWithShape="0" sx="94000" sy="94000">
              <a:prstClr val="black"/>
            </a:outerShdw>
          </a:effectLst>
        </p:grpSpPr>
        <p:sp>
          <p:nvSpPr>
            <p:cNvPr id="2058" name="Freeform 30"/>
            <p:cNvSpPr/>
            <p:nvPr/>
          </p:nvSpPr>
          <p:spPr bwMode="auto">
            <a:xfrm>
              <a:off x="5403850" y="4843463"/>
              <a:ext cx="84138" cy="46038"/>
            </a:xfrm>
            <a:custGeom>
              <a:gdLst>
                <a:gd fmla="*/ 8 w 27" name="T0"/>
                <a:gd fmla="*/ 0 h 15" name="T1"/>
                <a:gd fmla="*/ 9 w 27" name="T2"/>
                <a:gd fmla="*/ 15 h 15" name="T3"/>
                <a:gd fmla="*/ 8 w 27" name="T4"/>
                <a:gd fmla="*/ 0 h 1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5" w="27">
                  <a:moveTo>
                    <a:pt x="8" y="0"/>
                  </a:moveTo>
                  <a:cubicBezTo>
                    <a:pt x="8" y="0"/>
                    <a:pt x="0" y="15"/>
                    <a:pt x="9" y="15"/>
                  </a:cubicBezTo>
                  <a:cubicBezTo>
                    <a:pt x="9" y="15"/>
                    <a:pt x="27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9" name="Freeform 31"/>
            <p:cNvSpPr/>
            <p:nvPr/>
          </p:nvSpPr>
          <p:spPr bwMode="auto">
            <a:xfrm>
              <a:off x="5059362" y="4905375"/>
              <a:ext cx="131763" cy="117475"/>
            </a:xfrm>
            <a:custGeom>
              <a:gdLst>
                <a:gd fmla="*/ 13 w 43" name="T0"/>
                <a:gd fmla="*/ 15 h 38" name="T1"/>
                <a:gd fmla="*/ 21 w 43" name="T2"/>
                <a:gd fmla="*/ 34 h 38" name="T3"/>
                <a:gd fmla="*/ 13 w 43" name="T4"/>
                <a:gd fmla="*/ 15 h 3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8" w="43">
                  <a:moveTo>
                    <a:pt x="13" y="15"/>
                  </a:moveTo>
                  <a:cubicBezTo>
                    <a:pt x="13" y="15"/>
                    <a:pt x="0" y="30"/>
                    <a:pt x="21" y="34"/>
                  </a:cubicBezTo>
                  <a:cubicBezTo>
                    <a:pt x="43" y="38"/>
                    <a:pt x="27" y="0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8" name="矩形 57"/>
          <p:cNvSpPr/>
          <p:nvPr/>
        </p:nvSpPr>
        <p:spPr>
          <a:xfrm>
            <a:off x="7904071" y="4390653"/>
            <a:ext cx="5892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600">
                <a:latin charset="-122" pitchFamily="34" typeface="微软雅黑"/>
                <a:ea charset="-122" pitchFamily="34" typeface="微软雅黑"/>
              </a:rPr>
              <a:t>冲绳</a:t>
            </a:r>
          </a:p>
        </p:txBody>
      </p:sp>
      <p:sp>
        <p:nvSpPr>
          <p:cNvPr id="16" name="矩形 15"/>
          <p:cNvSpPr/>
          <p:nvPr/>
        </p:nvSpPr>
        <p:spPr>
          <a:xfrm>
            <a:off x="1995577" y="2582328"/>
            <a:ext cx="119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中国</a:t>
            </a:r>
          </a:p>
        </p:txBody>
      </p:sp>
      <p:sp>
        <p:nvSpPr>
          <p:cNvPr id="34" name="矩形 33"/>
          <p:cNvSpPr/>
          <p:nvPr/>
        </p:nvSpPr>
        <p:spPr>
          <a:xfrm>
            <a:off x="5137485" y="4581525"/>
            <a:ext cx="7924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600">
                <a:latin charset="-122" pitchFamily="34" typeface="微软雅黑"/>
                <a:ea charset="-122" pitchFamily="34" typeface="微软雅黑"/>
              </a:rPr>
              <a:t>钓鱼岛</a:t>
            </a:r>
          </a:p>
        </p:txBody>
      </p:sp>
      <p:sp>
        <p:nvSpPr>
          <p:cNvPr id="2" name="下箭头 1"/>
          <p:cNvSpPr/>
          <p:nvPr/>
        </p:nvSpPr>
        <p:spPr>
          <a:xfrm>
            <a:off x="5794390" y="4081233"/>
            <a:ext cx="626574" cy="731574"/>
          </a:xfrm>
          <a:prstGeom prst="downArrow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</a:gradFill>
          <a:ln>
            <a:gradFill flip="none" rotWithShape="1">
              <a:gsLst>
                <a:gs pos="0">
                  <a:srgbClr val="C000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62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>
            <a:off x="5791200" y="4928790"/>
            <a:ext cx="812846" cy="640301"/>
          </a:xfrm>
          <a:custGeom>
            <a:gdLst>
              <a:gd fmla="*/ 76200 w 812846" name="connsiteX0"/>
              <a:gd fmla="*/ 87711 h 640301" name="connsiteY0"/>
              <a:gd fmla="*/ 63500 w 812846" name="connsiteX1"/>
              <a:gd fmla="*/ 608411 h 640301" name="connsiteY1"/>
              <a:gd fmla="*/ 596900 w 812846" name="connsiteX2"/>
              <a:gd fmla="*/ 544911 h 640301" name="connsiteY2"/>
              <a:gd fmla="*/ 812800 w 812846" name="connsiteX3"/>
              <a:gd fmla="*/ 227411 h 640301" name="connsiteY3"/>
              <a:gd fmla="*/ 609600 w 812846" name="connsiteX4"/>
              <a:gd fmla="*/ 24211 h 640301" name="connsiteY4"/>
              <a:gd fmla="*/ 0 w 812846" name="connsiteX5"/>
              <a:gd fmla="*/ 11511 h 640301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40301" w="812846">
                <a:moveTo>
                  <a:pt x="76200" y="87711"/>
                </a:moveTo>
                <a:cubicBezTo>
                  <a:pt x="26458" y="309961"/>
                  <a:pt x="-23283" y="532211"/>
                  <a:pt x="63500" y="608411"/>
                </a:cubicBezTo>
                <a:cubicBezTo>
                  <a:pt x="150283" y="684611"/>
                  <a:pt x="472017" y="608411"/>
                  <a:pt x="596900" y="544911"/>
                </a:cubicBezTo>
                <a:cubicBezTo>
                  <a:pt x="721783" y="481411"/>
                  <a:pt x="810683" y="314194"/>
                  <a:pt x="812800" y="227411"/>
                </a:cubicBezTo>
                <a:cubicBezTo>
                  <a:pt x="814917" y="140628"/>
                  <a:pt x="745067" y="60194"/>
                  <a:pt x="609600" y="24211"/>
                </a:cubicBezTo>
                <a:cubicBezTo>
                  <a:pt x="474133" y="-11772"/>
                  <a:pt x="237066" y="-131"/>
                  <a:pt x="0" y="1151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12683427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10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5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4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" id="4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26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83" id="5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42" fill="hold" id="51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58"/>
      <p:bldP grpId="0" spid="16"/>
      <p:bldP grpId="0" spid="34"/>
      <p:bldP grpId="0" spid="2"/>
      <p:bldP grpId="0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5625"/>
          <a:stretch>
            <a:fillRect/>
          </a:stretch>
        </p:blipFill>
        <p:spPr bwMode="auto">
          <a:xfrm>
            <a:off x="2063552" y="2941351"/>
            <a:ext cx="333122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138754" y="2941350"/>
            <a:ext cx="4845678" cy="67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3800">
                <a:latin charset="-122" pitchFamily="34" typeface="微软雅黑"/>
                <a:ea charset="-122" pitchFamily="34" typeface="微软雅黑"/>
              </a:rPr>
              <a:t>究竟属于哪个国家？</a:t>
            </a:r>
          </a:p>
        </p:txBody>
      </p:sp>
      <p:pic>
        <p:nvPicPr>
          <p:cNvPr id="1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15680" y="1722334"/>
            <a:ext cx="2457202" cy="1177316"/>
          </a:xfrm>
          <a:prstGeom prst="rect">
            <a:avLst/>
          </a:prstGeom>
          <a:noFill/>
          <a:ln>
            <a:noFill/>
          </a:ln>
          <a:effectLst>
            <a:outerShdw algn="l" dir="600000" dist="63500" rotWithShape="0">
              <a:prstClr val="black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14931" y="2361654"/>
            <a:ext cx="4368741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3000">
                <a:latin charset="-122" pitchFamily="34" typeface="微软雅黑"/>
                <a:ea charset="-122" pitchFamily="34" typeface="微软雅黑"/>
              </a:rPr>
              <a:t>钓鱼岛及其附属岛屿</a:t>
            </a: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11624" y="2028076"/>
            <a:ext cx="2267610" cy="20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451295697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4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892465" y="2086257"/>
            <a:ext cx="1833563" cy="3184525"/>
            <a:chOff x="1422363" y="-2001192"/>
            <a:chExt cx="1833563" cy="3184525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pic>
          <p:nvPicPr>
            <p:cNvPr id="3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22363" y="-2001192"/>
              <a:ext cx="1833563" cy="3184525"/>
            </a:xfrm>
            <a:prstGeom prst="rect">
              <a:avLst/>
            </a:prstGeom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049517" y="-170180"/>
              <a:ext cx="579254" cy="358820"/>
            </a:xfrm>
            <a:prstGeom prst="rect">
              <a:avLst/>
            </a:prstGeom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8607316" y="2187857"/>
            <a:ext cx="1698625" cy="3082925"/>
            <a:chOff x="3851920" y="-1899592"/>
            <a:chExt cx="1698625" cy="3082925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pic>
          <p:nvPicPr>
            <p:cNvPr id="6" name="Picture 5"/>
            <p:cNvPicPr>
              <a:picLocks noChangeArrowheads="1"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51920" y="-1899592"/>
              <a:ext cx="1698625" cy="308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89672" y="-257135"/>
              <a:ext cx="594981" cy="345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15055" y="3454726"/>
            <a:ext cx="2457202" cy="1177316"/>
          </a:xfrm>
          <a:prstGeom prst="rect">
            <a:avLst/>
          </a:prstGeom>
          <a:noFill/>
          <a:ln>
            <a:noFill/>
          </a:ln>
          <a:effectLst>
            <a:outerShdw algn="l" dir="600000" dist="63500" rotWithShape="0">
              <a:prstClr val="black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3105150" y="585082"/>
            <a:ext cx="2824178" cy="1501175"/>
          </a:xfrm>
          <a:prstGeom prst="wedgeRoundRectCallout">
            <a:avLst>
              <a:gd fmla="val -47039" name="adj1"/>
              <a:gd fmla="val 89676" name="adj2"/>
              <a:gd fmla="val 16667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钓鱼岛属于中国</a:t>
            </a:r>
          </a:p>
        </p:txBody>
      </p:sp>
      <p:pic>
        <p:nvPicPr>
          <p:cNvPr id="10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62565" y="3414621"/>
            <a:ext cx="2457202" cy="1177316"/>
          </a:xfrm>
          <a:prstGeom prst="rect">
            <a:avLst/>
          </a:prstGeom>
          <a:noFill/>
          <a:ln>
            <a:noFill/>
          </a:ln>
          <a:effectLst>
            <a:outerShdw algn="l" dir="600000" dist="63500" rotWithShape="0">
              <a:prstClr val="black"/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 flipH="1">
            <a:off x="6550059" y="1437269"/>
            <a:ext cx="2595009" cy="1501175"/>
          </a:xfrm>
          <a:prstGeom prst="wedgeRoundRectCallout">
            <a:avLst>
              <a:gd fmla="val -39552" name="adj1"/>
              <a:gd fmla="val 79368" name="adj2"/>
              <a:gd fmla="val 16667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属于日本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4612670" y="1377489"/>
            <a:ext cx="4527538" cy="1866316"/>
          </a:xfrm>
          <a:prstGeom prst="wedgeRoundRectCallout">
            <a:avLst>
              <a:gd fmla="val -47039" name="adj1"/>
              <a:gd fmla="val 89676" name="adj2"/>
              <a:gd fmla="val 16667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b="1" lang="zh-CN" sz="2000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84968" y="1558358"/>
            <a:ext cx="4155557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1885以来，日本政府通过冲绳县当局等途径再三实地调查，慎重确认尖阁诸岛不仅为无人岛，而且没有受到清朝统治的痕迹。</a:t>
            </a:r>
          </a:p>
        </p:txBody>
      </p:sp>
    </p:spTree>
    <p:extLst>
      <p:ext uri="{BB962C8B-B14F-4D97-AF65-F5344CB8AC3E}">
        <p14:creationId val="3321041209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2673 L 3.05556E-06 4.16281E-06" pathEditMode="relative" ptsTypes="AA" rAng="0">
                                      <p:cBhvr>
                                        <p:cTn dur="75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33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2.07216E-06 L -0.34861 0.28816" pathEditMode="relative" ptsTypes="AA" rAng="0">
                                      <p:cBhvr>
                                        <p:cTn dur="75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14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accel="50000" decel="50000" fill="hold" id="31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3.75578E-06 L 0.33299 0.29394" pathEditMode="relative" ptsTypes="AA" rAng="0">
                                      <p:cBhvr>
                                        <p:cTn dur="75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468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6859 L 3.05556E-06 4.16281E-06" pathEditMode="relative" ptsTypes="AA" rAng="0">
                                      <p:cBhvr>
                                        <p:cTn dur="75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xit" presetID="2" presetSubtype="4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3" nodeType="withEffect" presetClass="exit" presetID="2" presetSubtype="4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7" nodeType="withEffect" presetClass="exit" presetID="2" presetSubtype="4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accel="50000" decel="50000" fill="hold" id="60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3.00648E-06 L -0.63524 0.13459" pathEditMode="relative" ptsTypes="AA" rAng="0">
                                      <p:cBhvr>
                                        <p:cTn dur="1000" fill="hold" id="6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1" y="6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6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6859 L 3.05556E-06 4.16281E-06" pathEditMode="relative" ptsTypes="AA" rAng="0">
                                      <p:cBhvr>
                                        <p:cTn dur="1250" fill="hold" id="6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44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2934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 id="7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fill="hold" grpId="1" id="72" nodeType="afterEffect" presetClass="exit" presetID="2" presetSubtype="4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dur="1000" id="7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id="7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xit" presetID="2" presetSubtype="4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 id="7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id="7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80" nodeType="withEffect" presetClass="exit" presetID="2" presetSubtype="4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 id="8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1" spid="9"/>
      <p:bldP grpId="2" spid="9"/>
      <p:bldP grpId="0" spid="11"/>
      <p:bldP grpId="1" spid="11"/>
      <p:bldP grpId="2" spid="11"/>
      <p:bldP grpId="0" spid="12"/>
      <p:bldP grpId="1" spid="12"/>
      <p:bldP grpId="2" spid="12"/>
      <p:bldP grpId="0" spid="13"/>
      <p:bldP grpId="1" spid="1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279111" y="2470629"/>
            <a:ext cx="1833563" cy="3184525"/>
            <a:chOff x="1422363" y="-2001192"/>
            <a:chExt cx="1833563" cy="3184525"/>
          </a:xfrm>
          <a:effectLst>
            <a:outerShdw algn="bl" blurRad="76200" dir="18900000" kx="-1200000" rotWithShape="0" sy="23000">
              <a:prstClr val="black">
                <a:alpha val="21000"/>
              </a:prstClr>
            </a:outerShdw>
          </a:effectLst>
        </p:grpSpPr>
        <p:pic>
          <p:nvPicPr>
            <p:cNvPr id="5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22363" y="-2001192"/>
              <a:ext cx="1833563" cy="318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049517" y="-170180"/>
              <a:ext cx="579254" cy="35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圆角矩形标注 6"/>
          <p:cNvSpPr/>
          <p:nvPr/>
        </p:nvSpPr>
        <p:spPr>
          <a:xfrm>
            <a:off x="4079777" y="1268760"/>
            <a:ext cx="4227089" cy="1656184"/>
          </a:xfrm>
          <a:prstGeom prst="wedgeRoundRectCallout">
            <a:avLst>
              <a:gd fmla="val -47039" name="adj1"/>
              <a:gd fmla="val 89676" name="adj2"/>
              <a:gd fmla="val 16667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b="1" lang="zh-CN" sz="2000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" name="圆角矩形标注 7"/>
          <p:cNvSpPr/>
          <p:nvPr/>
        </p:nvSpPr>
        <p:spPr>
          <a:xfrm flipH="1">
            <a:off x="8832304" y="2924945"/>
            <a:ext cx="1512167" cy="590967"/>
          </a:xfrm>
          <a:prstGeom prst="wedgeRoundRectCallout">
            <a:avLst>
              <a:gd fmla="val -47039" name="adj1"/>
              <a:gd fmla="val 89676" name="adj2"/>
              <a:gd fmla="val 16667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...............</a:t>
            </a:r>
          </a:p>
        </p:txBody>
      </p:sp>
      <p:sp>
        <p:nvSpPr>
          <p:cNvPr id="2" name="矩形 1"/>
          <p:cNvSpPr/>
          <p:nvPr/>
        </p:nvSpPr>
        <p:spPr>
          <a:xfrm>
            <a:off x="4112673" y="1870463"/>
            <a:ext cx="419419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1885年以前日本调查过吗？</a:t>
            </a:r>
          </a:p>
        </p:txBody>
      </p:sp>
      <p:sp>
        <p:nvSpPr>
          <p:cNvPr id="10" name="矩形 9"/>
          <p:cNvSpPr/>
          <p:nvPr/>
        </p:nvSpPr>
        <p:spPr>
          <a:xfrm>
            <a:off x="4254985" y="1465911"/>
            <a:ext cx="387667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latin charset="-122" pitchFamily="34" typeface="微软雅黑"/>
                <a:ea charset="-122" pitchFamily="34" typeface="微软雅黑"/>
              </a:rPr>
              <a:t>中国至少已先于日本500多年发现、认识并实际利用了这些岛屿。</a:t>
            </a:r>
          </a:p>
        </p:txBody>
      </p:sp>
      <p:sp>
        <p:nvSpPr>
          <p:cNvPr id="11" name="圆角矩形标注 10"/>
          <p:cNvSpPr/>
          <p:nvPr/>
        </p:nvSpPr>
        <p:spPr>
          <a:xfrm flipH="1">
            <a:off x="8832304" y="4069494"/>
            <a:ext cx="1512167" cy="590967"/>
          </a:xfrm>
          <a:prstGeom prst="wedgeRoundRectCallout">
            <a:avLst>
              <a:gd fmla="val -47039" name="adj1"/>
              <a:gd fmla="val 89676" name="adj2"/>
              <a:gd fmla="val 16667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b="1" lang="en-US"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rPr>
              <a:t>?????????</a:t>
            </a:r>
          </a:p>
        </p:txBody>
      </p:sp>
      <p:sp>
        <p:nvSpPr>
          <p:cNvPr id="13" name="矩形 12"/>
          <p:cNvSpPr/>
          <p:nvPr/>
        </p:nvSpPr>
        <p:spPr>
          <a:xfrm>
            <a:off x="3868001" y="1783528"/>
            <a:ext cx="496430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3600">
                <a:latin charset="-122" pitchFamily="34" typeface="微软雅黑"/>
                <a:ea charset="-122" pitchFamily="34" typeface="微软雅黑"/>
              </a:rPr>
              <a:t>用历史来证明！</a:t>
            </a:r>
          </a:p>
        </p:txBody>
      </p:sp>
      <p:sp>
        <p:nvSpPr>
          <p:cNvPr id="9" name="矩形 8"/>
          <p:cNvSpPr/>
          <p:nvPr/>
        </p:nvSpPr>
        <p:spPr>
          <a:xfrm>
            <a:off x="4223793" y="1747353"/>
            <a:ext cx="4050491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4400">
                <a:latin charset="-122" pitchFamily="34" typeface="微软雅黑"/>
                <a:ea charset="-122" pitchFamily="34" typeface="微软雅黑"/>
              </a:rPr>
              <a:t>有质疑？</a:t>
            </a:r>
          </a:p>
        </p:txBody>
      </p:sp>
    </p:spTree>
    <p:extLst>
      <p:ext uri="{BB962C8B-B14F-4D97-AF65-F5344CB8AC3E}">
        <p14:creationId val="4019655738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6859 L 3.05556E-06 4.16281E-06" pathEditMode="relative" ptsTypes="AA" rAng="0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1" id="23" nodeType="afterEffect" presetClass="exit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1397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fill="hold" grpId="1" id="35" nodeType="afterEffect" presetClass="exit" presetID="10" presetSubtype="0">
                                  <p:stCondLst>
                                    <p:cond delay="1156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506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8256"/>
                            </p:stCondLst>
                            <p:childTnLst>
                              <p:par>
                                <p:cTn fill="hold" grpId="1" id="43" nodeType="afterEffect" presetClass="exit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8756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756"/>
                            </p:stCondLst>
                            <p:childTnLst>
                              <p:par>
                                <p:cTn fill="hold" id="51" nodeType="afterEffect" presetClass="exit" presetID="10" presetSubtype="0">
                                  <p:stCondLst>
                                    <p:cond delay="1325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4" nodeType="withEffect" presetClass="exit" presetID="10" presetSubtype="0">
                                  <p:stCondLst>
                                    <p:cond delay="1325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7" nodeType="withEffect" presetClass="exit" presetID="10" presetSubtype="0">
                                  <p:stCondLst>
                                    <p:cond delay="1325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0" nodeType="withEffect" presetClass="exit" presetID="10" presetSubtype="0">
                                  <p:stCondLst>
                                    <p:cond delay="1325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10" presetSubtype="0">
                                  <p:stCondLst>
                                    <p:cond delay="1325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grpId="2" spid="7"/>
      <p:bldP grpId="0" spid="8"/>
      <p:bldP grpId="1" spid="8"/>
      <p:bldP grpId="0" spid="2"/>
      <p:bldP grpId="1" spid="2"/>
      <p:bldP grpId="0" spid="10"/>
      <p:bldP grpId="1" spid="10"/>
      <p:bldP grpId="0" spid="11"/>
      <p:bldP grpId="1" spid="11"/>
      <p:bldP grpId="0" spid="13"/>
      <p:bldP grpId="1" spid="13"/>
      <p:bldP grpId="0" spid="9"/>
      <p:bldP grpId="1" spid="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85" name="组合 3084"/>
          <p:cNvGrpSpPr/>
          <p:nvPr/>
        </p:nvGrpSpPr>
        <p:grpSpPr>
          <a:xfrm>
            <a:off x="1685927" y="5895462"/>
            <a:ext cx="8739187" cy="787400"/>
            <a:chOff x="161926" y="5740401"/>
            <a:chExt cx="8739187" cy="787400"/>
          </a:xfrm>
        </p:grpSpPr>
        <p:sp>
          <p:nvSpPr>
            <p:cNvPr id="3073" name="Freeform 8"/>
            <p:cNvSpPr/>
            <p:nvPr/>
          </p:nvSpPr>
          <p:spPr bwMode="auto">
            <a:xfrm>
              <a:off x="3619500" y="5967413"/>
              <a:ext cx="50800" cy="33338"/>
            </a:xfrm>
            <a:custGeom>
              <a:gdLst>
                <a:gd fmla="*/ 6 w 6" name="T0"/>
                <a:gd fmla="*/ 3 h 4" name="T1"/>
                <a:gd fmla="*/ 0 w 6" name="T2"/>
                <a:gd fmla="*/ 4 h 4" name="T3"/>
                <a:gd fmla="*/ 2 w 6" name="T4"/>
                <a:gd fmla="*/ 1 h 4" name="T5"/>
                <a:gd fmla="*/ 6 w 6" name="T6"/>
                <a:gd fmla="*/ 3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6">
                  <a:moveTo>
                    <a:pt x="6" y="3"/>
                  </a:moveTo>
                  <a:cubicBezTo>
                    <a:pt x="3" y="2"/>
                    <a:pt x="3" y="3"/>
                    <a:pt x="0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3" y="1"/>
                    <a:pt x="6" y="0"/>
                    <a:pt x="6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7" name="Freeform 9"/>
            <p:cNvSpPr/>
            <p:nvPr/>
          </p:nvSpPr>
          <p:spPr bwMode="auto">
            <a:xfrm>
              <a:off x="3544888" y="5992813"/>
              <a:ext cx="41275" cy="7938"/>
            </a:xfrm>
            <a:custGeom>
              <a:gdLst>
                <a:gd fmla="*/ 5 w 5" name="T0"/>
                <a:gd fmla="*/ 0 h 1" name="T1"/>
                <a:gd fmla="*/ 5 w 5" name="T2"/>
                <a:gd fmla="*/ 1 h 1" name="T3"/>
                <a:gd fmla="*/ 0 w 5" name="T4"/>
                <a:gd fmla="*/ 1 h 1" name="T5"/>
                <a:gd fmla="*/ 5 w 5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5"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0"/>
                    <a:pt x="0" y="1"/>
                  </a:cubicBezTo>
                  <a:cubicBezTo>
                    <a:pt x="1" y="0"/>
                    <a:pt x="4" y="0"/>
                    <a:pt x="5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8" name="Freeform 10"/>
            <p:cNvSpPr/>
            <p:nvPr/>
          </p:nvSpPr>
          <p:spPr bwMode="auto">
            <a:xfrm>
              <a:off x="3452813" y="5992813"/>
              <a:ext cx="74612" cy="49213"/>
            </a:xfrm>
            <a:custGeom>
              <a:gdLst>
                <a:gd fmla="*/ 9 w 9" name="T0"/>
                <a:gd fmla="*/ 3 h 6" name="T1"/>
                <a:gd fmla="*/ 0 w 9" name="T2"/>
                <a:gd fmla="*/ 4 h 6" name="T3"/>
                <a:gd fmla="*/ 9 w 9" name="T4"/>
                <a:gd fmla="*/ 3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9" y="3"/>
                  </a:moveTo>
                  <a:cubicBezTo>
                    <a:pt x="6" y="6"/>
                    <a:pt x="3" y="2"/>
                    <a:pt x="0" y="4"/>
                  </a:cubicBezTo>
                  <a:cubicBezTo>
                    <a:pt x="0" y="2"/>
                    <a:pt x="6" y="0"/>
                    <a:pt x="9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9" name="Freeform 11"/>
            <p:cNvSpPr/>
            <p:nvPr/>
          </p:nvSpPr>
          <p:spPr bwMode="auto">
            <a:xfrm>
              <a:off x="3209925" y="6176963"/>
              <a:ext cx="895350" cy="100013"/>
            </a:xfrm>
            <a:custGeom>
              <a:gdLst>
                <a:gd fmla="*/ 107 w 107" name="T0"/>
                <a:gd fmla="*/ 3 h 12" name="T1"/>
                <a:gd fmla="*/ 100 w 107" name="T2"/>
                <a:gd fmla="*/ 5 h 12" name="T3"/>
                <a:gd fmla="*/ 83 w 107" name="T4"/>
                <a:gd fmla="*/ 7 h 12" name="T5"/>
                <a:gd fmla="*/ 94 w 107" name="T6"/>
                <a:gd fmla="*/ 5 h 12" name="T7"/>
                <a:gd fmla="*/ 32 w 107" name="T8"/>
                <a:gd fmla="*/ 8 h 12" name="T9"/>
                <a:gd fmla="*/ 28 w 107" name="T10"/>
                <a:gd fmla="*/ 7 h 12" name="T11"/>
                <a:gd fmla="*/ 14 w 107" name="T12"/>
                <a:gd fmla="*/ 8 h 12" name="T13"/>
                <a:gd fmla="*/ 0 w 107" name="T14"/>
                <a:gd fmla="*/ 7 h 12" name="T15"/>
                <a:gd fmla="*/ 7 w 107" name="T16"/>
                <a:gd fmla="*/ 7 h 12" name="T17"/>
                <a:gd fmla="*/ 77 w 107" name="T18"/>
                <a:gd fmla="*/ 1 h 12" name="T19"/>
                <a:gd fmla="*/ 107 w 107" name="T20"/>
                <a:gd fmla="*/ 3 h 1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" w="107">
                  <a:moveTo>
                    <a:pt x="107" y="3"/>
                  </a:moveTo>
                  <a:cubicBezTo>
                    <a:pt x="107" y="6"/>
                    <a:pt x="103" y="6"/>
                    <a:pt x="100" y="5"/>
                  </a:cubicBezTo>
                  <a:cubicBezTo>
                    <a:pt x="96" y="7"/>
                    <a:pt x="90" y="7"/>
                    <a:pt x="83" y="7"/>
                  </a:cubicBezTo>
                  <a:cubicBezTo>
                    <a:pt x="86" y="2"/>
                    <a:pt x="91" y="8"/>
                    <a:pt x="94" y="5"/>
                  </a:cubicBezTo>
                  <a:cubicBezTo>
                    <a:pt x="73" y="5"/>
                    <a:pt x="51" y="6"/>
                    <a:pt x="32" y="8"/>
                  </a:cubicBezTo>
                  <a:cubicBezTo>
                    <a:pt x="31" y="7"/>
                    <a:pt x="28" y="7"/>
                    <a:pt x="28" y="7"/>
                  </a:cubicBezTo>
                  <a:cubicBezTo>
                    <a:pt x="25" y="9"/>
                    <a:pt x="20" y="7"/>
                    <a:pt x="14" y="8"/>
                  </a:cubicBezTo>
                  <a:cubicBezTo>
                    <a:pt x="9" y="8"/>
                    <a:pt x="1" y="12"/>
                    <a:pt x="0" y="7"/>
                  </a:cubicBezTo>
                  <a:cubicBezTo>
                    <a:pt x="1" y="5"/>
                    <a:pt x="6" y="6"/>
                    <a:pt x="7" y="7"/>
                  </a:cubicBezTo>
                  <a:cubicBezTo>
                    <a:pt x="28" y="5"/>
                    <a:pt x="53" y="3"/>
                    <a:pt x="77" y="1"/>
                  </a:cubicBezTo>
                  <a:cubicBezTo>
                    <a:pt x="86" y="1"/>
                    <a:pt x="97" y="0"/>
                    <a:pt x="107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0" name="Freeform 12"/>
            <p:cNvSpPr>
              <a:spLocks noEditPoints="1"/>
            </p:cNvSpPr>
            <p:nvPr/>
          </p:nvSpPr>
          <p:spPr bwMode="auto">
            <a:xfrm>
              <a:off x="161926" y="5799138"/>
              <a:ext cx="5006975" cy="334963"/>
            </a:xfrm>
            <a:custGeom>
              <a:gdLst>
                <a:gd fmla="*/ 594 w 598" name="T0"/>
                <a:gd fmla="*/ 0 h 40" name="T1"/>
                <a:gd fmla="*/ 477 w 598" name="T2"/>
                <a:gd fmla="*/ 20 h 40" name="T3"/>
                <a:gd fmla="*/ 386 w 598" name="T4"/>
                <a:gd fmla="*/ 14 h 40" name="T5"/>
                <a:gd fmla="*/ 274 w 598" name="T6"/>
                <a:gd fmla="*/ 22 h 40" name="T7"/>
                <a:gd fmla="*/ 210 w 598" name="T8"/>
                <a:gd fmla="*/ 3 h 40" name="T9"/>
                <a:gd fmla="*/ 205 w 598" name="T10"/>
                <a:gd fmla="*/ 1 h 40" name="T11"/>
                <a:gd fmla="*/ 161 w 598" name="T12"/>
                <a:gd fmla="*/ 10 h 40" name="T13"/>
                <a:gd fmla="*/ 99 w 598" name="T14"/>
                <a:gd fmla="*/ 11 h 40" name="T15"/>
                <a:gd fmla="*/ 83 w 598" name="T16"/>
                <a:gd fmla="*/ 4 h 40" name="T17"/>
                <a:gd fmla="*/ 61 w 598" name="T18"/>
                <a:gd fmla="*/ 14 h 40" name="T19"/>
                <a:gd fmla="*/ 56 w 598" name="T20"/>
                <a:gd fmla="*/ 18 h 40" name="T21"/>
                <a:gd fmla="*/ 30 w 598" name="T22"/>
                <a:gd fmla="*/ 27 h 40" name="T23"/>
                <a:gd fmla="*/ 1 w 598" name="T24"/>
                <a:gd fmla="*/ 40 h 40" name="T25"/>
                <a:gd fmla="*/ 51 w 598" name="T26"/>
                <a:gd fmla="*/ 30 h 40" name="T27"/>
                <a:gd fmla="*/ 69 w 598" name="T28"/>
                <a:gd fmla="*/ 32 h 40" name="T29"/>
                <a:gd fmla="*/ 232 w 598" name="T30"/>
                <a:gd fmla="*/ 18 h 40" name="T31"/>
                <a:gd fmla="*/ 265 w 598" name="T32"/>
                <a:gd fmla="*/ 24 h 40" name="T33"/>
                <a:gd fmla="*/ 310 w 598" name="T34"/>
                <a:gd fmla="*/ 26 h 40" name="T35"/>
                <a:gd fmla="*/ 330 w 598" name="T36"/>
                <a:gd fmla="*/ 32 h 40" name="T37"/>
                <a:gd fmla="*/ 390 w 598" name="T38"/>
                <a:gd fmla="*/ 27 h 40" name="T39"/>
                <a:gd fmla="*/ 418 w 598" name="T40"/>
                <a:gd fmla="*/ 21 h 40" name="T41"/>
                <a:gd fmla="*/ 448 w 598" name="T42"/>
                <a:gd fmla="*/ 16 h 40" name="T43"/>
                <a:gd fmla="*/ 556 w 598" name="T44"/>
                <a:gd fmla="*/ 17 h 40" name="T45"/>
                <a:gd fmla="*/ 564 w 598" name="T46"/>
                <a:gd fmla="*/ 15 h 40" name="T47"/>
                <a:gd fmla="*/ 135 w 598" name="T48"/>
                <a:gd fmla="*/ 14 h 40" name="T49"/>
                <a:gd fmla="*/ 110 w 598" name="T50"/>
                <a:gd fmla="*/ 17 h 40" name="T51"/>
                <a:gd fmla="*/ 71 w 598" name="T52"/>
                <a:gd fmla="*/ 21 h 40" name="T53"/>
                <a:gd fmla="*/ 92 w 598" name="T54"/>
                <a:gd fmla="*/ 28 h 40" name="T55"/>
                <a:gd fmla="*/ 118 w 598" name="T56"/>
                <a:gd fmla="*/ 23 h 40" name="T57"/>
                <a:gd fmla="*/ 149 w 598" name="T58"/>
                <a:gd fmla="*/ 14 h 40" name="T59"/>
                <a:gd fmla="*/ 227 w 598" name="T60"/>
                <a:gd fmla="*/ 15 h 40" name="T61"/>
                <a:gd fmla="*/ 223 w 598" name="T62"/>
                <a:gd fmla="*/ 14 h 40" name="T63"/>
                <a:gd fmla="*/ 245 w 598" name="T64"/>
                <a:gd fmla="*/ 11 h 40" name="T65"/>
                <a:gd fmla="*/ 259 w 598" name="T66"/>
                <a:gd fmla="*/ 20 h 40" name="T67"/>
                <a:gd fmla="*/ 262 w 598" name="T68"/>
                <a:gd fmla="*/ 18 h 40" name="T69"/>
                <a:gd fmla="*/ 271 w 598" name="T70"/>
                <a:gd fmla="*/ 24 h 40" name="T71"/>
                <a:gd fmla="*/ 376 w 598" name="T72"/>
                <a:gd fmla="*/ 17 h 40" name="T73"/>
                <a:gd fmla="*/ 272 w 598" name="T74"/>
                <a:gd fmla="*/ 24 h 40" name="T75"/>
                <a:gd fmla="*/ 282 w 598" name="T76"/>
                <a:gd fmla="*/ 27 h 40" name="T77"/>
                <a:gd fmla="*/ 347 w 598" name="T78"/>
                <a:gd fmla="*/ 30 h 40" name="T79"/>
                <a:gd fmla="*/ 320 w 598" name="T80"/>
                <a:gd fmla="*/ 24 h 40" name="T81"/>
                <a:gd fmla="*/ 354 w 598" name="T82"/>
                <a:gd fmla="*/ 24 h 40" name="T83"/>
                <a:gd fmla="*/ 392 w 598" name="T84"/>
                <a:gd fmla="*/ 14 h 40" name="T85"/>
                <a:gd fmla="*/ 378 w 598" name="T86"/>
                <a:gd fmla="*/ 23 h 40" name="T87"/>
                <a:gd fmla="*/ 438 w 598" name="T88"/>
                <a:gd fmla="*/ 8 h 40" name="T89"/>
                <a:gd fmla="*/ 442 w 598" name="T90"/>
                <a:gd fmla="*/ 9 h 40" name="T91"/>
                <a:gd fmla="*/ 454 w 598" name="T92"/>
                <a:gd fmla="*/ 17 h 4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0" w="598">
                  <a:moveTo>
                    <a:pt x="564" y="15"/>
                  </a:moveTo>
                  <a:cubicBezTo>
                    <a:pt x="577" y="11"/>
                    <a:pt x="591" y="9"/>
                    <a:pt x="598" y="1"/>
                  </a:cubicBezTo>
                  <a:cubicBezTo>
                    <a:pt x="597" y="1"/>
                    <a:pt x="597" y="0"/>
                    <a:pt x="594" y="0"/>
                  </a:cubicBezTo>
                  <a:cubicBezTo>
                    <a:pt x="594" y="1"/>
                    <a:pt x="595" y="2"/>
                    <a:pt x="593" y="2"/>
                  </a:cubicBezTo>
                  <a:cubicBezTo>
                    <a:pt x="591" y="4"/>
                    <a:pt x="587" y="4"/>
                    <a:pt x="585" y="7"/>
                  </a:cubicBezTo>
                  <a:cubicBezTo>
                    <a:pt x="551" y="15"/>
                    <a:pt x="513" y="28"/>
                    <a:pt x="477" y="20"/>
                  </a:cubicBezTo>
                  <a:cubicBezTo>
                    <a:pt x="469" y="15"/>
                    <a:pt x="461" y="16"/>
                    <a:pt x="451" y="14"/>
                  </a:cubicBezTo>
                  <a:cubicBezTo>
                    <a:pt x="441" y="3"/>
                    <a:pt x="425" y="3"/>
                    <a:pt x="409" y="7"/>
                  </a:cubicBezTo>
                  <a:cubicBezTo>
                    <a:pt x="402" y="8"/>
                    <a:pt x="393" y="11"/>
                    <a:pt x="386" y="14"/>
                  </a:cubicBezTo>
                  <a:cubicBezTo>
                    <a:pt x="380" y="15"/>
                    <a:pt x="372" y="14"/>
                    <a:pt x="366" y="15"/>
                  </a:cubicBezTo>
                  <a:cubicBezTo>
                    <a:pt x="360" y="16"/>
                    <a:pt x="356" y="18"/>
                    <a:pt x="351" y="20"/>
                  </a:cubicBezTo>
                  <a:cubicBezTo>
                    <a:pt x="330" y="9"/>
                    <a:pt x="300" y="18"/>
                    <a:pt x="274" y="22"/>
                  </a:cubicBezTo>
                  <a:cubicBezTo>
                    <a:pt x="271" y="16"/>
                    <a:pt x="263" y="10"/>
                    <a:pt x="253" y="11"/>
                  </a:cubicBezTo>
                  <a:cubicBezTo>
                    <a:pt x="239" y="6"/>
                    <a:pt x="223" y="10"/>
                    <a:pt x="206" y="8"/>
                  </a:cubicBezTo>
                  <a:cubicBezTo>
                    <a:pt x="207" y="7"/>
                    <a:pt x="212" y="6"/>
                    <a:pt x="210" y="3"/>
                  </a:cubicBezTo>
                  <a:cubicBezTo>
                    <a:pt x="207" y="3"/>
                    <a:pt x="207" y="9"/>
                    <a:pt x="202" y="7"/>
                  </a:cubicBezTo>
                  <a:cubicBezTo>
                    <a:pt x="204" y="5"/>
                    <a:pt x="205" y="3"/>
                    <a:pt x="207" y="1"/>
                  </a:cubicBezTo>
                  <a:cubicBezTo>
                    <a:pt x="206" y="1"/>
                    <a:pt x="206" y="1"/>
                    <a:pt x="205" y="1"/>
                  </a:cubicBezTo>
                  <a:cubicBezTo>
                    <a:pt x="203" y="4"/>
                    <a:pt x="201" y="6"/>
                    <a:pt x="198" y="9"/>
                  </a:cubicBezTo>
                  <a:cubicBezTo>
                    <a:pt x="184" y="11"/>
                    <a:pt x="171" y="15"/>
                    <a:pt x="159" y="11"/>
                  </a:cubicBezTo>
                  <a:cubicBezTo>
                    <a:pt x="159" y="10"/>
                    <a:pt x="162" y="11"/>
                    <a:pt x="161" y="10"/>
                  </a:cubicBezTo>
                  <a:cubicBezTo>
                    <a:pt x="148" y="9"/>
                    <a:pt x="128" y="6"/>
                    <a:pt x="117" y="10"/>
                  </a:cubicBezTo>
                  <a:cubicBezTo>
                    <a:pt x="117" y="9"/>
                    <a:pt x="116" y="8"/>
                    <a:pt x="115" y="8"/>
                  </a:cubicBezTo>
                  <a:cubicBezTo>
                    <a:pt x="109" y="7"/>
                    <a:pt x="104" y="11"/>
                    <a:pt x="99" y="11"/>
                  </a:cubicBezTo>
                  <a:cubicBezTo>
                    <a:pt x="93" y="13"/>
                    <a:pt x="86" y="11"/>
                    <a:pt x="79" y="10"/>
                  </a:cubicBezTo>
                  <a:cubicBezTo>
                    <a:pt x="83" y="9"/>
                    <a:pt x="87" y="7"/>
                    <a:pt x="88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1" y="5"/>
                    <a:pt x="80" y="7"/>
                    <a:pt x="78" y="8"/>
                  </a:cubicBezTo>
                  <a:cubicBezTo>
                    <a:pt x="76" y="9"/>
                    <a:pt x="78" y="10"/>
                    <a:pt x="77" y="11"/>
                  </a:cubicBezTo>
                  <a:cubicBezTo>
                    <a:pt x="71" y="13"/>
                    <a:pt x="64" y="10"/>
                    <a:pt x="61" y="14"/>
                  </a:cubicBezTo>
                  <a:cubicBezTo>
                    <a:pt x="61" y="15"/>
                    <a:pt x="63" y="15"/>
                    <a:pt x="63" y="15"/>
                  </a:cubicBezTo>
                  <a:cubicBezTo>
                    <a:pt x="67" y="16"/>
                    <a:pt x="72" y="14"/>
                    <a:pt x="79" y="16"/>
                  </a:cubicBezTo>
                  <a:cubicBezTo>
                    <a:pt x="71" y="17"/>
                    <a:pt x="61" y="17"/>
                    <a:pt x="56" y="18"/>
                  </a:cubicBezTo>
                  <a:cubicBezTo>
                    <a:pt x="56" y="18"/>
                    <a:pt x="56" y="20"/>
                    <a:pt x="54" y="20"/>
                  </a:cubicBezTo>
                  <a:cubicBezTo>
                    <a:pt x="46" y="22"/>
                    <a:pt x="37" y="20"/>
                    <a:pt x="30" y="24"/>
                  </a:cubicBezTo>
                  <a:cubicBezTo>
                    <a:pt x="28" y="26"/>
                    <a:pt x="30" y="26"/>
                    <a:pt x="30" y="27"/>
                  </a:cubicBezTo>
                  <a:cubicBezTo>
                    <a:pt x="34" y="28"/>
                    <a:pt x="41" y="23"/>
                    <a:pt x="46" y="24"/>
                  </a:cubicBezTo>
                  <a:cubicBezTo>
                    <a:pt x="33" y="29"/>
                    <a:pt x="17" y="30"/>
                    <a:pt x="1" y="33"/>
                  </a:cubicBezTo>
                  <a:cubicBezTo>
                    <a:pt x="1" y="36"/>
                    <a:pt x="0" y="37"/>
                    <a:pt x="1" y="40"/>
                  </a:cubicBezTo>
                  <a:cubicBezTo>
                    <a:pt x="12" y="40"/>
                    <a:pt x="23" y="37"/>
                    <a:pt x="33" y="35"/>
                  </a:cubicBezTo>
                  <a:cubicBezTo>
                    <a:pt x="39" y="34"/>
                    <a:pt x="46" y="35"/>
                    <a:pt x="52" y="32"/>
                  </a:cubicBezTo>
                  <a:cubicBezTo>
                    <a:pt x="51" y="32"/>
                    <a:pt x="50" y="30"/>
                    <a:pt x="51" y="30"/>
                  </a:cubicBezTo>
                  <a:cubicBezTo>
                    <a:pt x="53" y="33"/>
                    <a:pt x="60" y="33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7" y="30"/>
                    <a:pt x="67" y="32"/>
                    <a:pt x="69" y="32"/>
                  </a:cubicBezTo>
                  <a:cubicBezTo>
                    <a:pt x="91" y="30"/>
                    <a:pt x="112" y="29"/>
                    <a:pt x="135" y="27"/>
                  </a:cubicBezTo>
                  <a:cubicBezTo>
                    <a:pt x="158" y="23"/>
                    <a:pt x="184" y="15"/>
                    <a:pt x="208" y="17"/>
                  </a:cubicBezTo>
                  <a:cubicBezTo>
                    <a:pt x="213" y="20"/>
                    <a:pt x="224" y="17"/>
                    <a:pt x="232" y="18"/>
                  </a:cubicBezTo>
                  <a:cubicBezTo>
                    <a:pt x="233" y="20"/>
                    <a:pt x="229" y="18"/>
                    <a:pt x="229" y="20"/>
                  </a:cubicBezTo>
                  <a:cubicBezTo>
                    <a:pt x="232" y="20"/>
                    <a:pt x="234" y="21"/>
                    <a:pt x="234" y="18"/>
                  </a:cubicBezTo>
                  <a:cubicBezTo>
                    <a:pt x="243" y="22"/>
                    <a:pt x="258" y="21"/>
                    <a:pt x="265" y="24"/>
                  </a:cubicBezTo>
                  <a:cubicBezTo>
                    <a:pt x="263" y="27"/>
                    <a:pt x="268" y="29"/>
                    <a:pt x="271" y="30"/>
                  </a:cubicBezTo>
                  <a:cubicBezTo>
                    <a:pt x="280" y="24"/>
                    <a:pt x="288" y="35"/>
                    <a:pt x="298" y="28"/>
                  </a:cubicBezTo>
                  <a:cubicBezTo>
                    <a:pt x="302" y="30"/>
                    <a:pt x="305" y="26"/>
                    <a:pt x="310" y="26"/>
                  </a:cubicBezTo>
                  <a:cubicBezTo>
                    <a:pt x="313" y="24"/>
                    <a:pt x="318" y="27"/>
                    <a:pt x="323" y="28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25" y="29"/>
                    <a:pt x="330" y="30"/>
                    <a:pt x="330" y="32"/>
                  </a:cubicBezTo>
                  <a:cubicBezTo>
                    <a:pt x="331" y="33"/>
                    <a:pt x="331" y="32"/>
                    <a:pt x="333" y="32"/>
                  </a:cubicBezTo>
                  <a:cubicBezTo>
                    <a:pt x="340" y="36"/>
                    <a:pt x="350" y="32"/>
                    <a:pt x="359" y="32"/>
                  </a:cubicBezTo>
                  <a:cubicBezTo>
                    <a:pt x="372" y="29"/>
                    <a:pt x="382" y="30"/>
                    <a:pt x="390" y="27"/>
                  </a:cubicBezTo>
                  <a:cubicBezTo>
                    <a:pt x="389" y="26"/>
                    <a:pt x="387" y="27"/>
                    <a:pt x="385" y="26"/>
                  </a:cubicBezTo>
                  <a:cubicBezTo>
                    <a:pt x="396" y="22"/>
                    <a:pt x="410" y="17"/>
                    <a:pt x="421" y="20"/>
                  </a:cubicBezTo>
                  <a:cubicBezTo>
                    <a:pt x="421" y="21"/>
                    <a:pt x="417" y="18"/>
                    <a:pt x="418" y="21"/>
                  </a:cubicBezTo>
                  <a:cubicBezTo>
                    <a:pt x="421" y="20"/>
                    <a:pt x="421" y="21"/>
                    <a:pt x="421" y="22"/>
                  </a:cubicBezTo>
                  <a:cubicBezTo>
                    <a:pt x="425" y="18"/>
                    <a:pt x="435" y="16"/>
                    <a:pt x="436" y="11"/>
                  </a:cubicBezTo>
                  <a:cubicBezTo>
                    <a:pt x="440" y="14"/>
                    <a:pt x="444" y="15"/>
                    <a:pt x="448" y="16"/>
                  </a:cubicBezTo>
                  <a:cubicBezTo>
                    <a:pt x="450" y="20"/>
                    <a:pt x="455" y="22"/>
                    <a:pt x="460" y="22"/>
                  </a:cubicBezTo>
                  <a:cubicBezTo>
                    <a:pt x="483" y="27"/>
                    <a:pt x="506" y="23"/>
                    <a:pt x="527" y="24"/>
                  </a:cubicBezTo>
                  <a:cubicBezTo>
                    <a:pt x="536" y="21"/>
                    <a:pt x="547" y="18"/>
                    <a:pt x="556" y="17"/>
                  </a:cubicBezTo>
                  <a:cubicBezTo>
                    <a:pt x="558" y="17"/>
                    <a:pt x="555" y="18"/>
                    <a:pt x="558" y="18"/>
                  </a:cubicBezTo>
                  <a:cubicBezTo>
                    <a:pt x="569" y="18"/>
                    <a:pt x="578" y="15"/>
                    <a:pt x="587" y="13"/>
                  </a:cubicBezTo>
                  <a:cubicBezTo>
                    <a:pt x="581" y="9"/>
                    <a:pt x="572" y="16"/>
                    <a:pt x="564" y="15"/>
                  </a:cubicBezTo>
                  <a:close/>
                  <a:moveTo>
                    <a:pt x="135" y="14"/>
                  </a:moveTo>
                  <a:cubicBezTo>
                    <a:pt x="132" y="15"/>
                    <a:pt x="130" y="15"/>
                    <a:pt x="126" y="15"/>
                  </a:cubicBezTo>
                  <a:cubicBezTo>
                    <a:pt x="128" y="13"/>
                    <a:pt x="131" y="13"/>
                    <a:pt x="135" y="14"/>
                  </a:cubicBezTo>
                  <a:close/>
                  <a:moveTo>
                    <a:pt x="110" y="17"/>
                  </a:moveTo>
                  <a:cubicBezTo>
                    <a:pt x="106" y="18"/>
                    <a:pt x="104" y="18"/>
                    <a:pt x="100" y="18"/>
                  </a:cubicBezTo>
                  <a:cubicBezTo>
                    <a:pt x="103" y="18"/>
                    <a:pt x="108" y="15"/>
                    <a:pt x="110" y="17"/>
                  </a:cubicBezTo>
                  <a:close/>
                  <a:moveTo>
                    <a:pt x="71" y="21"/>
                  </a:moveTo>
                  <a:cubicBezTo>
                    <a:pt x="70" y="22"/>
                    <a:pt x="67" y="22"/>
                    <a:pt x="66" y="22"/>
                  </a:cubicBezTo>
                  <a:cubicBezTo>
                    <a:pt x="66" y="20"/>
                    <a:pt x="69" y="21"/>
                    <a:pt x="71" y="21"/>
                  </a:cubicBezTo>
                  <a:close/>
                  <a:moveTo>
                    <a:pt x="92" y="28"/>
                  </a:moveTo>
                  <a:cubicBezTo>
                    <a:pt x="93" y="27"/>
                    <a:pt x="96" y="27"/>
                    <a:pt x="96" y="29"/>
                  </a:cubicBezTo>
                  <a:cubicBezTo>
                    <a:pt x="95" y="28"/>
                    <a:pt x="92" y="29"/>
                    <a:pt x="92" y="28"/>
                  </a:cubicBezTo>
                  <a:close/>
                  <a:moveTo>
                    <a:pt x="148" y="18"/>
                  </a:moveTo>
                  <a:cubicBezTo>
                    <a:pt x="143" y="20"/>
                    <a:pt x="139" y="23"/>
                    <a:pt x="136" y="23"/>
                  </a:cubicBezTo>
                  <a:cubicBezTo>
                    <a:pt x="131" y="24"/>
                    <a:pt x="125" y="22"/>
                    <a:pt x="118" y="23"/>
                  </a:cubicBezTo>
                  <a:cubicBezTo>
                    <a:pt x="98" y="24"/>
                    <a:pt x="77" y="28"/>
                    <a:pt x="61" y="28"/>
                  </a:cubicBezTo>
                  <a:cubicBezTo>
                    <a:pt x="66" y="24"/>
                    <a:pt x="76" y="26"/>
                    <a:pt x="84" y="24"/>
                  </a:cubicBezTo>
                  <a:cubicBezTo>
                    <a:pt x="105" y="21"/>
                    <a:pt x="132" y="17"/>
                    <a:pt x="149" y="14"/>
                  </a:cubicBezTo>
                  <a:cubicBezTo>
                    <a:pt x="152" y="15"/>
                    <a:pt x="155" y="14"/>
                    <a:pt x="159" y="15"/>
                  </a:cubicBezTo>
                  <a:cubicBezTo>
                    <a:pt x="157" y="18"/>
                    <a:pt x="152" y="17"/>
                    <a:pt x="148" y="18"/>
                  </a:cubicBezTo>
                  <a:close/>
                  <a:moveTo>
                    <a:pt x="227" y="15"/>
                  </a:moveTo>
                  <a:cubicBezTo>
                    <a:pt x="215" y="16"/>
                    <a:pt x="204" y="14"/>
                    <a:pt x="198" y="14"/>
                  </a:cubicBezTo>
                  <a:cubicBezTo>
                    <a:pt x="207" y="11"/>
                    <a:pt x="219" y="10"/>
                    <a:pt x="227" y="14"/>
                  </a:cubicBezTo>
                  <a:cubicBezTo>
                    <a:pt x="226" y="15"/>
                    <a:pt x="224" y="11"/>
                    <a:pt x="223" y="14"/>
                  </a:cubicBezTo>
                  <a:cubicBezTo>
                    <a:pt x="224" y="14"/>
                    <a:pt x="224" y="15"/>
                    <a:pt x="227" y="15"/>
                  </a:cubicBezTo>
                  <a:close/>
                  <a:moveTo>
                    <a:pt x="232" y="10"/>
                  </a:moveTo>
                  <a:cubicBezTo>
                    <a:pt x="236" y="11"/>
                    <a:pt x="241" y="11"/>
                    <a:pt x="245" y="11"/>
                  </a:cubicBezTo>
                  <a:cubicBezTo>
                    <a:pt x="241" y="13"/>
                    <a:pt x="233" y="15"/>
                    <a:pt x="232" y="10"/>
                  </a:cubicBezTo>
                  <a:close/>
                  <a:moveTo>
                    <a:pt x="271" y="24"/>
                  </a:moveTo>
                  <a:cubicBezTo>
                    <a:pt x="267" y="24"/>
                    <a:pt x="263" y="21"/>
                    <a:pt x="259" y="20"/>
                  </a:cubicBezTo>
                  <a:cubicBezTo>
                    <a:pt x="250" y="18"/>
                    <a:pt x="240" y="21"/>
                    <a:pt x="235" y="16"/>
                  </a:cubicBezTo>
                  <a:cubicBezTo>
                    <a:pt x="240" y="16"/>
                    <a:pt x="245" y="15"/>
                    <a:pt x="248" y="14"/>
                  </a:cubicBezTo>
                  <a:cubicBezTo>
                    <a:pt x="254" y="14"/>
                    <a:pt x="258" y="18"/>
                    <a:pt x="262" y="18"/>
                  </a:cubicBezTo>
                  <a:cubicBezTo>
                    <a:pt x="261" y="17"/>
                    <a:pt x="258" y="16"/>
                    <a:pt x="258" y="14"/>
                  </a:cubicBezTo>
                  <a:cubicBezTo>
                    <a:pt x="262" y="14"/>
                    <a:pt x="265" y="16"/>
                    <a:pt x="268" y="17"/>
                  </a:cubicBezTo>
                  <a:cubicBezTo>
                    <a:pt x="263" y="18"/>
                    <a:pt x="272" y="21"/>
                    <a:pt x="271" y="24"/>
                  </a:cubicBezTo>
                  <a:close/>
                  <a:moveTo>
                    <a:pt x="376" y="17"/>
                  </a:moveTo>
                  <a:cubicBezTo>
                    <a:pt x="370" y="20"/>
                    <a:pt x="362" y="24"/>
                    <a:pt x="354" y="22"/>
                  </a:cubicBezTo>
                  <a:cubicBezTo>
                    <a:pt x="359" y="18"/>
                    <a:pt x="369" y="18"/>
                    <a:pt x="376" y="17"/>
                  </a:cubicBezTo>
                  <a:close/>
                  <a:moveTo>
                    <a:pt x="272" y="24"/>
                  </a:moveTo>
                  <a:cubicBezTo>
                    <a:pt x="274" y="26"/>
                    <a:pt x="274" y="24"/>
                    <a:pt x="278" y="24"/>
                  </a:cubicBezTo>
                  <a:cubicBezTo>
                    <a:pt x="276" y="26"/>
                    <a:pt x="272" y="28"/>
                    <a:pt x="272" y="24"/>
                  </a:cubicBezTo>
                  <a:close/>
                  <a:moveTo>
                    <a:pt x="282" y="27"/>
                  </a:moveTo>
                  <a:cubicBezTo>
                    <a:pt x="288" y="23"/>
                    <a:pt x="295" y="23"/>
                    <a:pt x="304" y="24"/>
                  </a:cubicBezTo>
                  <a:cubicBezTo>
                    <a:pt x="298" y="28"/>
                    <a:pt x="288" y="29"/>
                    <a:pt x="282" y="27"/>
                  </a:cubicBezTo>
                  <a:close/>
                  <a:moveTo>
                    <a:pt x="378" y="23"/>
                  </a:moveTo>
                  <a:cubicBezTo>
                    <a:pt x="377" y="23"/>
                    <a:pt x="378" y="24"/>
                    <a:pt x="377" y="26"/>
                  </a:cubicBezTo>
                  <a:cubicBezTo>
                    <a:pt x="366" y="29"/>
                    <a:pt x="357" y="28"/>
                    <a:pt x="347" y="30"/>
                  </a:cubicBezTo>
                  <a:cubicBezTo>
                    <a:pt x="346" y="32"/>
                    <a:pt x="341" y="32"/>
                    <a:pt x="338" y="30"/>
                  </a:cubicBezTo>
                  <a:cubicBezTo>
                    <a:pt x="333" y="29"/>
                    <a:pt x="330" y="26"/>
                    <a:pt x="325" y="24"/>
                  </a:cubicBezTo>
                  <a:cubicBezTo>
                    <a:pt x="324" y="23"/>
                    <a:pt x="321" y="24"/>
                    <a:pt x="320" y="24"/>
                  </a:cubicBezTo>
                  <a:cubicBezTo>
                    <a:pt x="313" y="24"/>
                    <a:pt x="306" y="22"/>
                    <a:pt x="298" y="21"/>
                  </a:cubicBezTo>
                  <a:cubicBezTo>
                    <a:pt x="307" y="18"/>
                    <a:pt x="319" y="16"/>
                    <a:pt x="331" y="17"/>
                  </a:cubicBezTo>
                  <a:cubicBezTo>
                    <a:pt x="339" y="17"/>
                    <a:pt x="347" y="21"/>
                    <a:pt x="354" y="24"/>
                  </a:cubicBezTo>
                  <a:cubicBezTo>
                    <a:pt x="354" y="26"/>
                    <a:pt x="356" y="26"/>
                    <a:pt x="356" y="27"/>
                  </a:cubicBezTo>
                  <a:cubicBezTo>
                    <a:pt x="369" y="24"/>
                    <a:pt x="383" y="16"/>
                    <a:pt x="398" y="14"/>
                  </a:cubicBezTo>
                  <a:cubicBezTo>
                    <a:pt x="397" y="14"/>
                    <a:pt x="395" y="15"/>
                    <a:pt x="392" y="14"/>
                  </a:cubicBezTo>
                  <a:cubicBezTo>
                    <a:pt x="393" y="13"/>
                    <a:pt x="396" y="13"/>
                    <a:pt x="397" y="13"/>
                  </a:cubicBezTo>
                  <a:cubicBezTo>
                    <a:pt x="405" y="16"/>
                    <a:pt x="423" y="7"/>
                    <a:pt x="430" y="11"/>
                  </a:cubicBezTo>
                  <a:cubicBezTo>
                    <a:pt x="415" y="16"/>
                    <a:pt x="397" y="17"/>
                    <a:pt x="378" y="23"/>
                  </a:cubicBezTo>
                  <a:close/>
                  <a:moveTo>
                    <a:pt x="441" y="10"/>
                  </a:moveTo>
                  <a:cubicBezTo>
                    <a:pt x="438" y="10"/>
                    <a:pt x="437" y="10"/>
                    <a:pt x="437" y="8"/>
                  </a:cubicBezTo>
                  <a:cubicBezTo>
                    <a:pt x="437" y="9"/>
                    <a:pt x="438" y="9"/>
                    <a:pt x="438" y="8"/>
                  </a:cubicBezTo>
                  <a:cubicBezTo>
                    <a:pt x="438" y="9"/>
                    <a:pt x="440" y="9"/>
                    <a:pt x="441" y="9"/>
                  </a:cubicBezTo>
                  <a:lnTo>
                    <a:pt x="441" y="10"/>
                  </a:lnTo>
                  <a:close/>
                  <a:moveTo>
                    <a:pt x="442" y="9"/>
                  </a:moveTo>
                  <a:cubicBezTo>
                    <a:pt x="444" y="9"/>
                    <a:pt x="443" y="10"/>
                    <a:pt x="444" y="10"/>
                  </a:cubicBezTo>
                  <a:cubicBezTo>
                    <a:pt x="443" y="11"/>
                    <a:pt x="441" y="11"/>
                    <a:pt x="442" y="9"/>
                  </a:cubicBezTo>
                  <a:close/>
                  <a:moveTo>
                    <a:pt x="454" y="17"/>
                  </a:moveTo>
                  <a:cubicBezTo>
                    <a:pt x="461" y="17"/>
                    <a:pt x="465" y="17"/>
                    <a:pt x="471" y="21"/>
                  </a:cubicBezTo>
                  <a:cubicBezTo>
                    <a:pt x="467" y="21"/>
                    <a:pt x="456" y="21"/>
                    <a:pt x="45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1" name="Freeform 13"/>
            <p:cNvSpPr/>
            <p:nvPr/>
          </p:nvSpPr>
          <p:spPr bwMode="auto">
            <a:xfrm>
              <a:off x="5294313" y="5740401"/>
              <a:ext cx="115887" cy="58738"/>
            </a:xfrm>
            <a:custGeom>
              <a:gdLst>
                <a:gd fmla="*/ 10 w 14" name="T0"/>
                <a:gd fmla="*/ 0 h 7" name="T1"/>
                <a:gd fmla="*/ 2 w 14" name="T2"/>
                <a:gd fmla="*/ 4 h 7" name="T3"/>
                <a:gd fmla="*/ 2 w 14" name="T4"/>
                <a:gd fmla="*/ 0 h 7" name="T5"/>
                <a:gd fmla="*/ 0 w 14" name="T6"/>
                <a:gd fmla="*/ 0 h 7" name="T7"/>
                <a:gd fmla="*/ 2 w 14" name="T8"/>
                <a:gd fmla="*/ 7 h 7" name="T9"/>
                <a:gd fmla="*/ 14 w 14" name="T10"/>
                <a:gd fmla="*/ 0 h 7" name="T11"/>
                <a:gd fmla="*/ 10 w 14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14">
                  <a:moveTo>
                    <a:pt x="10" y="0"/>
                  </a:moveTo>
                  <a:cubicBezTo>
                    <a:pt x="8" y="2"/>
                    <a:pt x="5" y="3"/>
                    <a:pt x="2" y="4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4"/>
                    <a:pt x="2" y="7"/>
                  </a:cubicBezTo>
                  <a:cubicBezTo>
                    <a:pt x="6" y="5"/>
                    <a:pt x="11" y="3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2" name="Freeform 14"/>
            <p:cNvSpPr>
              <a:spLocks noEditPoints="1"/>
            </p:cNvSpPr>
            <p:nvPr/>
          </p:nvSpPr>
          <p:spPr bwMode="auto">
            <a:xfrm>
              <a:off x="5795963" y="5783263"/>
              <a:ext cx="3105150" cy="284163"/>
            </a:xfrm>
            <a:custGeom>
              <a:gdLst>
                <a:gd fmla="*/ 198 w 371" name="T0"/>
                <a:gd fmla="*/ 14 h 34" name="T1"/>
                <a:gd fmla="*/ 238 w 371" name="T2"/>
                <a:gd fmla="*/ 10 h 34" name="T3"/>
                <a:gd fmla="*/ 272 w 371" name="T4"/>
                <a:gd fmla="*/ 12 h 34" name="T5"/>
                <a:gd fmla="*/ 360 w 371" name="T6"/>
                <a:gd fmla="*/ 23 h 34" name="T7"/>
                <a:gd fmla="*/ 371 w 371" name="T8"/>
                <a:gd fmla="*/ 29 h 34" name="T9"/>
                <a:gd fmla="*/ 368 w 371" name="T10"/>
                <a:gd fmla="*/ 34 h 34" name="T11"/>
                <a:gd fmla="*/ 269 w 371" name="T12"/>
                <a:gd fmla="*/ 29 h 34" name="T13"/>
                <a:gd fmla="*/ 213 w 371" name="T14"/>
                <a:gd fmla="*/ 23 h 34" name="T15"/>
                <a:gd fmla="*/ 185 w 371" name="T16"/>
                <a:gd fmla="*/ 30 h 34" name="T17"/>
                <a:gd fmla="*/ 164 w 371" name="T18"/>
                <a:gd fmla="*/ 30 h 34" name="T19"/>
                <a:gd fmla="*/ 183 w 371" name="T20"/>
                <a:gd fmla="*/ 24 h 34" name="T21"/>
                <a:gd fmla="*/ 125 w 371" name="T22"/>
                <a:gd fmla="*/ 26 h 34" name="T23"/>
                <a:gd fmla="*/ 114 w 371" name="T24"/>
                <a:gd fmla="*/ 23 h 34" name="T25"/>
                <a:gd fmla="*/ 87 w 371" name="T26"/>
                <a:gd fmla="*/ 20 h 34" name="T27"/>
                <a:gd fmla="*/ 82 w 371" name="T28"/>
                <a:gd fmla="*/ 18 h 34" name="T29"/>
                <a:gd fmla="*/ 63 w 371" name="T30"/>
                <a:gd fmla="*/ 23 h 34" name="T31"/>
                <a:gd fmla="*/ 56 w 371" name="T32"/>
                <a:gd fmla="*/ 17 h 34" name="T33"/>
                <a:gd fmla="*/ 10 w 371" name="T34"/>
                <a:gd fmla="*/ 24 h 34" name="T35"/>
                <a:gd fmla="*/ 41 w 371" name="T36"/>
                <a:gd fmla="*/ 8 h 34" name="T37"/>
                <a:gd fmla="*/ 79 w 371" name="T38"/>
                <a:gd fmla="*/ 9 h 34" name="T39"/>
                <a:gd fmla="*/ 118 w 371" name="T40"/>
                <a:gd fmla="*/ 16 h 34" name="T41"/>
                <a:gd fmla="*/ 199 w 371" name="T42"/>
                <a:gd fmla="*/ 9 h 34" name="T43"/>
                <a:gd fmla="*/ 38 w 371" name="T44"/>
                <a:gd fmla="*/ 12 h 34" name="T45"/>
                <a:gd fmla="*/ 38 w 371" name="T46"/>
                <a:gd fmla="*/ 12 h 34" name="T47"/>
                <a:gd fmla="*/ 48 w 371" name="T48"/>
                <a:gd fmla="*/ 16 h 34" name="T49"/>
                <a:gd fmla="*/ 61 w 371" name="T50"/>
                <a:gd fmla="*/ 5 h 34" name="T51"/>
                <a:gd fmla="*/ 107 w 371" name="T52"/>
                <a:gd fmla="*/ 16 h 34" name="T53"/>
                <a:gd fmla="*/ 84 w 371" name="T54"/>
                <a:gd fmla="*/ 10 h 34" name="T55"/>
                <a:gd fmla="*/ 107 w 371" name="T56"/>
                <a:gd fmla="*/ 16 h 34" name="T57"/>
                <a:gd fmla="*/ 80 w 371" name="T58"/>
                <a:gd fmla="*/ 12 h 34" name="T59"/>
                <a:gd fmla="*/ 239 w 371" name="T60"/>
                <a:gd fmla="*/ 12 h 34" name="T61"/>
                <a:gd fmla="*/ 246 w 371" name="T62"/>
                <a:gd fmla="*/ 16 h 34" name="T63"/>
                <a:gd fmla="*/ 35 w 371" name="T64"/>
                <a:gd fmla="*/ 16 h 34" name="T65"/>
                <a:gd fmla="*/ 35 w 371" name="T66"/>
                <a:gd fmla="*/ 16 h 34" name="T67"/>
                <a:gd fmla="*/ 262 w 371" name="T68"/>
                <a:gd fmla="*/ 16 h 34" name="T69"/>
                <a:gd fmla="*/ 290 w 371" name="T70"/>
                <a:gd fmla="*/ 18 h 34" name="T71"/>
                <a:gd fmla="*/ 314 w 371" name="T72"/>
                <a:gd fmla="*/ 18 h 34" name="T73"/>
                <a:gd fmla="*/ 179 w 371" name="T74"/>
                <a:gd fmla="*/ 20 h 34" name="T75"/>
                <a:gd fmla="*/ 179 w 371" name="T76"/>
                <a:gd fmla="*/ 16 h 34" name="T77"/>
                <a:gd fmla="*/ 322 w 371" name="T78"/>
                <a:gd fmla="*/ 23 h 34" name="T79"/>
                <a:gd fmla="*/ 353 w 371" name="T80"/>
                <a:gd fmla="*/ 24 h 34" name="T81"/>
                <a:gd fmla="*/ 252 w 371" name="T82"/>
                <a:gd fmla="*/ 23 h 34" name="T83"/>
                <a:gd fmla="*/ 252 w 371" name="T84"/>
                <a:gd fmla="*/ 23 h 34" name="T85"/>
                <a:gd fmla="*/ 302 w 371" name="T86"/>
                <a:gd fmla="*/ 28 h 34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34" w="371">
                  <a:moveTo>
                    <a:pt x="207" y="9"/>
                  </a:moveTo>
                  <a:cubicBezTo>
                    <a:pt x="205" y="11"/>
                    <a:pt x="202" y="12"/>
                    <a:pt x="198" y="14"/>
                  </a:cubicBezTo>
                  <a:cubicBezTo>
                    <a:pt x="202" y="17"/>
                    <a:pt x="207" y="14"/>
                    <a:pt x="211" y="11"/>
                  </a:cubicBezTo>
                  <a:cubicBezTo>
                    <a:pt x="219" y="10"/>
                    <a:pt x="229" y="9"/>
                    <a:pt x="238" y="10"/>
                  </a:cubicBezTo>
                  <a:cubicBezTo>
                    <a:pt x="243" y="10"/>
                    <a:pt x="250" y="16"/>
                    <a:pt x="255" y="16"/>
                  </a:cubicBezTo>
                  <a:cubicBezTo>
                    <a:pt x="261" y="17"/>
                    <a:pt x="265" y="11"/>
                    <a:pt x="272" y="12"/>
                  </a:cubicBezTo>
                  <a:cubicBezTo>
                    <a:pt x="302" y="18"/>
                    <a:pt x="324" y="14"/>
                    <a:pt x="346" y="17"/>
                  </a:cubicBezTo>
                  <a:cubicBezTo>
                    <a:pt x="349" y="21"/>
                    <a:pt x="354" y="22"/>
                    <a:pt x="360" y="23"/>
                  </a:cubicBezTo>
                  <a:cubicBezTo>
                    <a:pt x="361" y="24"/>
                    <a:pt x="361" y="26"/>
                    <a:pt x="360" y="27"/>
                  </a:cubicBezTo>
                  <a:cubicBezTo>
                    <a:pt x="365" y="27"/>
                    <a:pt x="368" y="27"/>
                    <a:pt x="371" y="29"/>
                  </a:cubicBezTo>
                  <a:cubicBezTo>
                    <a:pt x="371" y="32"/>
                    <a:pt x="368" y="30"/>
                    <a:pt x="367" y="32"/>
                  </a:cubicBezTo>
                  <a:cubicBezTo>
                    <a:pt x="366" y="32"/>
                    <a:pt x="368" y="33"/>
                    <a:pt x="368" y="34"/>
                  </a:cubicBezTo>
                  <a:cubicBezTo>
                    <a:pt x="355" y="30"/>
                    <a:pt x="341" y="33"/>
                    <a:pt x="326" y="33"/>
                  </a:cubicBezTo>
                  <a:cubicBezTo>
                    <a:pt x="307" y="32"/>
                    <a:pt x="288" y="30"/>
                    <a:pt x="269" y="29"/>
                  </a:cubicBezTo>
                  <a:cubicBezTo>
                    <a:pt x="257" y="28"/>
                    <a:pt x="246" y="27"/>
                    <a:pt x="236" y="26"/>
                  </a:cubicBezTo>
                  <a:cubicBezTo>
                    <a:pt x="227" y="24"/>
                    <a:pt x="220" y="22"/>
                    <a:pt x="213" y="23"/>
                  </a:cubicBezTo>
                  <a:cubicBezTo>
                    <a:pt x="206" y="24"/>
                    <a:pt x="196" y="22"/>
                    <a:pt x="191" y="23"/>
                  </a:cubicBezTo>
                  <a:cubicBezTo>
                    <a:pt x="187" y="24"/>
                    <a:pt x="187" y="28"/>
                    <a:pt x="185" y="30"/>
                  </a:cubicBezTo>
                  <a:cubicBezTo>
                    <a:pt x="183" y="30"/>
                    <a:pt x="181" y="29"/>
                    <a:pt x="179" y="32"/>
                  </a:cubicBezTo>
                  <a:cubicBezTo>
                    <a:pt x="174" y="30"/>
                    <a:pt x="170" y="32"/>
                    <a:pt x="164" y="30"/>
                  </a:cubicBezTo>
                  <a:cubicBezTo>
                    <a:pt x="166" y="24"/>
                    <a:pt x="173" y="29"/>
                    <a:pt x="178" y="28"/>
                  </a:cubicBezTo>
                  <a:cubicBezTo>
                    <a:pt x="181" y="28"/>
                    <a:pt x="180" y="26"/>
                    <a:pt x="183" y="24"/>
                  </a:cubicBezTo>
                  <a:cubicBezTo>
                    <a:pt x="173" y="23"/>
                    <a:pt x="160" y="28"/>
                    <a:pt x="151" y="30"/>
                  </a:cubicBezTo>
                  <a:cubicBezTo>
                    <a:pt x="142" y="29"/>
                    <a:pt x="134" y="27"/>
                    <a:pt x="125" y="26"/>
                  </a:cubicBezTo>
                  <a:cubicBezTo>
                    <a:pt x="122" y="24"/>
                    <a:pt x="119" y="23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2" y="23"/>
                    <a:pt x="107" y="22"/>
                    <a:pt x="105" y="22"/>
                  </a:cubicBezTo>
                  <a:cubicBezTo>
                    <a:pt x="99" y="22"/>
                    <a:pt x="92" y="21"/>
                    <a:pt x="87" y="20"/>
                  </a:cubicBezTo>
                  <a:cubicBezTo>
                    <a:pt x="86" y="20"/>
                    <a:pt x="87" y="20"/>
                    <a:pt x="84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9" y="17"/>
                    <a:pt x="77" y="14"/>
                    <a:pt x="74" y="12"/>
                  </a:cubicBezTo>
                  <a:cubicBezTo>
                    <a:pt x="69" y="15"/>
                    <a:pt x="58" y="16"/>
                    <a:pt x="63" y="23"/>
                  </a:cubicBezTo>
                  <a:cubicBezTo>
                    <a:pt x="62" y="23"/>
                    <a:pt x="60" y="20"/>
                    <a:pt x="56" y="21"/>
                  </a:cubicBezTo>
                  <a:cubicBezTo>
                    <a:pt x="56" y="20"/>
                    <a:pt x="55" y="18"/>
                    <a:pt x="56" y="17"/>
                  </a:cubicBezTo>
                  <a:cubicBezTo>
                    <a:pt x="40" y="21"/>
                    <a:pt x="30" y="23"/>
                    <a:pt x="15" y="27"/>
                  </a:cubicBezTo>
                  <a:cubicBezTo>
                    <a:pt x="13" y="26"/>
                    <a:pt x="11" y="26"/>
                    <a:pt x="10" y="24"/>
                  </a:cubicBezTo>
                  <a:cubicBezTo>
                    <a:pt x="6" y="26"/>
                    <a:pt x="5" y="29"/>
                    <a:pt x="0" y="29"/>
                  </a:cubicBezTo>
                  <a:cubicBezTo>
                    <a:pt x="10" y="18"/>
                    <a:pt x="25" y="14"/>
                    <a:pt x="41" y="8"/>
                  </a:cubicBezTo>
                  <a:cubicBezTo>
                    <a:pt x="47" y="4"/>
                    <a:pt x="53" y="0"/>
                    <a:pt x="60" y="2"/>
                  </a:cubicBezTo>
                  <a:cubicBezTo>
                    <a:pt x="67" y="2"/>
                    <a:pt x="73" y="9"/>
                    <a:pt x="79" y="9"/>
                  </a:cubicBezTo>
                  <a:cubicBezTo>
                    <a:pt x="83" y="9"/>
                    <a:pt x="87" y="5"/>
                    <a:pt x="92" y="5"/>
                  </a:cubicBezTo>
                  <a:cubicBezTo>
                    <a:pt x="101" y="6"/>
                    <a:pt x="109" y="12"/>
                    <a:pt x="118" y="16"/>
                  </a:cubicBezTo>
                  <a:cubicBezTo>
                    <a:pt x="123" y="20"/>
                    <a:pt x="125" y="21"/>
                    <a:pt x="134" y="21"/>
                  </a:cubicBezTo>
                  <a:cubicBezTo>
                    <a:pt x="154" y="20"/>
                    <a:pt x="179" y="11"/>
                    <a:pt x="199" y="9"/>
                  </a:cubicBezTo>
                  <a:cubicBezTo>
                    <a:pt x="202" y="9"/>
                    <a:pt x="205" y="6"/>
                    <a:pt x="207" y="9"/>
                  </a:cubicBezTo>
                  <a:close/>
                  <a:moveTo>
                    <a:pt x="38" y="12"/>
                  </a:moveTo>
                  <a:cubicBezTo>
                    <a:pt x="44" y="9"/>
                    <a:pt x="53" y="8"/>
                    <a:pt x="57" y="4"/>
                  </a:cubicBezTo>
                  <a:cubicBezTo>
                    <a:pt x="50" y="5"/>
                    <a:pt x="43" y="9"/>
                    <a:pt x="38" y="12"/>
                  </a:cubicBezTo>
                  <a:close/>
                  <a:moveTo>
                    <a:pt x="64" y="8"/>
                  </a:moveTo>
                  <a:cubicBezTo>
                    <a:pt x="60" y="11"/>
                    <a:pt x="53" y="12"/>
                    <a:pt x="48" y="16"/>
                  </a:cubicBezTo>
                  <a:cubicBezTo>
                    <a:pt x="56" y="15"/>
                    <a:pt x="62" y="12"/>
                    <a:pt x="69" y="9"/>
                  </a:cubicBezTo>
                  <a:cubicBezTo>
                    <a:pt x="65" y="6"/>
                    <a:pt x="65" y="5"/>
                    <a:pt x="61" y="5"/>
                  </a:cubicBezTo>
                  <a:cubicBezTo>
                    <a:pt x="62" y="6"/>
                    <a:pt x="64" y="5"/>
                    <a:pt x="64" y="8"/>
                  </a:cubicBezTo>
                  <a:close/>
                  <a:moveTo>
                    <a:pt x="107" y="16"/>
                  </a:moveTo>
                  <a:cubicBezTo>
                    <a:pt x="106" y="15"/>
                    <a:pt x="105" y="14"/>
                    <a:pt x="103" y="12"/>
                  </a:cubicBezTo>
                  <a:cubicBezTo>
                    <a:pt x="97" y="10"/>
                    <a:pt x="90" y="9"/>
                    <a:pt x="84" y="10"/>
                  </a:cubicBezTo>
                  <a:cubicBezTo>
                    <a:pt x="94" y="12"/>
                    <a:pt x="103" y="16"/>
                    <a:pt x="114" y="20"/>
                  </a:cubicBezTo>
                  <a:cubicBezTo>
                    <a:pt x="113" y="16"/>
                    <a:pt x="109" y="17"/>
                    <a:pt x="107" y="16"/>
                  </a:cubicBezTo>
                  <a:close/>
                  <a:moveTo>
                    <a:pt x="99" y="17"/>
                  </a:moveTo>
                  <a:cubicBezTo>
                    <a:pt x="93" y="16"/>
                    <a:pt x="86" y="12"/>
                    <a:pt x="80" y="12"/>
                  </a:cubicBezTo>
                  <a:cubicBezTo>
                    <a:pt x="84" y="17"/>
                    <a:pt x="93" y="18"/>
                    <a:pt x="99" y="17"/>
                  </a:cubicBezTo>
                  <a:close/>
                  <a:moveTo>
                    <a:pt x="239" y="12"/>
                  </a:moveTo>
                  <a:cubicBezTo>
                    <a:pt x="230" y="12"/>
                    <a:pt x="216" y="12"/>
                    <a:pt x="209" y="16"/>
                  </a:cubicBezTo>
                  <a:cubicBezTo>
                    <a:pt x="222" y="14"/>
                    <a:pt x="236" y="15"/>
                    <a:pt x="246" y="16"/>
                  </a:cubicBezTo>
                  <a:cubicBezTo>
                    <a:pt x="244" y="14"/>
                    <a:pt x="243" y="14"/>
                    <a:pt x="239" y="12"/>
                  </a:cubicBezTo>
                  <a:close/>
                  <a:moveTo>
                    <a:pt x="35" y="16"/>
                  </a:moveTo>
                  <a:cubicBezTo>
                    <a:pt x="37" y="16"/>
                    <a:pt x="40" y="15"/>
                    <a:pt x="41" y="14"/>
                  </a:cubicBezTo>
                  <a:cubicBezTo>
                    <a:pt x="37" y="14"/>
                    <a:pt x="36" y="15"/>
                    <a:pt x="35" y="16"/>
                  </a:cubicBezTo>
                  <a:close/>
                  <a:moveTo>
                    <a:pt x="314" y="18"/>
                  </a:moveTo>
                  <a:cubicBezTo>
                    <a:pt x="296" y="19"/>
                    <a:pt x="278" y="14"/>
                    <a:pt x="262" y="16"/>
                  </a:cubicBezTo>
                  <a:cubicBezTo>
                    <a:pt x="268" y="21"/>
                    <a:pt x="281" y="18"/>
                    <a:pt x="288" y="21"/>
                  </a:cubicBezTo>
                  <a:cubicBezTo>
                    <a:pt x="288" y="20"/>
                    <a:pt x="288" y="18"/>
                    <a:pt x="290" y="18"/>
                  </a:cubicBezTo>
                  <a:cubicBezTo>
                    <a:pt x="306" y="21"/>
                    <a:pt x="322" y="18"/>
                    <a:pt x="336" y="20"/>
                  </a:cubicBezTo>
                  <a:cubicBezTo>
                    <a:pt x="330" y="15"/>
                    <a:pt x="321" y="20"/>
                    <a:pt x="314" y="18"/>
                  </a:cubicBezTo>
                  <a:close/>
                  <a:moveTo>
                    <a:pt x="136" y="23"/>
                  </a:moveTo>
                  <a:cubicBezTo>
                    <a:pt x="151" y="28"/>
                    <a:pt x="166" y="24"/>
                    <a:pt x="179" y="20"/>
                  </a:cubicBezTo>
                  <a:cubicBezTo>
                    <a:pt x="178" y="18"/>
                    <a:pt x="177" y="21"/>
                    <a:pt x="177" y="20"/>
                  </a:cubicBezTo>
                  <a:cubicBezTo>
                    <a:pt x="177" y="16"/>
                    <a:pt x="178" y="16"/>
                    <a:pt x="179" y="16"/>
                  </a:cubicBezTo>
                  <a:cubicBezTo>
                    <a:pt x="164" y="18"/>
                    <a:pt x="152" y="21"/>
                    <a:pt x="136" y="23"/>
                  </a:cubicBezTo>
                  <a:close/>
                  <a:moveTo>
                    <a:pt x="322" y="23"/>
                  </a:moveTo>
                  <a:cubicBezTo>
                    <a:pt x="317" y="23"/>
                    <a:pt x="313" y="22"/>
                    <a:pt x="310" y="23"/>
                  </a:cubicBezTo>
                  <a:cubicBezTo>
                    <a:pt x="327" y="24"/>
                    <a:pt x="339" y="28"/>
                    <a:pt x="353" y="24"/>
                  </a:cubicBezTo>
                  <a:cubicBezTo>
                    <a:pt x="345" y="21"/>
                    <a:pt x="333" y="22"/>
                    <a:pt x="322" y="23"/>
                  </a:cubicBezTo>
                  <a:close/>
                  <a:moveTo>
                    <a:pt x="252" y="23"/>
                  </a:moveTo>
                  <a:cubicBezTo>
                    <a:pt x="265" y="24"/>
                    <a:pt x="274" y="27"/>
                    <a:pt x="288" y="27"/>
                  </a:cubicBezTo>
                  <a:cubicBezTo>
                    <a:pt x="276" y="23"/>
                    <a:pt x="263" y="22"/>
                    <a:pt x="252" y="23"/>
                  </a:cubicBezTo>
                  <a:close/>
                  <a:moveTo>
                    <a:pt x="306" y="29"/>
                  </a:moveTo>
                  <a:cubicBezTo>
                    <a:pt x="307" y="27"/>
                    <a:pt x="302" y="28"/>
                    <a:pt x="302" y="28"/>
                  </a:cubicBezTo>
                  <a:cubicBezTo>
                    <a:pt x="304" y="28"/>
                    <a:pt x="304" y="29"/>
                    <a:pt x="306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4" name="Freeform 16"/>
            <p:cNvSpPr>
              <a:spLocks noEditPoints="1"/>
            </p:cNvSpPr>
            <p:nvPr/>
          </p:nvSpPr>
          <p:spPr bwMode="auto">
            <a:xfrm>
              <a:off x="1325563" y="6218238"/>
              <a:ext cx="1817687" cy="309563"/>
            </a:xfrm>
            <a:custGeom>
              <a:gdLst>
                <a:gd fmla="*/ 125 w 217" name="T0"/>
                <a:gd fmla="*/ 4 h 37" name="T1"/>
                <a:gd fmla="*/ 111 w 217" name="T2"/>
                <a:gd fmla="*/ 7 h 37" name="T3"/>
                <a:gd fmla="*/ 95 w 217" name="T4"/>
                <a:gd fmla="*/ 7 h 37" name="T5"/>
                <a:gd fmla="*/ 8 w 217" name="T6"/>
                <a:gd fmla="*/ 17 h 37" name="T7"/>
                <a:gd fmla="*/ 70 w 217" name="T8"/>
                <a:gd fmla="*/ 13 h 37" name="T9"/>
                <a:gd fmla="*/ 145 w 217" name="T10"/>
                <a:gd fmla="*/ 11 h 37" name="T11"/>
                <a:gd fmla="*/ 119 w 217" name="T12"/>
                <a:gd fmla="*/ 19 h 37" name="T13"/>
                <a:gd fmla="*/ 32 w 217" name="T14"/>
                <a:gd fmla="*/ 34 h 37" name="T15"/>
                <a:gd fmla="*/ 51 w 217" name="T16"/>
                <a:gd fmla="*/ 33 h 37" name="T17"/>
                <a:gd fmla="*/ 113 w 217" name="T18"/>
                <a:gd fmla="*/ 29 h 37" name="T19"/>
                <a:gd fmla="*/ 145 w 217" name="T20"/>
                <a:gd fmla="*/ 28 h 37" name="T21"/>
                <a:gd fmla="*/ 217 w 217" name="T22"/>
                <a:gd fmla="*/ 30 h 37" name="T23"/>
                <a:gd fmla="*/ 199 w 217" name="T24"/>
                <a:gd fmla="*/ 34 h 37" name="T25"/>
                <a:gd fmla="*/ 211 w 217" name="T26"/>
                <a:gd fmla="*/ 31 h 37" name="T27"/>
                <a:gd fmla="*/ 205 w 217" name="T28"/>
                <a:gd fmla="*/ 30 h 37" name="T29"/>
                <a:gd fmla="*/ 178 w 217" name="T30"/>
                <a:gd fmla="*/ 29 h 37" name="T31"/>
                <a:gd fmla="*/ 74 w 217" name="T32"/>
                <a:gd fmla="*/ 34 h 37" name="T33"/>
                <a:gd fmla="*/ 53 w 217" name="T34"/>
                <a:gd fmla="*/ 35 h 37" name="T35"/>
                <a:gd fmla="*/ 40 w 217" name="T36"/>
                <a:gd fmla="*/ 37 h 37" name="T37"/>
                <a:gd fmla="*/ 21 w 217" name="T38"/>
                <a:gd fmla="*/ 35 h 37" name="T39"/>
                <a:gd fmla="*/ 42 w 217" name="T40"/>
                <a:gd fmla="*/ 30 h 37" name="T41"/>
                <a:gd fmla="*/ 134 w 217" name="T42"/>
                <a:gd fmla="*/ 12 h 37" name="T43"/>
                <a:gd fmla="*/ 56 w 217" name="T44"/>
                <a:gd fmla="*/ 16 h 37" name="T45"/>
                <a:gd fmla="*/ 21 w 217" name="T46"/>
                <a:gd fmla="*/ 18 h 37" name="T47"/>
                <a:gd fmla="*/ 0 w 217" name="T48"/>
                <a:gd fmla="*/ 17 h 37" name="T49"/>
                <a:gd fmla="*/ 9 w 217" name="T50"/>
                <a:gd fmla="*/ 13 h 37" name="T51"/>
                <a:gd fmla="*/ 106 w 217" name="T52"/>
                <a:gd fmla="*/ 4 h 37" name="T53"/>
                <a:gd fmla="*/ 23 w 217" name="T54"/>
                <a:gd fmla="*/ 6 h 37" name="T55"/>
                <a:gd fmla="*/ 23 w 217" name="T56"/>
                <a:gd fmla="*/ 9 h 37" name="T57"/>
                <a:gd fmla="*/ 13 w 217" name="T58"/>
                <a:gd fmla="*/ 5 h 37" name="T59"/>
                <a:gd fmla="*/ 21 w 217" name="T60"/>
                <a:gd fmla="*/ 3 h 37" name="T61"/>
                <a:gd fmla="*/ 71 w 217" name="T62"/>
                <a:gd fmla="*/ 1 h 37" name="T63"/>
                <a:gd fmla="*/ 125 w 217" name="T64"/>
                <a:gd fmla="*/ 4 h 37" name="T65"/>
                <a:gd fmla="*/ 110 w 217" name="T66"/>
                <a:gd fmla="*/ 4 h 37" name="T67"/>
                <a:gd fmla="*/ 106 w 217" name="T68"/>
                <a:gd fmla="*/ 4 h 37" name="T69"/>
                <a:gd fmla="*/ 110 w 217" name="T70"/>
                <a:gd fmla="*/ 4 h 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7" w="216">
                  <a:moveTo>
                    <a:pt x="125" y="4"/>
                  </a:moveTo>
                  <a:cubicBezTo>
                    <a:pt x="123" y="7"/>
                    <a:pt x="116" y="7"/>
                    <a:pt x="111" y="7"/>
                  </a:cubicBezTo>
                  <a:cubicBezTo>
                    <a:pt x="106" y="9"/>
                    <a:pt x="100" y="7"/>
                    <a:pt x="95" y="7"/>
                  </a:cubicBezTo>
                  <a:cubicBezTo>
                    <a:pt x="67" y="9"/>
                    <a:pt x="35" y="12"/>
                    <a:pt x="8" y="17"/>
                  </a:cubicBezTo>
                  <a:cubicBezTo>
                    <a:pt x="27" y="16"/>
                    <a:pt x="47" y="15"/>
                    <a:pt x="70" y="13"/>
                  </a:cubicBezTo>
                  <a:cubicBezTo>
                    <a:pt x="95" y="12"/>
                    <a:pt x="119" y="9"/>
                    <a:pt x="145" y="11"/>
                  </a:cubicBezTo>
                  <a:cubicBezTo>
                    <a:pt x="138" y="16"/>
                    <a:pt x="129" y="18"/>
                    <a:pt x="119" y="19"/>
                  </a:cubicBezTo>
                  <a:cubicBezTo>
                    <a:pt x="91" y="27"/>
                    <a:pt x="59" y="29"/>
                    <a:pt x="32" y="34"/>
                  </a:cubicBezTo>
                  <a:cubicBezTo>
                    <a:pt x="36" y="36"/>
                    <a:pt x="45" y="34"/>
                    <a:pt x="51" y="33"/>
                  </a:cubicBezTo>
                  <a:cubicBezTo>
                    <a:pt x="72" y="30"/>
                    <a:pt x="92" y="30"/>
                    <a:pt x="113" y="29"/>
                  </a:cubicBezTo>
                  <a:cubicBezTo>
                    <a:pt x="124" y="29"/>
                    <a:pt x="134" y="28"/>
                    <a:pt x="145" y="28"/>
                  </a:cubicBezTo>
                  <a:cubicBezTo>
                    <a:pt x="164" y="28"/>
                    <a:pt x="196" y="25"/>
                    <a:pt x="217" y="30"/>
                  </a:cubicBezTo>
                  <a:cubicBezTo>
                    <a:pt x="214" y="35"/>
                    <a:pt x="203" y="35"/>
                    <a:pt x="199" y="34"/>
                  </a:cubicBezTo>
                  <a:cubicBezTo>
                    <a:pt x="201" y="31"/>
                    <a:pt x="208" y="33"/>
                    <a:pt x="211" y="31"/>
                  </a:cubicBezTo>
                  <a:cubicBezTo>
                    <a:pt x="211" y="29"/>
                    <a:pt x="208" y="30"/>
                    <a:pt x="205" y="30"/>
                  </a:cubicBezTo>
                  <a:cubicBezTo>
                    <a:pt x="197" y="29"/>
                    <a:pt x="188" y="29"/>
                    <a:pt x="178" y="29"/>
                  </a:cubicBezTo>
                  <a:cubicBezTo>
                    <a:pt x="144" y="30"/>
                    <a:pt x="111" y="30"/>
                    <a:pt x="74" y="34"/>
                  </a:cubicBezTo>
                  <a:cubicBezTo>
                    <a:pt x="68" y="34"/>
                    <a:pt x="58" y="36"/>
                    <a:pt x="53" y="35"/>
                  </a:cubicBezTo>
                  <a:cubicBezTo>
                    <a:pt x="49" y="36"/>
                    <a:pt x="45" y="36"/>
                    <a:pt x="40" y="37"/>
                  </a:cubicBezTo>
                  <a:cubicBezTo>
                    <a:pt x="33" y="37"/>
                    <a:pt x="25" y="37"/>
                    <a:pt x="21" y="35"/>
                  </a:cubicBezTo>
                  <a:cubicBezTo>
                    <a:pt x="26" y="30"/>
                    <a:pt x="34" y="31"/>
                    <a:pt x="42" y="30"/>
                  </a:cubicBezTo>
                  <a:cubicBezTo>
                    <a:pt x="73" y="27"/>
                    <a:pt x="104" y="21"/>
                    <a:pt x="134" y="12"/>
                  </a:cubicBezTo>
                  <a:cubicBezTo>
                    <a:pt x="107" y="13"/>
                    <a:pt x="79" y="13"/>
                    <a:pt x="56" y="16"/>
                  </a:cubicBezTo>
                  <a:cubicBezTo>
                    <a:pt x="45" y="17"/>
                    <a:pt x="34" y="18"/>
                    <a:pt x="21" y="18"/>
                  </a:cubicBezTo>
                  <a:cubicBezTo>
                    <a:pt x="13" y="19"/>
                    <a:pt x="4" y="21"/>
                    <a:pt x="0" y="17"/>
                  </a:cubicBezTo>
                  <a:cubicBezTo>
                    <a:pt x="1" y="15"/>
                    <a:pt x="6" y="15"/>
                    <a:pt x="9" y="13"/>
                  </a:cubicBezTo>
                  <a:cubicBezTo>
                    <a:pt x="39" y="9"/>
                    <a:pt x="77" y="9"/>
                    <a:pt x="106" y="4"/>
                  </a:cubicBezTo>
                  <a:cubicBezTo>
                    <a:pt x="75" y="1"/>
                    <a:pt x="52" y="7"/>
                    <a:pt x="23" y="6"/>
                  </a:cubicBezTo>
                  <a:cubicBezTo>
                    <a:pt x="21" y="7"/>
                    <a:pt x="25" y="7"/>
                    <a:pt x="23" y="9"/>
                  </a:cubicBezTo>
                  <a:cubicBezTo>
                    <a:pt x="20" y="7"/>
                    <a:pt x="15" y="7"/>
                    <a:pt x="13" y="5"/>
                  </a:cubicBezTo>
                  <a:cubicBezTo>
                    <a:pt x="14" y="1"/>
                    <a:pt x="19" y="3"/>
                    <a:pt x="21" y="3"/>
                  </a:cubicBezTo>
                  <a:cubicBezTo>
                    <a:pt x="34" y="4"/>
                    <a:pt x="53" y="1"/>
                    <a:pt x="71" y="1"/>
                  </a:cubicBezTo>
                  <a:cubicBezTo>
                    <a:pt x="88" y="0"/>
                    <a:pt x="107" y="0"/>
                    <a:pt x="125" y="4"/>
                  </a:cubicBezTo>
                  <a:close/>
                  <a:moveTo>
                    <a:pt x="110" y="4"/>
                  </a:moveTo>
                  <a:cubicBezTo>
                    <a:pt x="110" y="3"/>
                    <a:pt x="106" y="3"/>
                    <a:pt x="106" y="4"/>
                  </a:cubicBezTo>
                  <a:cubicBezTo>
                    <a:pt x="107" y="4"/>
                    <a:pt x="107" y="5"/>
                    <a:pt x="11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21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47139" y="764912"/>
            <a:ext cx="9234610" cy="6861440"/>
          </a:xfrm>
          <a:prstGeom prst="rect">
            <a:avLst/>
          </a:prstGeom>
          <a:noFill/>
          <a:effectLst>
            <a:outerShdw algn="tl" blurRad="190500" dir="2700000" dist="38100" rotWithShape="0">
              <a:prstClr val="black">
                <a:alpha val="82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495600" y="2276872"/>
            <a:ext cx="2770708" cy="3383281"/>
          </a:xfrm>
          <a:prstGeom prst="rect">
            <a:avLst/>
          </a:prstGeom>
        </p:spPr>
        <p:txBody>
          <a:bodyPr wrap="square">
            <a:prstTxWarp prst="textFadeUp">
              <a:avLst>
                <a:gd fmla="val 15277" name="adj"/>
              </a:avLst>
            </a:prstTxWarp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>
                <a:latin charset="-122" pitchFamily="34" typeface="微软雅黑"/>
                <a:ea charset="-122" pitchFamily="34" typeface="微软雅黑"/>
              </a:rPr>
              <a:t>那时中国的台湾和钓鱼岛邻近着另一个独立的国家叫琉球，</a:t>
            </a:r>
          </a:p>
          <a:p>
            <a:pPr algn="just">
              <a:lnSpc>
                <a:spcPct val="120000"/>
              </a:lnSpc>
            </a:pPr>
            <a:endParaRPr altLang="en-US" lang="zh-CN"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ct val="120000"/>
              </a:lnSpc>
            </a:pPr>
            <a:r>
              <a:rPr altLang="en-US" lang="zh-CN">
                <a:latin charset="-122" pitchFamily="34" typeface="微软雅黑"/>
                <a:ea charset="-122" pitchFamily="34" typeface="微软雅黑"/>
              </a:rPr>
              <a:t>隋炀帝曾派使臣朱宽召其归顺。</a:t>
            </a:r>
          </a:p>
          <a:p>
            <a:pPr algn="just">
              <a:lnSpc>
                <a:spcPct val="120000"/>
              </a:lnSpc>
            </a:pPr>
            <a:endParaRPr altLang="en-US" lang="zh-CN">
              <a:latin charset="-122" pitchFamily="34" typeface="微软雅黑"/>
              <a:ea charset="-122" pitchFamily="34" typeface="微软雅黑"/>
            </a:endParaRPr>
          </a:p>
          <a:p>
            <a:pPr algn="just">
              <a:lnSpc>
                <a:spcPct val="120000"/>
              </a:lnSpc>
            </a:pPr>
            <a:r>
              <a:rPr altLang="en-US" lang="zh-CN">
                <a:latin charset="-122" pitchFamily="34" typeface="微软雅黑"/>
                <a:ea charset="-122" pitchFamily="34" typeface="微软雅黑"/>
              </a:rPr>
              <a:t>到了14世纪，明太祖威震四方，琉球王乃正式进贡朝廷，成为藩邦属国…</a:t>
            </a:r>
          </a:p>
        </p:txBody>
      </p:sp>
      <p:sp>
        <p:nvSpPr>
          <p:cNvPr id="432" name="矩形 431"/>
          <p:cNvSpPr/>
          <p:nvPr/>
        </p:nvSpPr>
        <p:spPr>
          <a:xfrm>
            <a:off x="3939403" y="548681"/>
            <a:ext cx="44500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中国关于钓鱼岛的最早记载</a:t>
            </a:r>
          </a:p>
          <a:p>
            <a:pPr algn="ctr"/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可追溯到千年前的隋朝</a:t>
            </a:r>
          </a:p>
        </p:txBody>
      </p:sp>
    </p:spTree>
    <p:extLst>
      <p:ext uri="{BB962C8B-B14F-4D97-AF65-F5344CB8AC3E}">
        <p14:creationId val="1339452592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7508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25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4725"/>
                            </p:stCondLst>
                            <p:childTnLst>
                              <p:par>
                                <p:cTn fill="hold" grpId="1" id="20" nodeType="afterEffect" presetClass="exit" presetID="10" presetSubtype="0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3" nodeType="withEffect" presetClass="exit" presetID="10" presetSubtype="0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10" presetSubtype="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10" presetSubtype="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432"/>
      <p:bldP grpId="1" spid="43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1" name="组合 220"/>
          <p:cNvGrpSpPr/>
          <p:nvPr/>
        </p:nvGrpSpPr>
        <p:grpSpPr>
          <a:xfrm flipH="1">
            <a:off x="-2340768" y="3075981"/>
            <a:ext cx="2091019" cy="2610495"/>
            <a:chOff x="5151438" y="2276475"/>
            <a:chExt cx="3313112" cy="3944938"/>
          </a:xfrm>
          <a:solidFill>
            <a:schemeClr val="tx1"/>
          </a:solidFill>
        </p:grpSpPr>
        <p:grpSp>
          <p:nvGrpSpPr>
            <p:cNvPr id="222" name="Group 206"/>
            <p:cNvGrpSpPr/>
            <p:nvPr/>
          </p:nvGrpSpPr>
          <p:grpSpPr>
            <a:xfrm>
              <a:off x="5151438" y="2276475"/>
              <a:ext cx="3278187" cy="3816350"/>
              <a:chOff x="3245" y="1434"/>
              <a:chExt cx="2065" cy="2404"/>
            </a:xfrm>
            <a:grpFill/>
          </p:grpSpPr>
          <p:sp>
            <p:nvSpPr>
              <p:cNvPr id="232" name="Freeform 6"/>
              <p:cNvSpPr/>
              <p:nvPr/>
            </p:nvSpPr>
            <p:spPr bwMode="auto">
              <a:xfrm>
                <a:off x="4169" y="1564"/>
                <a:ext cx="7" cy="7"/>
              </a:xfrm>
              <a:custGeom>
                <a:gdLst>
                  <a:gd fmla="*/ 3 w 3" name="T0"/>
                  <a:gd fmla="*/ 1 h 3" name="T1"/>
                  <a:gd fmla="*/ 2 w 3" name="T2"/>
                  <a:gd fmla="*/ 3 h 3" name="T3"/>
                  <a:gd fmla="*/ 0 w 3" name="T4"/>
                  <a:gd fmla="*/ 1 h 3" name="T5"/>
                  <a:gd fmla="*/ 3 w 3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1"/>
                    </a:moveTo>
                    <a:cubicBezTo>
                      <a:pt x="3" y="2"/>
                      <a:pt x="1" y="1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2" y="2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3" name="Freeform 7"/>
              <p:cNvSpPr/>
              <p:nvPr/>
            </p:nvSpPr>
            <p:spPr bwMode="auto">
              <a:xfrm>
                <a:off x="4379" y="1632"/>
                <a:ext cx="8" cy="5"/>
              </a:xfrm>
              <a:custGeom>
                <a:gdLst>
                  <a:gd fmla="*/ 2 w 3" name="T0"/>
                  <a:gd fmla="*/ 0 h 2" name="T1"/>
                  <a:gd fmla="*/ 3 w 3" name="T2"/>
                  <a:gd fmla="*/ 2 h 2" name="T3"/>
                  <a:gd fmla="*/ 1 w 3" name="T4"/>
                  <a:gd fmla="*/ 2 h 2" name="T5"/>
                  <a:gd fmla="*/ 2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Freeform 8"/>
              <p:cNvSpPr/>
              <p:nvPr/>
            </p:nvSpPr>
            <p:spPr bwMode="auto">
              <a:xfrm>
                <a:off x="4353" y="1647"/>
                <a:ext cx="29" cy="87"/>
              </a:xfrm>
              <a:custGeom>
                <a:gdLst>
                  <a:gd fmla="*/ 11 w 12" name="T0"/>
                  <a:gd fmla="*/ 0 h 37" name="T1"/>
                  <a:gd fmla="*/ 9 w 12" name="T2"/>
                  <a:gd fmla="*/ 4 h 37" name="T3"/>
                  <a:gd fmla="*/ 2 w 12" name="T4"/>
                  <a:gd fmla="*/ 31 h 37" name="T5"/>
                  <a:gd fmla="*/ 1 w 12" name="T6"/>
                  <a:gd fmla="*/ 37 h 37" name="T7"/>
                  <a:gd fmla="*/ 7 w 12" name="T8"/>
                  <a:gd fmla="*/ 5 h 37" name="T9"/>
                  <a:gd fmla="*/ 11 w 12" name="T10"/>
                  <a:gd fmla="*/ 0 h 3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7" w="12">
                    <a:moveTo>
                      <a:pt x="11" y="0"/>
                    </a:moveTo>
                    <a:cubicBezTo>
                      <a:pt x="10" y="1"/>
                      <a:pt x="12" y="3"/>
                      <a:pt x="9" y="4"/>
                    </a:cubicBezTo>
                    <a:cubicBezTo>
                      <a:pt x="8" y="11"/>
                      <a:pt x="4" y="22"/>
                      <a:pt x="2" y="31"/>
                    </a:cubicBezTo>
                    <a:cubicBezTo>
                      <a:pt x="3" y="34"/>
                      <a:pt x="3" y="36"/>
                      <a:pt x="1" y="37"/>
                    </a:cubicBezTo>
                    <a:cubicBezTo>
                      <a:pt x="0" y="28"/>
                      <a:pt x="4" y="14"/>
                      <a:pt x="7" y="5"/>
                    </a:cubicBezTo>
                    <a:cubicBezTo>
                      <a:pt x="8" y="3"/>
                      <a:pt x="9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Freeform 9"/>
              <p:cNvSpPr/>
              <p:nvPr/>
            </p:nvSpPr>
            <p:spPr bwMode="auto">
              <a:xfrm>
                <a:off x="4379" y="1677"/>
                <a:ext cx="5" cy="17"/>
              </a:xfrm>
              <a:custGeom>
                <a:gdLst>
                  <a:gd fmla="*/ 2 w 2" name="T0"/>
                  <a:gd fmla="*/ 0 h 7" name="T1"/>
                  <a:gd fmla="*/ 0 w 2" name="T2"/>
                  <a:gd fmla="*/ 7 h 7" name="T3"/>
                  <a:gd fmla="*/ 2 w 2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2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10"/>
              <p:cNvSpPr/>
              <p:nvPr/>
            </p:nvSpPr>
            <p:spPr bwMode="auto">
              <a:xfrm>
                <a:off x="4375" y="1699"/>
                <a:ext cx="7" cy="11"/>
              </a:xfrm>
              <a:custGeom>
                <a:gdLst>
                  <a:gd fmla="*/ 1 w 3" name="T0"/>
                  <a:gd fmla="*/ 0 h 5" name="T1"/>
                  <a:gd fmla="*/ 0 w 3" name="T2"/>
                  <a:gd fmla="*/ 5 h 5" name="T3"/>
                  <a:gd fmla="*/ 1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1" y="0"/>
                    </a:moveTo>
                    <a:cubicBezTo>
                      <a:pt x="3" y="0"/>
                      <a:pt x="1" y="4"/>
                      <a:pt x="0" y="5"/>
                    </a:cubicBezTo>
                    <a:cubicBezTo>
                      <a:pt x="1" y="4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Freeform 11"/>
              <p:cNvSpPr/>
              <p:nvPr/>
            </p:nvSpPr>
            <p:spPr bwMode="auto">
              <a:xfrm>
                <a:off x="4344" y="1739"/>
                <a:ext cx="26" cy="66"/>
              </a:xfrm>
              <a:custGeom>
                <a:gdLst>
                  <a:gd fmla="*/ 9 w 11" name="T0"/>
                  <a:gd fmla="*/ 0 h 28" name="T1"/>
                  <a:gd fmla="*/ 11 w 11" name="T2"/>
                  <a:gd fmla="*/ 0 h 28" name="T3"/>
                  <a:gd fmla="*/ 2 w 11" name="T4"/>
                  <a:gd fmla="*/ 28 h 28" name="T5"/>
                  <a:gd fmla="*/ 3 w 11" name="T6"/>
                  <a:gd fmla="*/ 24 h 28" name="T7"/>
                  <a:gd fmla="*/ 9 w 11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1">
                    <a:moveTo>
                      <a:pt x="9" y="0"/>
                    </a:moveTo>
                    <a:cubicBezTo>
                      <a:pt x="10" y="0"/>
                      <a:pt x="10" y="0"/>
                      <a:pt x="11" y="0"/>
                    </a:cubicBezTo>
                    <a:cubicBezTo>
                      <a:pt x="8" y="9"/>
                      <a:pt x="6" y="21"/>
                      <a:pt x="2" y="28"/>
                    </a:cubicBezTo>
                    <a:cubicBezTo>
                      <a:pt x="0" y="27"/>
                      <a:pt x="2" y="25"/>
                      <a:pt x="3" y="24"/>
                    </a:cubicBezTo>
                    <a:cubicBezTo>
                      <a:pt x="4" y="16"/>
                      <a:pt x="8" y="8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Freeform 12"/>
              <p:cNvSpPr/>
              <p:nvPr/>
            </p:nvSpPr>
            <p:spPr bwMode="auto">
              <a:xfrm>
                <a:off x="4363" y="1765"/>
                <a:ext cx="7" cy="11"/>
              </a:xfrm>
              <a:custGeom>
                <a:gdLst>
                  <a:gd fmla="*/ 3 w 3" name="T0"/>
                  <a:gd fmla="*/ 0 h 5" name="T1"/>
                  <a:gd fmla="*/ 0 w 3" name="T2"/>
                  <a:gd fmla="*/ 5 h 5" name="T3"/>
                  <a:gd fmla="*/ 3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3" y="0"/>
                    </a:moveTo>
                    <a:cubicBezTo>
                      <a:pt x="2" y="2"/>
                      <a:pt x="2" y="4"/>
                      <a:pt x="0" y="5"/>
                    </a:cubicBezTo>
                    <a:cubicBezTo>
                      <a:pt x="1" y="3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13"/>
              <p:cNvSpPr/>
              <p:nvPr/>
            </p:nvSpPr>
            <p:spPr bwMode="auto">
              <a:xfrm>
                <a:off x="4335" y="1819"/>
                <a:ext cx="11" cy="31"/>
              </a:xfrm>
              <a:custGeom>
                <a:gdLst>
                  <a:gd fmla="*/ 4 w 5" name="T0"/>
                  <a:gd fmla="*/ 0 h 13" name="T1"/>
                  <a:gd fmla="*/ 1 w 5" name="T2"/>
                  <a:gd fmla="*/ 13 h 13" name="T3"/>
                  <a:gd fmla="*/ 4 w 5" name="T4"/>
                  <a:gd fmla="*/ 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5">
                    <a:moveTo>
                      <a:pt x="4" y="0"/>
                    </a:moveTo>
                    <a:cubicBezTo>
                      <a:pt x="5" y="4"/>
                      <a:pt x="2" y="8"/>
                      <a:pt x="1" y="13"/>
                    </a:cubicBezTo>
                    <a:cubicBezTo>
                      <a:pt x="0" y="8"/>
                      <a:pt x="3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14"/>
              <p:cNvSpPr/>
              <p:nvPr/>
            </p:nvSpPr>
            <p:spPr bwMode="auto">
              <a:xfrm>
                <a:off x="4346" y="1838"/>
                <a:ext cx="5" cy="5"/>
              </a:xfrm>
              <a:custGeom>
                <a:gdLst>
                  <a:gd fmla="*/ 2 w 2" name="T0"/>
                  <a:gd fmla="*/ 0 h 2" name="T1"/>
                  <a:gd fmla="*/ 0 w 2" name="T2"/>
                  <a:gd fmla="*/ 2 h 2" name="T3"/>
                  <a:gd fmla="*/ 2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15"/>
              <p:cNvSpPr/>
              <p:nvPr/>
            </p:nvSpPr>
            <p:spPr bwMode="auto">
              <a:xfrm>
                <a:off x="4285" y="1852"/>
                <a:ext cx="9" cy="14"/>
              </a:xfrm>
              <a:custGeom>
                <a:gdLst>
                  <a:gd fmla="*/ 1 w 4" name="T0"/>
                  <a:gd fmla="*/ 0 h 6" name="T1"/>
                  <a:gd fmla="*/ 4 w 4" name="T2"/>
                  <a:gd fmla="*/ 3 h 6" name="T3"/>
                  <a:gd fmla="*/ 0 w 4" name="T4"/>
                  <a:gd fmla="*/ 5 h 6" name="T5"/>
                  <a:gd fmla="*/ 1 w 4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cubicBezTo>
                      <a:pt x="3" y="0"/>
                      <a:pt x="4" y="1"/>
                      <a:pt x="4" y="3"/>
                    </a:cubicBezTo>
                    <a:cubicBezTo>
                      <a:pt x="1" y="3"/>
                      <a:pt x="2" y="6"/>
                      <a:pt x="0" y="5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" name="Freeform 16"/>
              <p:cNvSpPr/>
              <p:nvPr/>
            </p:nvSpPr>
            <p:spPr bwMode="auto">
              <a:xfrm>
                <a:off x="4301" y="1852"/>
                <a:ext cx="38" cy="52"/>
              </a:xfrm>
              <a:custGeom>
                <a:gdLst>
                  <a:gd fmla="*/ 14 w 16" name="T0"/>
                  <a:gd fmla="*/ 0 h 22" name="T1"/>
                  <a:gd fmla="*/ 16 w 16" name="T2"/>
                  <a:gd fmla="*/ 2 h 22" name="T3"/>
                  <a:gd fmla="*/ 14 w 16" name="T4"/>
                  <a:gd fmla="*/ 3 h 22" name="T5"/>
                  <a:gd fmla="*/ 8 w 16" name="T6"/>
                  <a:gd fmla="*/ 13 h 22" name="T7"/>
                  <a:gd fmla="*/ 0 w 16" name="T8"/>
                  <a:gd fmla="*/ 22 h 22" name="T9"/>
                  <a:gd fmla="*/ 14 w 16" name="T10"/>
                  <a:gd fmla="*/ 0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16">
                    <a:moveTo>
                      <a:pt x="14" y="0"/>
                    </a:moveTo>
                    <a:cubicBezTo>
                      <a:pt x="14" y="0"/>
                      <a:pt x="16" y="1"/>
                      <a:pt x="16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7"/>
                      <a:pt x="9" y="8"/>
                      <a:pt x="8" y="13"/>
                    </a:cubicBezTo>
                    <a:cubicBezTo>
                      <a:pt x="4" y="14"/>
                      <a:pt x="5" y="21"/>
                      <a:pt x="0" y="22"/>
                    </a:cubicBezTo>
                    <a:cubicBezTo>
                      <a:pt x="5" y="15"/>
                      <a:pt x="12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" name="Freeform 17"/>
              <p:cNvSpPr/>
              <p:nvPr/>
            </p:nvSpPr>
            <p:spPr bwMode="auto">
              <a:xfrm>
                <a:off x="4351" y="1871"/>
                <a:ext cx="5" cy="7"/>
              </a:xfrm>
              <a:custGeom>
                <a:gdLst>
                  <a:gd fmla="*/ 2 w 2" name="T0"/>
                  <a:gd fmla="*/ 1 h 3" name="T1"/>
                  <a:gd fmla="*/ 0 w 2" name="T2"/>
                  <a:gd fmla="*/ 3 h 3" name="T3"/>
                  <a:gd fmla="*/ 2 w 2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1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1" y="2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18"/>
              <p:cNvSpPr/>
              <p:nvPr/>
            </p:nvSpPr>
            <p:spPr bwMode="auto">
              <a:xfrm>
                <a:off x="4273" y="1878"/>
                <a:ext cx="19" cy="28"/>
              </a:xfrm>
              <a:custGeom>
                <a:gdLst>
                  <a:gd fmla="*/ 8 w 8" name="T0"/>
                  <a:gd fmla="*/ 0 h 12" name="T1"/>
                  <a:gd fmla="*/ 3 w 8" name="T2"/>
                  <a:gd fmla="*/ 12 h 12" name="T3"/>
                  <a:gd fmla="*/ 8 w 8" name="T4"/>
                  <a:gd fmla="*/ 0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8">
                    <a:moveTo>
                      <a:pt x="8" y="0"/>
                    </a:moveTo>
                    <a:cubicBezTo>
                      <a:pt x="8" y="5"/>
                      <a:pt x="4" y="7"/>
                      <a:pt x="3" y="12"/>
                    </a:cubicBezTo>
                    <a:cubicBezTo>
                      <a:pt x="0" y="8"/>
                      <a:pt x="7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19"/>
              <p:cNvSpPr/>
              <p:nvPr/>
            </p:nvSpPr>
            <p:spPr bwMode="auto">
              <a:xfrm>
                <a:off x="4342" y="1878"/>
                <a:ext cx="11" cy="9"/>
              </a:xfrm>
              <a:custGeom>
                <a:gdLst>
                  <a:gd fmla="*/ 3 w 5" name="T0"/>
                  <a:gd fmla="*/ 0 h 4" name="T1"/>
                  <a:gd fmla="*/ 3 w 5" name="T2"/>
                  <a:gd fmla="*/ 3 h 4" name="T3"/>
                  <a:gd fmla="*/ 2 w 5" name="T4"/>
                  <a:gd fmla="*/ 4 h 4" name="T5"/>
                  <a:gd fmla="*/ 3 w 5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3" y="0"/>
                    </a:moveTo>
                    <a:cubicBezTo>
                      <a:pt x="5" y="1"/>
                      <a:pt x="3" y="1"/>
                      <a:pt x="3" y="3"/>
                    </a:cubicBezTo>
                    <a:cubicBezTo>
                      <a:pt x="3" y="3"/>
                      <a:pt x="1" y="3"/>
                      <a:pt x="2" y="4"/>
                    </a:cubicBezTo>
                    <a:cubicBezTo>
                      <a:pt x="0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20"/>
              <p:cNvSpPr/>
              <p:nvPr/>
            </p:nvSpPr>
            <p:spPr bwMode="auto">
              <a:xfrm>
                <a:off x="4332" y="1892"/>
                <a:ext cx="10" cy="10"/>
              </a:xfrm>
              <a:custGeom>
                <a:gdLst>
                  <a:gd fmla="*/ 2 w 4" name="T0"/>
                  <a:gd fmla="*/ 0 h 4" name="T1"/>
                  <a:gd fmla="*/ 1 w 4" name="T2"/>
                  <a:gd fmla="*/ 4 h 4" name="T3"/>
                  <a:gd fmla="*/ 2 w 4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4" y="0"/>
                      <a:pt x="2" y="4"/>
                      <a:pt x="1" y="4"/>
                    </a:cubicBezTo>
                    <a:cubicBezTo>
                      <a:pt x="0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21"/>
              <p:cNvSpPr/>
              <p:nvPr/>
            </p:nvSpPr>
            <p:spPr bwMode="auto">
              <a:xfrm>
                <a:off x="4512" y="1904"/>
                <a:ext cx="19" cy="45"/>
              </a:xfrm>
              <a:custGeom>
                <a:gdLst>
                  <a:gd fmla="*/ 0 w 8" name="T0"/>
                  <a:gd fmla="*/ 0 h 19" name="T1"/>
                  <a:gd fmla="*/ 3 w 8" name="T2"/>
                  <a:gd fmla="*/ 2 h 19" name="T3"/>
                  <a:gd fmla="*/ 4 w 8" name="T4"/>
                  <a:gd fmla="*/ 9 h 19" name="T5"/>
                  <a:gd fmla="*/ 7 w 8" name="T6"/>
                  <a:gd fmla="*/ 13 h 19" name="T7"/>
                  <a:gd fmla="*/ 5 w 8" name="T8"/>
                  <a:gd fmla="*/ 10 h 19" name="T9"/>
                  <a:gd fmla="*/ 7 w 8" name="T10"/>
                  <a:gd fmla="*/ 15 h 19" name="T11"/>
                  <a:gd fmla="*/ 7 w 8" name="T12"/>
                  <a:gd fmla="*/ 19 h 19" name="T13"/>
                  <a:gd fmla="*/ 0 w 8" name="T14"/>
                  <a:gd fmla="*/ 10 h 19" name="T15"/>
                  <a:gd fmla="*/ 0 w 8" name="T16"/>
                  <a:gd fmla="*/ 0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8">
                    <a:moveTo>
                      <a:pt x="0" y="0"/>
                    </a:moveTo>
                    <a:cubicBezTo>
                      <a:pt x="1" y="0"/>
                      <a:pt x="1" y="3"/>
                      <a:pt x="3" y="2"/>
                    </a:cubicBezTo>
                    <a:cubicBezTo>
                      <a:pt x="3" y="4"/>
                      <a:pt x="5" y="7"/>
                      <a:pt x="4" y="9"/>
                    </a:cubicBezTo>
                    <a:cubicBezTo>
                      <a:pt x="5" y="10"/>
                      <a:pt x="8" y="11"/>
                      <a:pt x="7" y="13"/>
                    </a:cubicBezTo>
                    <a:cubicBezTo>
                      <a:pt x="5" y="13"/>
                      <a:pt x="6" y="11"/>
                      <a:pt x="5" y="10"/>
                    </a:cubicBezTo>
                    <a:cubicBezTo>
                      <a:pt x="4" y="11"/>
                      <a:pt x="6" y="15"/>
                      <a:pt x="7" y="15"/>
                    </a:cubicBezTo>
                    <a:cubicBezTo>
                      <a:pt x="6" y="17"/>
                      <a:pt x="7" y="17"/>
                      <a:pt x="7" y="19"/>
                    </a:cubicBezTo>
                    <a:cubicBezTo>
                      <a:pt x="4" y="16"/>
                      <a:pt x="2" y="13"/>
                      <a:pt x="0" y="10"/>
                    </a:cubicBezTo>
                    <a:cubicBezTo>
                      <a:pt x="0" y="5"/>
                      <a:pt x="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22"/>
              <p:cNvSpPr/>
              <p:nvPr/>
            </p:nvSpPr>
            <p:spPr bwMode="auto">
              <a:xfrm>
                <a:off x="4318" y="1911"/>
                <a:ext cx="17" cy="24"/>
              </a:xfrm>
              <a:custGeom>
                <a:gdLst>
                  <a:gd fmla="*/ 6 w 7" name="T0"/>
                  <a:gd fmla="*/ 0 h 10" name="T1"/>
                  <a:gd fmla="*/ 7 w 7" name="T2"/>
                  <a:gd fmla="*/ 1 h 10" name="T3"/>
                  <a:gd fmla="*/ 0 w 7" name="T4"/>
                  <a:gd fmla="*/ 10 h 10" name="T5"/>
                  <a:gd fmla="*/ 6 w 7" name="T6"/>
                  <a:gd fmla="*/ 0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7">
                    <a:moveTo>
                      <a:pt x="6" y="0"/>
                    </a:moveTo>
                    <a:cubicBezTo>
                      <a:pt x="6" y="0"/>
                      <a:pt x="6" y="1"/>
                      <a:pt x="7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1" y="5"/>
                      <a:pt x="5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Freeform 23"/>
              <p:cNvSpPr/>
              <p:nvPr/>
            </p:nvSpPr>
            <p:spPr bwMode="auto">
              <a:xfrm>
                <a:off x="4342" y="1918"/>
                <a:ext cx="19" cy="21"/>
              </a:xfrm>
              <a:custGeom>
                <a:gdLst>
                  <a:gd fmla="*/ 7 w 8" name="T0"/>
                  <a:gd fmla="*/ 0 h 9" name="T1"/>
                  <a:gd fmla="*/ 8 w 8" name="T2"/>
                  <a:gd fmla="*/ 1 h 9" name="T3"/>
                  <a:gd fmla="*/ 0 w 8" name="T4"/>
                  <a:gd fmla="*/ 9 h 9" name="T5"/>
                  <a:gd fmla="*/ 7 w 8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8">
                    <a:moveTo>
                      <a:pt x="7" y="0"/>
                    </a:moveTo>
                    <a:cubicBezTo>
                      <a:pt x="8" y="0"/>
                      <a:pt x="8" y="1"/>
                      <a:pt x="8" y="1"/>
                    </a:cubicBezTo>
                    <a:cubicBezTo>
                      <a:pt x="5" y="4"/>
                      <a:pt x="5" y="8"/>
                      <a:pt x="0" y="9"/>
                    </a:cubicBezTo>
                    <a:cubicBezTo>
                      <a:pt x="2" y="6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Freeform 24"/>
              <p:cNvSpPr/>
              <p:nvPr/>
            </p:nvSpPr>
            <p:spPr bwMode="auto">
              <a:xfrm>
                <a:off x="4268" y="1925"/>
                <a:ext cx="12" cy="17"/>
              </a:xfrm>
              <a:custGeom>
                <a:gdLst>
                  <a:gd fmla="*/ 5 w 5" name="T0"/>
                  <a:gd fmla="*/ 0 h 7" name="T1"/>
                  <a:gd fmla="*/ 0 w 5" name="T2"/>
                  <a:gd fmla="*/ 7 h 7" name="T3"/>
                  <a:gd fmla="*/ 5 w 5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5" y="0"/>
                    </a:moveTo>
                    <a:cubicBezTo>
                      <a:pt x="3" y="2"/>
                      <a:pt x="3" y="6"/>
                      <a:pt x="0" y="7"/>
                    </a:cubicBezTo>
                    <a:cubicBezTo>
                      <a:pt x="2" y="5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25"/>
              <p:cNvSpPr/>
              <p:nvPr/>
            </p:nvSpPr>
            <p:spPr bwMode="auto">
              <a:xfrm>
                <a:off x="4311" y="1935"/>
                <a:ext cx="7" cy="7"/>
              </a:xfrm>
              <a:custGeom>
                <a:gdLst>
                  <a:gd fmla="*/ 3 w 3" name="T0"/>
                  <a:gd fmla="*/ 0 h 3" name="T1"/>
                  <a:gd fmla="*/ 0 w 3" name="T2"/>
                  <a:gd fmla="*/ 3 h 3" name="T3"/>
                  <a:gd fmla="*/ 3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26"/>
              <p:cNvSpPr/>
              <p:nvPr/>
            </p:nvSpPr>
            <p:spPr bwMode="auto">
              <a:xfrm>
                <a:off x="4306" y="1942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2 h 2" name="T3"/>
                  <a:gd fmla="*/ 2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Freeform 27"/>
              <p:cNvSpPr/>
              <p:nvPr/>
            </p:nvSpPr>
            <p:spPr bwMode="auto">
              <a:xfrm>
                <a:off x="4327" y="1944"/>
                <a:ext cx="12" cy="14"/>
              </a:xfrm>
              <a:custGeom>
                <a:gdLst>
                  <a:gd fmla="*/ 5 w 5" name="T0"/>
                  <a:gd fmla="*/ 0 h 6" name="T1"/>
                  <a:gd fmla="*/ 0 w 5" name="T2"/>
                  <a:gd fmla="*/ 6 h 6" name="T3"/>
                  <a:gd fmla="*/ 5 w 5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5">
                    <a:moveTo>
                      <a:pt x="5" y="0"/>
                    </a:moveTo>
                    <a:cubicBezTo>
                      <a:pt x="4" y="3"/>
                      <a:pt x="2" y="5"/>
                      <a:pt x="0" y="6"/>
                    </a:cubicBezTo>
                    <a:cubicBezTo>
                      <a:pt x="1" y="4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Freeform 28"/>
              <p:cNvSpPr/>
              <p:nvPr/>
            </p:nvSpPr>
            <p:spPr bwMode="auto">
              <a:xfrm>
                <a:off x="4311" y="1947"/>
                <a:ext cx="12" cy="9"/>
              </a:xfrm>
              <a:custGeom>
                <a:gdLst>
                  <a:gd fmla="*/ 5 w 5" name="T0"/>
                  <a:gd fmla="*/ 0 h 4" name="T1"/>
                  <a:gd fmla="*/ 3 w 5" name="T2"/>
                  <a:gd fmla="*/ 4 h 4" name="T3"/>
                  <a:gd fmla="*/ 5 w 5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5" y="0"/>
                    </a:moveTo>
                    <a:cubicBezTo>
                      <a:pt x="4" y="2"/>
                      <a:pt x="3" y="3"/>
                      <a:pt x="3" y="4"/>
                    </a:cubicBezTo>
                    <a:cubicBezTo>
                      <a:pt x="0" y="4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Freeform 29"/>
              <p:cNvSpPr/>
              <p:nvPr/>
            </p:nvSpPr>
            <p:spPr bwMode="auto">
              <a:xfrm>
                <a:off x="4304" y="1963"/>
                <a:ext cx="5" cy="7"/>
              </a:xfrm>
              <a:custGeom>
                <a:gdLst>
                  <a:gd fmla="*/ 1 w 2" name="T0"/>
                  <a:gd fmla="*/ 0 h 3" name="T1"/>
                  <a:gd fmla="*/ 2 w 2" name="T2"/>
                  <a:gd fmla="*/ 2 h 3" name="T3"/>
                  <a:gd fmla="*/ 0 w 2" name="T4"/>
                  <a:gd fmla="*/ 3 h 3" name="T5"/>
                  <a:gd fmla="*/ 1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Freeform 30"/>
              <p:cNvSpPr/>
              <p:nvPr/>
            </p:nvSpPr>
            <p:spPr bwMode="auto">
              <a:xfrm>
                <a:off x="4268" y="1968"/>
                <a:ext cx="10" cy="4"/>
              </a:xfrm>
              <a:custGeom>
                <a:gdLst>
                  <a:gd fmla="*/ 3 w 4" name="T0"/>
                  <a:gd fmla="*/ 0 h 2" name="T1"/>
                  <a:gd fmla="*/ 2 w 4" name="T2"/>
                  <a:gd fmla="*/ 2 h 2" name="T3"/>
                  <a:gd fmla="*/ 3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3" y="0"/>
                    </a:moveTo>
                    <a:cubicBezTo>
                      <a:pt x="4" y="0"/>
                      <a:pt x="2" y="1"/>
                      <a:pt x="2" y="2"/>
                    </a:cubicBezTo>
                    <a:cubicBezTo>
                      <a:pt x="0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31"/>
              <p:cNvSpPr/>
              <p:nvPr/>
            </p:nvSpPr>
            <p:spPr bwMode="auto">
              <a:xfrm>
                <a:off x="4212" y="2015"/>
                <a:ext cx="14" cy="24"/>
              </a:xfrm>
              <a:custGeom>
                <a:gdLst>
                  <a:gd fmla="*/ 5 w 6" name="T0"/>
                  <a:gd fmla="*/ 0 h 10" name="T1"/>
                  <a:gd fmla="*/ 2 w 6" name="T2"/>
                  <a:gd fmla="*/ 9 h 10" name="T3"/>
                  <a:gd fmla="*/ 0 w 6" name="T4"/>
                  <a:gd fmla="*/ 8 h 10" name="T5"/>
                  <a:gd fmla="*/ 3 w 6" name="T6"/>
                  <a:gd fmla="*/ 5 h 10" name="T7"/>
                  <a:gd fmla="*/ 5 w 6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6">
                    <a:moveTo>
                      <a:pt x="5" y="0"/>
                    </a:moveTo>
                    <a:cubicBezTo>
                      <a:pt x="6" y="4"/>
                      <a:pt x="3" y="7"/>
                      <a:pt x="2" y="9"/>
                    </a:cubicBezTo>
                    <a:cubicBezTo>
                      <a:pt x="0" y="10"/>
                      <a:pt x="1" y="8"/>
                      <a:pt x="0" y="8"/>
                    </a:cubicBezTo>
                    <a:cubicBezTo>
                      <a:pt x="1" y="7"/>
                      <a:pt x="1" y="6"/>
                      <a:pt x="3" y="5"/>
                    </a:cubicBezTo>
                    <a:cubicBezTo>
                      <a:pt x="3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Freeform 32"/>
              <p:cNvSpPr/>
              <p:nvPr/>
            </p:nvSpPr>
            <p:spPr bwMode="auto">
              <a:xfrm>
                <a:off x="4249" y="2020"/>
                <a:ext cx="15" cy="14"/>
              </a:xfrm>
              <a:custGeom>
                <a:gdLst>
                  <a:gd fmla="*/ 6 w 6" name="T0"/>
                  <a:gd fmla="*/ 0 h 6" name="T1"/>
                  <a:gd fmla="*/ 0 w 6" name="T2"/>
                  <a:gd fmla="*/ 6 h 6" name="T3"/>
                  <a:gd fmla="*/ 6 w 6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6" y="0"/>
                    </a:moveTo>
                    <a:cubicBezTo>
                      <a:pt x="4" y="1"/>
                      <a:pt x="2" y="4"/>
                      <a:pt x="0" y="6"/>
                    </a:cubicBezTo>
                    <a:cubicBezTo>
                      <a:pt x="1" y="3"/>
                      <a:pt x="2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33"/>
              <p:cNvSpPr/>
              <p:nvPr/>
            </p:nvSpPr>
            <p:spPr bwMode="auto">
              <a:xfrm>
                <a:off x="4356" y="2029"/>
                <a:ext cx="19" cy="14"/>
              </a:xfrm>
              <a:custGeom>
                <a:gdLst>
                  <a:gd fmla="*/ 7 w 8" name="T0"/>
                  <a:gd fmla="*/ 0 h 6" name="T1"/>
                  <a:gd fmla="*/ 2 w 8" name="T2"/>
                  <a:gd fmla="*/ 6 h 6" name="T3"/>
                  <a:gd fmla="*/ 7 w 8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8">
                    <a:moveTo>
                      <a:pt x="7" y="0"/>
                    </a:moveTo>
                    <a:cubicBezTo>
                      <a:pt x="8" y="3"/>
                      <a:pt x="3" y="4"/>
                      <a:pt x="2" y="6"/>
                    </a:cubicBezTo>
                    <a:cubicBezTo>
                      <a:pt x="0" y="4"/>
                      <a:pt x="5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0" name="Freeform 34"/>
              <p:cNvSpPr/>
              <p:nvPr/>
            </p:nvSpPr>
            <p:spPr bwMode="auto">
              <a:xfrm>
                <a:off x="4235" y="2034"/>
                <a:ext cx="14" cy="14"/>
              </a:xfrm>
              <a:custGeom>
                <a:gdLst>
                  <a:gd fmla="*/ 4 w 6" name="T0"/>
                  <a:gd fmla="*/ 0 h 6" name="T1"/>
                  <a:gd fmla="*/ 0 w 6" name="T2"/>
                  <a:gd fmla="*/ 6 h 6" name="T3"/>
                  <a:gd fmla="*/ 4 w 6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cubicBezTo>
                      <a:pt x="6" y="1"/>
                      <a:pt x="2" y="5"/>
                      <a:pt x="0" y="6"/>
                    </a:cubicBezTo>
                    <a:cubicBezTo>
                      <a:pt x="1" y="4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1" name="Freeform 35"/>
              <p:cNvSpPr/>
              <p:nvPr/>
            </p:nvSpPr>
            <p:spPr bwMode="auto">
              <a:xfrm>
                <a:off x="4545" y="2048"/>
                <a:ext cx="21" cy="104"/>
              </a:xfrm>
              <a:custGeom>
                <a:gdLst>
                  <a:gd fmla="*/ 0 w 9" name="T0"/>
                  <a:gd fmla="*/ 0 h 44" name="T1"/>
                  <a:gd fmla="*/ 0 w 9" name="T2"/>
                  <a:gd fmla="*/ 1 h 44" name="T3"/>
                  <a:gd fmla="*/ 3 w 9" name="T4"/>
                  <a:gd fmla="*/ 12 h 44" name="T5"/>
                  <a:gd fmla="*/ 8 w 9" name="T6"/>
                  <a:gd fmla="*/ 44 h 44" name="T7"/>
                  <a:gd fmla="*/ 4 w 9" name="T8"/>
                  <a:gd fmla="*/ 26 h 44" name="T9"/>
                  <a:gd fmla="*/ 0 w 9" name="T10"/>
                  <a:gd fmla="*/ 0 h 4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4" w="9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"/>
                      <a:pt x="3" y="10"/>
                      <a:pt x="3" y="12"/>
                    </a:cubicBezTo>
                    <a:cubicBezTo>
                      <a:pt x="4" y="23"/>
                      <a:pt x="9" y="32"/>
                      <a:pt x="8" y="44"/>
                    </a:cubicBezTo>
                    <a:cubicBezTo>
                      <a:pt x="5" y="39"/>
                      <a:pt x="5" y="32"/>
                      <a:pt x="4" y="26"/>
                    </a:cubicBezTo>
                    <a:cubicBezTo>
                      <a:pt x="2" y="18"/>
                      <a:pt x="1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2" name="Freeform 36"/>
              <p:cNvSpPr/>
              <p:nvPr/>
            </p:nvSpPr>
            <p:spPr bwMode="auto">
              <a:xfrm>
                <a:off x="4535" y="2065"/>
                <a:ext cx="3" cy="7"/>
              </a:xfrm>
              <a:custGeom>
                <a:gdLst>
                  <a:gd fmla="*/ 0 w 1" name="T0"/>
                  <a:gd fmla="*/ 0 h 3" name="T1"/>
                  <a:gd fmla="*/ 1 w 1" name="T2"/>
                  <a:gd fmla="*/ 0 h 3" name="T3"/>
                  <a:gd fmla="*/ 1 w 1" name="T4"/>
                  <a:gd fmla="*/ 2 h 3" name="T5"/>
                  <a:gd fmla="*/ 1 w 1" name="T6"/>
                  <a:gd fmla="*/ 3 h 3" name="T7"/>
                  <a:gd fmla="*/ 1 w 1" name="T8"/>
                  <a:gd fmla="*/ 3 h 3" name="T9"/>
                  <a:gd fmla="*/ 0 w 1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3" name="Freeform 37"/>
              <p:cNvSpPr/>
              <p:nvPr/>
            </p:nvSpPr>
            <p:spPr bwMode="auto">
              <a:xfrm>
                <a:off x="4136" y="2084"/>
                <a:ext cx="225" cy="262"/>
              </a:xfrm>
              <a:custGeom>
                <a:gdLst>
                  <a:gd fmla="*/ 94 w 95" name="T0"/>
                  <a:gd fmla="*/ 0 h 111" name="T1"/>
                  <a:gd fmla="*/ 95 w 95" name="T2"/>
                  <a:gd fmla="*/ 1 h 111" name="T3"/>
                  <a:gd fmla="*/ 76 w 95" name="T4"/>
                  <a:gd fmla="*/ 19 h 111" name="T5"/>
                  <a:gd fmla="*/ 74 w 95" name="T6"/>
                  <a:gd fmla="*/ 23 h 111" name="T7"/>
                  <a:gd fmla="*/ 71 w 95" name="T8"/>
                  <a:gd fmla="*/ 25 h 111" name="T9"/>
                  <a:gd fmla="*/ 51 w 95" name="T10"/>
                  <a:gd fmla="*/ 50 h 111" name="T11"/>
                  <a:gd fmla="*/ 26 w 95" name="T12"/>
                  <a:gd fmla="*/ 80 h 111" name="T13"/>
                  <a:gd fmla="*/ 25 w 95" name="T14"/>
                  <a:gd fmla="*/ 83 h 111" name="T15"/>
                  <a:gd fmla="*/ 17 w 95" name="T16"/>
                  <a:gd fmla="*/ 91 h 111" name="T17"/>
                  <a:gd fmla="*/ 7 w 95" name="T18"/>
                  <a:gd fmla="*/ 104 h 111" name="T19"/>
                  <a:gd fmla="*/ 0 w 95" name="T20"/>
                  <a:gd fmla="*/ 111 h 111" name="T21"/>
                  <a:gd fmla="*/ 27 w 95" name="T22"/>
                  <a:gd fmla="*/ 79 h 111" name="T23"/>
                  <a:gd fmla="*/ 69 w 95" name="T24"/>
                  <a:gd fmla="*/ 24 h 111" name="T25"/>
                  <a:gd fmla="*/ 72 w 95" name="T26"/>
                  <a:gd fmla="*/ 23 h 111" name="T27"/>
                  <a:gd fmla="*/ 91 w 95" name="T28"/>
                  <a:gd fmla="*/ 2 h 111" name="T29"/>
                  <a:gd fmla="*/ 94 w 95" name="T30"/>
                  <a:gd fmla="*/ 0 h 11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10" w="95">
                    <a:moveTo>
                      <a:pt x="94" y="0"/>
                    </a:moveTo>
                    <a:cubicBezTo>
                      <a:pt x="95" y="0"/>
                      <a:pt x="95" y="1"/>
                      <a:pt x="95" y="1"/>
                    </a:cubicBezTo>
                    <a:cubicBezTo>
                      <a:pt x="87" y="5"/>
                      <a:pt x="83" y="14"/>
                      <a:pt x="76" y="19"/>
                    </a:cubicBezTo>
                    <a:cubicBezTo>
                      <a:pt x="76" y="20"/>
                      <a:pt x="75" y="21"/>
                      <a:pt x="74" y="23"/>
                    </a:cubicBezTo>
                    <a:cubicBezTo>
                      <a:pt x="73" y="23"/>
                      <a:pt x="72" y="24"/>
                      <a:pt x="71" y="25"/>
                    </a:cubicBezTo>
                    <a:cubicBezTo>
                      <a:pt x="65" y="34"/>
                      <a:pt x="58" y="42"/>
                      <a:pt x="51" y="50"/>
                    </a:cubicBezTo>
                    <a:cubicBezTo>
                      <a:pt x="44" y="61"/>
                      <a:pt x="35" y="70"/>
                      <a:pt x="26" y="80"/>
                    </a:cubicBezTo>
                    <a:cubicBezTo>
                      <a:pt x="26" y="81"/>
                      <a:pt x="26" y="82"/>
                      <a:pt x="25" y="83"/>
                    </a:cubicBezTo>
                    <a:cubicBezTo>
                      <a:pt x="23" y="86"/>
                      <a:pt x="20" y="88"/>
                      <a:pt x="17" y="91"/>
                    </a:cubicBezTo>
                    <a:cubicBezTo>
                      <a:pt x="14" y="95"/>
                      <a:pt x="11" y="100"/>
                      <a:pt x="7" y="104"/>
                    </a:cubicBezTo>
                    <a:cubicBezTo>
                      <a:pt x="5" y="107"/>
                      <a:pt x="3" y="110"/>
                      <a:pt x="0" y="111"/>
                    </a:cubicBezTo>
                    <a:cubicBezTo>
                      <a:pt x="9" y="101"/>
                      <a:pt x="17" y="88"/>
                      <a:pt x="27" y="79"/>
                    </a:cubicBezTo>
                    <a:cubicBezTo>
                      <a:pt x="41" y="60"/>
                      <a:pt x="56" y="43"/>
                      <a:pt x="69" y="24"/>
                    </a:cubicBezTo>
                    <a:cubicBezTo>
                      <a:pt x="71" y="25"/>
                      <a:pt x="70" y="22"/>
                      <a:pt x="72" y="23"/>
                    </a:cubicBezTo>
                    <a:cubicBezTo>
                      <a:pt x="77" y="14"/>
                      <a:pt x="84" y="8"/>
                      <a:pt x="91" y="2"/>
                    </a:cubicBezTo>
                    <a:cubicBezTo>
                      <a:pt x="92" y="1"/>
                      <a:pt x="93" y="1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4" name="Freeform 38"/>
              <p:cNvSpPr/>
              <p:nvPr/>
            </p:nvSpPr>
            <p:spPr bwMode="auto">
              <a:xfrm>
                <a:off x="4540" y="2098"/>
                <a:ext cx="5" cy="19"/>
              </a:xfrm>
              <a:custGeom>
                <a:gdLst>
                  <a:gd fmla="*/ 0 w 2" name="T0"/>
                  <a:gd fmla="*/ 0 h 8" name="T1"/>
                  <a:gd fmla="*/ 2 w 2" name="T2"/>
                  <a:gd fmla="*/ 8 h 8" name="T3"/>
                  <a:gd fmla="*/ 0 w 2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2">
                    <a:moveTo>
                      <a:pt x="0" y="0"/>
                    </a:moveTo>
                    <a:cubicBezTo>
                      <a:pt x="2" y="1"/>
                      <a:pt x="1" y="6"/>
                      <a:pt x="2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5" name="Freeform 39"/>
              <p:cNvSpPr/>
              <p:nvPr/>
            </p:nvSpPr>
            <p:spPr bwMode="auto">
              <a:xfrm>
                <a:off x="4143" y="2100"/>
                <a:ext cx="78" cy="78"/>
              </a:xfrm>
              <a:custGeom>
                <a:gdLst>
                  <a:gd fmla="*/ 0 w 33" name="T0"/>
                  <a:gd fmla="*/ 33 h 33" name="T1"/>
                  <a:gd fmla="*/ 33 w 33" name="T2"/>
                  <a:gd fmla="*/ 0 h 33" name="T3"/>
                  <a:gd fmla="*/ 25 w 33" name="T4"/>
                  <a:gd fmla="*/ 7 h 33" name="T5"/>
                  <a:gd fmla="*/ 22 w 33" name="T6"/>
                  <a:gd fmla="*/ 12 h 33" name="T7"/>
                  <a:gd fmla="*/ 14 w 33" name="T8"/>
                  <a:gd fmla="*/ 21 h 33" name="T9"/>
                  <a:gd fmla="*/ 0 w 33" name="T10"/>
                  <a:gd fmla="*/ 33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0" y="33"/>
                    </a:moveTo>
                    <a:cubicBezTo>
                      <a:pt x="11" y="22"/>
                      <a:pt x="22" y="10"/>
                      <a:pt x="33" y="0"/>
                    </a:cubicBezTo>
                    <a:cubicBezTo>
                      <a:pt x="31" y="3"/>
                      <a:pt x="28" y="5"/>
                      <a:pt x="25" y="7"/>
                    </a:cubicBezTo>
                    <a:cubicBezTo>
                      <a:pt x="24" y="9"/>
                      <a:pt x="24" y="11"/>
                      <a:pt x="22" y="12"/>
                    </a:cubicBezTo>
                    <a:cubicBezTo>
                      <a:pt x="20" y="15"/>
                      <a:pt x="15" y="18"/>
                      <a:pt x="14" y="21"/>
                    </a:cubicBezTo>
                    <a:cubicBezTo>
                      <a:pt x="8" y="23"/>
                      <a:pt x="6" y="32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6" name="Freeform 40"/>
              <p:cNvSpPr/>
              <p:nvPr/>
            </p:nvSpPr>
            <p:spPr bwMode="auto">
              <a:xfrm>
                <a:off x="4533" y="2109"/>
                <a:ext cx="7" cy="15"/>
              </a:xfrm>
              <a:custGeom>
                <a:gdLst>
                  <a:gd fmla="*/ 1 w 3" name="T0"/>
                  <a:gd fmla="*/ 0 h 6" name="T1"/>
                  <a:gd fmla="*/ 2 w 3" name="T2"/>
                  <a:gd fmla="*/ 6 h 6" name="T3"/>
                  <a:gd fmla="*/ 1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3" y="1"/>
                      <a:pt x="2" y="6"/>
                      <a:pt x="2" y="6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7" name="Freeform 41"/>
              <p:cNvSpPr/>
              <p:nvPr/>
            </p:nvSpPr>
            <p:spPr bwMode="auto">
              <a:xfrm>
                <a:off x="4323" y="2221"/>
                <a:ext cx="4" cy="4"/>
              </a:xfrm>
              <a:custGeom>
                <a:gdLst>
                  <a:gd fmla="*/ 2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2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8" name="Freeform 42"/>
              <p:cNvSpPr/>
              <p:nvPr/>
            </p:nvSpPr>
            <p:spPr bwMode="auto">
              <a:xfrm>
                <a:off x="4283" y="2225"/>
                <a:ext cx="42" cy="47"/>
              </a:xfrm>
              <a:custGeom>
                <a:gdLst>
                  <a:gd fmla="*/ 18 w 18" name="T0"/>
                  <a:gd fmla="*/ 1 h 20" name="T1"/>
                  <a:gd fmla="*/ 0 w 18" name="T2"/>
                  <a:gd fmla="*/ 20 h 20" name="T3"/>
                  <a:gd fmla="*/ 16 w 18" name="T4"/>
                  <a:gd fmla="*/ 1 h 20" name="T5"/>
                  <a:gd fmla="*/ 18 w 18" name="T6"/>
                  <a:gd fmla="*/ 1 h 2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0" w="18">
                    <a:moveTo>
                      <a:pt x="18" y="1"/>
                    </a:moveTo>
                    <a:cubicBezTo>
                      <a:pt x="12" y="7"/>
                      <a:pt x="7" y="15"/>
                      <a:pt x="0" y="20"/>
                    </a:cubicBezTo>
                    <a:cubicBezTo>
                      <a:pt x="5" y="13"/>
                      <a:pt x="11" y="7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Freeform 43"/>
              <p:cNvSpPr/>
              <p:nvPr/>
            </p:nvSpPr>
            <p:spPr bwMode="auto">
              <a:xfrm>
                <a:off x="4713" y="2346"/>
                <a:ext cx="7" cy="7"/>
              </a:xfrm>
              <a:custGeom>
                <a:gdLst>
                  <a:gd fmla="*/ 1 w 3" name="T0"/>
                  <a:gd fmla="*/ 0 h 3" name="T1"/>
                  <a:gd fmla="*/ 2 w 3" name="T2"/>
                  <a:gd fmla="*/ 3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44"/>
              <p:cNvSpPr/>
              <p:nvPr/>
            </p:nvSpPr>
            <p:spPr bwMode="auto">
              <a:xfrm>
                <a:off x="4684" y="2355"/>
                <a:ext cx="5" cy="5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Freeform 45"/>
              <p:cNvSpPr/>
              <p:nvPr/>
            </p:nvSpPr>
            <p:spPr bwMode="auto">
              <a:xfrm>
                <a:off x="4153" y="2372"/>
                <a:ext cx="37" cy="42"/>
              </a:xfrm>
              <a:custGeom>
                <a:gdLst>
                  <a:gd fmla="*/ 16 w 16" name="T0"/>
                  <a:gd fmla="*/ 0 h 18" name="T1"/>
                  <a:gd fmla="*/ 2 w 16" name="T2"/>
                  <a:gd fmla="*/ 18 h 18" name="T3"/>
                  <a:gd fmla="*/ 0 w 16" name="T4"/>
                  <a:gd fmla="*/ 18 h 18" name="T5"/>
                  <a:gd fmla="*/ 16 w 16" name="T6"/>
                  <a:gd fmla="*/ 0 h 1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" w="16">
                    <a:moveTo>
                      <a:pt x="16" y="0"/>
                    </a:moveTo>
                    <a:cubicBezTo>
                      <a:pt x="12" y="7"/>
                      <a:pt x="6" y="11"/>
                      <a:pt x="2" y="18"/>
                    </a:cubicBezTo>
                    <a:cubicBezTo>
                      <a:pt x="1" y="18"/>
                      <a:pt x="1" y="18"/>
                      <a:pt x="0" y="18"/>
                    </a:cubicBezTo>
                    <a:cubicBezTo>
                      <a:pt x="3" y="9"/>
                      <a:pt x="10" y="7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Freeform 46"/>
              <p:cNvSpPr/>
              <p:nvPr/>
            </p:nvSpPr>
            <p:spPr bwMode="auto">
              <a:xfrm>
                <a:off x="4382" y="2459"/>
                <a:ext cx="5" cy="7"/>
              </a:xfrm>
              <a:custGeom>
                <a:gdLst>
                  <a:gd fmla="*/ 1 w 2" name="T0"/>
                  <a:gd fmla="*/ 0 h 3" name="T1"/>
                  <a:gd fmla="*/ 1 w 2" name="T2"/>
                  <a:gd fmla="*/ 3 h 3" name="T3"/>
                  <a:gd fmla="*/ 1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3" name="Freeform 47"/>
              <p:cNvSpPr/>
              <p:nvPr/>
            </p:nvSpPr>
            <p:spPr bwMode="auto">
              <a:xfrm>
                <a:off x="4398" y="2523"/>
                <a:ext cx="7" cy="38"/>
              </a:xfrm>
              <a:custGeom>
                <a:gdLst>
                  <a:gd fmla="*/ 1 w 3" name="T0"/>
                  <a:gd fmla="*/ 0 h 16" name="T1"/>
                  <a:gd fmla="*/ 2 w 3" name="T2"/>
                  <a:gd fmla="*/ 10 h 16" name="T3"/>
                  <a:gd fmla="*/ 3 w 3" name="T4"/>
                  <a:gd fmla="*/ 11 h 16" name="T5"/>
                  <a:gd fmla="*/ 3 w 3" name="T6"/>
                  <a:gd fmla="*/ 15 h 16" name="T7"/>
                  <a:gd fmla="*/ 3 w 3" name="T8"/>
                  <a:gd fmla="*/ 13 h 16" name="T9"/>
                  <a:gd fmla="*/ 0 w 3" name="T10"/>
                  <a:gd fmla="*/ 11 h 16" name="T11"/>
                  <a:gd fmla="*/ 1 w 3" name="T12"/>
                  <a:gd fmla="*/ 0 h 1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" w="3">
                    <a:moveTo>
                      <a:pt x="1" y="0"/>
                    </a:moveTo>
                    <a:cubicBezTo>
                      <a:pt x="3" y="3"/>
                      <a:pt x="2" y="6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3" y="12"/>
                      <a:pt x="3" y="16"/>
                      <a:pt x="3" y="15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2" y="13"/>
                      <a:pt x="2" y="11"/>
                      <a:pt x="0" y="11"/>
                    </a:cubicBezTo>
                    <a:cubicBezTo>
                      <a:pt x="0" y="7"/>
                      <a:pt x="1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4" name="Freeform 48"/>
              <p:cNvSpPr/>
              <p:nvPr/>
            </p:nvSpPr>
            <p:spPr bwMode="auto">
              <a:xfrm>
                <a:off x="4401" y="2554"/>
                <a:ext cx="2" cy="9"/>
              </a:xfrm>
              <a:custGeom>
                <a:gdLst>
                  <a:gd fmla="*/ 0 w 1" name="T0"/>
                  <a:gd fmla="*/ 0 h 4" name="T1"/>
                  <a:gd fmla="*/ 1 w 1" name="T2"/>
                  <a:gd fmla="*/ 4 h 4" name="T3"/>
                  <a:gd fmla="*/ 0 w 1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1">
                    <a:moveTo>
                      <a:pt x="0" y="0"/>
                    </a:moveTo>
                    <a:cubicBezTo>
                      <a:pt x="1" y="1"/>
                      <a:pt x="1" y="3"/>
                      <a:pt x="1" y="4"/>
                    </a:cubicBezTo>
                    <a:cubicBezTo>
                      <a:pt x="0" y="4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5" name="Freeform 49"/>
              <p:cNvSpPr/>
              <p:nvPr/>
            </p:nvSpPr>
            <p:spPr bwMode="auto">
              <a:xfrm>
                <a:off x="4309" y="2570"/>
                <a:ext cx="21" cy="28"/>
              </a:xfrm>
              <a:custGeom>
                <a:gdLst>
                  <a:gd fmla="*/ 7 w 9" name="T0"/>
                  <a:gd fmla="*/ 1 h 12" name="T1"/>
                  <a:gd fmla="*/ 8 w 9" name="T2"/>
                  <a:gd fmla="*/ 11 h 12" name="T3"/>
                  <a:gd fmla="*/ 6 w 9" name="T4"/>
                  <a:gd fmla="*/ 11 h 12" name="T5"/>
                  <a:gd fmla="*/ 7 w 9" name="T6"/>
                  <a:gd fmla="*/ 1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9">
                    <a:moveTo>
                      <a:pt x="7" y="1"/>
                    </a:moveTo>
                    <a:cubicBezTo>
                      <a:pt x="7" y="4"/>
                      <a:pt x="9" y="9"/>
                      <a:pt x="8" y="11"/>
                    </a:cubicBezTo>
                    <a:cubicBezTo>
                      <a:pt x="7" y="12"/>
                      <a:pt x="7" y="11"/>
                      <a:pt x="6" y="11"/>
                    </a:cubicBezTo>
                    <a:cubicBezTo>
                      <a:pt x="7" y="8"/>
                      <a:pt x="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6" name="Freeform 50"/>
              <p:cNvSpPr/>
              <p:nvPr/>
            </p:nvSpPr>
            <p:spPr bwMode="auto">
              <a:xfrm>
                <a:off x="3983" y="2572"/>
                <a:ext cx="44" cy="104"/>
              </a:xfrm>
              <a:custGeom>
                <a:gdLst>
                  <a:gd fmla="*/ 18 w 19" name="T0"/>
                  <a:gd fmla="*/ 0 h 44" name="T1"/>
                  <a:gd fmla="*/ 19 w 19" name="T2"/>
                  <a:gd fmla="*/ 1 h 44" name="T3"/>
                  <a:gd fmla="*/ 0 w 19" name="T4"/>
                  <a:gd fmla="*/ 44 h 44" name="T5"/>
                  <a:gd fmla="*/ 18 w 19" name="T6"/>
                  <a:gd fmla="*/ 0 h 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" w="19">
                    <a:moveTo>
                      <a:pt x="18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2" y="16"/>
                      <a:pt x="9" y="32"/>
                      <a:pt x="0" y="44"/>
                    </a:cubicBezTo>
                    <a:cubicBezTo>
                      <a:pt x="7" y="30"/>
                      <a:pt x="12" y="15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7" name="Freeform 51"/>
              <p:cNvSpPr/>
              <p:nvPr/>
            </p:nvSpPr>
            <p:spPr bwMode="auto">
              <a:xfrm>
                <a:off x="4403" y="2575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8" name="Freeform 52"/>
              <p:cNvSpPr/>
              <p:nvPr/>
            </p:nvSpPr>
            <p:spPr bwMode="auto">
              <a:xfrm>
                <a:off x="4353" y="2594"/>
                <a:ext cx="8" cy="12"/>
              </a:xfrm>
              <a:custGeom>
                <a:gdLst>
                  <a:gd fmla="*/ 1 w 3" name="T0"/>
                  <a:gd fmla="*/ 0 h 5" name="T1"/>
                  <a:gd fmla="*/ 3 w 3" name="T2"/>
                  <a:gd fmla="*/ 2 h 5" name="T3"/>
                  <a:gd fmla="*/ 2 w 3" name="T4"/>
                  <a:gd fmla="*/ 5 h 5" name="T5"/>
                  <a:gd fmla="*/ 1 w 3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3">
                    <a:moveTo>
                      <a:pt x="1" y="0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4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9" name="Freeform 53"/>
              <p:cNvSpPr/>
              <p:nvPr/>
            </p:nvSpPr>
            <p:spPr bwMode="auto">
              <a:xfrm>
                <a:off x="4405" y="2610"/>
                <a:ext cx="5" cy="7"/>
              </a:xfrm>
              <a:custGeom>
                <a:gdLst>
                  <a:gd fmla="*/ 0 w 2" name="T0"/>
                  <a:gd fmla="*/ 0 h 3" name="T1"/>
                  <a:gd fmla="*/ 1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0" name="Freeform 54"/>
              <p:cNvSpPr/>
              <p:nvPr/>
            </p:nvSpPr>
            <p:spPr bwMode="auto">
              <a:xfrm>
                <a:off x="4365" y="2667"/>
                <a:ext cx="7" cy="31"/>
              </a:xfrm>
              <a:custGeom>
                <a:gdLst>
                  <a:gd fmla="*/ 0 w 3" name="T0"/>
                  <a:gd fmla="*/ 0 h 13" name="T1"/>
                  <a:gd fmla="*/ 2 w 3" name="T2"/>
                  <a:gd fmla="*/ 13 h 13" name="T3"/>
                  <a:gd fmla="*/ 0 w 3" name="T4"/>
                  <a:gd fmla="*/ 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3">
                    <a:moveTo>
                      <a:pt x="0" y="0"/>
                    </a:moveTo>
                    <a:cubicBezTo>
                      <a:pt x="3" y="4"/>
                      <a:pt x="2" y="7"/>
                      <a:pt x="2" y="13"/>
                    </a:cubicBezTo>
                    <a:cubicBezTo>
                      <a:pt x="0" y="9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1" name="Freeform 55"/>
              <p:cNvSpPr/>
              <p:nvPr/>
            </p:nvSpPr>
            <p:spPr bwMode="auto">
              <a:xfrm>
                <a:off x="4368" y="2702"/>
                <a:ext cx="9" cy="15"/>
              </a:xfrm>
              <a:custGeom>
                <a:gdLst>
                  <a:gd fmla="*/ 1 w 4" name="T0"/>
                  <a:gd fmla="*/ 0 h 6" name="T1"/>
                  <a:gd fmla="*/ 2 w 4" name="T2"/>
                  <a:gd fmla="*/ 0 h 6" name="T3"/>
                  <a:gd fmla="*/ 4 w 4" name="T4"/>
                  <a:gd fmla="*/ 5 h 6" name="T5"/>
                  <a:gd fmla="*/ 0 w 4" name="T6"/>
                  <a:gd fmla="*/ 5 h 6" name="T7"/>
                  <a:gd fmla="*/ 1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4"/>
                      <a:pt x="4" y="5"/>
                    </a:cubicBezTo>
                    <a:cubicBezTo>
                      <a:pt x="4" y="6"/>
                      <a:pt x="0" y="6"/>
                      <a:pt x="0" y="5"/>
                    </a:cubicBezTo>
                    <a:cubicBezTo>
                      <a:pt x="2" y="4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2" name="Freeform 56"/>
              <p:cNvSpPr/>
              <p:nvPr/>
            </p:nvSpPr>
            <p:spPr bwMode="auto">
              <a:xfrm>
                <a:off x="4257" y="2778"/>
                <a:ext cx="4" cy="16"/>
              </a:xfrm>
              <a:custGeom>
                <a:gdLst>
                  <a:gd fmla="*/ 1 w 2" name="T0"/>
                  <a:gd fmla="*/ 0 h 7" name="T1"/>
                  <a:gd fmla="*/ 2 w 2" name="T2"/>
                  <a:gd fmla="*/ 6 h 7" name="T3"/>
                  <a:gd fmla="*/ 1 w 2" name="T4"/>
                  <a:gd fmla="*/ 5 h 7" name="T5"/>
                  <a:gd fmla="*/ 1 w 2" name="T6"/>
                  <a:gd fmla="*/ 4 h 7" name="T7"/>
                  <a:gd fmla="*/ 0 w 2" name="T8"/>
                  <a:gd fmla="*/ 3 h 7" name="T9"/>
                  <a:gd fmla="*/ 1 w 2" name="T10"/>
                  <a:gd fmla="*/ 0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2">
                    <a:moveTo>
                      <a:pt x="1" y="0"/>
                    </a:moveTo>
                    <a:cubicBezTo>
                      <a:pt x="2" y="1"/>
                      <a:pt x="1" y="5"/>
                      <a:pt x="2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3" name="Freeform 57"/>
              <p:cNvSpPr/>
              <p:nvPr/>
            </p:nvSpPr>
            <p:spPr bwMode="auto">
              <a:xfrm>
                <a:off x="3923" y="2783"/>
                <a:ext cx="8" cy="11"/>
              </a:xfrm>
              <a:custGeom>
                <a:gdLst>
                  <a:gd fmla="*/ 3 w 3" name="T0"/>
                  <a:gd fmla="*/ 0 h 5" name="T1"/>
                  <a:gd fmla="*/ 0 w 3" name="T2"/>
                  <a:gd fmla="*/ 5 h 5" name="T3"/>
                  <a:gd fmla="*/ 3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3" y="0"/>
                    </a:moveTo>
                    <a:cubicBezTo>
                      <a:pt x="3" y="1"/>
                      <a:pt x="2" y="5"/>
                      <a:pt x="0" y="5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4" name="Freeform 58"/>
              <p:cNvSpPr/>
              <p:nvPr/>
            </p:nvSpPr>
            <p:spPr bwMode="auto">
              <a:xfrm>
                <a:off x="4257" y="2792"/>
                <a:ext cx="4" cy="14"/>
              </a:xfrm>
              <a:custGeom>
                <a:gdLst>
                  <a:gd fmla="*/ 0 w 2" name="T0"/>
                  <a:gd fmla="*/ 1 h 6" name="T1"/>
                  <a:gd fmla="*/ 2 w 2" name="T2"/>
                  <a:gd fmla="*/ 3 h 6" name="T3"/>
                  <a:gd fmla="*/ 2 w 2" name="T4"/>
                  <a:gd fmla="*/ 5 h 6" name="T5"/>
                  <a:gd fmla="*/ 0 w 2" name="T6"/>
                  <a:gd fmla="*/ 6 h 6" name="T7"/>
                  <a:gd fmla="*/ 0 w 2" name="T8"/>
                  <a:gd fmla="*/ 1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2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4"/>
                      <a:pt x="1" y="5"/>
                      <a:pt x="2" y="5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5" name="Freeform 59"/>
              <p:cNvSpPr/>
              <p:nvPr/>
            </p:nvSpPr>
            <p:spPr bwMode="auto">
              <a:xfrm>
                <a:off x="4679" y="2804"/>
                <a:ext cx="55" cy="264"/>
              </a:xfrm>
              <a:custGeom>
                <a:gdLst>
                  <a:gd fmla="*/ 21 w 23" name="T0"/>
                  <a:gd fmla="*/ 0 h 112" name="T1"/>
                  <a:gd fmla="*/ 19 w 23" name="T2"/>
                  <a:gd fmla="*/ 15 h 112" name="T3"/>
                  <a:gd fmla="*/ 20 w 23" name="T4"/>
                  <a:gd fmla="*/ 18 h 112" name="T5"/>
                  <a:gd fmla="*/ 18 w 23" name="T6"/>
                  <a:gd fmla="*/ 26 h 112" name="T7"/>
                  <a:gd fmla="*/ 18 w 23" name="T8"/>
                  <a:gd fmla="*/ 32 h 112" name="T9"/>
                  <a:gd fmla="*/ 13 w 23" name="T10"/>
                  <a:gd fmla="*/ 58 h 112" name="T11"/>
                  <a:gd fmla="*/ 12 w 23" name="T12"/>
                  <a:gd fmla="*/ 71 h 112" name="T13"/>
                  <a:gd fmla="*/ 10 w 23" name="T14"/>
                  <a:gd fmla="*/ 76 h 112" name="T15"/>
                  <a:gd fmla="*/ 10 w 23" name="T16"/>
                  <a:gd fmla="*/ 80 h 112" name="T17"/>
                  <a:gd fmla="*/ 8 w 23" name="T18"/>
                  <a:gd fmla="*/ 87 h 112" name="T19"/>
                  <a:gd fmla="*/ 7 w 23" name="T20"/>
                  <a:gd fmla="*/ 89 h 112" name="T21"/>
                  <a:gd fmla="*/ 4 w 23" name="T22"/>
                  <a:gd fmla="*/ 104 h 112" name="T23"/>
                  <a:gd fmla="*/ 5 w 23" name="T24"/>
                  <a:gd fmla="*/ 107 h 112" name="T25"/>
                  <a:gd fmla="*/ 1 w 23" name="T26"/>
                  <a:gd fmla="*/ 111 h 112" name="T27"/>
                  <a:gd fmla="*/ 4 w 23" name="T28"/>
                  <a:gd fmla="*/ 101 h 112" name="T29"/>
                  <a:gd fmla="*/ 18 w 23" name="T30"/>
                  <a:gd fmla="*/ 14 h 112" name="T31"/>
                  <a:gd fmla="*/ 21 w 23" name="T32"/>
                  <a:gd fmla="*/ 0 h 11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12" w="23">
                    <a:moveTo>
                      <a:pt x="21" y="0"/>
                    </a:moveTo>
                    <a:cubicBezTo>
                      <a:pt x="23" y="3"/>
                      <a:pt x="19" y="11"/>
                      <a:pt x="19" y="15"/>
                    </a:cubicBezTo>
                    <a:cubicBezTo>
                      <a:pt x="19" y="16"/>
                      <a:pt x="20" y="17"/>
                      <a:pt x="20" y="18"/>
                    </a:cubicBezTo>
                    <a:cubicBezTo>
                      <a:pt x="20" y="20"/>
                      <a:pt x="19" y="24"/>
                      <a:pt x="18" y="26"/>
                    </a:cubicBezTo>
                    <a:cubicBezTo>
                      <a:pt x="18" y="27"/>
                      <a:pt x="18" y="29"/>
                      <a:pt x="18" y="32"/>
                    </a:cubicBezTo>
                    <a:cubicBezTo>
                      <a:pt x="17" y="40"/>
                      <a:pt x="14" y="50"/>
                      <a:pt x="13" y="58"/>
                    </a:cubicBezTo>
                    <a:cubicBezTo>
                      <a:pt x="12" y="63"/>
                      <a:pt x="13" y="67"/>
                      <a:pt x="12" y="71"/>
                    </a:cubicBezTo>
                    <a:cubicBezTo>
                      <a:pt x="11" y="73"/>
                      <a:pt x="10" y="74"/>
                      <a:pt x="10" y="76"/>
                    </a:cubicBezTo>
                    <a:cubicBezTo>
                      <a:pt x="9" y="77"/>
                      <a:pt x="10" y="79"/>
                      <a:pt x="10" y="80"/>
                    </a:cubicBezTo>
                    <a:cubicBezTo>
                      <a:pt x="10" y="82"/>
                      <a:pt x="9" y="84"/>
                      <a:pt x="8" y="87"/>
                    </a:cubicBezTo>
                    <a:cubicBezTo>
                      <a:pt x="8" y="88"/>
                      <a:pt x="7" y="88"/>
                      <a:pt x="7" y="89"/>
                    </a:cubicBezTo>
                    <a:cubicBezTo>
                      <a:pt x="6" y="94"/>
                      <a:pt x="6" y="100"/>
                      <a:pt x="4" y="104"/>
                    </a:cubicBezTo>
                    <a:cubicBezTo>
                      <a:pt x="4" y="106"/>
                      <a:pt x="5" y="105"/>
                      <a:pt x="5" y="107"/>
                    </a:cubicBezTo>
                    <a:cubicBezTo>
                      <a:pt x="4" y="108"/>
                      <a:pt x="4" y="112"/>
                      <a:pt x="1" y="111"/>
                    </a:cubicBezTo>
                    <a:cubicBezTo>
                      <a:pt x="0" y="108"/>
                      <a:pt x="3" y="104"/>
                      <a:pt x="4" y="101"/>
                    </a:cubicBezTo>
                    <a:cubicBezTo>
                      <a:pt x="11" y="72"/>
                      <a:pt x="15" y="42"/>
                      <a:pt x="18" y="14"/>
                    </a:cubicBezTo>
                    <a:cubicBezTo>
                      <a:pt x="19" y="9"/>
                      <a:pt x="18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6" name="Freeform 60"/>
              <p:cNvSpPr/>
              <p:nvPr/>
            </p:nvSpPr>
            <p:spPr bwMode="auto">
              <a:xfrm>
                <a:off x="4257" y="2809"/>
                <a:ext cx="9" cy="26"/>
              </a:xfrm>
              <a:custGeom>
                <a:gdLst>
                  <a:gd fmla="*/ 1 w 4" name="T0"/>
                  <a:gd fmla="*/ 0 h 11" name="T1"/>
                  <a:gd fmla="*/ 4 w 4" name="T2"/>
                  <a:gd fmla="*/ 11 h 11" name="T3"/>
                  <a:gd fmla="*/ 1 w 4" name="T4"/>
                  <a:gd fmla="*/ 0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4">
                    <a:moveTo>
                      <a:pt x="1" y="0"/>
                    </a:moveTo>
                    <a:cubicBezTo>
                      <a:pt x="3" y="1"/>
                      <a:pt x="4" y="7"/>
                      <a:pt x="4" y="11"/>
                    </a:cubicBezTo>
                    <a:cubicBezTo>
                      <a:pt x="1" y="9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" name="Freeform 61"/>
              <p:cNvSpPr/>
              <p:nvPr/>
            </p:nvSpPr>
            <p:spPr bwMode="auto">
              <a:xfrm>
                <a:off x="4708" y="2809"/>
                <a:ext cx="71" cy="267"/>
              </a:xfrm>
              <a:custGeom>
                <a:gdLst>
                  <a:gd fmla="*/ 29 w 30" name="T0"/>
                  <a:gd fmla="*/ 0 h 113" name="T1"/>
                  <a:gd fmla="*/ 30 w 30" name="T2"/>
                  <a:gd fmla="*/ 1 h 113" name="T3"/>
                  <a:gd fmla="*/ 3 w 30" name="T4"/>
                  <a:gd fmla="*/ 108 h 113" name="T5"/>
                  <a:gd fmla="*/ 6 w 30" name="T6"/>
                  <a:gd fmla="*/ 108 h 113" name="T7"/>
                  <a:gd fmla="*/ 1 w 30" name="T8"/>
                  <a:gd fmla="*/ 113 h 113" name="T9"/>
                  <a:gd fmla="*/ 5 w 30" name="T10"/>
                  <a:gd fmla="*/ 93 h 113" name="T11"/>
                  <a:gd fmla="*/ 7 w 30" name="T12"/>
                  <a:gd fmla="*/ 91 h 113" name="T13"/>
                  <a:gd fmla="*/ 27 w 30" name="T14"/>
                  <a:gd fmla="*/ 1 h 113" name="T15"/>
                  <a:gd fmla="*/ 29 w 30" name="T16"/>
                  <a:gd fmla="*/ 0 h 1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3" w="30">
                    <a:moveTo>
                      <a:pt x="29" y="0"/>
                    </a:moveTo>
                    <a:cubicBezTo>
                      <a:pt x="29" y="0"/>
                      <a:pt x="30" y="0"/>
                      <a:pt x="30" y="1"/>
                    </a:cubicBezTo>
                    <a:cubicBezTo>
                      <a:pt x="24" y="34"/>
                      <a:pt x="13" y="74"/>
                      <a:pt x="3" y="108"/>
                    </a:cubicBezTo>
                    <a:cubicBezTo>
                      <a:pt x="4" y="110"/>
                      <a:pt x="5" y="108"/>
                      <a:pt x="6" y="108"/>
                    </a:cubicBezTo>
                    <a:cubicBezTo>
                      <a:pt x="5" y="110"/>
                      <a:pt x="4" y="113"/>
                      <a:pt x="1" y="113"/>
                    </a:cubicBezTo>
                    <a:cubicBezTo>
                      <a:pt x="0" y="104"/>
                      <a:pt x="5" y="100"/>
                      <a:pt x="5" y="93"/>
                    </a:cubicBezTo>
                    <a:cubicBezTo>
                      <a:pt x="6" y="93"/>
                      <a:pt x="6" y="91"/>
                      <a:pt x="7" y="91"/>
                    </a:cubicBezTo>
                    <a:cubicBezTo>
                      <a:pt x="14" y="59"/>
                      <a:pt x="23" y="32"/>
                      <a:pt x="27" y="1"/>
                    </a:cubicBezTo>
                    <a:cubicBezTo>
                      <a:pt x="28" y="2"/>
                      <a:pt x="28" y="1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" name="Freeform 62"/>
              <p:cNvSpPr/>
              <p:nvPr/>
            </p:nvSpPr>
            <p:spPr bwMode="auto">
              <a:xfrm>
                <a:off x="4290" y="2811"/>
                <a:ext cx="23" cy="158"/>
              </a:xfrm>
              <a:custGeom>
                <a:gdLst>
                  <a:gd fmla="*/ 0 w 10" name="T0"/>
                  <a:gd fmla="*/ 0 h 67" name="T1"/>
                  <a:gd fmla="*/ 1 w 10" name="T2"/>
                  <a:gd fmla="*/ 1 h 67" name="T3"/>
                  <a:gd fmla="*/ 3 w 10" name="T4"/>
                  <a:gd fmla="*/ 15 h 67" name="T5"/>
                  <a:gd fmla="*/ 2 w 10" name="T6"/>
                  <a:gd fmla="*/ 16 h 67" name="T7"/>
                  <a:gd fmla="*/ 4 w 10" name="T8"/>
                  <a:gd fmla="*/ 21 h 67" name="T9"/>
                  <a:gd fmla="*/ 5 w 10" name="T10"/>
                  <a:gd fmla="*/ 30 h 67" name="T11"/>
                  <a:gd fmla="*/ 10 w 10" name="T12"/>
                  <a:gd fmla="*/ 67 h 67" name="T13"/>
                  <a:gd fmla="*/ 8 w 10" name="T14"/>
                  <a:gd fmla="*/ 61 h 67" name="T15"/>
                  <a:gd fmla="*/ 7 w 10" name="T16"/>
                  <a:gd fmla="*/ 51 h 67" name="T17"/>
                  <a:gd fmla="*/ 6 w 10" name="T18"/>
                  <a:gd fmla="*/ 49 h 67" name="T19"/>
                  <a:gd fmla="*/ 0 w 10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10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5"/>
                      <a:pt x="3" y="11"/>
                      <a:pt x="3" y="15"/>
                    </a:cubicBezTo>
                    <a:cubicBezTo>
                      <a:pt x="3" y="15"/>
                      <a:pt x="2" y="16"/>
                      <a:pt x="2" y="16"/>
                    </a:cubicBezTo>
                    <a:cubicBezTo>
                      <a:pt x="3" y="18"/>
                      <a:pt x="4" y="19"/>
                      <a:pt x="4" y="21"/>
                    </a:cubicBezTo>
                    <a:cubicBezTo>
                      <a:pt x="5" y="23"/>
                      <a:pt x="5" y="26"/>
                      <a:pt x="5" y="30"/>
                    </a:cubicBezTo>
                    <a:cubicBezTo>
                      <a:pt x="7" y="39"/>
                      <a:pt x="8" y="54"/>
                      <a:pt x="10" y="67"/>
                    </a:cubicBezTo>
                    <a:cubicBezTo>
                      <a:pt x="9" y="66"/>
                      <a:pt x="8" y="63"/>
                      <a:pt x="8" y="61"/>
                    </a:cubicBezTo>
                    <a:cubicBezTo>
                      <a:pt x="8" y="58"/>
                      <a:pt x="7" y="54"/>
                      <a:pt x="7" y="51"/>
                    </a:cubicBezTo>
                    <a:cubicBezTo>
                      <a:pt x="8" y="50"/>
                      <a:pt x="6" y="50"/>
                      <a:pt x="6" y="49"/>
                    </a:cubicBezTo>
                    <a:cubicBezTo>
                      <a:pt x="5" y="31"/>
                      <a:pt x="1" y="1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" name="Freeform 63"/>
              <p:cNvSpPr/>
              <p:nvPr/>
            </p:nvSpPr>
            <p:spPr bwMode="auto">
              <a:xfrm>
                <a:off x="4228" y="2832"/>
                <a:ext cx="12" cy="17"/>
              </a:xfrm>
              <a:custGeom>
                <a:gdLst>
                  <a:gd fmla="*/ 4 w 5" name="T0"/>
                  <a:gd fmla="*/ 0 h 7" name="T1"/>
                  <a:gd fmla="*/ 5 w 5" name="T2"/>
                  <a:gd fmla="*/ 7 h 7" name="T3"/>
                  <a:gd fmla="*/ 4 w 5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4" y="0"/>
                    </a:moveTo>
                    <a:cubicBezTo>
                      <a:pt x="4" y="4"/>
                      <a:pt x="5" y="5"/>
                      <a:pt x="5" y="7"/>
                    </a:cubicBezTo>
                    <a:cubicBezTo>
                      <a:pt x="2" y="7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" name="Freeform 64"/>
              <p:cNvSpPr/>
              <p:nvPr/>
            </p:nvSpPr>
            <p:spPr bwMode="auto">
              <a:xfrm>
                <a:off x="3841" y="2844"/>
                <a:ext cx="7" cy="10"/>
              </a:xfrm>
              <a:custGeom>
                <a:gdLst>
                  <a:gd fmla="*/ 3 w 3" name="T0"/>
                  <a:gd fmla="*/ 0 h 4" name="T1"/>
                  <a:gd fmla="*/ 0 w 3" name="T2"/>
                  <a:gd fmla="*/ 4 h 4" name="T3"/>
                  <a:gd fmla="*/ 3 w 3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3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2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" name="Freeform 65"/>
              <p:cNvSpPr/>
              <p:nvPr/>
            </p:nvSpPr>
            <p:spPr bwMode="auto">
              <a:xfrm>
                <a:off x="4261" y="2846"/>
                <a:ext cx="26" cy="100"/>
              </a:xfrm>
              <a:custGeom>
                <a:gdLst>
                  <a:gd fmla="*/ 2 w 11" name="T0"/>
                  <a:gd fmla="*/ 0 h 42" name="T1"/>
                  <a:gd fmla="*/ 7 w 11" name="T2"/>
                  <a:gd fmla="*/ 21 h 42" name="T3"/>
                  <a:gd fmla="*/ 6 w 11" name="T4"/>
                  <a:gd fmla="*/ 21 h 42" name="T5"/>
                  <a:gd fmla="*/ 8 w 11" name="T6"/>
                  <a:gd fmla="*/ 21 h 42" name="T7"/>
                  <a:gd fmla="*/ 11 w 11" name="T8"/>
                  <a:gd fmla="*/ 41 h 42" name="T9"/>
                  <a:gd fmla="*/ 9 w 11" name="T10"/>
                  <a:gd fmla="*/ 42 h 42" name="T11"/>
                  <a:gd fmla="*/ 3 w 11" name="T12"/>
                  <a:gd fmla="*/ 14 h 42" name="T13"/>
                  <a:gd fmla="*/ 0 w 11" name="T14"/>
                  <a:gd fmla="*/ 3 h 42" name="T15"/>
                  <a:gd fmla="*/ 2 w 11" name="T16"/>
                  <a:gd fmla="*/ 0 h 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2" w="11">
                    <a:moveTo>
                      <a:pt x="2" y="0"/>
                    </a:moveTo>
                    <a:cubicBezTo>
                      <a:pt x="6" y="4"/>
                      <a:pt x="5" y="14"/>
                      <a:pt x="7" y="21"/>
                    </a:cubicBezTo>
                    <a:cubicBezTo>
                      <a:pt x="7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7" y="27"/>
                      <a:pt x="9" y="35"/>
                      <a:pt x="11" y="41"/>
                    </a:cubicBezTo>
                    <a:cubicBezTo>
                      <a:pt x="10" y="41"/>
                      <a:pt x="10" y="42"/>
                      <a:pt x="9" y="42"/>
                    </a:cubicBezTo>
                    <a:cubicBezTo>
                      <a:pt x="8" y="33"/>
                      <a:pt x="5" y="23"/>
                      <a:pt x="3" y="14"/>
                    </a:cubicBezTo>
                    <a:cubicBezTo>
                      <a:pt x="3" y="10"/>
                      <a:pt x="4" y="5"/>
                      <a:pt x="0" y="3"/>
                    </a:cubicBezTo>
                    <a:cubicBezTo>
                      <a:pt x="2" y="3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" name="Freeform 66"/>
              <p:cNvSpPr/>
              <p:nvPr/>
            </p:nvSpPr>
            <p:spPr bwMode="auto">
              <a:xfrm>
                <a:off x="3886" y="2861"/>
                <a:ext cx="7" cy="7"/>
              </a:xfrm>
              <a:custGeom>
                <a:gdLst>
                  <a:gd fmla="*/ 2 w 3" name="T0"/>
                  <a:gd fmla="*/ 0 h 3" name="T1"/>
                  <a:gd fmla="*/ 0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0"/>
                      <a:pt x="1" y="2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" name="Freeform 67"/>
              <p:cNvSpPr/>
              <p:nvPr/>
            </p:nvSpPr>
            <p:spPr bwMode="auto">
              <a:xfrm>
                <a:off x="4741" y="2861"/>
                <a:ext cx="54" cy="274"/>
              </a:xfrm>
              <a:custGeom>
                <a:gdLst>
                  <a:gd fmla="*/ 22 w 23" name="T0"/>
                  <a:gd fmla="*/ 0 h 116" name="T1"/>
                  <a:gd fmla="*/ 23 w 23" name="T2"/>
                  <a:gd fmla="*/ 0 h 116" name="T3"/>
                  <a:gd fmla="*/ 15 w 23" name="T4"/>
                  <a:gd fmla="*/ 51 h 116" name="T5"/>
                  <a:gd fmla="*/ 13 w 23" name="T6"/>
                  <a:gd fmla="*/ 60 h 116" name="T7"/>
                  <a:gd fmla="*/ 11 w 23" name="T8"/>
                  <a:gd fmla="*/ 74 h 116" name="T9"/>
                  <a:gd fmla="*/ 8 w 23" name="T10"/>
                  <a:gd fmla="*/ 86 h 116" name="T11"/>
                  <a:gd fmla="*/ 7 w 23" name="T12"/>
                  <a:gd fmla="*/ 92 h 116" name="T13"/>
                  <a:gd fmla="*/ 5 w 23" name="T14"/>
                  <a:gd fmla="*/ 98 h 116" name="T15"/>
                  <a:gd fmla="*/ 5 w 23" name="T16"/>
                  <a:gd fmla="*/ 101 h 116" name="T17"/>
                  <a:gd fmla="*/ 5 w 23" name="T18"/>
                  <a:gd fmla="*/ 112 h 116" name="T19"/>
                  <a:gd fmla="*/ 2 w 23" name="T20"/>
                  <a:gd fmla="*/ 115 h 116" name="T21"/>
                  <a:gd fmla="*/ 4 w 23" name="T22"/>
                  <a:gd fmla="*/ 105 h 116" name="T23"/>
                  <a:gd fmla="*/ 3 w 23" name="T24"/>
                  <a:gd fmla="*/ 103 h 116" name="T25"/>
                  <a:gd fmla="*/ 22 w 23" name="T26"/>
                  <a:gd fmla="*/ 0 h 11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5" w="23">
                    <a:moveTo>
                      <a:pt x="22" y="0"/>
                    </a:moveTo>
                    <a:cubicBezTo>
                      <a:pt x="22" y="0"/>
                      <a:pt x="22" y="0"/>
                      <a:pt x="23" y="0"/>
                    </a:cubicBezTo>
                    <a:cubicBezTo>
                      <a:pt x="23" y="15"/>
                      <a:pt x="18" y="34"/>
                      <a:pt x="15" y="51"/>
                    </a:cubicBezTo>
                    <a:cubicBezTo>
                      <a:pt x="14" y="54"/>
                      <a:pt x="15" y="58"/>
                      <a:pt x="13" y="60"/>
                    </a:cubicBezTo>
                    <a:cubicBezTo>
                      <a:pt x="13" y="65"/>
                      <a:pt x="12" y="69"/>
                      <a:pt x="11" y="74"/>
                    </a:cubicBezTo>
                    <a:cubicBezTo>
                      <a:pt x="10" y="78"/>
                      <a:pt x="8" y="82"/>
                      <a:pt x="8" y="86"/>
                    </a:cubicBezTo>
                    <a:cubicBezTo>
                      <a:pt x="7" y="88"/>
                      <a:pt x="8" y="90"/>
                      <a:pt x="7" y="92"/>
                    </a:cubicBezTo>
                    <a:cubicBezTo>
                      <a:pt x="7" y="94"/>
                      <a:pt x="5" y="96"/>
                      <a:pt x="5" y="98"/>
                    </a:cubicBezTo>
                    <a:cubicBezTo>
                      <a:pt x="5" y="99"/>
                      <a:pt x="6" y="100"/>
                      <a:pt x="5" y="101"/>
                    </a:cubicBezTo>
                    <a:cubicBezTo>
                      <a:pt x="5" y="105"/>
                      <a:pt x="3" y="108"/>
                      <a:pt x="5" y="112"/>
                    </a:cubicBezTo>
                    <a:cubicBezTo>
                      <a:pt x="5" y="114"/>
                      <a:pt x="3" y="116"/>
                      <a:pt x="2" y="115"/>
                    </a:cubicBezTo>
                    <a:cubicBezTo>
                      <a:pt x="0" y="113"/>
                      <a:pt x="2" y="107"/>
                      <a:pt x="4" y="105"/>
                    </a:cubicBezTo>
                    <a:cubicBezTo>
                      <a:pt x="3" y="105"/>
                      <a:pt x="3" y="103"/>
                      <a:pt x="3" y="103"/>
                    </a:cubicBezTo>
                    <a:cubicBezTo>
                      <a:pt x="10" y="71"/>
                      <a:pt x="18" y="32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4" name="Freeform 68"/>
              <p:cNvSpPr/>
              <p:nvPr/>
            </p:nvSpPr>
            <p:spPr bwMode="auto">
              <a:xfrm>
                <a:off x="4235" y="2861"/>
                <a:ext cx="10" cy="23"/>
              </a:xfrm>
              <a:custGeom>
                <a:gdLst>
                  <a:gd fmla="*/ 1 w 4" name="T0"/>
                  <a:gd fmla="*/ 0 h 10" name="T1"/>
                  <a:gd fmla="*/ 2 w 4" name="T2"/>
                  <a:gd fmla="*/ 0 h 10" name="T3"/>
                  <a:gd fmla="*/ 3 w 4" name="T4"/>
                  <a:gd fmla="*/ 10 h 10" name="T5"/>
                  <a:gd fmla="*/ 0 w 4" name="T6"/>
                  <a:gd fmla="*/ 3 h 10" name="T7"/>
                  <a:gd fmla="*/ 1 w 4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4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4"/>
                      <a:pt x="4" y="7"/>
                      <a:pt x="3" y="10"/>
                    </a:cubicBezTo>
                    <a:cubicBezTo>
                      <a:pt x="0" y="8"/>
                      <a:pt x="2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5" name="Freeform 69"/>
              <p:cNvSpPr/>
              <p:nvPr/>
            </p:nvSpPr>
            <p:spPr bwMode="auto">
              <a:xfrm>
                <a:off x="4965" y="2884"/>
                <a:ext cx="7" cy="7"/>
              </a:xfrm>
              <a:custGeom>
                <a:gdLst>
                  <a:gd fmla="*/ 2 w 3" name="T0"/>
                  <a:gd fmla="*/ 0 h 3" name="T1"/>
                  <a:gd fmla="*/ 1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2" y="2"/>
                      <a:pt x="3" y="3"/>
                      <a:pt x="1" y="3"/>
                    </a:cubicBezTo>
                    <a:cubicBezTo>
                      <a:pt x="2" y="2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6" name="Freeform 70"/>
              <p:cNvSpPr/>
              <p:nvPr/>
            </p:nvSpPr>
            <p:spPr bwMode="auto">
              <a:xfrm>
                <a:off x="4786" y="2889"/>
                <a:ext cx="38" cy="215"/>
              </a:xfrm>
              <a:custGeom>
                <a:gdLst>
                  <a:gd fmla="*/ 14 w 16" name="T0"/>
                  <a:gd fmla="*/ 0 h 91" name="T1"/>
                  <a:gd fmla="*/ 16 w 16" name="T2"/>
                  <a:gd fmla="*/ 0 h 91" name="T3"/>
                  <a:gd fmla="*/ 12 w 16" name="T4"/>
                  <a:gd fmla="*/ 27 h 91" name="T5"/>
                  <a:gd fmla="*/ 4 w 16" name="T6"/>
                  <a:gd fmla="*/ 78 h 91" name="T7"/>
                  <a:gd fmla="*/ 0 w 16" name="T8"/>
                  <a:gd fmla="*/ 91 h 91" name="T9"/>
                  <a:gd fmla="*/ 14 w 16" name="T10"/>
                  <a:gd fmla="*/ 0 h 9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1" w="16">
                    <a:moveTo>
                      <a:pt x="14" y="0"/>
                    </a:moveTo>
                    <a:cubicBezTo>
                      <a:pt x="15" y="0"/>
                      <a:pt x="16" y="0"/>
                      <a:pt x="16" y="0"/>
                    </a:cubicBezTo>
                    <a:cubicBezTo>
                      <a:pt x="15" y="10"/>
                      <a:pt x="13" y="22"/>
                      <a:pt x="12" y="27"/>
                    </a:cubicBezTo>
                    <a:cubicBezTo>
                      <a:pt x="11" y="45"/>
                      <a:pt x="7" y="60"/>
                      <a:pt x="4" y="78"/>
                    </a:cubicBezTo>
                    <a:cubicBezTo>
                      <a:pt x="3" y="83"/>
                      <a:pt x="2" y="86"/>
                      <a:pt x="0" y="91"/>
                    </a:cubicBezTo>
                    <a:cubicBezTo>
                      <a:pt x="4" y="62"/>
                      <a:pt x="11" y="3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7" name="Freeform 71"/>
              <p:cNvSpPr/>
              <p:nvPr/>
            </p:nvSpPr>
            <p:spPr bwMode="auto">
              <a:xfrm>
                <a:off x="4958" y="2891"/>
                <a:ext cx="12" cy="19"/>
              </a:xfrm>
              <a:custGeom>
                <a:gdLst>
                  <a:gd fmla="*/ 4 w 5" name="T0"/>
                  <a:gd fmla="*/ 0 h 8" name="T1"/>
                  <a:gd fmla="*/ 4 w 5" name="T2"/>
                  <a:gd fmla="*/ 8 h 8" name="T3"/>
                  <a:gd fmla="*/ 4 w 5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5">
                    <a:moveTo>
                      <a:pt x="4" y="0"/>
                    </a:moveTo>
                    <a:cubicBezTo>
                      <a:pt x="5" y="4"/>
                      <a:pt x="4" y="6"/>
                      <a:pt x="4" y="8"/>
                    </a:cubicBezTo>
                    <a:cubicBezTo>
                      <a:pt x="0" y="8"/>
                      <a:pt x="2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8" name="Freeform 72"/>
              <p:cNvSpPr/>
              <p:nvPr/>
            </p:nvSpPr>
            <p:spPr bwMode="auto">
              <a:xfrm>
                <a:off x="4209" y="2896"/>
                <a:ext cx="19" cy="73"/>
              </a:xfrm>
              <a:custGeom>
                <a:gdLst>
                  <a:gd fmla="*/ 0 w 8" name="T0"/>
                  <a:gd fmla="*/ 0 h 31" name="T1"/>
                  <a:gd fmla="*/ 4 w 8" name="T2"/>
                  <a:gd fmla="*/ 12 h 31" name="T3"/>
                  <a:gd fmla="*/ 8 w 8" name="T4"/>
                  <a:gd fmla="*/ 30 h 31" name="T5"/>
                  <a:gd fmla="*/ 6 w 8" name="T6"/>
                  <a:gd fmla="*/ 27 h 31" name="T7"/>
                  <a:gd fmla="*/ 5 w 8" name="T8"/>
                  <a:gd fmla="*/ 18 h 31" name="T9"/>
                  <a:gd fmla="*/ 3 w 8" name="T10"/>
                  <a:gd fmla="*/ 12 h 31" name="T11"/>
                  <a:gd fmla="*/ 3 w 8" name="T12"/>
                  <a:gd fmla="*/ 10 h 31" name="T13"/>
                  <a:gd fmla="*/ 0 w 8" name="T14"/>
                  <a:gd fmla="*/ 0 h 3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1" w="8">
                    <a:moveTo>
                      <a:pt x="0" y="0"/>
                    </a:moveTo>
                    <a:cubicBezTo>
                      <a:pt x="4" y="2"/>
                      <a:pt x="4" y="8"/>
                      <a:pt x="4" y="12"/>
                    </a:cubicBezTo>
                    <a:cubicBezTo>
                      <a:pt x="5" y="19"/>
                      <a:pt x="8" y="24"/>
                      <a:pt x="8" y="30"/>
                    </a:cubicBezTo>
                    <a:cubicBezTo>
                      <a:pt x="6" y="31"/>
                      <a:pt x="7" y="28"/>
                      <a:pt x="6" y="27"/>
                    </a:cubicBezTo>
                    <a:cubicBezTo>
                      <a:pt x="6" y="25"/>
                      <a:pt x="4" y="22"/>
                      <a:pt x="5" y="18"/>
                    </a:cubicBezTo>
                    <a:cubicBezTo>
                      <a:pt x="3" y="16"/>
                      <a:pt x="4" y="13"/>
                      <a:pt x="3" y="12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1" y="8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9" name="Freeform 73"/>
              <p:cNvSpPr/>
              <p:nvPr/>
            </p:nvSpPr>
            <p:spPr bwMode="auto">
              <a:xfrm>
                <a:off x="4939" y="2915"/>
                <a:ext cx="26" cy="286"/>
              </a:xfrm>
              <a:custGeom>
                <a:gdLst>
                  <a:gd fmla="*/ 11 w 11" name="T0"/>
                  <a:gd fmla="*/ 0 h 121" name="T1"/>
                  <a:gd fmla="*/ 8 w 11" name="T2"/>
                  <a:gd fmla="*/ 60 h 121" name="T3"/>
                  <a:gd fmla="*/ 6 w 11" name="T4"/>
                  <a:gd fmla="*/ 72 h 121" name="T5"/>
                  <a:gd fmla="*/ 7 w 11" name="T6"/>
                  <a:gd fmla="*/ 74 h 121" name="T7"/>
                  <a:gd fmla="*/ 6 w 11" name="T8"/>
                  <a:gd fmla="*/ 81 h 121" name="T9"/>
                  <a:gd fmla="*/ 3 w 11" name="T10"/>
                  <a:gd fmla="*/ 115 h 121" name="T11"/>
                  <a:gd fmla="*/ 4 w 11" name="T12"/>
                  <a:gd fmla="*/ 121 h 121" name="T13"/>
                  <a:gd fmla="*/ 2 w 11" name="T14"/>
                  <a:gd fmla="*/ 115 h 121" name="T15"/>
                  <a:gd fmla="*/ 4 w 11" name="T16"/>
                  <a:gd fmla="*/ 81 h 121" name="T17"/>
                  <a:gd fmla="*/ 11 w 11" name="T18"/>
                  <a:gd fmla="*/ 0 h 12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0" w="11">
                    <a:moveTo>
                      <a:pt x="11" y="0"/>
                    </a:moveTo>
                    <a:cubicBezTo>
                      <a:pt x="10" y="19"/>
                      <a:pt x="10" y="40"/>
                      <a:pt x="8" y="60"/>
                    </a:cubicBezTo>
                    <a:cubicBezTo>
                      <a:pt x="7" y="64"/>
                      <a:pt x="6" y="68"/>
                      <a:pt x="6" y="72"/>
                    </a:cubicBezTo>
                    <a:cubicBezTo>
                      <a:pt x="6" y="73"/>
                      <a:pt x="7" y="74"/>
                      <a:pt x="7" y="74"/>
                    </a:cubicBezTo>
                    <a:cubicBezTo>
                      <a:pt x="7" y="77"/>
                      <a:pt x="6" y="79"/>
                      <a:pt x="6" y="81"/>
                    </a:cubicBezTo>
                    <a:cubicBezTo>
                      <a:pt x="5" y="92"/>
                      <a:pt x="5" y="104"/>
                      <a:pt x="3" y="115"/>
                    </a:cubicBezTo>
                    <a:cubicBezTo>
                      <a:pt x="6" y="116"/>
                      <a:pt x="5" y="121"/>
                      <a:pt x="4" y="121"/>
                    </a:cubicBezTo>
                    <a:cubicBezTo>
                      <a:pt x="0" y="121"/>
                      <a:pt x="2" y="116"/>
                      <a:pt x="2" y="115"/>
                    </a:cubicBezTo>
                    <a:cubicBezTo>
                      <a:pt x="3" y="105"/>
                      <a:pt x="3" y="93"/>
                      <a:pt x="4" y="81"/>
                    </a:cubicBezTo>
                    <a:cubicBezTo>
                      <a:pt x="7" y="53"/>
                      <a:pt x="9" y="26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0" name="Freeform 74"/>
              <p:cNvSpPr/>
              <p:nvPr/>
            </p:nvSpPr>
            <p:spPr bwMode="auto">
              <a:xfrm>
                <a:off x="4365" y="2920"/>
                <a:ext cx="7" cy="7"/>
              </a:xfrm>
              <a:custGeom>
                <a:gdLst>
                  <a:gd fmla="*/ 2 w 3" name="T0"/>
                  <a:gd fmla="*/ 0 h 3" name="T1"/>
                  <a:gd fmla="*/ 1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1" name="Freeform 75"/>
              <p:cNvSpPr/>
              <p:nvPr/>
            </p:nvSpPr>
            <p:spPr bwMode="auto">
              <a:xfrm>
                <a:off x="4249" y="2941"/>
                <a:ext cx="15" cy="71"/>
              </a:xfrm>
              <a:custGeom>
                <a:gdLst>
                  <a:gd fmla="*/ 1 w 6" name="T0"/>
                  <a:gd fmla="*/ 0 h 30" name="T1"/>
                  <a:gd fmla="*/ 5 w 6" name="T2"/>
                  <a:gd fmla="*/ 30 h 30" name="T3"/>
                  <a:gd fmla="*/ 1 w 6" name="T4"/>
                  <a:gd fmla="*/ 0 h 3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0" w="6">
                    <a:moveTo>
                      <a:pt x="1" y="0"/>
                    </a:moveTo>
                    <a:cubicBezTo>
                      <a:pt x="3" y="8"/>
                      <a:pt x="6" y="21"/>
                      <a:pt x="5" y="30"/>
                    </a:cubicBezTo>
                    <a:cubicBezTo>
                      <a:pt x="2" y="20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2" name="Freeform 76"/>
              <p:cNvSpPr/>
              <p:nvPr/>
            </p:nvSpPr>
            <p:spPr bwMode="auto">
              <a:xfrm>
                <a:off x="4283" y="2948"/>
                <a:ext cx="16" cy="97"/>
              </a:xfrm>
              <a:custGeom>
                <a:gdLst>
                  <a:gd fmla="*/ 0 w 7" name="T0"/>
                  <a:gd fmla="*/ 0 h 41" name="T1"/>
                  <a:gd fmla="*/ 2 w 7" name="T2"/>
                  <a:gd fmla="*/ 0 h 41" name="T3"/>
                  <a:gd fmla="*/ 7 w 7" name="T4"/>
                  <a:gd fmla="*/ 37 h 41" name="T5"/>
                  <a:gd fmla="*/ 6 w 7" name="T6"/>
                  <a:gd fmla="*/ 41 h 41" name="T7"/>
                  <a:gd fmla="*/ 5 w 7" name="T8"/>
                  <a:gd fmla="*/ 34 h 41" name="T9"/>
                  <a:gd fmla="*/ 0 w 7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7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11"/>
                      <a:pt x="4" y="25"/>
                      <a:pt x="7" y="37"/>
                    </a:cubicBezTo>
                    <a:cubicBezTo>
                      <a:pt x="6" y="39"/>
                      <a:pt x="7" y="40"/>
                      <a:pt x="6" y="41"/>
                    </a:cubicBezTo>
                    <a:cubicBezTo>
                      <a:pt x="4" y="40"/>
                      <a:pt x="5" y="36"/>
                      <a:pt x="5" y="34"/>
                    </a:cubicBezTo>
                    <a:cubicBezTo>
                      <a:pt x="4" y="23"/>
                      <a:pt x="1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3" name="Freeform 77"/>
              <p:cNvSpPr/>
              <p:nvPr/>
            </p:nvSpPr>
            <p:spPr bwMode="auto">
              <a:xfrm>
                <a:off x="4904" y="2953"/>
                <a:ext cx="5" cy="4"/>
              </a:xfrm>
              <a:custGeom>
                <a:gdLst>
                  <a:gd fmla="*/ 1 w 2" name="T0"/>
                  <a:gd fmla="*/ 0 h 2" name="T1"/>
                  <a:gd fmla="*/ 2 w 2" name="T2"/>
                  <a:gd fmla="*/ 1 h 2" name="T3"/>
                  <a:gd fmla="*/ 1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4" name="Freeform 78"/>
              <p:cNvSpPr/>
              <p:nvPr/>
            </p:nvSpPr>
            <p:spPr bwMode="auto">
              <a:xfrm>
                <a:off x="4174" y="2957"/>
                <a:ext cx="9" cy="15"/>
              </a:xfrm>
              <a:custGeom>
                <a:gdLst>
                  <a:gd fmla="*/ 2 w 4" name="T0"/>
                  <a:gd fmla="*/ 0 h 6" name="T1"/>
                  <a:gd fmla="*/ 3 w 4" name="T2"/>
                  <a:gd fmla="*/ 6 h 6" name="T3"/>
                  <a:gd fmla="*/ 2 w 4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4" y="1"/>
                      <a:pt x="1" y="4"/>
                      <a:pt x="3" y="6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5" name="Freeform 79"/>
              <p:cNvSpPr/>
              <p:nvPr/>
            </p:nvSpPr>
            <p:spPr bwMode="auto">
              <a:xfrm>
                <a:off x="4902" y="2960"/>
                <a:ext cx="4" cy="9"/>
              </a:xfrm>
              <a:custGeom>
                <a:gdLst>
                  <a:gd fmla="*/ 1 w 2" name="T0"/>
                  <a:gd fmla="*/ 0 h 4" name="T1"/>
                  <a:gd fmla="*/ 1 w 2" name="T2"/>
                  <a:gd fmla="*/ 4 h 4" name="T3"/>
                  <a:gd fmla="*/ 0 w 2" name="T4"/>
                  <a:gd fmla="*/ 2 h 4" name="T5"/>
                  <a:gd fmla="*/ 1 w 2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1" y="0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6" name="Freeform 80"/>
              <p:cNvSpPr/>
              <p:nvPr/>
            </p:nvSpPr>
            <p:spPr bwMode="auto">
              <a:xfrm>
                <a:off x="4198" y="2962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1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7" name="Freeform 81"/>
              <p:cNvSpPr/>
              <p:nvPr/>
            </p:nvSpPr>
            <p:spPr bwMode="auto">
              <a:xfrm>
                <a:off x="5020" y="2967"/>
                <a:ext cx="12" cy="45"/>
              </a:xfrm>
              <a:custGeom>
                <a:gdLst>
                  <a:gd fmla="*/ 3 w 5" name="T0"/>
                  <a:gd fmla="*/ 0 h 19" name="T1"/>
                  <a:gd fmla="*/ 5 w 5" name="T2"/>
                  <a:gd fmla="*/ 19 h 19" name="T3"/>
                  <a:gd fmla="*/ 2 w 5" name="T4"/>
                  <a:gd fmla="*/ 8 h 19" name="T5"/>
                  <a:gd fmla="*/ 1 w 5" name="T6"/>
                  <a:gd fmla="*/ 1 h 19" name="T7"/>
                  <a:gd fmla="*/ 3 w 5" name="T8"/>
                  <a:gd fmla="*/ 0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5">
                    <a:moveTo>
                      <a:pt x="3" y="0"/>
                    </a:moveTo>
                    <a:cubicBezTo>
                      <a:pt x="3" y="7"/>
                      <a:pt x="4" y="13"/>
                      <a:pt x="5" y="19"/>
                    </a:cubicBezTo>
                    <a:cubicBezTo>
                      <a:pt x="2" y="18"/>
                      <a:pt x="3" y="12"/>
                      <a:pt x="2" y="8"/>
                    </a:cubicBezTo>
                    <a:cubicBezTo>
                      <a:pt x="2" y="6"/>
                      <a:pt x="0" y="3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8" name="Freeform 82"/>
              <p:cNvSpPr/>
              <p:nvPr/>
            </p:nvSpPr>
            <p:spPr bwMode="auto">
              <a:xfrm>
                <a:off x="4226" y="2969"/>
                <a:ext cx="12" cy="38"/>
              </a:xfrm>
              <a:custGeom>
                <a:gdLst>
                  <a:gd fmla="*/ 0 w 5" name="T0"/>
                  <a:gd fmla="*/ 0 h 16" name="T1"/>
                  <a:gd fmla="*/ 2 w 5" name="T2"/>
                  <a:gd fmla="*/ 6 h 16" name="T3"/>
                  <a:gd fmla="*/ 4 w 5" name="T4"/>
                  <a:gd fmla="*/ 16 h 16" name="T5"/>
                  <a:gd fmla="*/ 2 w 5" name="T6"/>
                  <a:gd fmla="*/ 13 h 16" name="T7"/>
                  <a:gd fmla="*/ 0 w 5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5">
                    <a:moveTo>
                      <a:pt x="0" y="0"/>
                    </a:moveTo>
                    <a:cubicBezTo>
                      <a:pt x="2" y="0"/>
                      <a:pt x="3" y="4"/>
                      <a:pt x="2" y="6"/>
                    </a:cubicBezTo>
                    <a:cubicBezTo>
                      <a:pt x="3" y="9"/>
                      <a:pt x="5" y="14"/>
                      <a:pt x="4" y="16"/>
                    </a:cubicBezTo>
                    <a:cubicBezTo>
                      <a:pt x="1" y="16"/>
                      <a:pt x="3" y="14"/>
                      <a:pt x="2" y="13"/>
                    </a:cubicBezTo>
                    <a:cubicBezTo>
                      <a:pt x="2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9" name="Freeform 83"/>
              <p:cNvSpPr/>
              <p:nvPr/>
            </p:nvSpPr>
            <p:spPr bwMode="auto">
              <a:xfrm>
                <a:off x="4174" y="2972"/>
                <a:ext cx="14" cy="63"/>
              </a:xfrm>
              <a:custGeom>
                <a:gdLst>
                  <a:gd fmla="*/ 0 w 6" name="T0"/>
                  <a:gd fmla="*/ 1 h 27" name="T1"/>
                  <a:gd fmla="*/ 2 w 6" name="T2"/>
                  <a:gd fmla="*/ 2 h 27" name="T3"/>
                  <a:gd fmla="*/ 6 w 6" name="T4"/>
                  <a:gd fmla="*/ 27 h 27" name="T5"/>
                  <a:gd fmla="*/ 0 w 6" name="T6"/>
                  <a:gd fmla="*/ 1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6">
                    <a:moveTo>
                      <a:pt x="0" y="1"/>
                    </a:moveTo>
                    <a:cubicBezTo>
                      <a:pt x="2" y="0"/>
                      <a:pt x="2" y="3"/>
                      <a:pt x="2" y="2"/>
                    </a:cubicBezTo>
                    <a:cubicBezTo>
                      <a:pt x="3" y="10"/>
                      <a:pt x="6" y="19"/>
                      <a:pt x="6" y="27"/>
                    </a:cubicBezTo>
                    <a:cubicBezTo>
                      <a:pt x="2" y="20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0" name="Freeform 84"/>
              <p:cNvSpPr/>
              <p:nvPr/>
            </p:nvSpPr>
            <p:spPr bwMode="auto">
              <a:xfrm>
                <a:off x="4897" y="2976"/>
                <a:ext cx="9" cy="36"/>
              </a:xfrm>
              <a:custGeom>
                <a:gdLst>
                  <a:gd fmla="*/ 2 w 4" name="T0"/>
                  <a:gd fmla="*/ 0 h 15" name="T1"/>
                  <a:gd fmla="*/ 4 w 4" name="T2"/>
                  <a:gd fmla="*/ 1 h 15" name="T3"/>
                  <a:gd fmla="*/ 2 w 4" name="T4"/>
                  <a:gd fmla="*/ 12 h 15" name="T5"/>
                  <a:gd fmla="*/ 1 w 4" name="T6"/>
                  <a:gd fmla="*/ 15 h 15" name="T7"/>
                  <a:gd fmla="*/ 2 w 4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4">
                    <a:moveTo>
                      <a:pt x="2" y="0"/>
                    </a:moveTo>
                    <a:cubicBezTo>
                      <a:pt x="3" y="0"/>
                      <a:pt x="3" y="1"/>
                      <a:pt x="4" y="1"/>
                    </a:cubicBezTo>
                    <a:cubicBezTo>
                      <a:pt x="2" y="4"/>
                      <a:pt x="2" y="10"/>
                      <a:pt x="2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1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1" name="Freeform 85"/>
              <p:cNvSpPr/>
              <p:nvPr/>
            </p:nvSpPr>
            <p:spPr bwMode="auto">
              <a:xfrm>
                <a:off x="4313" y="2979"/>
                <a:ext cx="5" cy="9"/>
              </a:xfrm>
              <a:custGeom>
                <a:gdLst>
                  <a:gd fmla="*/ 0 w 2" name="T0"/>
                  <a:gd fmla="*/ 1 h 4" name="T1"/>
                  <a:gd fmla="*/ 2 w 2" name="T2"/>
                  <a:gd fmla="*/ 3 h 4" name="T3"/>
                  <a:gd fmla="*/ 1 w 2" name="T4"/>
                  <a:gd fmla="*/ 4 h 4" name="T5"/>
                  <a:gd fmla="*/ 1 w 2" name="T6"/>
                  <a:gd fmla="*/ 4 h 4" name="T7"/>
                  <a:gd fmla="*/ 0 w 2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2" name="Freeform 86"/>
              <p:cNvSpPr/>
              <p:nvPr/>
            </p:nvSpPr>
            <p:spPr bwMode="auto">
              <a:xfrm>
                <a:off x="4313" y="2991"/>
                <a:ext cx="7" cy="16"/>
              </a:xfrm>
              <a:custGeom>
                <a:gdLst>
                  <a:gd fmla="*/ 1 w 3" name="T0"/>
                  <a:gd fmla="*/ 0 h 7" name="T1"/>
                  <a:gd fmla="*/ 2 w 3" name="T2"/>
                  <a:gd fmla="*/ 7 h 7" name="T3"/>
                  <a:gd fmla="*/ 1 w 3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cubicBezTo>
                      <a:pt x="2" y="1"/>
                      <a:pt x="3" y="4"/>
                      <a:pt x="2" y="7"/>
                    </a:cubicBezTo>
                    <a:cubicBezTo>
                      <a:pt x="1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3" name="Freeform 87"/>
              <p:cNvSpPr/>
              <p:nvPr/>
            </p:nvSpPr>
            <p:spPr bwMode="auto">
              <a:xfrm>
                <a:off x="4963" y="2995"/>
                <a:ext cx="9" cy="62"/>
              </a:xfrm>
              <a:custGeom>
                <a:gdLst>
                  <a:gd fmla="*/ 3 w 4" name="T0"/>
                  <a:gd fmla="*/ 0 h 26" name="T1"/>
                  <a:gd fmla="*/ 4 w 4" name="T2"/>
                  <a:gd fmla="*/ 0 h 26" name="T3"/>
                  <a:gd fmla="*/ 1 w 4" name="T4"/>
                  <a:gd fmla="*/ 26 h 26" name="T5"/>
                  <a:gd fmla="*/ 3 w 4" name="T6"/>
                  <a:gd fmla="*/ 0 h 2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" w="4">
                    <a:moveTo>
                      <a:pt x="3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3" y="8"/>
                      <a:pt x="3" y="18"/>
                      <a:pt x="1" y="26"/>
                    </a:cubicBezTo>
                    <a:cubicBezTo>
                      <a:pt x="0" y="17"/>
                      <a:pt x="2" y="9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" name="Freeform 88"/>
              <p:cNvSpPr/>
              <p:nvPr/>
            </p:nvSpPr>
            <p:spPr bwMode="auto">
              <a:xfrm>
                <a:off x="4148" y="3014"/>
                <a:ext cx="7" cy="14"/>
              </a:xfrm>
              <a:custGeom>
                <a:gdLst>
                  <a:gd fmla="*/ 1 w 3" name="T0"/>
                  <a:gd fmla="*/ 0 h 6" name="T1"/>
                  <a:gd fmla="*/ 2 w 3" name="T2"/>
                  <a:gd fmla="*/ 6 h 6" name="T3"/>
                  <a:gd fmla="*/ 1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3" y="1"/>
                      <a:pt x="1" y="4"/>
                      <a:pt x="2" y="6"/>
                    </a:cubicBezTo>
                    <a:cubicBezTo>
                      <a:pt x="1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" name="Freeform 89"/>
              <p:cNvSpPr/>
              <p:nvPr/>
            </p:nvSpPr>
            <p:spPr bwMode="auto">
              <a:xfrm>
                <a:off x="5029" y="3017"/>
                <a:ext cx="7" cy="16"/>
              </a:xfrm>
              <a:custGeom>
                <a:gdLst>
                  <a:gd fmla="*/ 0 w 3" name="T0"/>
                  <a:gd fmla="*/ 0 h 7" name="T1"/>
                  <a:gd fmla="*/ 0 w 3" name="T2"/>
                  <a:gd fmla="*/ 3 h 7" name="T3"/>
                  <a:gd fmla="*/ 1 w 3" name="T4"/>
                  <a:gd fmla="*/ 7 h 7" name="T5"/>
                  <a:gd fmla="*/ 0 w 3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3">
                    <a:moveTo>
                      <a:pt x="0" y="0"/>
                    </a:moveTo>
                    <a:cubicBezTo>
                      <a:pt x="1" y="0"/>
                      <a:pt x="2" y="3"/>
                      <a:pt x="0" y="3"/>
                    </a:cubicBezTo>
                    <a:cubicBezTo>
                      <a:pt x="1" y="4"/>
                      <a:pt x="3" y="6"/>
                      <a:pt x="1" y="7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" name="Freeform 90"/>
              <p:cNvSpPr/>
              <p:nvPr/>
            </p:nvSpPr>
            <p:spPr bwMode="auto">
              <a:xfrm>
                <a:off x="4233" y="3019"/>
                <a:ext cx="19" cy="75"/>
              </a:xfrm>
              <a:custGeom>
                <a:gdLst>
                  <a:gd fmla="*/ 3 w 8" name="T0"/>
                  <a:gd fmla="*/ 0 h 32" name="T1"/>
                  <a:gd fmla="*/ 4 w 8" name="T2"/>
                  <a:gd fmla="*/ 5 h 32" name="T3"/>
                  <a:gd fmla="*/ 3 w 8" name="T4"/>
                  <a:gd fmla="*/ 7 h 32" name="T5"/>
                  <a:gd fmla="*/ 5 w 8" name="T6"/>
                  <a:gd fmla="*/ 8 h 32" name="T7"/>
                  <a:gd fmla="*/ 5 w 8" name="T8"/>
                  <a:gd fmla="*/ 15 h 32" name="T9"/>
                  <a:gd fmla="*/ 7 w 8" name="T10"/>
                  <a:gd fmla="*/ 23 h 32" name="T11"/>
                  <a:gd fmla="*/ 8 w 8" name="T12"/>
                  <a:gd fmla="*/ 32 h 32" name="T13"/>
                  <a:gd fmla="*/ 2 w 8" name="T14"/>
                  <a:gd fmla="*/ 9 h 32" name="T15"/>
                  <a:gd fmla="*/ 3 w 8" name="T16"/>
                  <a:gd fmla="*/ 0 h 3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2" w="8">
                    <a:moveTo>
                      <a:pt x="3" y="0"/>
                    </a:moveTo>
                    <a:cubicBezTo>
                      <a:pt x="2" y="2"/>
                      <a:pt x="3" y="4"/>
                      <a:pt x="4" y="5"/>
                    </a:cubicBezTo>
                    <a:cubicBezTo>
                      <a:pt x="5" y="7"/>
                      <a:pt x="3" y="6"/>
                      <a:pt x="3" y="7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3" y="9"/>
                      <a:pt x="7" y="13"/>
                      <a:pt x="5" y="15"/>
                    </a:cubicBezTo>
                    <a:cubicBezTo>
                      <a:pt x="7" y="16"/>
                      <a:pt x="5" y="21"/>
                      <a:pt x="7" y="23"/>
                    </a:cubicBezTo>
                    <a:cubicBezTo>
                      <a:pt x="6" y="27"/>
                      <a:pt x="8" y="29"/>
                      <a:pt x="8" y="32"/>
                    </a:cubicBezTo>
                    <a:cubicBezTo>
                      <a:pt x="5" y="26"/>
                      <a:pt x="4" y="16"/>
                      <a:pt x="2" y="9"/>
                    </a:cubicBezTo>
                    <a:cubicBezTo>
                      <a:pt x="2" y="6"/>
                      <a:pt x="0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" name="Freeform 91"/>
              <p:cNvSpPr/>
              <p:nvPr/>
            </p:nvSpPr>
            <p:spPr bwMode="auto">
              <a:xfrm>
                <a:off x="4164" y="3028"/>
                <a:ext cx="12" cy="36"/>
              </a:xfrm>
              <a:custGeom>
                <a:gdLst>
                  <a:gd fmla="*/ 2 w 5" name="T0"/>
                  <a:gd fmla="*/ 0 h 15" name="T1"/>
                  <a:gd fmla="*/ 4 w 5" name="T2"/>
                  <a:gd fmla="*/ 13 h 15" name="T3"/>
                  <a:gd fmla="*/ 3 w 5" name="T4"/>
                  <a:gd fmla="*/ 12 h 15" name="T5"/>
                  <a:gd fmla="*/ 2 w 5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5">
                    <a:moveTo>
                      <a:pt x="2" y="0"/>
                    </a:moveTo>
                    <a:cubicBezTo>
                      <a:pt x="5" y="3"/>
                      <a:pt x="3" y="9"/>
                      <a:pt x="4" y="13"/>
                    </a:cubicBezTo>
                    <a:cubicBezTo>
                      <a:pt x="4" y="15"/>
                      <a:pt x="4" y="12"/>
                      <a:pt x="3" y="12"/>
                    </a:cubicBezTo>
                    <a:cubicBezTo>
                      <a:pt x="3" y="7"/>
                      <a:pt x="0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" name="Freeform 92"/>
              <p:cNvSpPr/>
              <p:nvPr/>
            </p:nvSpPr>
            <p:spPr bwMode="auto">
              <a:xfrm>
                <a:off x="4845" y="3031"/>
                <a:ext cx="5" cy="7"/>
              </a:xfrm>
              <a:custGeom>
                <a:gdLst>
                  <a:gd fmla="*/ 2 w 2" name="T0"/>
                  <a:gd fmla="*/ 0 h 3" name="T1"/>
                  <a:gd fmla="*/ 0 w 2" name="T2"/>
                  <a:gd fmla="*/ 3 h 3" name="T3"/>
                  <a:gd fmla="*/ 2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cubicBezTo>
                      <a:pt x="1" y="1"/>
                      <a:pt x="2" y="3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" name="Freeform 93"/>
              <p:cNvSpPr/>
              <p:nvPr/>
            </p:nvSpPr>
            <p:spPr bwMode="auto">
              <a:xfrm>
                <a:off x="4188" y="3040"/>
                <a:ext cx="12" cy="36"/>
              </a:xfrm>
              <a:custGeom>
                <a:gdLst>
                  <a:gd fmla="*/ 0 w 5" name="T0"/>
                  <a:gd fmla="*/ 0 h 15" name="T1"/>
                  <a:gd fmla="*/ 1 w 5" name="T2"/>
                  <a:gd fmla="*/ 0 h 15" name="T3"/>
                  <a:gd fmla="*/ 5 w 5" name="T4"/>
                  <a:gd fmla="*/ 15 h 15" name="T5"/>
                  <a:gd fmla="*/ 0 w 5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5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4"/>
                      <a:pt x="5" y="9"/>
                      <a:pt x="5" y="15"/>
                    </a:cubicBezTo>
                    <a:cubicBezTo>
                      <a:pt x="1" y="12"/>
                      <a:pt x="2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0" name="Freeform 94"/>
              <p:cNvSpPr/>
              <p:nvPr/>
            </p:nvSpPr>
            <p:spPr bwMode="auto">
              <a:xfrm>
                <a:off x="4294" y="3047"/>
                <a:ext cx="7" cy="14"/>
              </a:xfrm>
              <a:custGeom>
                <a:gdLst>
                  <a:gd fmla="*/ 1 w 3" name="T0"/>
                  <a:gd fmla="*/ 0 h 6" name="T1"/>
                  <a:gd fmla="*/ 2 w 3" name="T2"/>
                  <a:gd fmla="*/ 6 h 6" name="T3"/>
                  <a:gd fmla="*/ 1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2" y="2"/>
                      <a:pt x="3" y="3"/>
                      <a:pt x="2" y="6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1" name="Freeform 95"/>
              <p:cNvSpPr/>
              <p:nvPr/>
            </p:nvSpPr>
            <p:spPr bwMode="auto">
              <a:xfrm>
                <a:off x="5046" y="3050"/>
                <a:ext cx="12" cy="70"/>
              </a:xfrm>
              <a:custGeom>
                <a:gdLst>
                  <a:gd fmla="*/ 2 w 5" name="T0"/>
                  <a:gd fmla="*/ 0 h 30" name="T1"/>
                  <a:gd fmla="*/ 3 w 5" name="T2"/>
                  <a:gd fmla="*/ 0 h 30" name="T3"/>
                  <a:gd fmla="*/ 4 w 5" name="T4"/>
                  <a:gd fmla="*/ 21 h 30" name="T5"/>
                  <a:gd fmla="*/ 3 w 5" name="T6"/>
                  <a:gd fmla="*/ 30 h 30" name="T7"/>
                  <a:gd fmla="*/ 3 w 5" name="T8"/>
                  <a:gd fmla="*/ 1 h 30" name="T9"/>
                  <a:gd fmla="*/ 2 w 5" name="T10"/>
                  <a:gd fmla="*/ 0 h 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" w="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7"/>
                      <a:pt x="3" y="15"/>
                      <a:pt x="4" y="21"/>
                    </a:cubicBezTo>
                    <a:cubicBezTo>
                      <a:pt x="4" y="25"/>
                      <a:pt x="5" y="29"/>
                      <a:pt x="3" y="30"/>
                    </a:cubicBezTo>
                    <a:cubicBezTo>
                      <a:pt x="2" y="21"/>
                      <a:pt x="0" y="10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2" name="Freeform 96"/>
              <p:cNvSpPr/>
              <p:nvPr/>
            </p:nvSpPr>
            <p:spPr bwMode="auto">
              <a:xfrm>
                <a:off x="4134" y="3064"/>
                <a:ext cx="7" cy="16"/>
              </a:xfrm>
              <a:custGeom>
                <a:gdLst>
                  <a:gd fmla="*/ 1 w 3" name="T0"/>
                  <a:gd fmla="*/ 0 h 7" name="T1"/>
                  <a:gd fmla="*/ 3 w 3" name="T2"/>
                  <a:gd fmla="*/ 7 h 7" name="T3"/>
                  <a:gd fmla="*/ 1 w 3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cubicBezTo>
                      <a:pt x="3" y="1"/>
                      <a:pt x="3" y="4"/>
                      <a:pt x="3" y="7"/>
                    </a:cubicBezTo>
                    <a:cubicBezTo>
                      <a:pt x="1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3" name="Freeform 97"/>
              <p:cNvSpPr/>
              <p:nvPr/>
            </p:nvSpPr>
            <p:spPr bwMode="auto">
              <a:xfrm>
                <a:off x="4961" y="3064"/>
                <a:ext cx="9" cy="14"/>
              </a:xfrm>
              <a:custGeom>
                <a:gdLst>
                  <a:gd fmla="*/ 1 w 4" name="T0"/>
                  <a:gd fmla="*/ 0 h 6" name="T1"/>
                  <a:gd fmla="*/ 1 w 4" name="T2"/>
                  <a:gd fmla="*/ 6 h 6" name="T3"/>
                  <a:gd fmla="*/ 1 w 4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cubicBezTo>
                      <a:pt x="4" y="1"/>
                      <a:pt x="1" y="4"/>
                      <a:pt x="1" y="6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4" name="Freeform 98"/>
              <p:cNvSpPr/>
              <p:nvPr/>
            </p:nvSpPr>
            <p:spPr bwMode="auto">
              <a:xfrm>
                <a:off x="4160" y="3087"/>
                <a:ext cx="7" cy="10"/>
              </a:xfrm>
              <a:custGeom>
                <a:gdLst>
                  <a:gd fmla="*/ 0 w 3" name="T0"/>
                  <a:gd fmla="*/ 1 h 4" name="T1"/>
                  <a:gd fmla="*/ 3 w 3" name="T2"/>
                  <a:gd fmla="*/ 4 h 4" name="T3"/>
                  <a:gd fmla="*/ 0 w 3" name="T4"/>
                  <a:gd fmla="*/ 1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0" y="1"/>
                    </a:moveTo>
                    <a:cubicBezTo>
                      <a:pt x="1" y="0"/>
                      <a:pt x="2" y="3"/>
                      <a:pt x="3" y="4"/>
                    </a:cubicBezTo>
                    <a:cubicBezTo>
                      <a:pt x="1" y="4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5" name="Freeform 99"/>
              <p:cNvSpPr/>
              <p:nvPr/>
            </p:nvSpPr>
            <p:spPr bwMode="auto">
              <a:xfrm>
                <a:off x="4136" y="3092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2" y="0"/>
                      <a:pt x="2" y="2"/>
                      <a:pt x="2" y="3"/>
                    </a:cubicBezTo>
                    <a:cubicBezTo>
                      <a:pt x="0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6" name="Freeform 100"/>
              <p:cNvSpPr/>
              <p:nvPr/>
            </p:nvSpPr>
            <p:spPr bwMode="auto">
              <a:xfrm>
                <a:off x="4880" y="3097"/>
                <a:ext cx="10" cy="9"/>
              </a:xfrm>
              <a:custGeom>
                <a:gdLst>
                  <a:gd fmla="*/ 2 w 4" name="T0"/>
                  <a:gd fmla="*/ 0 h 4" name="T1"/>
                  <a:gd fmla="*/ 2 w 4" name="T2"/>
                  <a:gd fmla="*/ 4 h 4" name="T3"/>
                  <a:gd fmla="*/ 2 w 4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4" y="0"/>
                      <a:pt x="2" y="3"/>
                      <a:pt x="2" y="4"/>
                    </a:cubicBezTo>
                    <a:cubicBezTo>
                      <a:pt x="0" y="4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7" name="Freeform 101"/>
              <p:cNvSpPr/>
              <p:nvPr/>
            </p:nvSpPr>
            <p:spPr bwMode="auto">
              <a:xfrm>
                <a:off x="4781" y="3106"/>
                <a:ext cx="7" cy="24"/>
              </a:xfrm>
              <a:custGeom>
                <a:gdLst>
                  <a:gd fmla="*/ 2 w 3" name="T0"/>
                  <a:gd fmla="*/ 0 h 10" name="T1"/>
                  <a:gd fmla="*/ 0 w 3" name="T2"/>
                  <a:gd fmla="*/ 10 h 10" name="T3"/>
                  <a:gd fmla="*/ 2 w 3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3">
                    <a:moveTo>
                      <a:pt x="2" y="0"/>
                    </a:moveTo>
                    <a:cubicBezTo>
                      <a:pt x="3" y="4"/>
                      <a:pt x="2" y="8"/>
                      <a:pt x="0" y="10"/>
                    </a:cubicBezTo>
                    <a:cubicBezTo>
                      <a:pt x="0" y="7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8" name="Freeform 102"/>
              <p:cNvSpPr/>
              <p:nvPr/>
            </p:nvSpPr>
            <p:spPr bwMode="auto">
              <a:xfrm>
                <a:off x="4878" y="3109"/>
                <a:ext cx="7" cy="16"/>
              </a:xfrm>
              <a:custGeom>
                <a:gdLst>
                  <a:gd fmla="*/ 3 w 3" name="T0"/>
                  <a:gd fmla="*/ 0 h 7" name="T1"/>
                  <a:gd fmla="*/ 2 w 3" name="T2"/>
                  <a:gd fmla="*/ 6 h 7" name="T3"/>
                  <a:gd fmla="*/ 0 w 3" name="T4"/>
                  <a:gd fmla="*/ 7 h 7" name="T5"/>
                  <a:gd fmla="*/ 3 w 3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3">
                    <a:moveTo>
                      <a:pt x="3" y="0"/>
                    </a:moveTo>
                    <a:cubicBezTo>
                      <a:pt x="2" y="3"/>
                      <a:pt x="2" y="4"/>
                      <a:pt x="2" y="6"/>
                    </a:cubicBezTo>
                    <a:cubicBezTo>
                      <a:pt x="2" y="7"/>
                      <a:pt x="0" y="6"/>
                      <a:pt x="0" y="7"/>
                    </a:cubicBezTo>
                    <a:cubicBezTo>
                      <a:pt x="1" y="6"/>
                      <a:pt x="0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9" name="Freeform 103"/>
              <p:cNvSpPr/>
              <p:nvPr/>
            </p:nvSpPr>
            <p:spPr bwMode="auto">
              <a:xfrm>
                <a:off x="5074" y="3111"/>
                <a:ext cx="21" cy="142"/>
              </a:xfrm>
              <a:custGeom>
                <a:gdLst>
                  <a:gd fmla="*/ 0 w 9" name="T0"/>
                  <a:gd fmla="*/ 0 h 60" name="T1"/>
                  <a:gd fmla="*/ 5 w 9" name="T2"/>
                  <a:gd fmla="*/ 24 h 60" name="T3"/>
                  <a:gd fmla="*/ 8 w 9" name="T4"/>
                  <a:gd fmla="*/ 50 h 60" name="T5"/>
                  <a:gd fmla="*/ 8 w 9" name="T6"/>
                  <a:gd fmla="*/ 60 h 60" name="T7"/>
                  <a:gd fmla="*/ 6 w 9" name="T8"/>
                  <a:gd fmla="*/ 50 h 60" name="T9"/>
                  <a:gd fmla="*/ 0 w 9" name="T10"/>
                  <a:gd fmla="*/ 0 h 6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0" w="9">
                    <a:moveTo>
                      <a:pt x="0" y="0"/>
                    </a:moveTo>
                    <a:cubicBezTo>
                      <a:pt x="2" y="5"/>
                      <a:pt x="4" y="15"/>
                      <a:pt x="5" y="24"/>
                    </a:cubicBezTo>
                    <a:cubicBezTo>
                      <a:pt x="6" y="33"/>
                      <a:pt x="6" y="42"/>
                      <a:pt x="8" y="50"/>
                    </a:cubicBezTo>
                    <a:cubicBezTo>
                      <a:pt x="7" y="52"/>
                      <a:pt x="9" y="57"/>
                      <a:pt x="8" y="60"/>
                    </a:cubicBezTo>
                    <a:cubicBezTo>
                      <a:pt x="6" y="57"/>
                      <a:pt x="6" y="54"/>
                      <a:pt x="6" y="50"/>
                    </a:cubicBezTo>
                    <a:cubicBezTo>
                      <a:pt x="5" y="34"/>
                      <a:pt x="2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Freeform 104"/>
              <p:cNvSpPr/>
              <p:nvPr/>
            </p:nvSpPr>
            <p:spPr bwMode="auto">
              <a:xfrm>
                <a:off x="4164" y="3113"/>
                <a:ext cx="8" cy="7"/>
              </a:xfrm>
              <a:custGeom>
                <a:gdLst>
                  <a:gd fmla="*/ 0 w 3" name="T0"/>
                  <a:gd fmla="*/ 0 h 3" name="T1"/>
                  <a:gd fmla="*/ 2 w 3" name="T2"/>
                  <a:gd fmla="*/ 3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2" y="0"/>
                      <a:pt x="3" y="1"/>
                      <a:pt x="2" y="3"/>
                    </a:cubicBezTo>
                    <a:cubicBezTo>
                      <a:pt x="1" y="2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105"/>
              <p:cNvSpPr/>
              <p:nvPr/>
            </p:nvSpPr>
            <p:spPr bwMode="auto">
              <a:xfrm>
                <a:off x="4141" y="3116"/>
                <a:ext cx="7" cy="14"/>
              </a:xfrm>
              <a:custGeom>
                <a:gdLst>
                  <a:gd fmla="*/ 0 w 3" name="T0"/>
                  <a:gd fmla="*/ 0 h 6" name="T1"/>
                  <a:gd fmla="*/ 3 w 3" name="T2"/>
                  <a:gd fmla="*/ 6 h 6" name="T3"/>
                  <a:gd fmla="*/ 0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0" y="0"/>
                    </a:moveTo>
                    <a:cubicBezTo>
                      <a:pt x="1" y="1"/>
                      <a:pt x="2" y="3"/>
                      <a:pt x="3" y="6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106"/>
              <p:cNvSpPr/>
              <p:nvPr/>
            </p:nvSpPr>
            <p:spPr bwMode="auto">
              <a:xfrm>
                <a:off x="4020" y="3116"/>
                <a:ext cx="22" cy="42"/>
              </a:xfrm>
              <a:custGeom>
                <a:gdLst>
                  <a:gd fmla="*/ 7 w 9" name="T0"/>
                  <a:gd fmla="*/ 1 h 18" name="T1"/>
                  <a:gd fmla="*/ 9 w 9" name="T2"/>
                  <a:gd fmla="*/ 2 h 18" name="T3"/>
                  <a:gd fmla="*/ 0 w 9" name="T4"/>
                  <a:gd fmla="*/ 18 h 18" name="T5"/>
                  <a:gd fmla="*/ 7 w 9" name="T6"/>
                  <a:gd fmla="*/ 1 h 1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" w="9">
                    <a:moveTo>
                      <a:pt x="7" y="1"/>
                    </a:moveTo>
                    <a:cubicBezTo>
                      <a:pt x="9" y="0"/>
                      <a:pt x="8" y="2"/>
                      <a:pt x="9" y="2"/>
                    </a:cubicBezTo>
                    <a:cubicBezTo>
                      <a:pt x="5" y="8"/>
                      <a:pt x="5" y="14"/>
                      <a:pt x="0" y="18"/>
                    </a:cubicBezTo>
                    <a:cubicBezTo>
                      <a:pt x="1" y="12"/>
                      <a:pt x="6" y="7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Freeform 107"/>
              <p:cNvSpPr/>
              <p:nvPr/>
            </p:nvSpPr>
            <p:spPr bwMode="auto">
              <a:xfrm>
                <a:off x="4954" y="3120"/>
                <a:ext cx="7" cy="22"/>
              </a:xfrm>
              <a:custGeom>
                <a:gdLst>
                  <a:gd fmla="*/ 2 w 3" name="T0"/>
                  <a:gd fmla="*/ 0 h 9" name="T1"/>
                  <a:gd fmla="*/ 0 w 3" name="T2"/>
                  <a:gd fmla="*/ 9 h 9" name="T3"/>
                  <a:gd fmla="*/ 2 w 3" name="T4"/>
                  <a:gd fmla="*/ 0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3">
                    <a:moveTo>
                      <a:pt x="2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0" y="5"/>
                      <a:pt x="1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Freeform 108"/>
              <p:cNvSpPr/>
              <p:nvPr/>
            </p:nvSpPr>
            <p:spPr bwMode="auto">
              <a:xfrm>
                <a:off x="5050" y="3123"/>
                <a:ext cx="8" cy="16"/>
              </a:xfrm>
              <a:custGeom>
                <a:gdLst>
                  <a:gd fmla="*/ 1 w 3" name="T0"/>
                  <a:gd fmla="*/ 0 h 7" name="T1"/>
                  <a:gd fmla="*/ 1 w 3" name="T2"/>
                  <a:gd fmla="*/ 7 h 7" name="T3"/>
                  <a:gd fmla="*/ 1 w 3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cubicBezTo>
                      <a:pt x="3" y="1"/>
                      <a:pt x="3" y="6"/>
                      <a:pt x="1" y="7"/>
                    </a:cubicBezTo>
                    <a:cubicBezTo>
                      <a:pt x="2" y="4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109"/>
              <p:cNvSpPr/>
              <p:nvPr/>
            </p:nvSpPr>
            <p:spPr bwMode="auto">
              <a:xfrm>
                <a:off x="4828" y="3128"/>
                <a:ext cx="7" cy="9"/>
              </a:xfrm>
              <a:custGeom>
                <a:gdLst>
                  <a:gd fmla="*/ 3 w 3" name="T0"/>
                  <a:gd fmla="*/ 1 h 4" name="T1"/>
                  <a:gd fmla="*/ 1 w 3" name="T2"/>
                  <a:gd fmla="*/ 4 h 4" name="T3"/>
                  <a:gd fmla="*/ 0 w 3" name="T4"/>
                  <a:gd fmla="*/ 1 h 4" name="T5"/>
                  <a:gd fmla="*/ 3 w 3" name="T6"/>
                  <a:gd fmla="*/ 1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3" y="1"/>
                    </a:move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2" y="1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Freeform 110"/>
              <p:cNvSpPr/>
              <p:nvPr/>
            </p:nvSpPr>
            <p:spPr bwMode="auto">
              <a:xfrm>
                <a:off x="4779" y="3132"/>
                <a:ext cx="4" cy="5"/>
              </a:xfrm>
              <a:custGeom>
                <a:gdLst>
                  <a:gd fmla="*/ 1 w 2" name="T0"/>
                  <a:gd fmla="*/ 0 h 2" name="T1"/>
                  <a:gd fmla="*/ 1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2" y="0"/>
                      <a:pt x="2" y="2"/>
                      <a:pt x="1" y="2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Freeform 111"/>
              <p:cNvSpPr/>
              <p:nvPr/>
            </p:nvSpPr>
            <p:spPr bwMode="auto">
              <a:xfrm>
                <a:off x="4143" y="3135"/>
                <a:ext cx="14" cy="40"/>
              </a:xfrm>
              <a:custGeom>
                <a:gdLst>
                  <a:gd fmla="*/ 0 w 6" name="T0"/>
                  <a:gd fmla="*/ 0 h 17" name="T1"/>
                  <a:gd fmla="*/ 2 w 6" name="T2"/>
                  <a:gd fmla="*/ 0 h 17" name="T3"/>
                  <a:gd fmla="*/ 6 w 6" name="T4"/>
                  <a:gd fmla="*/ 17 h 17" name="T5"/>
                  <a:gd fmla="*/ 1 w 6" name="T6"/>
                  <a:gd fmla="*/ 6 h 17" name="T7"/>
                  <a:gd fmla="*/ 0 w 6" name="T8"/>
                  <a:gd fmla="*/ 0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6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6"/>
                      <a:pt x="4" y="11"/>
                      <a:pt x="6" y="17"/>
                    </a:cubicBezTo>
                    <a:cubicBezTo>
                      <a:pt x="3" y="17"/>
                      <a:pt x="2" y="10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Freeform 112"/>
              <p:cNvSpPr/>
              <p:nvPr/>
            </p:nvSpPr>
            <p:spPr bwMode="auto">
              <a:xfrm>
                <a:off x="4783" y="3137"/>
                <a:ext cx="8" cy="9"/>
              </a:xfrm>
              <a:custGeom>
                <a:gdLst>
                  <a:gd fmla="*/ 2 w 3" name="T0"/>
                  <a:gd fmla="*/ 0 h 4" name="T1"/>
                  <a:gd fmla="*/ 1 w 3" name="T2"/>
                  <a:gd fmla="*/ 4 h 4" name="T3"/>
                  <a:gd fmla="*/ 0 w 3" name="T4"/>
                  <a:gd fmla="*/ 1 h 4" name="T5"/>
                  <a:gd fmla="*/ 2 w 3" name="T6"/>
                  <a:gd fmla="*/ 1 h 4" name="T7"/>
                  <a:gd fmla="*/ 2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2" y="0"/>
                    </a:moveTo>
                    <a:cubicBezTo>
                      <a:pt x="3" y="0"/>
                      <a:pt x="1" y="2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9" name="Freeform 113"/>
              <p:cNvSpPr/>
              <p:nvPr/>
            </p:nvSpPr>
            <p:spPr bwMode="auto">
              <a:xfrm>
                <a:off x="5053" y="3142"/>
                <a:ext cx="9" cy="111"/>
              </a:xfrm>
              <a:custGeom>
                <a:gdLst>
                  <a:gd fmla="*/ 0 w 4" name="T0"/>
                  <a:gd fmla="*/ 0 h 47" name="T1"/>
                  <a:gd fmla="*/ 2 w 4" name="T2"/>
                  <a:gd fmla="*/ 0 h 47" name="T3"/>
                  <a:gd fmla="*/ 2 w 4" name="T4"/>
                  <a:gd fmla="*/ 43 h 47" name="T5"/>
                  <a:gd fmla="*/ 3 w 4" name="T6"/>
                  <a:gd fmla="*/ 43 h 47" name="T7"/>
                  <a:gd fmla="*/ 2 w 4" name="T8"/>
                  <a:gd fmla="*/ 47 h 47" name="T9"/>
                  <a:gd fmla="*/ 0 w 4" name="T10"/>
                  <a:gd fmla="*/ 0 h 4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7" w="4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13"/>
                      <a:pt x="4" y="27"/>
                      <a:pt x="2" y="43"/>
                    </a:cubicBezTo>
                    <a:cubicBezTo>
                      <a:pt x="2" y="43"/>
                      <a:pt x="3" y="42"/>
                      <a:pt x="3" y="43"/>
                    </a:cubicBezTo>
                    <a:cubicBezTo>
                      <a:pt x="3" y="44"/>
                      <a:pt x="3" y="46"/>
                      <a:pt x="2" y="47"/>
                    </a:cubicBezTo>
                    <a:cubicBezTo>
                      <a:pt x="1" y="32"/>
                      <a:pt x="1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114"/>
              <p:cNvSpPr/>
              <p:nvPr/>
            </p:nvSpPr>
            <p:spPr bwMode="auto">
              <a:xfrm>
                <a:off x="4951" y="3146"/>
                <a:ext cx="7" cy="8"/>
              </a:xfrm>
              <a:custGeom>
                <a:gdLst>
                  <a:gd fmla="*/ 1 w 3" name="T0"/>
                  <a:gd fmla="*/ 0 h 3" name="T1"/>
                  <a:gd fmla="*/ 1 w 3" name="T2"/>
                  <a:gd fmla="*/ 3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0"/>
                      <a:pt x="1" y="2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115"/>
              <p:cNvSpPr/>
              <p:nvPr/>
            </p:nvSpPr>
            <p:spPr bwMode="auto">
              <a:xfrm>
                <a:off x="4174" y="3158"/>
                <a:ext cx="7" cy="7"/>
              </a:xfrm>
              <a:custGeom>
                <a:gdLst>
                  <a:gd fmla="*/ 0 w 3" name="T0"/>
                  <a:gd fmla="*/ 0 h 3" name="T1"/>
                  <a:gd fmla="*/ 2 w 3" name="T2"/>
                  <a:gd fmla="*/ 0 h 3" name="T3"/>
                  <a:gd fmla="*/ 2 w 3" name="T4"/>
                  <a:gd fmla="*/ 3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3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116"/>
              <p:cNvSpPr/>
              <p:nvPr/>
            </p:nvSpPr>
            <p:spPr bwMode="auto">
              <a:xfrm>
                <a:off x="4013" y="3165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2 h 2" name="T3"/>
                  <a:gd fmla="*/ 2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3" y="1"/>
                      <a:pt x="1" y="2"/>
                      <a:pt x="0" y="2"/>
                    </a:cubicBezTo>
                    <a:cubicBezTo>
                      <a:pt x="0" y="0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117"/>
              <p:cNvSpPr/>
              <p:nvPr/>
            </p:nvSpPr>
            <p:spPr bwMode="auto">
              <a:xfrm>
                <a:off x="3812" y="3170"/>
                <a:ext cx="15" cy="21"/>
              </a:xfrm>
              <a:custGeom>
                <a:gdLst>
                  <a:gd fmla="*/ 6 w 6" name="T0"/>
                  <a:gd fmla="*/ 0 h 9" name="T1"/>
                  <a:gd fmla="*/ 4 w 6" name="T2"/>
                  <a:gd fmla="*/ 5 h 9" name="T3"/>
                  <a:gd fmla="*/ 2 w 6" name="T4"/>
                  <a:gd fmla="*/ 8 h 9" name="T5"/>
                  <a:gd fmla="*/ 0 w 6" name="T6"/>
                  <a:gd fmla="*/ 8 h 9" name="T7"/>
                  <a:gd fmla="*/ 6 w 6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6">
                    <a:moveTo>
                      <a:pt x="6" y="0"/>
                    </a:moveTo>
                    <a:cubicBezTo>
                      <a:pt x="5" y="2"/>
                      <a:pt x="3" y="3"/>
                      <a:pt x="4" y="5"/>
                    </a:cubicBezTo>
                    <a:cubicBezTo>
                      <a:pt x="2" y="5"/>
                      <a:pt x="2" y="6"/>
                      <a:pt x="2" y="8"/>
                    </a:cubicBezTo>
                    <a:cubicBezTo>
                      <a:pt x="1" y="9"/>
                      <a:pt x="2" y="7"/>
                      <a:pt x="0" y="8"/>
                    </a:cubicBezTo>
                    <a:cubicBezTo>
                      <a:pt x="2" y="5"/>
                      <a:pt x="3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118"/>
              <p:cNvSpPr/>
              <p:nvPr/>
            </p:nvSpPr>
            <p:spPr bwMode="auto">
              <a:xfrm>
                <a:off x="4004" y="3175"/>
                <a:ext cx="9" cy="12"/>
              </a:xfrm>
              <a:custGeom>
                <a:gdLst>
                  <a:gd fmla="*/ 2 w 4" name="T0"/>
                  <a:gd fmla="*/ 0 h 5" name="T1"/>
                  <a:gd fmla="*/ 1 w 4" name="T2"/>
                  <a:gd fmla="*/ 5 h 5" name="T3"/>
                  <a:gd fmla="*/ 2 w 4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cubicBezTo>
                      <a:pt x="4" y="1"/>
                      <a:pt x="2" y="4"/>
                      <a:pt x="1" y="5"/>
                    </a:cubicBezTo>
                    <a:cubicBezTo>
                      <a:pt x="0" y="3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119"/>
              <p:cNvSpPr/>
              <p:nvPr/>
            </p:nvSpPr>
            <p:spPr bwMode="auto">
              <a:xfrm>
                <a:off x="4951" y="3175"/>
                <a:ext cx="3" cy="14"/>
              </a:xfrm>
              <a:custGeom>
                <a:gdLst>
                  <a:gd fmla="*/ 0 w 1" name="T0"/>
                  <a:gd fmla="*/ 2 h 6" name="T1"/>
                  <a:gd fmla="*/ 1 w 1" name="T2"/>
                  <a:gd fmla="*/ 3 h 6" name="T3"/>
                  <a:gd fmla="*/ 0 w 1" name="T4"/>
                  <a:gd fmla="*/ 3 h 6" name="T5"/>
                  <a:gd fmla="*/ 0 w 1" name="T6"/>
                  <a:gd fmla="*/ 2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1">
                    <a:moveTo>
                      <a:pt x="0" y="2"/>
                    </a:moveTo>
                    <a:cubicBezTo>
                      <a:pt x="1" y="0"/>
                      <a:pt x="1" y="3"/>
                      <a:pt x="1" y="3"/>
                    </a:cubicBezTo>
                    <a:cubicBezTo>
                      <a:pt x="1" y="6"/>
                      <a:pt x="0" y="6"/>
                      <a:pt x="0" y="3"/>
                    </a:cubicBezTo>
                    <a:cubicBezTo>
                      <a:pt x="0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120"/>
              <p:cNvSpPr/>
              <p:nvPr/>
            </p:nvSpPr>
            <p:spPr bwMode="auto">
              <a:xfrm>
                <a:off x="4970" y="3182"/>
                <a:ext cx="5" cy="23"/>
              </a:xfrm>
              <a:custGeom>
                <a:gdLst>
                  <a:gd fmla="*/ 1 w 2" name="T0"/>
                  <a:gd fmla="*/ 0 h 10" name="T1"/>
                  <a:gd fmla="*/ 0 w 2" name="T2"/>
                  <a:gd fmla="*/ 10 h 10" name="T3"/>
                  <a:gd fmla="*/ 1 w 2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2">
                    <a:moveTo>
                      <a:pt x="1" y="0"/>
                    </a:moveTo>
                    <a:cubicBezTo>
                      <a:pt x="2" y="1"/>
                      <a:pt x="1" y="7"/>
                      <a:pt x="0" y="10"/>
                    </a:cubicBezTo>
                    <a:cubicBezTo>
                      <a:pt x="0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121"/>
              <p:cNvSpPr/>
              <p:nvPr/>
            </p:nvSpPr>
            <p:spPr bwMode="auto">
              <a:xfrm>
                <a:off x="5107" y="3201"/>
                <a:ext cx="5" cy="23"/>
              </a:xfrm>
              <a:custGeom>
                <a:gdLst>
                  <a:gd fmla="*/ 0 w 2" name="T0"/>
                  <a:gd fmla="*/ 0 h 10" name="T1"/>
                  <a:gd fmla="*/ 2 w 2" name="T2"/>
                  <a:gd fmla="*/ 10 h 10" name="T3"/>
                  <a:gd fmla="*/ 0 w 2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cubicBezTo>
                      <a:pt x="2" y="2"/>
                      <a:pt x="2" y="7"/>
                      <a:pt x="2" y="10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8" name="Freeform 122"/>
              <p:cNvSpPr/>
              <p:nvPr/>
            </p:nvSpPr>
            <p:spPr bwMode="auto">
              <a:xfrm>
                <a:off x="4110" y="3208"/>
                <a:ext cx="7" cy="28"/>
              </a:xfrm>
              <a:custGeom>
                <a:gdLst>
                  <a:gd fmla="*/ 0 w 3" name="T0"/>
                  <a:gd fmla="*/ 0 h 12" name="T1"/>
                  <a:gd fmla="*/ 1 w 3" name="T2"/>
                  <a:gd fmla="*/ 12 h 12" name="T3"/>
                  <a:gd fmla="*/ 0 w 3" name="T4"/>
                  <a:gd fmla="*/ 0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3">
                    <a:moveTo>
                      <a:pt x="0" y="0"/>
                    </a:moveTo>
                    <a:cubicBezTo>
                      <a:pt x="0" y="6"/>
                      <a:pt x="3" y="9"/>
                      <a:pt x="1" y="12"/>
                    </a:cubicBezTo>
                    <a:cubicBezTo>
                      <a:pt x="0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9" name="Freeform 123"/>
              <p:cNvSpPr/>
              <p:nvPr/>
            </p:nvSpPr>
            <p:spPr bwMode="auto">
              <a:xfrm>
                <a:off x="3796" y="3217"/>
                <a:ext cx="9" cy="7"/>
              </a:xfrm>
              <a:custGeom>
                <a:gdLst>
                  <a:gd fmla="*/ 4 w 4" name="T0"/>
                  <a:gd fmla="*/ 2 h 3" name="T1"/>
                  <a:gd fmla="*/ 0 w 4" name="T2"/>
                  <a:gd fmla="*/ 2 h 3" name="T3"/>
                  <a:gd fmla="*/ 4 w 4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4" y="2"/>
                    </a:moveTo>
                    <a:cubicBezTo>
                      <a:pt x="4" y="3"/>
                      <a:pt x="1" y="2"/>
                      <a:pt x="0" y="2"/>
                    </a:cubicBezTo>
                    <a:cubicBezTo>
                      <a:pt x="1" y="0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0" name="Freeform 124"/>
              <p:cNvSpPr/>
              <p:nvPr/>
            </p:nvSpPr>
            <p:spPr bwMode="auto">
              <a:xfrm>
                <a:off x="3805" y="3220"/>
                <a:ext cx="7" cy="7"/>
              </a:xfrm>
              <a:custGeom>
                <a:gdLst>
                  <a:gd fmla="*/ 0 w 3" name="T0"/>
                  <a:gd fmla="*/ 1 h 3" name="T1"/>
                  <a:gd fmla="*/ 3 w 3" name="T2"/>
                  <a:gd fmla="*/ 2 h 3" name="T3"/>
                  <a:gd fmla="*/ 0 w 3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1"/>
                    </a:moveTo>
                    <a:cubicBezTo>
                      <a:pt x="1" y="1"/>
                      <a:pt x="3" y="0"/>
                      <a:pt x="3" y="2"/>
                    </a:cubicBezTo>
                    <a:cubicBezTo>
                      <a:pt x="2" y="1"/>
                      <a:pt x="1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1" name="Freeform 125"/>
              <p:cNvSpPr/>
              <p:nvPr/>
            </p:nvSpPr>
            <p:spPr bwMode="auto">
              <a:xfrm>
                <a:off x="3848" y="3224"/>
                <a:ext cx="9" cy="5"/>
              </a:xfrm>
              <a:custGeom>
                <a:gdLst>
                  <a:gd fmla="*/ 4 w 4" name="T0"/>
                  <a:gd fmla="*/ 2 h 2" name="T1"/>
                  <a:gd fmla="*/ 0 w 4" name="T2"/>
                  <a:gd fmla="*/ 2 h 2" name="T3"/>
                  <a:gd fmla="*/ 4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2" name="Freeform 126"/>
              <p:cNvSpPr/>
              <p:nvPr/>
            </p:nvSpPr>
            <p:spPr bwMode="auto">
              <a:xfrm>
                <a:off x="5131" y="3227"/>
                <a:ext cx="7" cy="35"/>
              </a:xfrm>
              <a:custGeom>
                <a:gdLst>
                  <a:gd fmla="*/ 0 w 3" name="T0"/>
                  <a:gd fmla="*/ 0 h 15" name="T1"/>
                  <a:gd fmla="*/ 3 w 3" name="T2"/>
                  <a:gd fmla="*/ 15 h 15" name="T3"/>
                  <a:gd fmla="*/ 0 w 3" name="T4"/>
                  <a:gd fmla="*/ 0 h 1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5" w="3">
                    <a:moveTo>
                      <a:pt x="0" y="0"/>
                    </a:moveTo>
                    <a:cubicBezTo>
                      <a:pt x="2" y="5"/>
                      <a:pt x="3" y="9"/>
                      <a:pt x="3" y="15"/>
                    </a:cubicBezTo>
                    <a:cubicBezTo>
                      <a:pt x="2" y="12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3" name="Freeform 127"/>
              <p:cNvSpPr/>
              <p:nvPr/>
            </p:nvSpPr>
            <p:spPr bwMode="auto">
              <a:xfrm>
                <a:off x="5110" y="3229"/>
                <a:ext cx="4" cy="21"/>
              </a:xfrm>
              <a:custGeom>
                <a:gdLst>
                  <a:gd fmla="*/ 0 w 2" name="T0"/>
                  <a:gd fmla="*/ 0 h 9" name="T1"/>
                  <a:gd fmla="*/ 1 w 2" name="T2"/>
                  <a:gd fmla="*/ 9 h 9" name="T3"/>
                  <a:gd fmla="*/ 0 w 2" name="T4"/>
                  <a:gd fmla="*/ 0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2">
                    <a:moveTo>
                      <a:pt x="0" y="0"/>
                    </a:moveTo>
                    <a:cubicBezTo>
                      <a:pt x="2" y="2"/>
                      <a:pt x="2" y="7"/>
                      <a:pt x="1" y="9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4" name="Freeform 128"/>
              <p:cNvSpPr/>
              <p:nvPr/>
            </p:nvSpPr>
            <p:spPr bwMode="auto">
              <a:xfrm>
                <a:off x="4228" y="3229"/>
                <a:ext cx="7" cy="7"/>
              </a:xfrm>
              <a:custGeom>
                <a:gdLst>
                  <a:gd fmla="*/ 1 w 3" name="T0"/>
                  <a:gd fmla="*/ 0 h 3" name="T1"/>
                  <a:gd fmla="*/ 2 w 3" name="T2"/>
                  <a:gd fmla="*/ 3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5" name="Freeform 129"/>
              <p:cNvSpPr/>
              <p:nvPr/>
            </p:nvSpPr>
            <p:spPr bwMode="auto">
              <a:xfrm>
                <a:off x="5145" y="3229"/>
                <a:ext cx="5" cy="12"/>
              </a:xfrm>
              <a:custGeom>
                <a:gdLst>
                  <a:gd fmla="*/ 0 w 2" name="T0"/>
                  <a:gd fmla="*/ 2 h 5" name="T1"/>
                  <a:gd fmla="*/ 0 w 2" name="T2"/>
                  <a:gd fmla="*/ 4 h 5" name="T3"/>
                  <a:gd fmla="*/ 0 w 2" name="T4"/>
                  <a:gd fmla="*/ 2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2">
                    <a:moveTo>
                      <a:pt x="0" y="2"/>
                    </a:moveTo>
                    <a:cubicBezTo>
                      <a:pt x="1" y="0"/>
                      <a:pt x="2" y="5"/>
                      <a:pt x="0" y="4"/>
                    </a:cubicBezTo>
                    <a:cubicBezTo>
                      <a:pt x="1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6" name="Freeform 130"/>
              <p:cNvSpPr/>
              <p:nvPr/>
            </p:nvSpPr>
            <p:spPr bwMode="auto">
              <a:xfrm>
                <a:off x="4164" y="3239"/>
                <a:ext cx="8" cy="11"/>
              </a:xfrm>
              <a:custGeom>
                <a:gdLst>
                  <a:gd fmla="*/ 0 w 3" name="T0"/>
                  <a:gd fmla="*/ 0 h 5" name="T1"/>
                  <a:gd fmla="*/ 3 w 3" name="T2"/>
                  <a:gd fmla="*/ 5 h 5" name="T3"/>
                  <a:gd fmla="*/ 0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1"/>
                      <a:pt x="2" y="3"/>
                      <a:pt x="3" y="5"/>
                    </a:cubicBezTo>
                    <a:cubicBezTo>
                      <a:pt x="1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7" name="Freeform 131"/>
              <p:cNvSpPr/>
              <p:nvPr/>
            </p:nvSpPr>
            <p:spPr bwMode="auto">
              <a:xfrm>
                <a:off x="4056" y="3250"/>
                <a:ext cx="16" cy="7"/>
              </a:xfrm>
              <a:custGeom>
                <a:gdLst>
                  <a:gd fmla="*/ 0 w 7" name="T0"/>
                  <a:gd fmla="*/ 1 h 3" name="T1"/>
                  <a:gd fmla="*/ 7 w 7" name="T2"/>
                  <a:gd fmla="*/ 1 h 3" name="T3"/>
                  <a:gd fmla="*/ 0 w 7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7">
                    <a:moveTo>
                      <a:pt x="0" y="1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3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8" name="Freeform 132"/>
              <p:cNvSpPr/>
              <p:nvPr/>
            </p:nvSpPr>
            <p:spPr bwMode="auto">
              <a:xfrm>
                <a:off x="5091" y="3253"/>
                <a:ext cx="23" cy="108"/>
              </a:xfrm>
              <a:custGeom>
                <a:gdLst>
                  <a:gd fmla="*/ 1 w 10" name="T0"/>
                  <a:gd fmla="*/ 0 h 46" name="T1"/>
                  <a:gd fmla="*/ 4 w 10" name="T2"/>
                  <a:gd fmla="*/ 17 h 46" name="T3"/>
                  <a:gd fmla="*/ 7 w 10" name="T4"/>
                  <a:gd fmla="*/ 43 h 46" name="T5"/>
                  <a:gd fmla="*/ 8 w 10" name="T6"/>
                  <a:gd fmla="*/ 37 h 46" name="T7"/>
                  <a:gd fmla="*/ 7 w 10" name="T8"/>
                  <a:gd fmla="*/ 46 h 46" name="T9"/>
                  <a:gd fmla="*/ 4 w 10" name="T10"/>
                  <a:gd fmla="*/ 34 h 46" name="T11"/>
                  <a:gd fmla="*/ 1 w 10" name="T12"/>
                  <a:gd fmla="*/ 5 h 46" name="T13"/>
                  <a:gd fmla="*/ 1 w 10" name="T14"/>
                  <a:gd fmla="*/ 0 h 4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6" w="10">
                    <a:moveTo>
                      <a:pt x="1" y="0"/>
                    </a:moveTo>
                    <a:cubicBezTo>
                      <a:pt x="2" y="5"/>
                      <a:pt x="3" y="11"/>
                      <a:pt x="4" y="17"/>
                    </a:cubicBezTo>
                    <a:cubicBezTo>
                      <a:pt x="4" y="25"/>
                      <a:pt x="3" y="34"/>
                      <a:pt x="7" y="43"/>
                    </a:cubicBezTo>
                    <a:cubicBezTo>
                      <a:pt x="8" y="42"/>
                      <a:pt x="8" y="39"/>
                      <a:pt x="8" y="37"/>
                    </a:cubicBezTo>
                    <a:cubicBezTo>
                      <a:pt x="10" y="39"/>
                      <a:pt x="9" y="45"/>
                      <a:pt x="7" y="46"/>
                    </a:cubicBezTo>
                    <a:cubicBezTo>
                      <a:pt x="3" y="45"/>
                      <a:pt x="4" y="39"/>
                      <a:pt x="4" y="34"/>
                    </a:cubicBezTo>
                    <a:cubicBezTo>
                      <a:pt x="3" y="25"/>
                      <a:pt x="1" y="15"/>
                      <a:pt x="1" y="5"/>
                    </a:cubicBezTo>
                    <a:cubicBezTo>
                      <a:pt x="0" y="4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9" name="Freeform 133"/>
              <p:cNvSpPr/>
              <p:nvPr/>
            </p:nvSpPr>
            <p:spPr bwMode="auto">
              <a:xfrm>
                <a:off x="5112" y="3257"/>
                <a:ext cx="5" cy="15"/>
              </a:xfrm>
              <a:custGeom>
                <a:gdLst>
                  <a:gd fmla="*/ 0 w 2" name="T0"/>
                  <a:gd fmla="*/ 1 h 6" name="T1"/>
                  <a:gd fmla="*/ 2 w 2" name="T2"/>
                  <a:gd fmla="*/ 1 h 6" name="T3"/>
                  <a:gd fmla="*/ 1 w 2" name="T4"/>
                  <a:gd fmla="*/ 4 h 6" name="T5"/>
                  <a:gd fmla="*/ 0 w 2" name="T6"/>
                  <a:gd fmla="*/ 1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2">
                    <a:moveTo>
                      <a:pt x="0" y="1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6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0" name="Freeform 134"/>
              <p:cNvSpPr/>
              <p:nvPr/>
            </p:nvSpPr>
            <p:spPr bwMode="auto">
              <a:xfrm>
                <a:off x="5150" y="3262"/>
                <a:ext cx="4" cy="5"/>
              </a:xfrm>
              <a:custGeom>
                <a:gdLst>
                  <a:gd fmla="*/ 0 w 2" name="T0"/>
                  <a:gd fmla="*/ 1 h 2" name="T1"/>
                  <a:gd fmla="*/ 2 w 2" name="T2"/>
                  <a:gd fmla="*/ 0 h 2" name="T3"/>
                  <a:gd fmla="*/ 1 w 2" name="T4"/>
                  <a:gd fmla="*/ 2 h 2" name="T5"/>
                  <a:gd fmla="*/ 0 w 2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1" name="Freeform 135"/>
              <p:cNvSpPr/>
              <p:nvPr/>
            </p:nvSpPr>
            <p:spPr bwMode="auto">
              <a:xfrm>
                <a:off x="5138" y="3269"/>
                <a:ext cx="9" cy="38"/>
              </a:xfrm>
              <a:custGeom>
                <a:gdLst>
                  <a:gd fmla="*/ 0 w 4" name="T0"/>
                  <a:gd fmla="*/ 0 h 16" name="T1"/>
                  <a:gd fmla="*/ 4 w 4" name="T2"/>
                  <a:gd fmla="*/ 16 h 16" name="T3"/>
                  <a:gd fmla="*/ 0 w 4" name="T4"/>
                  <a:gd fmla="*/ 7 h 16" name="T5"/>
                  <a:gd fmla="*/ 1 w 4" name="T6"/>
                  <a:gd fmla="*/ 5 h 16" name="T7"/>
                  <a:gd fmla="*/ 0 w 4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4">
                    <a:moveTo>
                      <a:pt x="0" y="0"/>
                    </a:moveTo>
                    <a:cubicBezTo>
                      <a:pt x="2" y="3"/>
                      <a:pt x="3" y="11"/>
                      <a:pt x="4" y="16"/>
                    </a:cubicBezTo>
                    <a:cubicBezTo>
                      <a:pt x="0" y="15"/>
                      <a:pt x="3" y="8"/>
                      <a:pt x="0" y="7"/>
                    </a:cubicBezTo>
                    <a:cubicBezTo>
                      <a:pt x="1" y="7"/>
                      <a:pt x="0" y="5"/>
                      <a:pt x="1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2" name="Freeform 136"/>
              <p:cNvSpPr/>
              <p:nvPr/>
            </p:nvSpPr>
            <p:spPr bwMode="auto">
              <a:xfrm>
                <a:off x="5107" y="3274"/>
                <a:ext cx="10" cy="64"/>
              </a:xfrm>
              <a:custGeom>
                <a:gdLst>
                  <a:gd fmla="*/ 2 w 4" name="T0"/>
                  <a:gd fmla="*/ 0 h 27" name="T1"/>
                  <a:gd fmla="*/ 3 w 4" name="T2"/>
                  <a:gd fmla="*/ 1 h 27" name="T3"/>
                  <a:gd fmla="*/ 3 w 4" name="T4"/>
                  <a:gd fmla="*/ 11 h 27" name="T5"/>
                  <a:gd fmla="*/ 3 w 4" name="T6"/>
                  <a:gd fmla="*/ 18 h 27" name="T7"/>
                  <a:gd fmla="*/ 2 w 4" name="T8"/>
                  <a:gd fmla="*/ 27 h 27" name="T9"/>
                  <a:gd fmla="*/ 1 w 4" name="T10"/>
                  <a:gd fmla="*/ 13 h 27" name="T11"/>
                  <a:gd fmla="*/ 3 w 4" name="T12"/>
                  <a:gd fmla="*/ 13 h 27" name="T13"/>
                  <a:gd fmla="*/ 2 w 4" name="T14"/>
                  <a:gd fmla="*/ 0 h 2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" w="4">
                    <a:moveTo>
                      <a:pt x="2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4"/>
                      <a:pt x="4" y="8"/>
                      <a:pt x="3" y="11"/>
                    </a:cubicBezTo>
                    <a:cubicBezTo>
                      <a:pt x="4" y="13"/>
                      <a:pt x="2" y="15"/>
                      <a:pt x="3" y="18"/>
                    </a:cubicBezTo>
                    <a:cubicBezTo>
                      <a:pt x="2" y="20"/>
                      <a:pt x="4" y="25"/>
                      <a:pt x="2" y="27"/>
                    </a:cubicBezTo>
                    <a:cubicBezTo>
                      <a:pt x="0" y="23"/>
                      <a:pt x="2" y="18"/>
                      <a:pt x="1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1" y="9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3" name="Freeform 137"/>
              <p:cNvSpPr/>
              <p:nvPr/>
            </p:nvSpPr>
            <p:spPr bwMode="auto">
              <a:xfrm>
                <a:off x="4101" y="3276"/>
                <a:ext cx="19" cy="7"/>
              </a:xfrm>
              <a:custGeom>
                <a:gdLst>
                  <a:gd fmla="*/ 0 w 8" name="T0"/>
                  <a:gd fmla="*/ 0 h 3" name="T1"/>
                  <a:gd fmla="*/ 8 w 8" name="T2"/>
                  <a:gd fmla="*/ 0 h 3" name="T3"/>
                  <a:gd fmla="*/ 0 w 8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8">
                    <a:moveTo>
                      <a:pt x="0" y="0"/>
                    </a:moveTo>
                    <a:cubicBezTo>
                      <a:pt x="2" y="0"/>
                      <a:pt x="4" y="0"/>
                      <a:pt x="8" y="0"/>
                    </a:cubicBezTo>
                    <a:cubicBezTo>
                      <a:pt x="7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4" name="Freeform 138"/>
              <p:cNvSpPr/>
              <p:nvPr/>
            </p:nvSpPr>
            <p:spPr bwMode="auto">
              <a:xfrm>
                <a:off x="5152" y="3274"/>
                <a:ext cx="5" cy="9"/>
              </a:xfrm>
              <a:custGeom>
                <a:gdLst>
                  <a:gd fmla="*/ 0 w 2" name="T0"/>
                  <a:gd fmla="*/ 1 h 4" name="T1"/>
                  <a:gd fmla="*/ 1 w 2" name="T2"/>
                  <a:gd fmla="*/ 4 h 4" name="T3"/>
                  <a:gd fmla="*/ 0 w 2" name="T4"/>
                  <a:gd fmla="*/ 1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0" y="1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5" name="Freeform 139"/>
              <p:cNvSpPr/>
              <p:nvPr/>
            </p:nvSpPr>
            <p:spPr bwMode="auto">
              <a:xfrm>
                <a:off x="5157" y="3309"/>
                <a:ext cx="4" cy="10"/>
              </a:xfrm>
              <a:custGeom>
                <a:gdLst>
                  <a:gd fmla="*/ 0 w 2" name="T0"/>
                  <a:gd fmla="*/ 0 h 4" name="T1"/>
                  <a:gd fmla="*/ 2 w 2" name="T2"/>
                  <a:gd fmla="*/ 1 h 4" name="T3"/>
                  <a:gd fmla="*/ 1 w 2" name="T4"/>
                  <a:gd fmla="*/ 4 h 4" name="T5"/>
                  <a:gd fmla="*/ 0 w 2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6" name="Freeform 140"/>
              <p:cNvSpPr/>
              <p:nvPr/>
            </p:nvSpPr>
            <p:spPr bwMode="auto">
              <a:xfrm>
                <a:off x="5145" y="3312"/>
                <a:ext cx="24" cy="68"/>
              </a:xfrm>
              <a:custGeom>
                <a:gdLst>
                  <a:gd fmla="*/ 0 w 10" name="T0"/>
                  <a:gd fmla="*/ 1 h 29" name="T1"/>
                  <a:gd fmla="*/ 2 w 10" name="T2"/>
                  <a:gd fmla="*/ 0 h 29" name="T3"/>
                  <a:gd fmla="*/ 6 w 10" name="T4"/>
                  <a:gd fmla="*/ 21 h 29" name="T5"/>
                  <a:gd fmla="*/ 8 w 10" name="T6"/>
                  <a:gd fmla="*/ 23 h 29" name="T7"/>
                  <a:gd fmla="*/ 7 w 10" name="T8"/>
                  <a:gd fmla="*/ 24 h 29" name="T9"/>
                  <a:gd fmla="*/ 10 w 10" name="T10"/>
                  <a:gd fmla="*/ 24 h 29" name="T11"/>
                  <a:gd fmla="*/ 9 w 10" name="T12"/>
                  <a:gd fmla="*/ 29 h 29" name="T13"/>
                  <a:gd fmla="*/ 6 w 10" name="T14"/>
                  <a:gd fmla="*/ 28 h 29" name="T15"/>
                  <a:gd fmla="*/ 0 w 10" name="T16"/>
                  <a:gd fmla="*/ 1 h 2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10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8"/>
                      <a:pt x="5" y="15"/>
                      <a:pt x="6" y="21"/>
                    </a:cubicBezTo>
                    <a:cubicBezTo>
                      <a:pt x="6" y="22"/>
                      <a:pt x="7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8" y="25"/>
                      <a:pt x="9" y="23"/>
                      <a:pt x="10" y="24"/>
                    </a:cubicBezTo>
                    <a:cubicBezTo>
                      <a:pt x="10" y="25"/>
                      <a:pt x="10" y="28"/>
                      <a:pt x="9" y="29"/>
                    </a:cubicBezTo>
                    <a:cubicBezTo>
                      <a:pt x="7" y="29"/>
                      <a:pt x="7" y="29"/>
                      <a:pt x="6" y="28"/>
                    </a:cubicBezTo>
                    <a:cubicBezTo>
                      <a:pt x="4" y="19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7" name="Freeform 141"/>
              <p:cNvSpPr/>
              <p:nvPr/>
            </p:nvSpPr>
            <p:spPr bwMode="auto">
              <a:xfrm>
                <a:off x="5159" y="3347"/>
                <a:ext cx="7" cy="14"/>
              </a:xfrm>
              <a:custGeom>
                <a:gdLst>
                  <a:gd fmla="*/ 1 w 3" name="T0"/>
                  <a:gd fmla="*/ 0 h 6" name="T1"/>
                  <a:gd fmla="*/ 2 w 3" name="T2"/>
                  <a:gd fmla="*/ 0 h 6" name="T3"/>
                  <a:gd fmla="*/ 2 w 3" name="T4"/>
                  <a:gd fmla="*/ 6 h 6" name="T5"/>
                  <a:gd fmla="*/ 1 w 3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3" y="3"/>
                      <a:pt x="1" y="3"/>
                      <a:pt x="2" y="6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8" name="Freeform 142"/>
              <p:cNvSpPr/>
              <p:nvPr/>
            </p:nvSpPr>
            <p:spPr bwMode="auto">
              <a:xfrm>
                <a:off x="4384" y="3347"/>
                <a:ext cx="12" cy="5"/>
              </a:xfrm>
              <a:custGeom>
                <a:gdLst>
                  <a:gd fmla="*/ 5 w 5" name="T0"/>
                  <a:gd fmla="*/ 1 h 2" name="T1"/>
                  <a:gd fmla="*/ 0 w 5" name="T2"/>
                  <a:gd fmla="*/ 1 h 2" name="T3"/>
                  <a:gd fmla="*/ 5 w 5" name="T4"/>
                  <a:gd fmla="*/ 1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5" y="1"/>
                    </a:moveTo>
                    <a:cubicBezTo>
                      <a:pt x="4" y="2"/>
                      <a:pt x="0" y="2"/>
                      <a:pt x="0" y="1"/>
                    </a:cubicBezTo>
                    <a:cubicBezTo>
                      <a:pt x="1" y="0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9" name="Freeform 143"/>
              <p:cNvSpPr/>
              <p:nvPr/>
            </p:nvSpPr>
            <p:spPr bwMode="auto">
              <a:xfrm>
                <a:off x="5202" y="3409"/>
                <a:ext cx="4" cy="4"/>
              </a:xfrm>
              <a:custGeom>
                <a:gdLst>
                  <a:gd fmla="*/ 0 w 2" name="T0"/>
                  <a:gd fmla="*/ 0 h 2" name="T1"/>
                  <a:gd fmla="*/ 2 w 2" name="T2"/>
                  <a:gd fmla="*/ 1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0" name="Freeform 144"/>
              <p:cNvSpPr/>
              <p:nvPr/>
            </p:nvSpPr>
            <p:spPr bwMode="auto">
              <a:xfrm>
                <a:off x="4696" y="3432"/>
                <a:ext cx="38" cy="17"/>
              </a:xfrm>
              <a:custGeom>
                <a:gdLst>
                  <a:gd fmla="*/ 9 w 16" name="T0"/>
                  <a:gd fmla="*/ 3 h 7" name="T1"/>
                  <a:gd fmla="*/ 0 w 16" name="T2"/>
                  <a:gd fmla="*/ 4 h 7" name="T3"/>
                  <a:gd fmla="*/ 16 w 16" name="T4"/>
                  <a:gd fmla="*/ 1 h 7" name="T5"/>
                  <a:gd fmla="*/ 9 w 16" name="T6"/>
                  <a:gd fmla="*/ 3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16">
                    <a:moveTo>
                      <a:pt x="9" y="3"/>
                    </a:moveTo>
                    <a:cubicBezTo>
                      <a:pt x="9" y="4"/>
                      <a:pt x="1" y="7"/>
                      <a:pt x="0" y="4"/>
                    </a:cubicBezTo>
                    <a:cubicBezTo>
                      <a:pt x="7" y="4"/>
                      <a:pt x="11" y="0"/>
                      <a:pt x="16" y="1"/>
                    </a:cubicBezTo>
                    <a:cubicBezTo>
                      <a:pt x="15" y="3"/>
                      <a:pt x="12" y="4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1" name="Freeform 145"/>
              <p:cNvSpPr/>
              <p:nvPr/>
            </p:nvSpPr>
            <p:spPr bwMode="auto">
              <a:xfrm>
                <a:off x="4679" y="3442"/>
                <a:ext cx="10" cy="4"/>
              </a:xfrm>
              <a:custGeom>
                <a:gdLst>
                  <a:gd fmla="*/ 3 w 4" name="T0"/>
                  <a:gd fmla="*/ 0 h 2" name="T1"/>
                  <a:gd fmla="*/ 4 w 4" name="T2"/>
                  <a:gd fmla="*/ 1 h 2" name="T3"/>
                  <a:gd fmla="*/ 1 w 4" name="T4"/>
                  <a:gd fmla="*/ 2 h 2" name="T5"/>
                  <a:gd fmla="*/ 2 w 4" name="T6"/>
                  <a:gd fmla="*/ 1 h 2" name="T7"/>
                  <a:gd fmla="*/ 3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3" y="0"/>
                    </a:moveTo>
                    <a:cubicBezTo>
                      <a:pt x="4" y="0"/>
                      <a:pt x="3" y="1"/>
                      <a:pt x="4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0" y="0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2" name="Freeform 146"/>
              <p:cNvSpPr/>
              <p:nvPr/>
            </p:nvSpPr>
            <p:spPr bwMode="auto">
              <a:xfrm>
                <a:off x="4346" y="3444"/>
                <a:ext cx="7" cy="7"/>
              </a:xfrm>
              <a:custGeom>
                <a:gdLst>
                  <a:gd fmla="*/ 2 w 3" name="T0"/>
                  <a:gd fmla="*/ 0 h 3" name="T1"/>
                  <a:gd fmla="*/ 0 w 3" name="T2"/>
                  <a:gd fmla="*/ 2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1"/>
                      <a:pt x="2" y="3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3" name="Freeform 147"/>
              <p:cNvSpPr/>
              <p:nvPr/>
            </p:nvSpPr>
            <p:spPr bwMode="auto">
              <a:xfrm>
                <a:off x="4644" y="3444"/>
                <a:ext cx="31" cy="5"/>
              </a:xfrm>
              <a:custGeom>
                <a:gdLst>
                  <a:gd fmla="*/ 13 w 13" name="T0"/>
                  <a:gd fmla="*/ 1 h 2" name="T1"/>
                  <a:gd fmla="*/ 7 w 13" name="T2"/>
                  <a:gd fmla="*/ 1 h 2" name="T3"/>
                  <a:gd fmla="*/ 11 w 13" name="T4"/>
                  <a:gd fmla="*/ 1 h 2" name="T5"/>
                  <a:gd fmla="*/ 13 w 13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3">
                    <a:moveTo>
                      <a:pt x="13" y="1"/>
                    </a:moveTo>
                    <a:cubicBezTo>
                      <a:pt x="12" y="2"/>
                      <a:pt x="0" y="1"/>
                      <a:pt x="7" y="1"/>
                    </a:cubicBezTo>
                    <a:cubicBezTo>
                      <a:pt x="8" y="1"/>
                      <a:pt x="10" y="1"/>
                      <a:pt x="11" y="1"/>
                    </a:cubicBezTo>
                    <a:cubicBezTo>
                      <a:pt x="12" y="0"/>
                      <a:pt x="12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4" name="Freeform 148"/>
              <p:cNvSpPr/>
              <p:nvPr/>
            </p:nvSpPr>
            <p:spPr bwMode="auto">
              <a:xfrm>
                <a:off x="4195" y="3463"/>
                <a:ext cx="102" cy="45"/>
              </a:xfrm>
              <a:custGeom>
                <a:gdLst>
                  <a:gd fmla="*/ 43 w 43" name="T0"/>
                  <a:gd fmla="*/ 1 h 19" name="T1"/>
                  <a:gd fmla="*/ 33 w 43" name="T2"/>
                  <a:gd fmla="*/ 3 h 19" name="T3"/>
                  <a:gd fmla="*/ 27 w 43" name="T4"/>
                  <a:gd fmla="*/ 5 h 19" name="T5"/>
                  <a:gd fmla="*/ 19 w 43" name="T6"/>
                  <a:gd fmla="*/ 8 h 19" name="T7"/>
                  <a:gd fmla="*/ 14 w 43" name="T8"/>
                  <a:gd fmla="*/ 12 h 19" name="T9"/>
                  <a:gd fmla="*/ 8 w 43" name="T10"/>
                  <a:gd fmla="*/ 13 h 19" name="T11"/>
                  <a:gd fmla="*/ 0 w 43" name="T12"/>
                  <a:gd fmla="*/ 19 h 19" name="T13"/>
                  <a:gd fmla="*/ 0 w 43" name="T14"/>
                  <a:gd fmla="*/ 16 h 19" name="T15"/>
                  <a:gd fmla="*/ 43 w 43" name="T16"/>
                  <a:gd fmla="*/ 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43">
                    <a:moveTo>
                      <a:pt x="43" y="1"/>
                    </a:moveTo>
                    <a:cubicBezTo>
                      <a:pt x="40" y="4"/>
                      <a:pt x="37" y="3"/>
                      <a:pt x="33" y="3"/>
                    </a:cubicBezTo>
                    <a:cubicBezTo>
                      <a:pt x="31" y="4"/>
                      <a:pt x="29" y="5"/>
                      <a:pt x="27" y="5"/>
                    </a:cubicBezTo>
                    <a:cubicBezTo>
                      <a:pt x="24" y="6"/>
                      <a:pt x="21" y="7"/>
                      <a:pt x="19" y="8"/>
                    </a:cubicBezTo>
                    <a:cubicBezTo>
                      <a:pt x="17" y="9"/>
                      <a:pt x="16" y="11"/>
                      <a:pt x="14" y="12"/>
                    </a:cubicBezTo>
                    <a:cubicBezTo>
                      <a:pt x="12" y="13"/>
                      <a:pt x="10" y="13"/>
                      <a:pt x="8" y="13"/>
                    </a:cubicBezTo>
                    <a:cubicBezTo>
                      <a:pt x="6" y="15"/>
                      <a:pt x="3" y="18"/>
                      <a:pt x="0" y="19"/>
                    </a:cubicBezTo>
                    <a:cubicBezTo>
                      <a:pt x="0" y="18"/>
                      <a:pt x="1" y="18"/>
                      <a:pt x="0" y="16"/>
                    </a:cubicBezTo>
                    <a:cubicBezTo>
                      <a:pt x="13" y="10"/>
                      <a:pt x="26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5" name="Freeform 149"/>
              <p:cNvSpPr/>
              <p:nvPr/>
            </p:nvSpPr>
            <p:spPr bwMode="auto">
              <a:xfrm>
                <a:off x="3883" y="3498"/>
                <a:ext cx="17" cy="15"/>
              </a:xfrm>
              <a:custGeom>
                <a:gdLst>
                  <a:gd fmla="*/ 5 w 7" name="T0"/>
                  <a:gd fmla="*/ 0 h 6" name="T1"/>
                  <a:gd fmla="*/ 2 w 7" name="T2"/>
                  <a:gd fmla="*/ 3 h 6" name="T3"/>
                  <a:gd fmla="*/ 0 w 7" name="T4"/>
                  <a:gd fmla="*/ 6 h 6" name="T5"/>
                  <a:gd fmla="*/ 5 w 7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7">
                    <a:moveTo>
                      <a:pt x="5" y="0"/>
                    </a:moveTo>
                    <a:cubicBezTo>
                      <a:pt x="7" y="2"/>
                      <a:pt x="2" y="2"/>
                      <a:pt x="2" y="3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3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6" name="Freeform 150"/>
              <p:cNvSpPr/>
              <p:nvPr/>
            </p:nvSpPr>
            <p:spPr bwMode="auto">
              <a:xfrm>
                <a:off x="3794" y="3522"/>
                <a:ext cx="7" cy="7"/>
              </a:xfrm>
              <a:custGeom>
                <a:gdLst>
                  <a:gd fmla="*/ 2 w 3" name="T0"/>
                  <a:gd fmla="*/ 0 h 3" name="T1"/>
                  <a:gd fmla="*/ 1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1"/>
                      <a:pt x="3" y="2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7" name="Freeform 151"/>
              <p:cNvSpPr/>
              <p:nvPr/>
            </p:nvSpPr>
            <p:spPr bwMode="auto">
              <a:xfrm>
                <a:off x="4375" y="3572"/>
                <a:ext cx="9" cy="4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1"/>
                      <a:pt x="4" y="0"/>
                      <a:pt x="4" y="2"/>
                    </a:cubicBezTo>
                    <a:cubicBezTo>
                      <a:pt x="3" y="1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8" name="Freeform 152"/>
              <p:cNvSpPr/>
              <p:nvPr/>
            </p:nvSpPr>
            <p:spPr bwMode="auto">
              <a:xfrm>
                <a:off x="4285" y="3652"/>
                <a:ext cx="57" cy="90"/>
              </a:xfrm>
              <a:custGeom>
                <a:gdLst>
                  <a:gd fmla="*/ 24 w 24" name="T0"/>
                  <a:gd fmla="*/ 1 h 38" name="T1"/>
                  <a:gd fmla="*/ 17 w 24" name="T2"/>
                  <a:gd fmla="*/ 11 h 38" name="T3"/>
                  <a:gd fmla="*/ 13 w 24" name="T4"/>
                  <a:gd fmla="*/ 18 h 38" name="T5"/>
                  <a:gd fmla="*/ 12 w 24" name="T6"/>
                  <a:gd fmla="*/ 21 h 38" name="T7"/>
                  <a:gd fmla="*/ 9 w 24" name="T8"/>
                  <a:gd fmla="*/ 21 h 38" name="T9"/>
                  <a:gd fmla="*/ 9 w 24" name="T10"/>
                  <a:gd fmla="*/ 23 h 38" name="T11"/>
                  <a:gd fmla="*/ 2 w 24" name="T12"/>
                  <a:gd fmla="*/ 34 h 38" name="T13"/>
                  <a:gd fmla="*/ 6 w 24" name="T14"/>
                  <a:gd fmla="*/ 35 h 38" name="T15"/>
                  <a:gd fmla="*/ 1 w 24" name="T16"/>
                  <a:gd fmla="*/ 37 h 38" name="T17"/>
                  <a:gd fmla="*/ 1 w 24" name="T18"/>
                  <a:gd fmla="*/ 31 h 38" name="T19"/>
                  <a:gd fmla="*/ 22 w 24" name="T20"/>
                  <a:gd fmla="*/ 1 h 38" name="T21"/>
                  <a:gd fmla="*/ 24 w 24" name="T22"/>
                  <a:gd fmla="*/ 1 h 3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8" w="24">
                    <a:moveTo>
                      <a:pt x="24" y="1"/>
                    </a:moveTo>
                    <a:cubicBezTo>
                      <a:pt x="22" y="4"/>
                      <a:pt x="21" y="9"/>
                      <a:pt x="17" y="11"/>
                    </a:cubicBezTo>
                    <a:cubicBezTo>
                      <a:pt x="17" y="14"/>
                      <a:pt x="14" y="17"/>
                      <a:pt x="13" y="18"/>
                    </a:cubicBezTo>
                    <a:cubicBezTo>
                      <a:pt x="12" y="19"/>
                      <a:pt x="13" y="19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9" y="22"/>
                      <a:pt x="10" y="23"/>
                      <a:pt x="9" y="23"/>
                    </a:cubicBezTo>
                    <a:cubicBezTo>
                      <a:pt x="8" y="27"/>
                      <a:pt x="3" y="29"/>
                      <a:pt x="2" y="34"/>
                    </a:cubicBezTo>
                    <a:cubicBezTo>
                      <a:pt x="3" y="36"/>
                      <a:pt x="5" y="35"/>
                      <a:pt x="6" y="35"/>
                    </a:cubicBezTo>
                    <a:cubicBezTo>
                      <a:pt x="5" y="37"/>
                      <a:pt x="3" y="38"/>
                      <a:pt x="1" y="37"/>
                    </a:cubicBezTo>
                    <a:cubicBezTo>
                      <a:pt x="0" y="35"/>
                      <a:pt x="1" y="33"/>
                      <a:pt x="1" y="31"/>
                    </a:cubicBezTo>
                    <a:cubicBezTo>
                      <a:pt x="8" y="22"/>
                      <a:pt x="16" y="10"/>
                      <a:pt x="22" y="1"/>
                    </a:cubicBezTo>
                    <a:cubicBezTo>
                      <a:pt x="24" y="0"/>
                      <a:pt x="23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9" name="Freeform 153"/>
              <p:cNvSpPr/>
              <p:nvPr/>
            </p:nvSpPr>
            <p:spPr bwMode="auto">
              <a:xfrm>
                <a:off x="5190" y="3716"/>
                <a:ext cx="19" cy="4"/>
              </a:xfrm>
              <a:custGeom>
                <a:gdLst>
                  <a:gd fmla="*/ 6 w 8" name="T0"/>
                  <a:gd fmla="*/ 0 h 2" name="T1"/>
                  <a:gd fmla="*/ 3 w 8" name="T2"/>
                  <a:gd fmla="*/ 1 h 2" name="T3"/>
                  <a:gd fmla="*/ 6 w 8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8">
                    <a:moveTo>
                      <a:pt x="6" y="0"/>
                    </a:moveTo>
                    <a:cubicBezTo>
                      <a:pt x="8" y="2"/>
                      <a:pt x="0" y="1"/>
                      <a:pt x="3" y="1"/>
                    </a:cubicBezTo>
                    <a:cubicBezTo>
                      <a:pt x="4" y="0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0" name="Freeform 154"/>
              <p:cNvSpPr/>
              <p:nvPr/>
            </p:nvSpPr>
            <p:spPr bwMode="auto">
              <a:xfrm>
                <a:off x="5185" y="3718"/>
                <a:ext cx="7" cy="5"/>
              </a:xfrm>
              <a:custGeom>
                <a:gdLst>
                  <a:gd fmla="*/ 3 w 3" name="T0"/>
                  <a:gd fmla="*/ 0 h 2" name="T1"/>
                  <a:gd fmla="*/ 0 w 3" name="T2"/>
                  <a:gd fmla="*/ 1 h 2" name="T3"/>
                  <a:gd fmla="*/ 3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cubicBezTo>
                      <a:pt x="3" y="2"/>
                      <a:pt x="1" y="1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1" name="Freeform 155"/>
              <p:cNvSpPr/>
              <p:nvPr/>
            </p:nvSpPr>
            <p:spPr bwMode="auto">
              <a:xfrm>
                <a:off x="4072" y="3763"/>
                <a:ext cx="10" cy="9"/>
              </a:xfrm>
              <a:custGeom>
                <a:gdLst>
                  <a:gd fmla="*/ 4 w 4" name="T0"/>
                  <a:gd fmla="*/ 3 h 4" name="T1"/>
                  <a:gd fmla="*/ 0 w 4" name="T2"/>
                  <a:gd fmla="*/ 4 h 4" name="T3"/>
                  <a:gd fmla="*/ 1 w 4" name="T4"/>
                  <a:gd fmla="*/ 1 h 4" name="T5"/>
                  <a:gd fmla="*/ 4 w 4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4" y="3"/>
                    </a:moveTo>
                    <a:cubicBezTo>
                      <a:pt x="2" y="2"/>
                      <a:pt x="2" y="3"/>
                      <a:pt x="0" y="4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2" y="1"/>
                      <a:pt x="4" y="0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2" name="Freeform 156"/>
              <p:cNvSpPr/>
              <p:nvPr/>
            </p:nvSpPr>
            <p:spPr bwMode="auto">
              <a:xfrm>
                <a:off x="4053" y="3770"/>
                <a:ext cx="10" cy="2"/>
              </a:xfrm>
              <a:custGeom>
                <a:gdLst>
                  <a:gd fmla="*/ 4 w 4" name="T0"/>
                  <a:gd fmla="*/ 0 h 1" name="T1"/>
                  <a:gd fmla="*/ 4 w 4" name="T2"/>
                  <a:gd fmla="*/ 1 h 1" name="T3"/>
                  <a:gd fmla="*/ 0 w 4" name="T4"/>
                  <a:gd fmla="*/ 1 h 1" name="T5"/>
                  <a:gd fmla="*/ 4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2" y="0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3" name="Freeform 157"/>
              <p:cNvSpPr/>
              <p:nvPr/>
            </p:nvSpPr>
            <p:spPr bwMode="auto">
              <a:xfrm>
                <a:off x="4030" y="3770"/>
                <a:ext cx="19" cy="12"/>
              </a:xfrm>
              <a:custGeom>
                <a:gdLst>
                  <a:gd fmla="*/ 8 w 8" name="T0"/>
                  <a:gd fmla="*/ 2 h 5" name="T1"/>
                  <a:gd fmla="*/ 0 w 8" name="T2"/>
                  <a:gd fmla="*/ 3 h 5" name="T3"/>
                  <a:gd fmla="*/ 8 w 8" name="T4"/>
                  <a:gd fmla="*/ 2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8">
                    <a:moveTo>
                      <a:pt x="8" y="2"/>
                    </a:moveTo>
                    <a:cubicBezTo>
                      <a:pt x="6" y="5"/>
                      <a:pt x="3" y="1"/>
                      <a:pt x="0" y="3"/>
                    </a:cubicBezTo>
                    <a:cubicBezTo>
                      <a:pt x="0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4" name="Freeform 158"/>
              <p:cNvSpPr/>
              <p:nvPr/>
            </p:nvSpPr>
            <p:spPr bwMode="auto">
              <a:xfrm>
                <a:off x="3973" y="3813"/>
                <a:ext cx="215" cy="25"/>
              </a:xfrm>
              <a:custGeom>
                <a:gdLst>
                  <a:gd fmla="*/ 91 w 91" name="T0"/>
                  <a:gd fmla="*/ 3 h 11" name="T1"/>
                  <a:gd fmla="*/ 85 w 91" name="T2"/>
                  <a:gd fmla="*/ 4 h 11" name="T3"/>
                  <a:gd fmla="*/ 70 w 91" name="T4"/>
                  <a:gd fmla="*/ 6 h 11" name="T5"/>
                  <a:gd fmla="*/ 80 w 91" name="T6"/>
                  <a:gd fmla="*/ 4 h 11" name="T7"/>
                  <a:gd fmla="*/ 27 w 91" name="T8"/>
                  <a:gd fmla="*/ 7 h 11" name="T9"/>
                  <a:gd fmla="*/ 24 w 91" name="T10"/>
                  <a:gd fmla="*/ 6 h 11" name="T11"/>
                  <a:gd fmla="*/ 12 w 91" name="T12"/>
                  <a:gd fmla="*/ 7 h 11" name="T13"/>
                  <a:gd fmla="*/ 0 w 91" name="T14"/>
                  <a:gd fmla="*/ 6 h 11" name="T15"/>
                  <a:gd fmla="*/ 6 w 91" name="T16"/>
                  <a:gd fmla="*/ 6 h 11" name="T17"/>
                  <a:gd fmla="*/ 65 w 91" name="T18"/>
                  <a:gd fmla="*/ 1 h 11" name="T19"/>
                  <a:gd fmla="*/ 91 w 91" name="T20"/>
                  <a:gd fmla="*/ 3 h 1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1" w="91">
                    <a:moveTo>
                      <a:pt x="91" y="3"/>
                    </a:moveTo>
                    <a:cubicBezTo>
                      <a:pt x="91" y="5"/>
                      <a:pt x="87" y="5"/>
                      <a:pt x="85" y="4"/>
                    </a:cubicBezTo>
                    <a:cubicBezTo>
                      <a:pt x="81" y="6"/>
                      <a:pt x="76" y="6"/>
                      <a:pt x="70" y="6"/>
                    </a:cubicBezTo>
                    <a:cubicBezTo>
                      <a:pt x="73" y="2"/>
                      <a:pt x="77" y="7"/>
                      <a:pt x="80" y="4"/>
                    </a:cubicBezTo>
                    <a:cubicBezTo>
                      <a:pt x="62" y="4"/>
                      <a:pt x="43" y="5"/>
                      <a:pt x="27" y="7"/>
                    </a:cubicBezTo>
                    <a:cubicBezTo>
                      <a:pt x="26" y="6"/>
                      <a:pt x="24" y="6"/>
                      <a:pt x="24" y="6"/>
                    </a:cubicBezTo>
                    <a:cubicBezTo>
                      <a:pt x="21" y="8"/>
                      <a:pt x="17" y="6"/>
                      <a:pt x="12" y="7"/>
                    </a:cubicBezTo>
                    <a:cubicBezTo>
                      <a:pt x="8" y="7"/>
                      <a:pt x="1" y="11"/>
                      <a:pt x="0" y="6"/>
                    </a:cubicBezTo>
                    <a:cubicBezTo>
                      <a:pt x="1" y="4"/>
                      <a:pt x="5" y="5"/>
                      <a:pt x="6" y="6"/>
                    </a:cubicBezTo>
                    <a:cubicBezTo>
                      <a:pt x="24" y="4"/>
                      <a:pt x="45" y="3"/>
                      <a:pt x="65" y="1"/>
                    </a:cubicBezTo>
                    <a:cubicBezTo>
                      <a:pt x="73" y="1"/>
                      <a:pt x="82" y="0"/>
                      <a:pt x="9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5" name="Freeform 159"/>
              <p:cNvSpPr>
                <a:spLocks noEditPoints="1"/>
              </p:cNvSpPr>
              <p:nvPr/>
            </p:nvSpPr>
            <p:spPr bwMode="auto">
              <a:xfrm>
                <a:off x="3245" y="1434"/>
                <a:ext cx="2065" cy="2369"/>
              </a:xfrm>
              <a:custGeom>
                <a:gdLst>
                  <a:gd fmla="*/ 305 w 874" name="T0"/>
                  <a:gd fmla="*/ 480 h 1003" name="T1"/>
                  <a:gd fmla="*/ 490 w 874" name="T2"/>
                  <a:gd fmla="*/ 24 h 1003" name="T3"/>
                  <a:gd fmla="*/ 495 w 874" name="T4"/>
                  <a:gd fmla="*/ 189 h 1003" name="T5"/>
                  <a:gd fmla="*/ 539 w 874" name="T6"/>
                  <a:gd fmla="*/ 276 h 1003" name="T7"/>
                  <a:gd fmla="*/ 533 w 874" name="T8"/>
                  <a:gd fmla="*/ 177 h 1003" name="T9"/>
                  <a:gd fmla="*/ 822 w 874" name="T10"/>
                  <a:gd fmla="*/ 770 h 1003" name="T11"/>
                  <a:gd fmla="*/ 792 w 874" name="T12"/>
                  <a:gd fmla="*/ 967 h 1003" name="T13"/>
                  <a:gd fmla="*/ 446 w 874" name="T14"/>
                  <a:gd fmla="*/ 906 h 1003" name="T15"/>
                  <a:gd fmla="*/ 121 w 874" name="T16"/>
                  <a:gd fmla="*/ 916 h 1003" name="T17"/>
                  <a:gd fmla="*/ 195 w 874" name="T18"/>
                  <a:gd fmla="*/ 919 h 1003" name="T19"/>
                  <a:gd fmla="*/ 327 w 874" name="T20"/>
                  <a:gd fmla="*/ 981 h 1003" name="T21"/>
                  <a:gd fmla="*/ 28 w 874" name="T22"/>
                  <a:gd fmla="*/ 999 h 1003" name="T23"/>
                  <a:gd fmla="*/ 277 w 874" name="T24"/>
                  <a:gd fmla="*/ 767 h 1003" name="T25"/>
                  <a:gd fmla="*/ 268 w 874" name="T26"/>
                  <a:gd fmla="*/ 563 h 1003" name="T27"/>
                  <a:gd fmla="*/ 213 w 874" name="T28"/>
                  <a:gd fmla="*/ 727 h 1003" name="T29"/>
                  <a:gd fmla="*/ 271 w 874" name="T30"/>
                  <a:gd fmla="*/ 749 h 1003" name="T31"/>
                  <a:gd fmla="*/ 479 w 874" name="T32"/>
                  <a:gd fmla="*/ 194 h 1003" name="T33"/>
                  <a:gd fmla="*/ 542 w 874" name="T34"/>
                  <a:gd fmla="*/ 227 h 1003" name="T35"/>
                  <a:gd fmla="*/ 411 w 874" name="T36"/>
                  <a:gd fmla="*/ 51 h 1003" name="T37"/>
                  <a:gd fmla="*/ 472 w 874" name="T38"/>
                  <a:gd fmla="*/ 43 h 1003" name="T39"/>
                  <a:gd fmla="*/ 373 w 874" name="T40"/>
                  <a:gd fmla="*/ 65 h 1003" name="T41"/>
                  <a:gd fmla="*/ 444 w 874" name="T42"/>
                  <a:gd fmla="*/ 148 h 1003" name="T43"/>
                  <a:gd fmla="*/ 485 w 874" name="T44"/>
                  <a:gd fmla="*/ 200 h 1003" name="T45"/>
                  <a:gd fmla="*/ 603 w 874" name="T46"/>
                  <a:gd fmla="*/ 333 h 1003" name="T47"/>
                  <a:gd fmla="*/ 512 w 874" name="T48"/>
                  <a:gd fmla="*/ 527 h 1003" name="T49"/>
                  <a:gd fmla="*/ 370 w 874" name="T50"/>
                  <a:gd fmla="*/ 888 h 1003" name="T51"/>
                  <a:gd fmla="*/ 542 w 874" name="T52"/>
                  <a:gd fmla="*/ 808 h 1003" name="T53"/>
                  <a:gd fmla="*/ 584 w 874" name="T54"/>
                  <a:gd fmla="*/ 372 h 1003" name="T55"/>
                  <a:gd fmla="*/ 639 w 874" name="T56"/>
                  <a:gd fmla="*/ 450 h 1003" name="T57"/>
                  <a:gd fmla="*/ 583 w 874" name="T58"/>
                  <a:gd fmla="*/ 763 h 1003" name="T59"/>
                  <a:gd fmla="*/ 635 w 874" name="T60"/>
                  <a:gd fmla="*/ 392 h 1003" name="T61"/>
                  <a:gd fmla="*/ 572 w 874" name="T62"/>
                  <a:gd fmla="*/ 272 h 1003" name="T63"/>
                  <a:gd fmla="*/ 490 w 874" name="T64"/>
                  <a:gd fmla="*/ 313 h 1003" name="T65"/>
                  <a:gd fmla="*/ 476 w 874" name="T66"/>
                  <a:gd fmla="*/ 470 h 1003" name="T67"/>
                  <a:gd fmla="*/ 411 w 874" name="T68"/>
                  <a:gd fmla="*/ 496 h 1003" name="T69"/>
                  <a:gd fmla="*/ 348 w 874" name="T70"/>
                  <a:gd fmla="*/ 716 h 1003" name="T71"/>
                  <a:gd fmla="*/ 408 w 874" name="T72"/>
                  <a:gd fmla="*/ 611 h 1003" name="T73"/>
                  <a:gd fmla="*/ 391 w 874" name="T74"/>
                  <a:gd fmla="*/ 715 h 1003" name="T75"/>
                  <a:gd fmla="*/ 454 w 874" name="T76"/>
                  <a:gd fmla="*/ 668 h 1003" name="T77"/>
                  <a:gd fmla="*/ 631 w 874" name="T78"/>
                  <a:gd fmla="*/ 386 h 1003" name="T79"/>
                  <a:gd fmla="*/ 480 w 874" name="T80"/>
                  <a:gd fmla="*/ 448 h 1003" name="T81"/>
                  <a:gd fmla="*/ 214 w 874" name="T82"/>
                  <a:gd fmla="*/ 690 h 1003" name="T83"/>
                  <a:gd fmla="*/ 416 w 874" name="T84"/>
                  <a:gd fmla="*/ 748 h 1003" name="T85"/>
                  <a:gd fmla="*/ 186 w 874" name="T86"/>
                  <a:gd fmla="*/ 744 h 1003" name="T87"/>
                  <a:gd fmla="*/ 252 w 874" name="T88"/>
                  <a:gd fmla="*/ 754 h 1003" name="T89"/>
                  <a:gd fmla="*/ 267 w 874" name="T90"/>
                  <a:gd fmla="*/ 866 h 1003" name="T91"/>
                  <a:gd fmla="*/ 375 w 874" name="T92"/>
                  <a:gd fmla="*/ 784 h 1003" name="T93"/>
                  <a:gd fmla="*/ 395 w 874" name="T94"/>
                  <a:gd fmla="*/ 779 h 1003" name="T95"/>
                  <a:gd fmla="*/ 494 w 874" name="T96"/>
                  <a:gd fmla="*/ 812 h 1003" name="T97"/>
                  <a:gd fmla="*/ 583 w 874" name="T98"/>
                  <a:gd fmla="*/ 816 h 1003" name="T99"/>
                  <a:gd fmla="*/ 836 w 874" name="T100"/>
                  <a:gd fmla="*/ 833 h 1003" name="T101"/>
                  <a:gd fmla="*/ 521 w 874" name="T102"/>
                  <a:gd fmla="*/ 877 h 1003" name="T103"/>
                  <a:gd fmla="*/ 482 w 874" name="T104"/>
                  <a:gd fmla="*/ 854 h 1003" name="T105"/>
                  <a:gd fmla="*/ 539 w 874" name="T106"/>
                  <a:gd fmla="*/ 857 h 1003" name="T107"/>
                  <a:gd fmla="*/ 775 w 874" name="T108"/>
                  <a:gd fmla="*/ 863 h 1003" name="T109"/>
                  <a:gd fmla="*/ 654 w 874" name="T110"/>
                  <a:gd fmla="*/ 891 h 1003" name="T111"/>
                  <a:gd fmla="*/ 314 w 874" name="T112"/>
                  <a:gd fmla="*/ 873 h 1003" name="T113"/>
                  <a:gd fmla="*/ 317 w 874" name="T114"/>
                  <a:gd fmla="*/ 893 h 1003" name="T115"/>
                  <a:gd fmla="*/ 460 w 874" name="T116"/>
                  <a:gd fmla="*/ 897 h 1003" name="T117"/>
                  <a:gd fmla="*/ 413 w 874" name="T118"/>
                  <a:gd fmla="*/ 902 h 1003" name="T119"/>
                  <a:gd fmla="*/ 284 w 874" name="T120"/>
                  <a:gd fmla="*/ 933 h 1003" name="T121"/>
                  <a:gd fmla="*/ 286 w 874" name="T122"/>
                  <a:gd fmla="*/ 995 h 1003" name="T123"/>
                  <a:gd fmla="*/ 384 w 874" name="T124"/>
                  <a:gd fmla="*/ 984 h 100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003" w="874">
                    <a:moveTo>
                      <a:pt x="453" y="154"/>
                    </a:moveTo>
                    <a:cubicBezTo>
                      <a:pt x="452" y="156"/>
                      <a:pt x="450" y="161"/>
                      <a:pt x="448" y="164"/>
                    </a:cubicBezTo>
                    <a:cubicBezTo>
                      <a:pt x="447" y="169"/>
                      <a:pt x="446" y="175"/>
                      <a:pt x="442" y="176"/>
                    </a:cubicBezTo>
                    <a:cubicBezTo>
                      <a:pt x="443" y="173"/>
                      <a:pt x="444" y="168"/>
                      <a:pt x="446" y="165"/>
                    </a:cubicBezTo>
                    <a:cubicBezTo>
                      <a:pt x="442" y="166"/>
                      <a:pt x="443" y="177"/>
                      <a:pt x="437" y="178"/>
                    </a:cubicBezTo>
                    <a:cubicBezTo>
                      <a:pt x="436" y="180"/>
                      <a:pt x="436" y="183"/>
                      <a:pt x="434" y="184"/>
                    </a:cubicBezTo>
                    <a:cubicBezTo>
                      <a:pt x="434" y="188"/>
                      <a:pt x="431" y="192"/>
                      <a:pt x="429" y="196"/>
                    </a:cubicBezTo>
                    <a:cubicBezTo>
                      <a:pt x="427" y="201"/>
                      <a:pt x="426" y="206"/>
                      <a:pt x="424" y="210"/>
                    </a:cubicBezTo>
                    <a:cubicBezTo>
                      <a:pt x="421" y="216"/>
                      <a:pt x="417" y="223"/>
                      <a:pt x="414" y="230"/>
                    </a:cubicBezTo>
                    <a:cubicBezTo>
                      <a:pt x="410" y="240"/>
                      <a:pt x="407" y="251"/>
                      <a:pt x="402" y="260"/>
                    </a:cubicBezTo>
                    <a:cubicBezTo>
                      <a:pt x="402" y="265"/>
                      <a:pt x="399" y="267"/>
                      <a:pt x="399" y="270"/>
                    </a:cubicBezTo>
                    <a:cubicBezTo>
                      <a:pt x="398" y="271"/>
                      <a:pt x="398" y="270"/>
                      <a:pt x="396" y="270"/>
                    </a:cubicBezTo>
                    <a:cubicBezTo>
                      <a:pt x="395" y="275"/>
                      <a:pt x="393" y="275"/>
                      <a:pt x="393" y="280"/>
                    </a:cubicBezTo>
                    <a:cubicBezTo>
                      <a:pt x="386" y="289"/>
                      <a:pt x="385" y="300"/>
                      <a:pt x="378" y="308"/>
                    </a:cubicBezTo>
                    <a:cubicBezTo>
                      <a:pt x="379" y="310"/>
                      <a:pt x="378" y="311"/>
                      <a:pt x="377" y="313"/>
                    </a:cubicBezTo>
                    <a:cubicBezTo>
                      <a:pt x="377" y="314"/>
                      <a:pt x="375" y="316"/>
                      <a:pt x="374" y="318"/>
                    </a:cubicBezTo>
                    <a:cubicBezTo>
                      <a:pt x="374" y="319"/>
                      <a:pt x="375" y="320"/>
                      <a:pt x="374" y="320"/>
                    </a:cubicBezTo>
                    <a:cubicBezTo>
                      <a:pt x="374" y="321"/>
                      <a:pt x="373" y="321"/>
                      <a:pt x="372" y="322"/>
                    </a:cubicBezTo>
                    <a:cubicBezTo>
                      <a:pt x="372" y="323"/>
                      <a:pt x="372" y="324"/>
                      <a:pt x="372" y="324"/>
                    </a:cubicBezTo>
                    <a:cubicBezTo>
                      <a:pt x="371" y="328"/>
                      <a:pt x="367" y="330"/>
                      <a:pt x="368" y="334"/>
                    </a:cubicBezTo>
                    <a:cubicBezTo>
                      <a:pt x="367" y="334"/>
                      <a:pt x="367" y="336"/>
                      <a:pt x="365" y="337"/>
                    </a:cubicBezTo>
                    <a:cubicBezTo>
                      <a:pt x="364" y="345"/>
                      <a:pt x="359" y="349"/>
                      <a:pt x="359" y="357"/>
                    </a:cubicBezTo>
                    <a:cubicBezTo>
                      <a:pt x="357" y="359"/>
                      <a:pt x="356" y="360"/>
                      <a:pt x="355" y="362"/>
                    </a:cubicBezTo>
                    <a:cubicBezTo>
                      <a:pt x="355" y="363"/>
                      <a:pt x="356" y="361"/>
                      <a:pt x="356" y="362"/>
                    </a:cubicBezTo>
                    <a:cubicBezTo>
                      <a:pt x="353" y="375"/>
                      <a:pt x="348" y="388"/>
                      <a:pt x="343" y="403"/>
                    </a:cubicBezTo>
                    <a:cubicBezTo>
                      <a:pt x="342" y="403"/>
                      <a:pt x="342" y="403"/>
                      <a:pt x="341" y="403"/>
                    </a:cubicBezTo>
                    <a:cubicBezTo>
                      <a:pt x="339" y="408"/>
                      <a:pt x="339" y="412"/>
                      <a:pt x="336" y="418"/>
                    </a:cubicBezTo>
                    <a:cubicBezTo>
                      <a:pt x="335" y="409"/>
                      <a:pt x="341" y="398"/>
                      <a:pt x="344" y="388"/>
                    </a:cubicBezTo>
                    <a:cubicBezTo>
                      <a:pt x="349" y="375"/>
                      <a:pt x="352" y="361"/>
                      <a:pt x="358" y="349"/>
                    </a:cubicBezTo>
                    <a:cubicBezTo>
                      <a:pt x="356" y="350"/>
                      <a:pt x="354" y="355"/>
                      <a:pt x="354" y="358"/>
                    </a:cubicBezTo>
                    <a:cubicBezTo>
                      <a:pt x="353" y="359"/>
                      <a:pt x="352" y="360"/>
                      <a:pt x="352" y="360"/>
                    </a:cubicBezTo>
                    <a:cubicBezTo>
                      <a:pt x="349" y="373"/>
                      <a:pt x="342" y="381"/>
                      <a:pt x="340" y="394"/>
                    </a:cubicBezTo>
                    <a:cubicBezTo>
                      <a:pt x="340" y="395"/>
                      <a:pt x="339" y="395"/>
                      <a:pt x="338" y="396"/>
                    </a:cubicBezTo>
                    <a:cubicBezTo>
                      <a:pt x="336" y="405"/>
                      <a:pt x="333" y="417"/>
                      <a:pt x="329" y="427"/>
                    </a:cubicBezTo>
                    <a:cubicBezTo>
                      <a:pt x="329" y="431"/>
                      <a:pt x="326" y="436"/>
                      <a:pt x="325" y="440"/>
                    </a:cubicBezTo>
                    <a:cubicBezTo>
                      <a:pt x="325" y="441"/>
                      <a:pt x="324" y="441"/>
                      <a:pt x="324" y="441"/>
                    </a:cubicBezTo>
                    <a:cubicBezTo>
                      <a:pt x="324" y="449"/>
                      <a:pt x="318" y="455"/>
                      <a:pt x="317" y="463"/>
                    </a:cubicBezTo>
                    <a:cubicBezTo>
                      <a:pt x="317" y="463"/>
                      <a:pt x="316" y="463"/>
                      <a:pt x="316" y="464"/>
                    </a:cubicBezTo>
                    <a:cubicBezTo>
                      <a:pt x="315" y="470"/>
                      <a:pt x="311" y="475"/>
                      <a:pt x="309" y="481"/>
                    </a:cubicBezTo>
                    <a:cubicBezTo>
                      <a:pt x="308" y="481"/>
                      <a:pt x="307" y="480"/>
                      <a:pt x="305" y="480"/>
                    </a:cubicBezTo>
                    <a:cubicBezTo>
                      <a:pt x="310" y="467"/>
                      <a:pt x="318" y="458"/>
                      <a:pt x="320" y="443"/>
                    </a:cubicBezTo>
                    <a:cubicBezTo>
                      <a:pt x="321" y="443"/>
                      <a:pt x="322" y="442"/>
                      <a:pt x="322" y="442"/>
                    </a:cubicBezTo>
                    <a:cubicBezTo>
                      <a:pt x="328" y="422"/>
                      <a:pt x="334" y="402"/>
                      <a:pt x="342" y="384"/>
                    </a:cubicBezTo>
                    <a:cubicBezTo>
                      <a:pt x="345" y="368"/>
                      <a:pt x="354" y="352"/>
                      <a:pt x="359" y="338"/>
                    </a:cubicBezTo>
                    <a:cubicBezTo>
                      <a:pt x="363" y="332"/>
                      <a:pt x="367" y="326"/>
                      <a:pt x="368" y="317"/>
                    </a:cubicBezTo>
                    <a:cubicBezTo>
                      <a:pt x="369" y="316"/>
                      <a:pt x="369" y="315"/>
                      <a:pt x="370" y="315"/>
                    </a:cubicBezTo>
                    <a:cubicBezTo>
                      <a:pt x="384" y="271"/>
                      <a:pt x="402" y="233"/>
                      <a:pt x="420" y="192"/>
                    </a:cubicBezTo>
                    <a:cubicBezTo>
                      <a:pt x="435" y="165"/>
                      <a:pt x="445" y="131"/>
                      <a:pt x="461" y="103"/>
                    </a:cubicBezTo>
                    <a:cubicBezTo>
                      <a:pt x="460" y="102"/>
                      <a:pt x="461" y="102"/>
                      <a:pt x="460" y="101"/>
                    </a:cubicBezTo>
                    <a:cubicBezTo>
                      <a:pt x="465" y="94"/>
                      <a:pt x="467" y="82"/>
                      <a:pt x="469" y="71"/>
                    </a:cubicBezTo>
                    <a:cubicBezTo>
                      <a:pt x="470" y="67"/>
                      <a:pt x="471" y="62"/>
                      <a:pt x="473" y="59"/>
                    </a:cubicBezTo>
                    <a:cubicBezTo>
                      <a:pt x="472" y="57"/>
                      <a:pt x="474" y="55"/>
                      <a:pt x="474" y="53"/>
                    </a:cubicBezTo>
                    <a:cubicBezTo>
                      <a:pt x="468" y="53"/>
                      <a:pt x="462" y="55"/>
                      <a:pt x="454" y="55"/>
                    </a:cubicBezTo>
                    <a:cubicBezTo>
                      <a:pt x="453" y="55"/>
                      <a:pt x="453" y="56"/>
                      <a:pt x="452" y="56"/>
                    </a:cubicBezTo>
                    <a:cubicBezTo>
                      <a:pt x="422" y="60"/>
                      <a:pt x="396" y="69"/>
                      <a:pt x="371" y="70"/>
                    </a:cubicBezTo>
                    <a:cubicBezTo>
                      <a:pt x="370" y="64"/>
                      <a:pt x="366" y="59"/>
                      <a:pt x="360" y="58"/>
                    </a:cubicBezTo>
                    <a:cubicBezTo>
                      <a:pt x="343" y="58"/>
                      <a:pt x="323" y="61"/>
                      <a:pt x="307" y="65"/>
                    </a:cubicBezTo>
                    <a:cubicBezTo>
                      <a:pt x="287" y="71"/>
                      <a:pt x="266" y="75"/>
                      <a:pt x="246" y="81"/>
                    </a:cubicBezTo>
                    <a:cubicBezTo>
                      <a:pt x="245" y="80"/>
                      <a:pt x="246" y="78"/>
                      <a:pt x="245" y="78"/>
                    </a:cubicBezTo>
                    <a:cubicBezTo>
                      <a:pt x="254" y="74"/>
                      <a:pt x="263" y="69"/>
                      <a:pt x="272" y="66"/>
                    </a:cubicBezTo>
                    <a:cubicBezTo>
                      <a:pt x="281" y="63"/>
                      <a:pt x="290" y="61"/>
                      <a:pt x="298" y="58"/>
                    </a:cubicBezTo>
                    <a:cubicBezTo>
                      <a:pt x="302" y="57"/>
                      <a:pt x="306" y="53"/>
                      <a:pt x="311" y="53"/>
                    </a:cubicBezTo>
                    <a:cubicBezTo>
                      <a:pt x="292" y="53"/>
                      <a:pt x="273" y="55"/>
                      <a:pt x="256" y="60"/>
                    </a:cubicBezTo>
                    <a:cubicBezTo>
                      <a:pt x="256" y="59"/>
                      <a:pt x="255" y="58"/>
                      <a:pt x="255" y="56"/>
                    </a:cubicBezTo>
                    <a:cubicBezTo>
                      <a:pt x="268" y="54"/>
                      <a:pt x="279" y="48"/>
                      <a:pt x="292" y="45"/>
                    </a:cubicBezTo>
                    <a:cubicBezTo>
                      <a:pt x="308" y="41"/>
                      <a:pt x="324" y="39"/>
                      <a:pt x="339" y="37"/>
                    </a:cubicBezTo>
                    <a:cubicBezTo>
                      <a:pt x="345" y="36"/>
                      <a:pt x="352" y="34"/>
                      <a:pt x="359" y="33"/>
                    </a:cubicBezTo>
                    <a:cubicBezTo>
                      <a:pt x="370" y="32"/>
                      <a:pt x="380" y="31"/>
                      <a:pt x="387" y="37"/>
                    </a:cubicBezTo>
                    <a:cubicBezTo>
                      <a:pt x="387" y="39"/>
                      <a:pt x="389" y="40"/>
                      <a:pt x="390" y="42"/>
                    </a:cubicBezTo>
                    <a:cubicBezTo>
                      <a:pt x="388" y="45"/>
                      <a:pt x="390" y="45"/>
                      <a:pt x="391" y="49"/>
                    </a:cubicBezTo>
                    <a:cubicBezTo>
                      <a:pt x="391" y="50"/>
                      <a:pt x="394" y="50"/>
                      <a:pt x="394" y="51"/>
                    </a:cubicBezTo>
                    <a:cubicBezTo>
                      <a:pt x="401" y="49"/>
                      <a:pt x="410" y="50"/>
                      <a:pt x="416" y="49"/>
                    </a:cubicBezTo>
                    <a:cubicBezTo>
                      <a:pt x="429" y="47"/>
                      <a:pt x="443" y="40"/>
                      <a:pt x="457" y="38"/>
                    </a:cubicBezTo>
                    <a:cubicBezTo>
                      <a:pt x="466" y="36"/>
                      <a:pt x="474" y="35"/>
                      <a:pt x="484" y="34"/>
                    </a:cubicBezTo>
                    <a:cubicBezTo>
                      <a:pt x="483" y="31"/>
                      <a:pt x="483" y="29"/>
                      <a:pt x="482" y="26"/>
                    </a:cubicBezTo>
                    <a:cubicBezTo>
                      <a:pt x="483" y="26"/>
                      <a:pt x="483" y="25"/>
                      <a:pt x="484" y="25"/>
                    </a:cubicBezTo>
                    <a:cubicBezTo>
                      <a:pt x="486" y="25"/>
                      <a:pt x="485" y="28"/>
                      <a:pt x="486" y="28"/>
                    </a:cubicBezTo>
                    <a:cubicBezTo>
                      <a:pt x="485" y="23"/>
                      <a:pt x="487" y="18"/>
                      <a:pt x="485" y="13"/>
                    </a:cubicBezTo>
                    <a:cubicBezTo>
                      <a:pt x="486" y="13"/>
                      <a:pt x="486" y="12"/>
                      <a:pt x="487" y="12"/>
                    </a:cubicBezTo>
                    <a:cubicBezTo>
                      <a:pt x="490" y="14"/>
                      <a:pt x="489" y="20"/>
                      <a:pt x="490" y="24"/>
                    </a:cubicBezTo>
                    <a:cubicBezTo>
                      <a:pt x="490" y="20"/>
                      <a:pt x="491" y="16"/>
                      <a:pt x="491" y="10"/>
                    </a:cubicBezTo>
                    <a:cubicBezTo>
                      <a:pt x="491" y="7"/>
                      <a:pt x="488" y="2"/>
                      <a:pt x="492" y="0"/>
                    </a:cubicBezTo>
                    <a:cubicBezTo>
                      <a:pt x="493" y="2"/>
                      <a:pt x="492" y="5"/>
                      <a:pt x="495" y="5"/>
                    </a:cubicBezTo>
                    <a:cubicBezTo>
                      <a:pt x="495" y="8"/>
                      <a:pt x="496" y="9"/>
                      <a:pt x="498" y="9"/>
                    </a:cubicBezTo>
                    <a:cubicBezTo>
                      <a:pt x="499" y="14"/>
                      <a:pt x="503" y="21"/>
                      <a:pt x="498" y="26"/>
                    </a:cubicBezTo>
                    <a:cubicBezTo>
                      <a:pt x="498" y="23"/>
                      <a:pt x="501" y="19"/>
                      <a:pt x="497" y="17"/>
                    </a:cubicBezTo>
                    <a:cubicBezTo>
                      <a:pt x="496" y="18"/>
                      <a:pt x="497" y="18"/>
                      <a:pt x="496" y="17"/>
                    </a:cubicBezTo>
                    <a:cubicBezTo>
                      <a:pt x="495" y="19"/>
                      <a:pt x="494" y="24"/>
                      <a:pt x="496" y="25"/>
                    </a:cubicBezTo>
                    <a:cubicBezTo>
                      <a:pt x="495" y="29"/>
                      <a:pt x="494" y="31"/>
                      <a:pt x="495" y="34"/>
                    </a:cubicBezTo>
                    <a:cubicBezTo>
                      <a:pt x="498" y="33"/>
                      <a:pt x="497" y="30"/>
                      <a:pt x="499" y="29"/>
                    </a:cubicBezTo>
                    <a:cubicBezTo>
                      <a:pt x="500" y="30"/>
                      <a:pt x="498" y="31"/>
                      <a:pt x="499" y="33"/>
                    </a:cubicBezTo>
                    <a:cubicBezTo>
                      <a:pt x="501" y="32"/>
                      <a:pt x="504" y="32"/>
                      <a:pt x="505" y="32"/>
                    </a:cubicBezTo>
                    <a:cubicBezTo>
                      <a:pt x="506" y="35"/>
                      <a:pt x="499" y="37"/>
                      <a:pt x="497" y="37"/>
                    </a:cubicBezTo>
                    <a:cubicBezTo>
                      <a:pt x="498" y="39"/>
                      <a:pt x="495" y="39"/>
                      <a:pt x="495" y="40"/>
                    </a:cubicBezTo>
                    <a:cubicBezTo>
                      <a:pt x="496" y="42"/>
                      <a:pt x="495" y="44"/>
                      <a:pt x="496" y="47"/>
                    </a:cubicBezTo>
                    <a:cubicBezTo>
                      <a:pt x="498" y="47"/>
                      <a:pt x="497" y="45"/>
                      <a:pt x="498" y="46"/>
                    </a:cubicBezTo>
                    <a:cubicBezTo>
                      <a:pt x="499" y="54"/>
                      <a:pt x="502" y="62"/>
                      <a:pt x="498" y="69"/>
                    </a:cubicBezTo>
                    <a:cubicBezTo>
                      <a:pt x="499" y="70"/>
                      <a:pt x="499" y="74"/>
                      <a:pt x="497" y="74"/>
                    </a:cubicBezTo>
                    <a:cubicBezTo>
                      <a:pt x="498" y="71"/>
                      <a:pt x="496" y="65"/>
                      <a:pt x="499" y="63"/>
                    </a:cubicBezTo>
                    <a:cubicBezTo>
                      <a:pt x="496" y="59"/>
                      <a:pt x="500" y="54"/>
                      <a:pt x="497" y="52"/>
                    </a:cubicBezTo>
                    <a:cubicBezTo>
                      <a:pt x="494" y="60"/>
                      <a:pt x="497" y="70"/>
                      <a:pt x="496" y="80"/>
                    </a:cubicBezTo>
                    <a:cubicBezTo>
                      <a:pt x="498" y="80"/>
                      <a:pt x="496" y="77"/>
                      <a:pt x="498" y="77"/>
                    </a:cubicBezTo>
                    <a:cubicBezTo>
                      <a:pt x="498" y="79"/>
                      <a:pt x="497" y="81"/>
                      <a:pt x="497" y="83"/>
                    </a:cubicBezTo>
                    <a:cubicBezTo>
                      <a:pt x="495" y="82"/>
                      <a:pt x="497" y="81"/>
                      <a:pt x="496" y="80"/>
                    </a:cubicBezTo>
                    <a:cubicBezTo>
                      <a:pt x="494" y="83"/>
                      <a:pt x="497" y="84"/>
                      <a:pt x="498" y="85"/>
                    </a:cubicBezTo>
                    <a:cubicBezTo>
                      <a:pt x="499" y="87"/>
                      <a:pt x="497" y="86"/>
                      <a:pt x="497" y="86"/>
                    </a:cubicBezTo>
                    <a:cubicBezTo>
                      <a:pt x="496" y="89"/>
                      <a:pt x="496" y="93"/>
                      <a:pt x="494" y="95"/>
                    </a:cubicBezTo>
                    <a:cubicBezTo>
                      <a:pt x="495" y="97"/>
                      <a:pt x="495" y="95"/>
                      <a:pt x="497" y="95"/>
                    </a:cubicBezTo>
                    <a:cubicBezTo>
                      <a:pt x="494" y="108"/>
                      <a:pt x="498" y="125"/>
                      <a:pt x="498" y="139"/>
                    </a:cubicBezTo>
                    <a:cubicBezTo>
                      <a:pt x="497" y="139"/>
                      <a:pt x="498" y="138"/>
                      <a:pt x="497" y="138"/>
                    </a:cubicBezTo>
                    <a:cubicBezTo>
                      <a:pt x="497" y="141"/>
                      <a:pt x="498" y="140"/>
                      <a:pt x="497" y="143"/>
                    </a:cubicBezTo>
                    <a:cubicBezTo>
                      <a:pt x="499" y="147"/>
                      <a:pt x="496" y="158"/>
                      <a:pt x="499" y="168"/>
                    </a:cubicBezTo>
                    <a:cubicBezTo>
                      <a:pt x="498" y="170"/>
                      <a:pt x="498" y="171"/>
                      <a:pt x="497" y="173"/>
                    </a:cubicBezTo>
                    <a:cubicBezTo>
                      <a:pt x="495" y="173"/>
                      <a:pt x="496" y="170"/>
                      <a:pt x="496" y="169"/>
                    </a:cubicBezTo>
                    <a:cubicBezTo>
                      <a:pt x="493" y="169"/>
                      <a:pt x="496" y="175"/>
                      <a:pt x="495" y="176"/>
                    </a:cubicBezTo>
                    <a:cubicBezTo>
                      <a:pt x="496" y="177"/>
                      <a:pt x="495" y="175"/>
                      <a:pt x="497" y="176"/>
                    </a:cubicBezTo>
                    <a:cubicBezTo>
                      <a:pt x="497" y="180"/>
                      <a:pt x="496" y="181"/>
                      <a:pt x="497" y="183"/>
                    </a:cubicBezTo>
                    <a:cubicBezTo>
                      <a:pt x="496" y="183"/>
                      <a:pt x="496" y="184"/>
                      <a:pt x="496" y="184"/>
                    </a:cubicBezTo>
                    <a:cubicBezTo>
                      <a:pt x="495" y="185"/>
                      <a:pt x="496" y="183"/>
                      <a:pt x="495" y="183"/>
                    </a:cubicBezTo>
                    <a:cubicBezTo>
                      <a:pt x="494" y="184"/>
                      <a:pt x="494" y="187"/>
                      <a:pt x="495" y="189"/>
                    </a:cubicBezTo>
                    <a:cubicBezTo>
                      <a:pt x="496" y="188"/>
                      <a:pt x="495" y="187"/>
                      <a:pt x="496" y="187"/>
                    </a:cubicBezTo>
                    <a:cubicBezTo>
                      <a:pt x="498" y="192"/>
                      <a:pt x="496" y="199"/>
                      <a:pt x="495" y="205"/>
                    </a:cubicBezTo>
                    <a:cubicBezTo>
                      <a:pt x="493" y="205"/>
                      <a:pt x="493" y="203"/>
                      <a:pt x="493" y="202"/>
                    </a:cubicBezTo>
                    <a:cubicBezTo>
                      <a:pt x="492" y="217"/>
                      <a:pt x="494" y="232"/>
                      <a:pt x="495" y="245"/>
                    </a:cubicBezTo>
                    <a:cubicBezTo>
                      <a:pt x="495" y="250"/>
                      <a:pt x="495" y="257"/>
                      <a:pt x="496" y="262"/>
                    </a:cubicBezTo>
                    <a:cubicBezTo>
                      <a:pt x="496" y="269"/>
                      <a:pt x="495" y="279"/>
                      <a:pt x="495" y="286"/>
                    </a:cubicBezTo>
                    <a:cubicBezTo>
                      <a:pt x="494" y="293"/>
                      <a:pt x="496" y="300"/>
                      <a:pt x="496" y="307"/>
                    </a:cubicBezTo>
                    <a:cubicBezTo>
                      <a:pt x="496" y="312"/>
                      <a:pt x="497" y="318"/>
                      <a:pt x="497" y="323"/>
                    </a:cubicBezTo>
                    <a:cubicBezTo>
                      <a:pt x="496" y="340"/>
                      <a:pt x="493" y="358"/>
                      <a:pt x="499" y="374"/>
                    </a:cubicBezTo>
                    <a:cubicBezTo>
                      <a:pt x="500" y="374"/>
                      <a:pt x="498" y="370"/>
                      <a:pt x="500" y="370"/>
                    </a:cubicBezTo>
                    <a:cubicBezTo>
                      <a:pt x="499" y="380"/>
                      <a:pt x="499" y="389"/>
                      <a:pt x="497" y="397"/>
                    </a:cubicBezTo>
                    <a:cubicBezTo>
                      <a:pt x="498" y="401"/>
                      <a:pt x="499" y="412"/>
                      <a:pt x="498" y="419"/>
                    </a:cubicBezTo>
                    <a:cubicBezTo>
                      <a:pt x="498" y="421"/>
                      <a:pt x="498" y="421"/>
                      <a:pt x="498" y="423"/>
                    </a:cubicBezTo>
                    <a:cubicBezTo>
                      <a:pt x="498" y="429"/>
                      <a:pt x="498" y="440"/>
                      <a:pt x="498" y="448"/>
                    </a:cubicBezTo>
                    <a:cubicBezTo>
                      <a:pt x="498" y="448"/>
                      <a:pt x="497" y="449"/>
                      <a:pt x="497" y="450"/>
                    </a:cubicBezTo>
                    <a:cubicBezTo>
                      <a:pt x="497" y="451"/>
                      <a:pt x="499" y="453"/>
                      <a:pt x="499" y="454"/>
                    </a:cubicBezTo>
                    <a:cubicBezTo>
                      <a:pt x="499" y="456"/>
                      <a:pt x="498" y="459"/>
                      <a:pt x="498" y="461"/>
                    </a:cubicBezTo>
                    <a:cubicBezTo>
                      <a:pt x="499" y="470"/>
                      <a:pt x="500" y="476"/>
                      <a:pt x="498" y="486"/>
                    </a:cubicBezTo>
                    <a:cubicBezTo>
                      <a:pt x="498" y="489"/>
                      <a:pt x="498" y="492"/>
                      <a:pt x="497" y="495"/>
                    </a:cubicBezTo>
                    <a:cubicBezTo>
                      <a:pt x="496" y="494"/>
                      <a:pt x="498" y="493"/>
                      <a:pt x="497" y="492"/>
                    </a:cubicBezTo>
                    <a:cubicBezTo>
                      <a:pt x="494" y="506"/>
                      <a:pt x="497" y="521"/>
                      <a:pt x="495" y="532"/>
                    </a:cubicBezTo>
                    <a:cubicBezTo>
                      <a:pt x="494" y="533"/>
                      <a:pt x="494" y="533"/>
                      <a:pt x="493" y="533"/>
                    </a:cubicBezTo>
                    <a:cubicBezTo>
                      <a:pt x="494" y="539"/>
                      <a:pt x="496" y="542"/>
                      <a:pt x="497" y="548"/>
                    </a:cubicBezTo>
                    <a:cubicBezTo>
                      <a:pt x="498" y="548"/>
                      <a:pt x="496" y="546"/>
                      <a:pt x="498" y="546"/>
                    </a:cubicBezTo>
                    <a:cubicBezTo>
                      <a:pt x="498" y="545"/>
                      <a:pt x="497" y="545"/>
                      <a:pt x="497" y="544"/>
                    </a:cubicBezTo>
                    <a:cubicBezTo>
                      <a:pt x="497" y="540"/>
                      <a:pt x="498" y="537"/>
                      <a:pt x="498" y="533"/>
                    </a:cubicBezTo>
                    <a:cubicBezTo>
                      <a:pt x="498" y="532"/>
                      <a:pt x="497" y="531"/>
                      <a:pt x="497" y="530"/>
                    </a:cubicBezTo>
                    <a:cubicBezTo>
                      <a:pt x="497" y="530"/>
                      <a:pt x="498" y="529"/>
                      <a:pt x="499" y="528"/>
                    </a:cubicBezTo>
                    <a:cubicBezTo>
                      <a:pt x="499" y="526"/>
                      <a:pt x="498" y="520"/>
                      <a:pt x="501" y="519"/>
                    </a:cubicBezTo>
                    <a:cubicBezTo>
                      <a:pt x="502" y="527"/>
                      <a:pt x="500" y="536"/>
                      <a:pt x="500" y="544"/>
                    </a:cubicBezTo>
                    <a:cubicBezTo>
                      <a:pt x="500" y="550"/>
                      <a:pt x="500" y="555"/>
                      <a:pt x="498" y="559"/>
                    </a:cubicBezTo>
                    <a:cubicBezTo>
                      <a:pt x="501" y="562"/>
                      <a:pt x="497" y="567"/>
                      <a:pt x="499" y="571"/>
                    </a:cubicBezTo>
                    <a:cubicBezTo>
                      <a:pt x="509" y="535"/>
                      <a:pt x="517" y="495"/>
                      <a:pt x="523" y="456"/>
                    </a:cubicBezTo>
                    <a:cubicBezTo>
                      <a:pt x="524" y="456"/>
                      <a:pt x="524" y="455"/>
                      <a:pt x="525" y="456"/>
                    </a:cubicBezTo>
                    <a:cubicBezTo>
                      <a:pt x="526" y="449"/>
                      <a:pt x="525" y="440"/>
                      <a:pt x="526" y="435"/>
                    </a:cubicBezTo>
                    <a:cubicBezTo>
                      <a:pt x="527" y="434"/>
                      <a:pt x="528" y="434"/>
                      <a:pt x="528" y="434"/>
                    </a:cubicBezTo>
                    <a:cubicBezTo>
                      <a:pt x="528" y="432"/>
                      <a:pt x="528" y="430"/>
                      <a:pt x="528" y="428"/>
                    </a:cubicBezTo>
                    <a:cubicBezTo>
                      <a:pt x="530" y="410"/>
                      <a:pt x="532" y="392"/>
                      <a:pt x="533" y="374"/>
                    </a:cubicBezTo>
                    <a:cubicBezTo>
                      <a:pt x="534" y="373"/>
                      <a:pt x="535" y="372"/>
                      <a:pt x="536" y="371"/>
                    </a:cubicBezTo>
                    <a:cubicBezTo>
                      <a:pt x="540" y="340"/>
                      <a:pt x="540" y="312"/>
                      <a:pt x="539" y="276"/>
                    </a:cubicBezTo>
                    <a:cubicBezTo>
                      <a:pt x="539" y="268"/>
                      <a:pt x="537" y="259"/>
                      <a:pt x="536" y="251"/>
                    </a:cubicBezTo>
                    <a:cubicBezTo>
                      <a:pt x="536" y="242"/>
                      <a:pt x="537" y="232"/>
                      <a:pt x="534" y="224"/>
                    </a:cubicBezTo>
                    <a:cubicBezTo>
                      <a:pt x="533" y="222"/>
                      <a:pt x="530" y="219"/>
                      <a:pt x="529" y="216"/>
                    </a:cubicBezTo>
                    <a:cubicBezTo>
                      <a:pt x="529" y="215"/>
                      <a:pt x="528" y="215"/>
                      <a:pt x="528" y="215"/>
                    </a:cubicBezTo>
                    <a:cubicBezTo>
                      <a:pt x="527" y="213"/>
                      <a:pt x="524" y="209"/>
                      <a:pt x="526" y="208"/>
                    </a:cubicBezTo>
                    <a:cubicBezTo>
                      <a:pt x="527" y="212"/>
                      <a:pt x="530" y="217"/>
                      <a:pt x="533" y="221"/>
                    </a:cubicBezTo>
                    <a:cubicBezTo>
                      <a:pt x="534" y="212"/>
                      <a:pt x="528" y="203"/>
                      <a:pt x="524" y="199"/>
                    </a:cubicBezTo>
                    <a:cubicBezTo>
                      <a:pt x="524" y="201"/>
                      <a:pt x="526" y="205"/>
                      <a:pt x="525" y="207"/>
                    </a:cubicBezTo>
                    <a:cubicBezTo>
                      <a:pt x="523" y="206"/>
                      <a:pt x="523" y="201"/>
                      <a:pt x="522" y="198"/>
                    </a:cubicBezTo>
                    <a:cubicBezTo>
                      <a:pt x="522" y="196"/>
                      <a:pt x="520" y="194"/>
                      <a:pt x="522" y="193"/>
                    </a:cubicBezTo>
                    <a:cubicBezTo>
                      <a:pt x="528" y="196"/>
                      <a:pt x="526" y="202"/>
                      <a:pt x="531" y="205"/>
                    </a:cubicBezTo>
                    <a:cubicBezTo>
                      <a:pt x="527" y="178"/>
                      <a:pt x="516" y="158"/>
                      <a:pt x="508" y="135"/>
                    </a:cubicBezTo>
                    <a:cubicBezTo>
                      <a:pt x="508" y="135"/>
                      <a:pt x="509" y="135"/>
                      <a:pt x="509" y="135"/>
                    </a:cubicBezTo>
                    <a:cubicBezTo>
                      <a:pt x="509" y="134"/>
                      <a:pt x="507" y="134"/>
                      <a:pt x="507" y="133"/>
                    </a:cubicBezTo>
                    <a:cubicBezTo>
                      <a:pt x="507" y="124"/>
                      <a:pt x="499" y="119"/>
                      <a:pt x="501" y="110"/>
                    </a:cubicBezTo>
                    <a:cubicBezTo>
                      <a:pt x="505" y="109"/>
                      <a:pt x="506" y="115"/>
                      <a:pt x="509" y="116"/>
                    </a:cubicBezTo>
                    <a:cubicBezTo>
                      <a:pt x="510" y="121"/>
                      <a:pt x="512" y="125"/>
                      <a:pt x="515" y="128"/>
                    </a:cubicBezTo>
                    <a:cubicBezTo>
                      <a:pt x="516" y="134"/>
                      <a:pt x="517" y="140"/>
                      <a:pt x="519" y="145"/>
                    </a:cubicBezTo>
                    <a:cubicBezTo>
                      <a:pt x="520" y="146"/>
                      <a:pt x="521" y="147"/>
                      <a:pt x="522" y="148"/>
                    </a:cubicBezTo>
                    <a:cubicBezTo>
                      <a:pt x="524" y="152"/>
                      <a:pt x="525" y="157"/>
                      <a:pt x="527" y="161"/>
                    </a:cubicBezTo>
                    <a:cubicBezTo>
                      <a:pt x="528" y="164"/>
                      <a:pt x="530" y="166"/>
                      <a:pt x="531" y="169"/>
                    </a:cubicBezTo>
                    <a:cubicBezTo>
                      <a:pt x="537" y="183"/>
                      <a:pt x="546" y="197"/>
                      <a:pt x="555" y="210"/>
                    </a:cubicBezTo>
                    <a:cubicBezTo>
                      <a:pt x="561" y="220"/>
                      <a:pt x="564" y="233"/>
                      <a:pt x="570" y="243"/>
                    </a:cubicBezTo>
                    <a:cubicBezTo>
                      <a:pt x="573" y="248"/>
                      <a:pt x="577" y="253"/>
                      <a:pt x="580" y="258"/>
                    </a:cubicBezTo>
                    <a:cubicBezTo>
                      <a:pt x="588" y="274"/>
                      <a:pt x="596" y="289"/>
                      <a:pt x="603" y="306"/>
                    </a:cubicBezTo>
                    <a:cubicBezTo>
                      <a:pt x="611" y="322"/>
                      <a:pt x="615" y="339"/>
                      <a:pt x="623" y="356"/>
                    </a:cubicBezTo>
                    <a:cubicBezTo>
                      <a:pt x="625" y="356"/>
                      <a:pt x="625" y="354"/>
                      <a:pt x="626" y="353"/>
                    </a:cubicBezTo>
                    <a:cubicBezTo>
                      <a:pt x="626" y="354"/>
                      <a:pt x="627" y="354"/>
                      <a:pt x="627" y="356"/>
                    </a:cubicBezTo>
                    <a:cubicBezTo>
                      <a:pt x="626" y="358"/>
                      <a:pt x="624" y="358"/>
                      <a:pt x="623" y="359"/>
                    </a:cubicBezTo>
                    <a:cubicBezTo>
                      <a:pt x="617" y="353"/>
                      <a:pt x="616" y="344"/>
                      <a:pt x="612" y="336"/>
                    </a:cubicBezTo>
                    <a:cubicBezTo>
                      <a:pt x="612" y="336"/>
                      <a:pt x="612" y="336"/>
                      <a:pt x="611" y="336"/>
                    </a:cubicBezTo>
                    <a:cubicBezTo>
                      <a:pt x="608" y="318"/>
                      <a:pt x="599" y="303"/>
                      <a:pt x="592" y="288"/>
                    </a:cubicBezTo>
                    <a:cubicBezTo>
                      <a:pt x="591" y="285"/>
                      <a:pt x="591" y="283"/>
                      <a:pt x="589" y="282"/>
                    </a:cubicBezTo>
                    <a:cubicBezTo>
                      <a:pt x="585" y="273"/>
                      <a:pt x="581" y="265"/>
                      <a:pt x="576" y="257"/>
                    </a:cubicBezTo>
                    <a:cubicBezTo>
                      <a:pt x="572" y="251"/>
                      <a:pt x="568" y="244"/>
                      <a:pt x="565" y="237"/>
                    </a:cubicBezTo>
                    <a:cubicBezTo>
                      <a:pt x="562" y="229"/>
                      <a:pt x="557" y="221"/>
                      <a:pt x="553" y="214"/>
                    </a:cubicBezTo>
                    <a:cubicBezTo>
                      <a:pt x="547" y="204"/>
                      <a:pt x="542" y="195"/>
                      <a:pt x="537" y="185"/>
                    </a:cubicBezTo>
                    <a:cubicBezTo>
                      <a:pt x="536" y="185"/>
                      <a:pt x="535" y="186"/>
                      <a:pt x="534" y="186"/>
                    </a:cubicBezTo>
                    <a:cubicBezTo>
                      <a:pt x="533" y="185"/>
                      <a:pt x="534" y="183"/>
                      <a:pt x="534" y="182"/>
                    </a:cubicBezTo>
                    <a:cubicBezTo>
                      <a:pt x="534" y="180"/>
                      <a:pt x="532" y="179"/>
                      <a:pt x="533" y="177"/>
                    </a:cubicBezTo>
                    <a:cubicBezTo>
                      <a:pt x="529" y="169"/>
                      <a:pt x="524" y="164"/>
                      <a:pt x="522" y="154"/>
                    </a:cubicBezTo>
                    <a:cubicBezTo>
                      <a:pt x="517" y="149"/>
                      <a:pt x="517" y="141"/>
                      <a:pt x="512" y="137"/>
                    </a:cubicBezTo>
                    <a:cubicBezTo>
                      <a:pt x="515" y="153"/>
                      <a:pt x="526" y="168"/>
                      <a:pt x="529" y="185"/>
                    </a:cubicBezTo>
                    <a:cubicBezTo>
                      <a:pt x="531" y="194"/>
                      <a:pt x="534" y="202"/>
                      <a:pt x="535" y="211"/>
                    </a:cubicBezTo>
                    <a:cubicBezTo>
                      <a:pt x="535" y="212"/>
                      <a:pt x="535" y="212"/>
                      <a:pt x="536" y="213"/>
                    </a:cubicBezTo>
                    <a:cubicBezTo>
                      <a:pt x="536" y="218"/>
                      <a:pt x="537" y="225"/>
                      <a:pt x="538" y="228"/>
                    </a:cubicBezTo>
                    <a:cubicBezTo>
                      <a:pt x="537" y="233"/>
                      <a:pt x="539" y="241"/>
                      <a:pt x="538" y="244"/>
                    </a:cubicBezTo>
                    <a:cubicBezTo>
                      <a:pt x="541" y="243"/>
                      <a:pt x="539" y="236"/>
                      <a:pt x="541" y="233"/>
                    </a:cubicBezTo>
                    <a:cubicBezTo>
                      <a:pt x="541" y="234"/>
                      <a:pt x="541" y="234"/>
                      <a:pt x="541" y="234"/>
                    </a:cubicBezTo>
                    <a:cubicBezTo>
                      <a:pt x="543" y="233"/>
                      <a:pt x="538" y="232"/>
                      <a:pt x="541" y="231"/>
                    </a:cubicBezTo>
                    <a:cubicBezTo>
                      <a:pt x="541" y="230"/>
                      <a:pt x="540" y="231"/>
                      <a:pt x="539" y="230"/>
                    </a:cubicBezTo>
                    <a:cubicBezTo>
                      <a:pt x="539" y="229"/>
                      <a:pt x="541" y="229"/>
                      <a:pt x="540" y="228"/>
                    </a:cubicBezTo>
                    <a:cubicBezTo>
                      <a:pt x="540" y="228"/>
                      <a:pt x="539" y="228"/>
                      <a:pt x="539" y="229"/>
                    </a:cubicBezTo>
                    <a:cubicBezTo>
                      <a:pt x="538" y="228"/>
                      <a:pt x="540" y="227"/>
                      <a:pt x="541" y="227"/>
                    </a:cubicBezTo>
                    <a:cubicBezTo>
                      <a:pt x="539" y="224"/>
                      <a:pt x="538" y="220"/>
                      <a:pt x="537" y="216"/>
                    </a:cubicBezTo>
                    <a:cubicBezTo>
                      <a:pt x="538" y="215"/>
                      <a:pt x="539" y="218"/>
                      <a:pt x="540" y="216"/>
                    </a:cubicBezTo>
                    <a:cubicBezTo>
                      <a:pt x="541" y="220"/>
                      <a:pt x="545" y="222"/>
                      <a:pt x="544" y="227"/>
                    </a:cubicBezTo>
                    <a:cubicBezTo>
                      <a:pt x="545" y="226"/>
                      <a:pt x="545" y="226"/>
                      <a:pt x="545" y="224"/>
                    </a:cubicBezTo>
                    <a:cubicBezTo>
                      <a:pt x="551" y="226"/>
                      <a:pt x="553" y="234"/>
                      <a:pt x="558" y="235"/>
                    </a:cubicBezTo>
                    <a:cubicBezTo>
                      <a:pt x="557" y="236"/>
                      <a:pt x="560" y="237"/>
                      <a:pt x="559" y="239"/>
                    </a:cubicBezTo>
                    <a:cubicBezTo>
                      <a:pt x="565" y="244"/>
                      <a:pt x="566" y="250"/>
                      <a:pt x="572" y="255"/>
                    </a:cubicBezTo>
                    <a:cubicBezTo>
                      <a:pt x="576" y="267"/>
                      <a:pt x="585" y="278"/>
                      <a:pt x="588" y="288"/>
                    </a:cubicBezTo>
                    <a:cubicBezTo>
                      <a:pt x="593" y="298"/>
                      <a:pt x="598" y="310"/>
                      <a:pt x="601" y="319"/>
                    </a:cubicBezTo>
                    <a:cubicBezTo>
                      <a:pt x="604" y="320"/>
                      <a:pt x="603" y="323"/>
                      <a:pt x="604" y="325"/>
                    </a:cubicBezTo>
                    <a:cubicBezTo>
                      <a:pt x="605" y="330"/>
                      <a:pt x="609" y="334"/>
                      <a:pt x="610" y="338"/>
                    </a:cubicBezTo>
                    <a:cubicBezTo>
                      <a:pt x="611" y="339"/>
                      <a:pt x="611" y="337"/>
                      <a:pt x="612" y="338"/>
                    </a:cubicBezTo>
                    <a:cubicBezTo>
                      <a:pt x="612" y="339"/>
                      <a:pt x="611" y="340"/>
                      <a:pt x="612" y="341"/>
                    </a:cubicBezTo>
                    <a:cubicBezTo>
                      <a:pt x="619" y="358"/>
                      <a:pt x="626" y="374"/>
                      <a:pt x="634" y="391"/>
                    </a:cubicBezTo>
                    <a:cubicBezTo>
                      <a:pt x="637" y="388"/>
                      <a:pt x="632" y="385"/>
                      <a:pt x="634" y="382"/>
                    </a:cubicBezTo>
                    <a:cubicBezTo>
                      <a:pt x="637" y="384"/>
                      <a:pt x="639" y="389"/>
                      <a:pt x="639" y="392"/>
                    </a:cubicBezTo>
                    <a:cubicBezTo>
                      <a:pt x="643" y="396"/>
                      <a:pt x="646" y="402"/>
                      <a:pt x="649" y="407"/>
                    </a:cubicBezTo>
                    <a:cubicBezTo>
                      <a:pt x="649" y="411"/>
                      <a:pt x="652" y="414"/>
                      <a:pt x="654" y="418"/>
                    </a:cubicBezTo>
                    <a:cubicBezTo>
                      <a:pt x="662" y="431"/>
                      <a:pt x="667" y="446"/>
                      <a:pt x="673" y="460"/>
                    </a:cubicBezTo>
                    <a:cubicBezTo>
                      <a:pt x="676" y="466"/>
                      <a:pt x="680" y="472"/>
                      <a:pt x="683" y="479"/>
                    </a:cubicBezTo>
                    <a:cubicBezTo>
                      <a:pt x="696" y="510"/>
                      <a:pt x="712" y="538"/>
                      <a:pt x="726" y="569"/>
                    </a:cubicBezTo>
                    <a:cubicBezTo>
                      <a:pt x="730" y="580"/>
                      <a:pt x="736" y="590"/>
                      <a:pt x="741" y="601"/>
                    </a:cubicBezTo>
                    <a:cubicBezTo>
                      <a:pt x="746" y="611"/>
                      <a:pt x="750" y="622"/>
                      <a:pt x="754" y="632"/>
                    </a:cubicBezTo>
                    <a:cubicBezTo>
                      <a:pt x="768" y="660"/>
                      <a:pt x="784" y="688"/>
                      <a:pt x="796" y="717"/>
                    </a:cubicBezTo>
                    <a:cubicBezTo>
                      <a:pt x="803" y="731"/>
                      <a:pt x="811" y="745"/>
                      <a:pt x="816" y="759"/>
                    </a:cubicBezTo>
                    <a:cubicBezTo>
                      <a:pt x="818" y="763"/>
                      <a:pt x="820" y="767"/>
                      <a:pt x="822" y="770"/>
                    </a:cubicBezTo>
                    <a:cubicBezTo>
                      <a:pt x="824" y="781"/>
                      <a:pt x="831" y="785"/>
                      <a:pt x="834" y="794"/>
                    </a:cubicBezTo>
                    <a:cubicBezTo>
                      <a:pt x="834" y="796"/>
                      <a:pt x="836" y="794"/>
                      <a:pt x="835" y="796"/>
                    </a:cubicBezTo>
                    <a:cubicBezTo>
                      <a:pt x="835" y="796"/>
                      <a:pt x="835" y="796"/>
                      <a:pt x="835" y="796"/>
                    </a:cubicBezTo>
                    <a:cubicBezTo>
                      <a:pt x="836" y="799"/>
                      <a:pt x="838" y="803"/>
                      <a:pt x="841" y="805"/>
                    </a:cubicBezTo>
                    <a:cubicBezTo>
                      <a:pt x="840" y="811"/>
                      <a:pt x="845" y="815"/>
                      <a:pt x="846" y="821"/>
                    </a:cubicBezTo>
                    <a:cubicBezTo>
                      <a:pt x="847" y="821"/>
                      <a:pt x="848" y="821"/>
                      <a:pt x="849" y="822"/>
                    </a:cubicBezTo>
                    <a:cubicBezTo>
                      <a:pt x="850" y="829"/>
                      <a:pt x="854" y="830"/>
                      <a:pt x="856" y="836"/>
                    </a:cubicBezTo>
                    <a:cubicBezTo>
                      <a:pt x="857" y="836"/>
                      <a:pt x="857" y="837"/>
                      <a:pt x="858" y="837"/>
                    </a:cubicBezTo>
                    <a:cubicBezTo>
                      <a:pt x="858" y="838"/>
                      <a:pt x="857" y="837"/>
                      <a:pt x="857" y="837"/>
                    </a:cubicBezTo>
                    <a:cubicBezTo>
                      <a:pt x="855" y="836"/>
                      <a:pt x="856" y="839"/>
                      <a:pt x="856" y="840"/>
                    </a:cubicBezTo>
                    <a:cubicBezTo>
                      <a:pt x="856" y="841"/>
                      <a:pt x="856" y="840"/>
                      <a:pt x="858" y="842"/>
                    </a:cubicBezTo>
                    <a:cubicBezTo>
                      <a:pt x="858" y="843"/>
                      <a:pt x="857" y="846"/>
                      <a:pt x="858" y="847"/>
                    </a:cubicBezTo>
                    <a:cubicBezTo>
                      <a:pt x="860" y="847"/>
                      <a:pt x="864" y="847"/>
                      <a:pt x="866" y="849"/>
                    </a:cubicBezTo>
                    <a:cubicBezTo>
                      <a:pt x="864" y="850"/>
                      <a:pt x="863" y="852"/>
                      <a:pt x="860" y="852"/>
                    </a:cubicBezTo>
                    <a:cubicBezTo>
                      <a:pt x="860" y="853"/>
                      <a:pt x="860" y="854"/>
                      <a:pt x="861" y="855"/>
                    </a:cubicBezTo>
                    <a:cubicBezTo>
                      <a:pt x="859" y="856"/>
                      <a:pt x="860" y="854"/>
                      <a:pt x="859" y="854"/>
                    </a:cubicBezTo>
                    <a:cubicBezTo>
                      <a:pt x="859" y="856"/>
                      <a:pt x="860" y="857"/>
                      <a:pt x="861" y="859"/>
                    </a:cubicBezTo>
                    <a:cubicBezTo>
                      <a:pt x="859" y="860"/>
                      <a:pt x="858" y="858"/>
                      <a:pt x="857" y="859"/>
                    </a:cubicBezTo>
                    <a:cubicBezTo>
                      <a:pt x="856" y="864"/>
                      <a:pt x="853" y="867"/>
                      <a:pt x="852" y="872"/>
                    </a:cubicBezTo>
                    <a:cubicBezTo>
                      <a:pt x="848" y="874"/>
                      <a:pt x="847" y="878"/>
                      <a:pt x="845" y="881"/>
                    </a:cubicBezTo>
                    <a:cubicBezTo>
                      <a:pt x="837" y="893"/>
                      <a:pt x="825" y="902"/>
                      <a:pt x="817" y="914"/>
                    </a:cubicBezTo>
                    <a:cubicBezTo>
                      <a:pt x="812" y="917"/>
                      <a:pt x="807" y="922"/>
                      <a:pt x="803" y="927"/>
                    </a:cubicBezTo>
                    <a:cubicBezTo>
                      <a:pt x="799" y="931"/>
                      <a:pt x="795" y="935"/>
                      <a:pt x="791" y="939"/>
                    </a:cubicBezTo>
                    <a:cubicBezTo>
                      <a:pt x="788" y="943"/>
                      <a:pt x="781" y="946"/>
                      <a:pt x="779" y="951"/>
                    </a:cubicBezTo>
                    <a:cubicBezTo>
                      <a:pt x="807" y="948"/>
                      <a:pt x="839" y="944"/>
                      <a:pt x="867" y="943"/>
                    </a:cubicBezTo>
                    <a:cubicBezTo>
                      <a:pt x="870" y="943"/>
                      <a:pt x="872" y="942"/>
                      <a:pt x="874" y="944"/>
                    </a:cubicBezTo>
                    <a:cubicBezTo>
                      <a:pt x="871" y="946"/>
                      <a:pt x="863" y="947"/>
                      <a:pt x="859" y="949"/>
                    </a:cubicBezTo>
                    <a:cubicBezTo>
                      <a:pt x="860" y="951"/>
                      <a:pt x="865" y="949"/>
                      <a:pt x="866" y="952"/>
                    </a:cubicBezTo>
                    <a:cubicBezTo>
                      <a:pt x="859" y="953"/>
                      <a:pt x="852" y="955"/>
                      <a:pt x="844" y="956"/>
                    </a:cubicBezTo>
                    <a:cubicBezTo>
                      <a:pt x="840" y="956"/>
                      <a:pt x="836" y="956"/>
                      <a:pt x="832" y="958"/>
                    </a:cubicBezTo>
                    <a:cubicBezTo>
                      <a:pt x="841" y="958"/>
                      <a:pt x="853" y="959"/>
                      <a:pt x="863" y="959"/>
                    </a:cubicBezTo>
                    <a:cubicBezTo>
                      <a:pt x="865" y="959"/>
                      <a:pt x="869" y="958"/>
                      <a:pt x="870" y="960"/>
                    </a:cubicBezTo>
                    <a:cubicBezTo>
                      <a:pt x="867" y="962"/>
                      <a:pt x="861" y="962"/>
                      <a:pt x="861" y="965"/>
                    </a:cubicBezTo>
                    <a:cubicBezTo>
                      <a:pt x="860" y="965"/>
                      <a:pt x="859" y="964"/>
                      <a:pt x="859" y="963"/>
                    </a:cubicBezTo>
                    <a:cubicBezTo>
                      <a:pt x="839" y="965"/>
                      <a:pt x="812" y="966"/>
                      <a:pt x="791" y="969"/>
                    </a:cubicBezTo>
                    <a:cubicBezTo>
                      <a:pt x="799" y="970"/>
                      <a:pt x="813" y="967"/>
                      <a:pt x="819" y="967"/>
                    </a:cubicBezTo>
                    <a:cubicBezTo>
                      <a:pt x="819" y="969"/>
                      <a:pt x="815" y="969"/>
                      <a:pt x="812" y="969"/>
                    </a:cubicBezTo>
                    <a:cubicBezTo>
                      <a:pt x="804" y="970"/>
                      <a:pt x="792" y="971"/>
                      <a:pt x="782" y="970"/>
                    </a:cubicBezTo>
                    <a:cubicBezTo>
                      <a:pt x="781" y="971"/>
                      <a:pt x="777" y="971"/>
                      <a:pt x="775" y="970"/>
                    </a:cubicBezTo>
                    <a:cubicBezTo>
                      <a:pt x="779" y="967"/>
                      <a:pt x="787" y="968"/>
                      <a:pt x="792" y="967"/>
                    </a:cubicBezTo>
                    <a:cubicBezTo>
                      <a:pt x="813" y="965"/>
                      <a:pt x="835" y="961"/>
                      <a:pt x="859" y="963"/>
                    </a:cubicBezTo>
                    <a:cubicBezTo>
                      <a:pt x="859" y="961"/>
                      <a:pt x="859" y="961"/>
                      <a:pt x="861" y="961"/>
                    </a:cubicBezTo>
                    <a:cubicBezTo>
                      <a:pt x="852" y="960"/>
                      <a:pt x="842" y="960"/>
                      <a:pt x="829" y="960"/>
                    </a:cubicBezTo>
                    <a:cubicBezTo>
                      <a:pt x="817" y="961"/>
                      <a:pt x="802" y="958"/>
                      <a:pt x="792" y="961"/>
                    </a:cubicBezTo>
                    <a:cubicBezTo>
                      <a:pt x="785" y="958"/>
                      <a:pt x="780" y="963"/>
                      <a:pt x="774" y="960"/>
                    </a:cubicBezTo>
                    <a:cubicBezTo>
                      <a:pt x="773" y="961"/>
                      <a:pt x="775" y="962"/>
                      <a:pt x="773" y="961"/>
                    </a:cubicBezTo>
                    <a:cubicBezTo>
                      <a:pt x="770" y="964"/>
                      <a:pt x="768" y="969"/>
                      <a:pt x="765" y="971"/>
                    </a:cubicBezTo>
                    <a:cubicBezTo>
                      <a:pt x="763" y="970"/>
                      <a:pt x="762" y="971"/>
                      <a:pt x="760" y="971"/>
                    </a:cubicBezTo>
                    <a:cubicBezTo>
                      <a:pt x="759" y="970"/>
                      <a:pt x="757" y="969"/>
                      <a:pt x="758" y="966"/>
                    </a:cubicBezTo>
                    <a:cubicBezTo>
                      <a:pt x="755" y="968"/>
                      <a:pt x="754" y="970"/>
                      <a:pt x="751" y="971"/>
                    </a:cubicBezTo>
                    <a:cubicBezTo>
                      <a:pt x="749" y="967"/>
                      <a:pt x="754" y="965"/>
                      <a:pt x="757" y="963"/>
                    </a:cubicBezTo>
                    <a:cubicBezTo>
                      <a:pt x="761" y="961"/>
                      <a:pt x="764" y="959"/>
                      <a:pt x="766" y="956"/>
                    </a:cubicBezTo>
                    <a:cubicBezTo>
                      <a:pt x="757" y="960"/>
                      <a:pt x="751" y="968"/>
                      <a:pt x="743" y="971"/>
                    </a:cubicBezTo>
                    <a:cubicBezTo>
                      <a:pt x="742" y="967"/>
                      <a:pt x="747" y="965"/>
                      <a:pt x="750" y="963"/>
                    </a:cubicBezTo>
                    <a:cubicBezTo>
                      <a:pt x="760" y="955"/>
                      <a:pt x="771" y="944"/>
                      <a:pt x="783" y="936"/>
                    </a:cubicBezTo>
                    <a:cubicBezTo>
                      <a:pt x="779" y="943"/>
                      <a:pt x="771" y="946"/>
                      <a:pt x="767" y="952"/>
                    </a:cubicBezTo>
                    <a:cubicBezTo>
                      <a:pt x="775" y="948"/>
                      <a:pt x="782" y="942"/>
                      <a:pt x="787" y="935"/>
                    </a:cubicBezTo>
                    <a:cubicBezTo>
                      <a:pt x="788" y="935"/>
                      <a:pt x="789" y="936"/>
                      <a:pt x="790" y="935"/>
                    </a:cubicBezTo>
                    <a:cubicBezTo>
                      <a:pt x="798" y="928"/>
                      <a:pt x="806" y="920"/>
                      <a:pt x="813" y="911"/>
                    </a:cubicBezTo>
                    <a:cubicBezTo>
                      <a:pt x="820" y="903"/>
                      <a:pt x="828" y="894"/>
                      <a:pt x="834" y="885"/>
                    </a:cubicBezTo>
                    <a:cubicBezTo>
                      <a:pt x="835" y="884"/>
                      <a:pt x="835" y="883"/>
                      <a:pt x="836" y="882"/>
                    </a:cubicBezTo>
                    <a:cubicBezTo>
                      <a:pt x="839" y="878"/>
                      <a:pt x="841" y="874"/>
                      <a:pt x="844" y="869"/>
                    </a:cubicBezTo>
                    <a:cubicBezTo>
                      <a:pt x="847" y="865"/>
                      <a:pt x="850" y="861"/>
                      <a:pt x="852" y="855"/>
                    </a:cubicBezTo>
                    <a:cubicBezTo>
                      <a:pt x="848" y="856"/>
                      <a:pt x="842" y="856"/>
                      <a:pt x="837" y="857"/>
                    </a:cubicBezTo>
                    <a:cubicBezTo>
                      <a:pt x="840" y="859"/>
                      <a:pt x="845" y="856"/>
                      <a:pt x="847" y="859"/>
                    </a:cubicBezTo>
                    <a:cubicBezTo>
                      <a:pt x="841" y="862"/>
                      <a:pt x="834" y="862"/>
                      <a:pt x="827" y="863"/>
                    </a:cubicBezTo>
                    <a:cubicBezTo>
                      <a:pt x="817" y="865"/>
                      <a:pt x="807" y="872"/>
                      <a:pt x="797" y="875"/>
                    </a:cubicBezTo>
                    <a:cubicBezTo>
                      <a:pt x="792" y="876"/>
                      <a:pt x="786" y="876"/>
                      <a:pt x="781" y="876"/>
                    </a:cubicBezTo>
                    <a:cubicBezTo>
                      <a:pt x="777" y="877"/>
                      <a:pt x="770" y="879"/>
                      <a:pt x="766" y="878"/>
                    </a:cubicBezTo>
                    <a:cubicBezTo>
                      <a:pt x="750" y="883"/>
                      <a:pt x="730" y="891"/>
                      <a:pt x="714" y="887"/>
                    </a:cubicBezTo>
                    <a:cubicBezTo>
                      <a:pt x="712" y="888"/>
                      <a:pt x="706" y="888"/>
                      <a:pt x="703" y="887"/>
                    </a:cubicBezTo>
                    <a:cubicBezTo>
                      <a:pt x="697" y="889"/>
                      <a:pt x="688" y="888"/>
                      <a:pt x="682" y="889"/>
                    </a:cubicBezTo>
                    <a:cubicBezTo>
                      <a:pt x="675" y="890"/>
                      <a:pt x="669" y="892"/>
                      <a:pt x="661" y="893"/>
                    </a:cubicBezTo>
                    <a:cubicBezTo>
                      <a:pt x="644" y="894"/>
                      <a:pt x="626" y="900"/>
                      <a:pt x="607" y="898"/>
                    </a:cubicBezTo>
                    <a:cubicBezTo>
                      <a:pt x="606" y="898"/>
                      <a:pt x="607" y="899"/>
                      <a:pt x="606" y="899"/>
                    </a:cubicBezTo>
                    <a:cubicBezTo>
                      <a:pt x="576" y="897"/>
                      <a:pt x="542" y="905"/>
                      <a:pt x="511" y="903"/>
                    </a:cubicBezTo>
                    <a:cubicBezTo>
                      <a:pt x="510" y="903"/>
                      <a:pt x="510" y="904"/>
                      <a:pt x="510" y="904"/>
                    </a:cubicBezTo>
                    <a:cubicBezTo>
                      <a:pt x="504" y="903"/>
                      <a:pt x="500" y="904"/>
                      <a:pt x="495" y="904"/>
                    </a:cubicBezTo>
                    <a:cubicBezTo>
                      <a:pt x="483" y="904"/>
                      <a:pt x="467" y="904"/>
                      <a:pt x="457" y="903"/>
                    </a:cubicBezTo>
                    <a:cubicBezTo>
                      <a:pt x="456" y="906"/>
                      <a:pt x="447" y="902"/>
                      <a:pt x="446" y="906"/>
                    </a:cubicBezTo>
                    <a:cubicBezTo>
                      <a:pt x="444" y="904"/>
                      <a:pt x="442" y="907"/>
                      <a:pt x="437" y="905"/>
                    </a:cubicBezTo>
                    <a:cubicBezTo>
                      <a:pt x="437" y="904"/>
                      <a:pt x="437" y="903"/>
                      <a:pt x="436" y="903"/>
                    </a:cubicBezTo>
                    <a:cubicBezTo>
                      <a:pt x="405" y="904"/>
                      <a:pt x="376" y="905"/>
                      <a:pt x="343" y="909"/>
                    </a:cubicBezTo>
                    <a:cubicBezTo>
                      <a:pt x="342" y="907"/>
                      <a:pt x="343" y="907"/>
                      <a:pt x="343" y="905"/>
                    </a:cubicBezTo>
                    <a:cubicBezTo>
                      <a:pt x="341" y="905"/>
                      <a:pt x="339" y="907"/>
                      <a:pt x="338" y="906"/>
                    </a:cubicBezTo>
                    <a:cubicBezTo>
                      <a:pt x="335" y="909"/>
                      <a:pt x="333" y="914"/>
                      <a:pt x="330" y="915"/>
                    </a:cubicBezTo>
                    <a:cubicBezTo>
                      <a:pt x="331" y="912"/>
                      <a:pt x="333" y="909"/>
                      <a:pt x="335" y="906"/>
                    </a:cubicBezTo>
                    <a:cubicBezTo>
                      <a:pt x="329" y="905"/>
                      <a:pt x="320" y="906"/>
                      <a:pt x="314" y="905"/>
                    </a:cubicBezTo>
                    <a:cubicBezTo>
                      <a:pt x="313" y="905"/>
                      <a:pt x="315" y="907"/>
                      <a:pt x="314" y="907"/>
                    </a:cubicBezTo>
                    <a:cubicBezTo>
                      <a:pt x="311" y="906"/>
                      <a:pt x="309" y="906"/>
                      <a:pt x="306" y="906"/>
                    </a:cubicBezTo>
                    <a:cubicBezTo>
                      <a:pt x="306" y="906"/>
                      <a:pt x="306" y="907"/>
                      <a:pt x="307" y="907"/>
                    </a:cubicBezTo>
                    <a:cubicBezTo>
                      <a:pt x="292" y="909"/>
                      <a:pt x="273" y="908"/>
                      <a:pt x="255" y="909"/>
                    </a:cubicBezTo>
                    <a:cubicBezTo>
                      <a:pt x="255" y="911"/>
                      <a:pt x="256" y="913"/>
                      <a:pt x="258" y="914"/>
                    </a:cubicBezTo>
                    <a:cubicBezTo>
                      <a:pt x="255" y="916"/>
                      <a:pt x="254" y="912"/>
                      <a:pt x="253" y="909"/>
                    </a:cubicBezTo>
                    <a:cubicBezTo>
                      <a:pt x="246" y="909"/>
                      <a:pt x="235" y="910"/>
                      <a:pt x="224" y="910"/>
                    </a:cubicBezTo>
                    <a:cubicBezTo>
                      <a:pt x="225" y="908"/>
                      <a:pt x="227" y="909"/>
                      <a:pt x="228" y="908"/>
                    </a:cubicBezTo>
                    <a:cubicBezTo>
                      <a:pt x="226" y="907"/>
                      <a:pt x="223" y="908"/>
                      <a:pt x="222" y="908"/>
                    </a:cubicBezTo>
                    <a:cubicBezTo>
                      <a:pt x="223" y="908"/>
                      <a:pt x="222" y="909"/>
                      <a:pt x="223" y="909"/>
                    </a:cubicBezTo>
                    <a:cubicBezTo>
                      <a:pt x="217" y="911"/>
                      <a:pt x="209" y="910"/>
                      <a:pt x="204" y="911"/>
                    </a:cubicBezTo>
                    <a:cubicBezTo>
                      <a:pt x="202" y="912"/>
                      <a:pt x="200" y="914"/>
                      <a:pt x="198" y="916"/>
                    </a:cubicBezTo>
                    <a:cubicBezTo>
                      <a:pt x="198" y="915"/>
                      <a:pt x="200" y="913"/>
                      <a:pt x="201" y="911"/>
                    </a:cubicBezTo>
                    <a:cubicBezTo>
                      <a:pt x="192" y="912"/>
                      <a:pt x="183" y="911"/>
                      <a:pt x="175" y="913"/>
                    </a:cubicBezTo>
                    <a:cubicBezTo>
                      <a:pt x="175" y="911"/>
                      <a:pt x="176" y="911"/>
                      <a:pt x="176" y="910"/>
                    </a:cubicBezTo>
                    <a:cubicBezTo>
                      <a:pt x="175" y="911"/>
                      <a:pt x="171" y="913"/>
                      <a:pt x="172" y="915"/>
                    </a:cubicBezTo>
                    <a:cubicBezTo>
                      <a:pt x="171" y="916"/>
                      <a:pt x="170" y="915"/>
                      <a:pt x="169" y="916"/>
                    </a:cubicBezTo>
                    <a:cubicBezTo>
                      <a:pt x="167" y="919"/>
                      <a:pt x="164" y="920"/>
                      <a:pt x="162" y="925"/>
                    </a:cubicBezTo>
                    <a:cubicBezTo>
                      <a:pt x="157" y="929"/>
                      <a:pt x="151" y="936"/>
                      <a:pt x="147" y="943"/>
                    </a:cubicBezTo>
                    <a:cubicBezTo>
                      <a:pt x="143" y="944"/>
                      <a:pt x="143" y="949"/>
                      <a:pt x="138" y="949"/>
                    </a:cubicBezTo>
                    <a:cubicBezTo>
                      <a:pt x="150" y="937"/>
                      <a:pt x="160" y="922"/>
                      <a:pt x="172" y="910"/>
                    </a:cubicBezTo>
                    <a:cubicBezTo>
                      <a:pt x="167" y="910"/>
                      <a:pt x="156" y="911"/>
                      <a:pt x="150" y="911"/>
                    </a:cubicBezTo>
                    <a:cubicBezTo>
                      <a:pt x="148" y="912"/>
                      <a:pt x="150" y="909"/>
                      <a:pt x="149" y="909"/>
                    </a:cubicBezTo>
                    <a:cubicBezTo>
                      <a:pt x="143" y="913"/>
                      <a:pt x="140" y="922"/>
                      <a:pt x="134" y="926"/>
                    </a:cubicBezTo>
                    <a:cubicBezTo>
                      <a:pt x="125" y="941"/>
                      <a:pt x="112" y="951"/>
                      <a:pt x="103" y="966"/>
                    </a:cubicBezTo>
                    <a:cubicBezTo>
                      <a:pt x="103" y="967"/>
                      <a:pt x="103" y="967"/>
                      <a:pt x="102" y="966"/>
                    </a:cubicBezTo>
                    <a:cubicBezTo>
                      <a:pt x="101" y="969"/>
                      <a:pt x="102" y="971"/>
                      <a:pt x="101" y="973"/>
                    </a:cubicBezTo>
                    <a:cubicBezTo>
                      <a:pt x="100" y="973"/>
                      <a:pt x="99" y="972"/>
                      <a:pt x="98" y="971"/>
                    </a:cubicBezTo>
                    <a:cubicBezTo>
                      <a:pt x="99" y="967"/>
                      <a:pt x="102" y="965"/>
                      <a:pt x="103" y="961"/>
                    </a:cubicBezTo>
                    <a:cubicBezTo>
                      <a:pt x="120" y="940"/>
                      <a:pt x="138" y="919"/>
                      <a:pt x="153" y="896"/>
                    </a:cubicBezTo>
                    <a:cubicBezTo>
                      <a:pt x="148" y="896"/>
                      <a:pt x="142" y="899"/>
                      <a:pt x="134" y="899"/>
                    </a:cubicBezTo>
                    <a:cubicBezTo>
                      <a:pt x="128" y="902"/>
                      <a:pt x="124" y="909"/>
                      <a:pt x="121" y="916"/>
                    </a:cubicBezTo>
                    <a:cubicBezTo>
                      <a:pt x="126" y="914"/>
                      <a:pt x="129" y="904"/>
                      <a:pt x="134" y="903"/>
                    </a:cubicBezTo>
                    <a:cubicBezTo>
                      <a:pt x="135" y="905"/>
                      <a:pt x="134" y="907"/>
                      <a:pt x="133" y="908"/>
                    </a:cubicBezTo>
                    <a:cubicBezTo>
                      <a:pt x="131" y="910"/>
                      <a:pt x="129" y="911"/>
                      <a:pt x="128" y="913"/>
                    </a:cubicBezTo>
                    <a:cubicBezTo>
                      <a:pt x="124" y="917"/>
                      <a:pt x="120" y="922"/>
                      <a:pt x="117" y="928"/>
                    </a:cubicBezTo>
                    <a:cubicBezTo>
                      <a:pt x="116" y="928"/>
                      <a:pt x="115" y="929"/>
                      <a:pt x="115" y="930"/>
                    </a:cubicBezTo>
                    <a:cubicBezTo>
                      <a:pt x="110" y="934"/>
                      <a:pt x="106" y="939"/>
                      <a:pt x="102" y="944"/>
                    </a:cubicBezTo>
                    <a:cubicBezTo>
                      <a:pt x="99" y="945"/>
                      <a:pt x="95" y="952"/>
                      <a:pt x="92" y="955"/>
                    </a:cubicBezTo>
                    <a:cubicBezTo>
                      <a:pt x="92" y="956"/>
                      <a:pt x="91" y="955"/>
                      <a:pt x="91" y="955"/>
                    </a:cubicBezTo>
                    <a:cubicBezTo>
                      <a:pt x="88" y="958"/>
                      <a:pt x="88" y="962"/>
                      <a:pt x="85" y="964"/>
                    </a:cubicBezTo>
                    <a:cubicBezTo>
                      <a:pt x="86" y="958"/>
                      <a:pt x="92" y="954"/>
                      <a:pt x="95" y="949"/>
                    </a:cubicBezTo>
                    <a:cubicBezTo>
                      <a:pt x="88" y="954"/>
                      <a:pt x="80" y="963"/>
                      <a:pt x="78" y="969"/>
                    </a:cubicBezTo>
                    <a:cubicBezTo>
                      <a:pt x="77" y="971"/>
                      <a:pt x="75" y="972"/>
                      <a:pt x="75" y="973"/>
                    </a:cubicBezTo>
                    <a:cubicBezTo>
                      <a:pt x="75" y="973"/>
                      <a:pt x="75" y="973"/>
                      <a:pt x="75" y="972"/>
                    </a:cubicBezTo>
                    <a:cubicBezTo>
                      <a:pt x="74" y="975"/>
                      <a:pt x="71" y="977"/>
                      <a:pt x="67" y="978"/>
                    </a:cubicBezTo>
                    <a:cubicBezTo>
                      <a:pt x="73" y="979"/>
                      <a:pt x="79" y="980"/>
                      <a:pt x="84" y="979"/>
                    </a:cubicBezTo>
                    <a:cubicBezTo>
                      <a:pt x="88" y="979"/>
                      <a:pt x="92" y="975"/>
                      <a:pt x="97" y="976"/>
                    </a:cubicBezTo>
                    <a:cubicBezTo>
                      <a:pt x="98" y="976"/>
                      <a:pt x="99" y="977"/>
                      <a:pt x="99" y="978"/>
                    </a:cubicBezTo>
                    <a:cubicBezTo>
                      <a:pt x="108" y="974"/>
                      <a:pt x="125" y="977"/>
                      <a:pt x="136" y="978"/>
                    </a:cubicBezTo>
                    <a:cubicBezTo>
                      <a:pt x="137" y="979"/>
                      <a:pt x="135" y="978"/>
                      <a:pt x="135" y="979"/>
                    </a:cubicBezTo>
                    <a:cubicBezTo>
                      <a:pt x="145" y="982"/>
                      <a:pt x="156" y="979"/>
                      <a:pt x="168" y="977"/>
                    </a:cubicBezTo>
                    <a:cubicBezTo>
                      <a:pt x="179" y="963"/>
                      <a:pt x="191" y="950"/>
                      <a:pt x="203" y="937"/>
                    </a:cubicBezTo>
                    <a:cubicBezTo>
                      <a:pt x="198" y="937"/>
                      <a:pt x="195" y="936"/>
                      <a:pt x="193" y="937"/>
                    </a:cubicBezTo>
                    <a:cubicBezTo>
                      <a:pt x="193" y="936"/>
                      <a:pt x="190" y="938"/>
                      <a:pt x="188" y="938"/>
                    </a:cubicBezTo>
                    <a:cubicBezTo>
                      <a:pt x="184" y="938"/>
                      <a:pt x="179" y="936"/>
                      <a:pt x="175" y="939"/>
                    </a:cubicBezTo>
                    <a:cubicBezTo>
                      <a:pt x="172" y="942"/>
                      <a:pt x="167" y="947"/>
                      <a:pt x="164" y="950"/>
                    </a:cubicBezTo>
                    <a:cubicBezTo>
                      <a:pt x="163" y="951"/>
                      <a:pt x="162" y="951"/>
                      <a:pt x="162" y="952"/>
                    </a:cubicBezTo>
                    <a:cubicBezTo>
                      <a:pt x="162" y="952"/>
                      <a:pt x="162" y="953"/>
                      <a:pt x="162" y="953"/>
                    </a:cubicBezTo>
                    <a:cubicBezTo>
                      <a:pt x="162" y="953"/>
                      <a:pt x="160" y="954"/>
                      <a:pt x="160" y="954"/>
                    </a:cubicBezTo>
                    <a:cubicBezTo>
                      <a:pt x="157" y="957"/>
                      <a:pt x="154" y="962"/>
                      <a:pt x="151" y="963"/>
                    </a:cubicBezTo>
                    <a:cubicBezTo>
                      <a:pt x="149" y="968"/>
                      <a:pt x="147" y="968"/>
                      <a:pt x="145" y="972"/>
                    </a:cubicBezTo>
                    <a:cubicBezTo>
                      <a:pt x="146" y="973"/>
                      <a:pt x="147" y="972"/>
                      <a:pt x="148" y="972"/>
                    </a:cubicBezTo>
                    <a:cubicBezTo>
                      <a:pt x="147" y="974"/>
                      <a:pt x="144" y="976"/>
                      <a:pt x="142" y="974"/>
                    </a:cubicBezTo>
                    <a:cubicBezTo>
                      <a:pt x="151" y="960"/>
                      <a:pt x="164" y="950"/>
                      <a:pt x="174" y="938"/>
                    </a:cubicBezTo>
                    <a:cubicBezTo>
                      <a:pt x="171" y="936"/>
                      <a:pt x="169" y="940"/>
                      <a:pt x="167" y="938"/>
                    </a:cubicBezTo>
                    <a:cubicBezTo>
                      <a:pt x="167" y="937"/>
                      <a:pt x="167" y="936"/>
                      <a:pt x="167" y="936"/>
                    </a:cubicBezTo>
                    <a:cubicBezTo>
                      <a:pt x="172" y="935"/>
                      <a:pt x="177" y="935"/>
                      <a:pt x="181" y="932"/>
                    </a:cubicBezTo>
                    <a:cubicBezTo>
                      <a:pt x="181" y="932"/>
                      <a:pt x="181" y="931"/>
                      <a:pt x="181" y="930"/>
                    </a:cubicBezTo>
                    <a:cubicBezTo>
                      <a:pt x="183" y="929"/>
                      <a:pt x="185" y="928"/>
                      <a:pt x="186" y="927"/>
                    </a:cubicBezTo>
                    <a:cubicBezTo>
                      <a:pt x="190" y="922"/>
                      <a:pt x="193" y="918"/>
                      <a:pt x="197" y="914"/>
                    </a:cubicBezTo>
                    <a:cubicBezTo>
                      <a:pt x="198" y="916"/>
                      <a:pt x="194" y="917"/>
                      <a:pt x="195" y="919"/>
                    </a:cubicBezTo>
                    <a:cubicBezTo>
                      <a:pt x="191" y="920"/>
                      <a:pt x="191" y="926"/>
                      <a:pt x="187" y="926"/>
                    </a:cubicBezTo>
                    <a:cubicBezTo>
                      <a:pt x="185" y="929"/>
                      <a:pt x="183" y="933"/>
                      <a:pt x="179" y="934"/>
                    </a:cubicBezTo>
                    <a:cubicBezTo>
                      <a:pt x="186" y="936"/>
                      <a:pt x="198" y="934"/>
                      <a:pt x="205" y="934"/>
                    </a:cubicBezTo>
                    <a:cubicBezTo>
                      <a:pt x="208" y="932"/>
                      <a:pt x="209" y="928"/>
                      <a:pt x="212" y="926"/>
                    </a:cubicBezTo>
                    <a:cubicBezTo>
                      <a:pt x="214" y="923"/>
                      <a:pt x="216" y="919"/>
                      <a:pt x="220" y="917"/>
                    </a:cubicBezTo>
                    <a:cubicBezTo>
                      <a:pt x="218" y="924"/>
                      <a:pt x="212" y="927"/>
                      <a:pt x="208" y="934"/>
                    </a:cubicBezTo>
                    <a:cubicBezTo>
                      <a:pt x="218" y="933"/>
                      <a:pt x="228" y="932"/>
                      <a:pt x="236" y="931"/>
                    </a:cubicBezTo>
                    <a:cubicBezTo>
                      <a:pt x="237" y="929"/>
                      <a:pt x="241" y="928"/>
                      <a:pt x="242" y="925"/>
                    </a:cubicBezTo>
                    <a:cubicBezTo>
                      <a:pt x="244" y="927"/>
                      <a:pt x="241" y="930"/>
                      <a:pt x="239" y="931"/>
                    </a:cubicBezTo>
                    <a:cubicBezTo>
                      <a:pt x="256" y="931"/>
                      <a:pt x="270" y="930"/>
                      <a:pt x="286" y="927"/>
                    </a:cubicBezTo>
                    <a:cubicBezTo>
                      <a:pt x="285" y="923"/>
                      <a:pt x="289" y="920"/>
                      <a:pt x="292" y="922"/>
                    </a:cubicBezTo>
                    <a:cubicBezTo>
                      <a:pt x="292" y="924"/>
                      <a:pt x="291" y="924"/>
                      <a:pt x="290" y="925"/>
                    </a:cubicBezTo>
                    <a:cubicBezTo>
                      <a:pt x="300" y="922"/>
                      <a:pt x="311" y="919"/>
                      <a:pt x="321" y="922"/>
                    </a:cubicBezTo>
                    <a:cubicBezTo>
                      <a:pt x="322" y="923"/>
                      <a:pt x="323" y="924"/>
                      <a:pt x="323" y="925"/>
                    </a:cubicBezTo>
                    <a:cubicBezTo>
                      <a:pt x="354" y="924"/>
                      <a:pt x="381" y="921"/>
                      <a:pt x="414" y="920"/>
                    </a:cubicBezTo>
                    <a:cubicBezTo>
                      <a:pt x="414" y="922"/>
                      <a:pt x="411" y="920"/>
                      <a:pt x="410" y="922"/>
                    </a:cubicBezTo>
                    <a:cubicBezTo>
                      <a:pt x="403" y="921"/>
                      <a:pt x="398" y="922"/>
                      <a:pt x="391" y="923"/>
                    </a:cubicBezTo>
                    <a:cubicBezTo>
                      <a:pt x="390" y="923"/>
                      <a:pt x="389" y="924"/>
                      <a:pt x="388" y="924"/>
                    </a:cubicBezTo>
                    <a:cubicBezTo>
                      <a:pt x="379" y="925"/>
                      <a:pt x="369" y="925"/>
                      <a:pt x="361" y="925"/>
                    </a:cubicBezTo>
                    <a:cubicBezTo>
                      <a:pt x="359" y="925"/>
                      <a:pt x="357" y="925"/>
                      <a:pt x="354" y="926"/>
                    </a:cubicBezTo>
                    <a:cubicBezTo>
                      <a:pt x="346" y="927"/>
                      <a:pt x="336" y="924"/>
                      <a:pt x="335" y="927"/>
                    </a:cubicBezTo>
                    <a:cubicBezTo>
                      <a:pt x="331" y="926"/>
                      <a:pt x="328" y="927"/>
                      <a:pt x="324" y="927"/>
                    </a:cubicBezTo>
                    <a:cubicBezTo>
                      <a:pt x="322" y="929"/>
                      <a:pt x="319" y="932"/>
                      <a:pt x="316" y="931"/>
                    </a:cubicBezTo>
                    <a:cubicBezTo>
                      <a:pt x="314" y="933"/>
                      <a:pt x="310" y="933"/>
                      <a:pt x="306" y="934"/>
                    </a:cubicBezTo>
                    <a:cubicBezTo>
                      <a:pt x="299" y="936"/>
                      <a:pt x="292" y="940"/>
                      <a:pt x="285" y="936"/>
                    </a:cubicBezTo>
                    <a:cubicBezTo>
                      <a:pt x="282" y="936"/>
                      <a:pt x="280" y="935"/>
                      <a:pt x="279" y="934"/>
                    </a:cubicBezTo>
                    <a:cubicBezTo>
                      <a:pt x="279" y="932"/>
                      <a:pt x="279" y="931"/>
                      <a:pt x="279" y="930"/>
                    </a:cubicBezTo>
                    <a:cubicBezTo>
                      <a:pt x="266" y="933"/>
                      <a:pt x="251" y="932"/>
                      <a:pt x="237" y="934"/>
                    </a:cubicBezTo>
                    <a:cubicBezTo>
                      <a:pt x="227" y="946"/>
                      <a:pt x="215" y="956"/>
                      <a:pt x="205" y="968"/>
                    </a:cubicBezTo>
                    <a:cubicBezTo>
                      <a:pt x="211" y="955"/>
                      <a:pt x="226" y="946"/>
                      <a:pt x="234" y="934"/>
                    </a:cubicBezTo>
                    <a:cubicBezTo>
                      <a:pt x="226" y="935"/>
                      <a:pt x="215" y="935"/>
                      <a:pt x="207" y="936"/>
                    </a:cubicBezTo>
                    <a:cubicBezTo>
                      <a:pt x="199" y="941"/>
                      <a:pt x="195" y="951"/>
                      <a:pt x="187" y="956"/>
                    </a:cubicBezTo>
                    <a:cubicBezTo>
                      <a:pt x="182" y="963"/>
                      <a:pt x="176" y="969"/>
                      <a:pt x="171" y="975"/>
                    </a:cubicBezTo>
                    <a:cubicBezTo>
                      <a:pt x="175" y="977"/>
                      <a:pt x="175" y="972"/>
                      <a:pt x="178" y="972"/>
                    </a:cubicBezTo>
                    <a:cubicBezTo>
                      <a:pt x="179" y="974"/>
                      <a:pt x="175" y="975"/>
                      <a:pt x="174" y="976"/>
                    </a:cubicBezTo>
                    <a:cubicBezTo>
                      <a:pt x="189" y="978"/>
                      <a:pt x="202" y="974"/>
                      <a:pt x="214" y="979"/>
                    </a:cubicBezTo>
                    <a:cubicBezTo>
                      <a:pt x="223" y="978"/>
                      <a:pt x="229" y="983"/>
                      <a:pt x="232" y="988"/>
                    </a:cubicBezTo>
                    <a:cubicBezTo>
                      <a:pt x="254" y="985"/>
                      <a:pt x="279" y="977"/>
                      <a:pt x="297" y="986"/>
                    </a:cubicBezTo>
                    <a:cubicBezTo>
                      <a:pt x="301" y="985"/>
                      <a:pt x="305" y="983"/>
                      <a:pt x="310" y="982"/>
                    </a:cubicBezTo>
                    <a:cubicBezTo>
                      <a:pt x="315" y="981"/>
                      <a:pt x="322" y="982"/>
                      <a:pt x="327" y="981"/>
                    </a:cubicBezTo>
                    <a:cubicBezTo>
                      <a:pt x="333" y="979"/>
                      <a:pt x="340" y="976"/>
                      <a:pt x="346" y="975"/>
                    </a:cubicBezTo>
                    <a:cubicBezTo>
                      <a:pt x="360" y="972"/>
                      <a:pt x="373" y="972"/>
                      <a:pt x="382" y="981"/>
                    </a:cubicBezTo>
                    <a:cubicBezTo>
                      <a:pt x="390" y="983"/>
                      <a:pt x="397" y="982"/>
                      <a:pt x="404" y="986"/>
                    </a:cubicBezTo>
                    <a:cubicBezTo>
                      <a:pt x="434" y="993"/>
                      <a:pt x="466" y="982"/>
                      <a:pt x="495" y="975"/>
                    </a:cubicBezTo>
                    <a:cubicBezTo>
                      <a:pt x="497" y="973"/>
                      <a:pt x="500" y="973"/>
                      <a:pt x="502" y="971"/>
                    </a:cubicBezTo>
                    <a:cubicBezTo>
                      <a:pt x="504" y="971"/>
                      <a:pt x="503" y="970"/>
                      <a:pt x="503" y="969"/>
                    </a:cubicBezTo>
                    <a:cubicBezTo>
                      <a:pt x="505" y="969"/>
                      <a:pt x="505" y="970"/>
                      <a:pt x="506" y="970"/>
                    </a:cubicBezTo>
                    <a:cubicBezTo>
                      <a:pt x="500" y="977"/>
                      <a:pt x="488" y="979"/>
                      <a:pt x="477" y="982"/>
                    </a:cubicBezTo>
                    <a:cubicBezTo>
                      <a:pt x="484" y="983"/>
                      <a:pt x="492" y="977"/>
                      <a:pt x="497" y="980"/>
                    </a:cubicBezTo>
                    <a:cubicBezTo>
                      <a:pt x="489" y="982"/>
                      <a:pt x="482" y="985"/>
                      <a:pt x="472" y="985"/>
                    </a:cubicBezTo>
                    <a:cubicBezTo>
                      <a:pt x="470" y="985"/>
                      <a:pt x="472" y="984"/>
                      <a:pt x="471" y="984"/>
                    </a:cubicBezTo>
                    <a:cubicBezTo>
                      <a:pt x="463" y="985"/>
                      <a:pt x="454" y="987"/>
                      <a:pt x="446" y="990"/>
                    </a:cubicBezTo>
                    <a:cubicBezTo>
                      <a:pt x="428" y="989"/>
                      <a:pt x="409" y="992"/>
                      <a:pt x="389" y="988"/>
                    </a:cubicBezTo>
                    <a:cubicBezTo>
                      <a:pt x="385" y="988"/>
                      <a:pt x="381" y="986"/>
                      <a:pt x="379" y="983"/>
                    </a:cubicBezTo>
                    <a:cubicBezTo>
                      <a:pt x="376" y="982"/>
                      <a:pt x="372" y="981"/>
                      <a:pt x="369" y="979"/>
                    </a:cubicBezTo>
                    <a:cubicBezTo>
                      <a:pt x="368" y="983"/>
                      <a:pt x="360" y="985"/>
                      <a:pt x="356" y="988"/>
                    </a:cubicBezTo>
                    <a:cubicBezTo>
                      <a:pt x="356" y="987"/>
                      <a:pt x="356" y="986"/>
                      <a:pt x="354" y="987"/>
                    </a:cubicBezTo>
                    <a:cubicBezTo>
                      <a:pt x="353" y="985"/>
                      <a:pt x="356" y="987"/>
                      <a:pt x="356" y="986"/>
                    </a:cubicBezTo>
                    <a:cubicBezTo>
                      <a:pt x="347" y="984"/>
                      <a:pt x="335" y="988"/>
                      <a:pt x="326" y="991"/>
                    </a:cubicBezTo>
                    <a:cubicBezTo>
                      <a:pt x="328" y="992"/>
                      <a:pt x="329" y="991"/>
                      <a:pt x="330" y="992"/>
                    </a:cubicBezTo>
                    <a:cubicBezTo>
                      <a:pt x="323" y="995"/>
                      <a:pt x="315" y="994"/>
                      <a:pt x="304" y="996"/>
                    </a:cubicBezTo>
                    <a:cubicBezTo>
                      <a:pt x="296" y="996"/>
                      <a:pt x="288" y="1000"/>
                      <a:pt x="282" y="996"/>
                    </a:cubicBezTo>
                    <a:cubicBezTo>
                      <a:pt x="280" y="996"/>
                      <a:pt x="280" y="997"/>
                      <a:pt x="279" y="996"/>
                    </a:cubicBezTo>
                    <a:cubicBezTo>
                      <a:pt x="279" y="995"/>
                      <a:pt x="275" y="994"/>
                      <a:pt x="276" y="993"/>
                    </a:cubicBezTo>
                    <a:cubicBezTo>
                      <a:pt x="275" y="993"/>
                      <a:pt x="274" y="993"/>
                      <a:pt x="273" y="993"/>
                    </a:cubicBezTo>
                    <a:cubicBezTo>
                      <a:pt x="269" y="992"/>
                      <a:pt x="265" y="990"/>
                      <a:pt x="262" y="991"/>
                    </a:cubicBezTo>
                    <a:cubicBezTo>
                      <a:pt x="258" y="991"/>
                      <a:pt x="256" y="995"/>
                      <a:pt x="252" y="993"/>
                    </a:cubicBezTo>
                    <a:cubicBezTo>
                      <a:pt x="244" y="999"/>
                      <a:pt x="237" y="990"/>
                      <a:pt x="229" y="995"/>
                    </a:cubicBezTo>
                    <a:cubicBezTo>
                      <a:pt x="227" y="994"/>
                      <a:pt x="223" y="992"/>
                      <a:pt x="224" y="990"/>
                    </a:cubicBezTo>
                    <a:cubicBezTo>
                      <a:pt x="218" y="987"/>
                      <a:pt x="206" y="988"/>
                      <a:pt x="198" y="985"/>
                    </a:cubicBezTo>
                    <a:cubicBezTo>
                      <a:pt x="198" y="987"/>
                      <a:pt x="196" y="986"/>
                      <a:pt x="194" y="986"/>
                    </a:cubicBezTo>
                    <a:cubicBezTo>
                      <a:pt x="194" y="985"/>
                      <a:pt x="197" y="986"/>
                      <a:pt x="196" y="985"/>
                    </a:cubicBezTo>
                    <a:cubicBezTo>
                      <a:pt x="190" y="984"/>
                      <a:pt x="180" y="986"/>
                      <a:pt x="176" y="984"/>
                    </a:cubicBezTo>
                    <a:cubicBezTo>
                      <a:pt x="156" y="982"/>
                      <a:pt x="134" y="989"/>
                      <a:pt x="114" y="992"/>
                    </a:cubicBezTo>
                    <a:cubicBezTo>
                      <a:pt x="95" y="994"/>
                      <a:pt x="77" y="995"/>
                      <a:pt x="58" y="996"/>
                    </a:cubicBezTo>
                    <a:cubicBezTo>
                      <a:pt x="57" y="996"/>
                      <a:pt x="57" y="995"/>
                      <a:pt x="54" y="996"/>
                    </a:cubicBezTo>
                    <a:cubicBezTo>
                      <a:pt x="53" y="996"/>
                      <a:pt x="54" y="996"/>
                      <a:pt x="55" y="996"/>
                    </a:cubicBezTo>
                    <a:cubicBezTo>
                      <a:pt x="51" y="997"/>
                      <a:pt x="45" y="997"/>
                      <a:pt x="43" y="995"/>
                    </a:cubicBezTo>
                    <a:cubicBezTo>
                      <a:pt x="42" y="995"/>
                      <a:pt x="43" y="996"/>
                      <a:pt x="44" y="996"/>
                    </a:cubicBezTo>
                    <a:cubicBezTo>
                      <a:pt x="39" y="999"/>
                      <a:pt x="33" y="998"/>
                      <a:pt x="28" y="999"/>
                    </a:cubicBezTo>
                    <a:cubicBezTo>
                      <a:pt x="19" y="1001"/>
                      <a:pt x="10" y="1003"/>
                      <a:pt x="1" y="1003"/>
                    </a:cubicBezTo>
                    <a:cubicBezTo>
                      <a:pt x="0" y="1001"/>
                      <a:pt x="1" y="1000"/>
                      <a:pt x="1" y="997"/>
                    </a:cubicBezTo>
                    <a:cubicBezTo>
                      <a:pt x="14" y="995"/>
                      <a:pt x="28" y="994"/>
                      <a:pt x="39" y="990"/>
                    </a:cubicBezTo>
                    <a:cubicBezTo>
                      <a:pt x="35" y="989"/>
                      <a:pt x="29" y="993"/>
                      <a:pt x="25" y="992"/>
                    </a:cubicBezTo>
                    <a:cubicBezTo>
                      <a:pt x="25" y="991"/>
                      <a:pt x="24" y="991"/>
                      <a:pt x="25" y="990"/>
                    </a:cubicBezTo>
                    <a:cubicBezTo>
                      <a:pt x="31" y="986"/>
                      <a:pt x="39" y="988"/>
                      <a:pt x="46" y="986"/>
                    </a:cubicBezTo>
                    <a:cubicBezTo>
                      <a:pt x="47" y="986"/>
                      <a:pt x="47" y="985"/>
                      <a:pt x="47" y="985"/>
                    </a:cubicBezTo>
                    <a:cubicBezTo>
                      <a:pt x="52" y="984"/>
                      <a:pt x="60" y="984"/>
                      <a:pt x="67" y="983"/>
                    </a:cubicBezTo>
                    <a:cubicBezTo>
                      <a:pt x="61" y="981"/>
                      <a:pt x="57" y="983"/>
                      <a:pt x="53" y="982"/>
                    </a:cubicBezTo>
                    <a:cubicBezTo>
                      <a:pt x="53" y="982"/>
                      <a:pt x="52" y="982"/>
                      <a:pt x="52" y="981"/>
                    </a:cubicBezTo>
                    <a:cubicBezTo>
                      <a:pt x="54" y="978"/>
                      <a:pt x="60" y="980"/>
                      <a:pt x="65" y="979"/>
                    </a:cubicBezTo>
                    <a:cubicBezTo>
                      <a:pt x="66" y="978"/>
                      <a:pt x="64" y="977"/>
                      <a:pt x="66" y="976"/>
                    </a:cubicBezTo>
                    <a:cubicBezTo>
                      <a:pt x="68" y="975"/>
                      <a:pt x="69" y="973"/>
                      <a:pt x="71" y="972"/>
                    </a:cubicBezTo>
                    <a:cubicBezTo>
                      <a:pt x="91" y="946"/>
                      <a:pt x="110" y="920"/>
                      <a:pt x="131" y="895"/>
                    </a:cubicBezTo>
                    <a:cubicBezTo>
                      <a:pt x="141" y="894"/>
                      <a:pt x="151" y="890"/>
                      <a:pt x="161" y="891"/>
                    </a:cubicBezTo>
                    <a:cubicBezTo>
                      <a:pt x="159" y="895"/>
                      <a:pt x="158" y="899"/>
                      <a:pt x="154" y="900"/>
                    </a:cubicBezTo>
                    <a:cubicBezTo>
                      <a:pt x="153" y="902"/>
                      <a:pt x="151" y="903"/>
                      <a:pt x="151" y="905"/>
                    </a:cubicBezTo>
                    <a:cubicBezTo>
                      <a:pt x="153" y="905"/>
                      <a:pt x="154" y="902"/>
                      <a:pt x="155" y="900"/>
                    </a:cubicBezTo>
                    <a:cubicBezTo>
                      <a:pt x="156" y="901"/>
                      <a:pt x="155" y="903"/>
                      <a:pt x="155" y="904"/>
                    </a:cubicBezTo>
                    <a:cubicBezTo>
                      <a:pt x="159" y="904"/>
                      <a:pt x="161" y="902"/>
                      <a:pt x="166" y="903"/>
                    </a:cubicBezTo>
                    <a:cubicBezTo>
                      <a:pt x="165" y="900"/>
                      <a:pt x="159" y="898"/>
                      <a:pt x="162" y="894"/>
                    </a:cubicBezTo>
                    <a:cubicBezTo>
                      <a:pt x="176" y="896"/>
                      <a:pt x="189" y="896"/>
                      <a:pt x="203" y="896"/>
                    </a:cubicBezTo>
                    <a:cubicBezTo>
                      <a:pt x="204" y="895"/>
                      <a:pt x="204" y="894"/>
                      <a:pt x="205" y="893"/>
                    </a:cubicBezTo>
                    <a:cubicBezTo>
                      <a:pt x="204" y="891"/>
                      <a:pt x="203" y="891"/>
                      <a:pt x="202" y="890"/>
                    </a:cubicBezTo>
                    <a:cubicBezTo>
                      <a:pt x="202" y="882"/>
                      <a:pt x="204" y="871"/>
                      <a:pt x="211" y="867"/>
                    </a:cubicBezTo>
                    <a:cubicBezTo>
                      <a:pt x="219" y="867"/>
                      <a:pt x="224" y="871"/>
                      <a:pt x="229" y="874"/>
                    </a:cubicBezTo>
                    <a:cubicBezTo>
                      <a:pt x="231" y="873"/>
                      <a:pt x="231" y="870"/>
                      <a:pt x="234" y="870"/>
                    </a:cubicBezTo>
                    <a:cubicBezTo>
                      <a:pt x="236" y="863"/>
                      <a:pt x="240" y="857"/>
                      <a:pt x="243" y="849"/>
                    </a:cubicBezTo>
                    <a:cubicBezTo>
                      <a:pt x="245" y="844"/>
                      <a:pt x="247" y="838"/>
                      <a:pt x="249" y="834"/>
                    </a:cubicBezTo>
                    <a:cubicBezTo>
                      <a:pt x="251" y="829"/>
                      <a:pt x="253" y="826"/>
                      <a:pt x="253" y="819"/>
                    </a:cubicBezTo>
                    <a:cubicBezTo>
                      <a:pt x="253" y="802"/>
                      <a:pt x="251" y="787"/>
                      <a:pt x="252" y="771"/>
                    </a:cubicBezTo>
                    <a:cubicBezTo>
                      <a:pt x="254" y="771"/>
                      <a:pt x="252" y="768"/>
                      <a:pt x="254" y="769"/>
                    </a:cubicBezTo>
                    <a:cubicBezTo>
                      <a:pt x="255" y="772"/>
                      <a:pt x="256" y="775"/>
                      <a:pt x="256" y="778"/>
                    </a:cubicBezTo>
                    <a:cubicBezTo>
                      <a:pt x="256" y="777"/>
                      <a:pt x="255" y="777"/>
                      <a:pt x="255" y="775"/>
                    </a:cubicBezTo>
                    <a:cubicBezTo>
                      <a:pt x="251" y="789"/>
                      <a:pt x="255" y="807"/>
                      <a:pt x="255" y="821"/>
                    </a:cubicBezTo>
                    <a:cubicBezTo>
                      <a:pt x="262" y="805"/>
                      <a:pt x="268" y="788"/>
                      <a:pt x="275" y="772"/>
                    </a:cubicBezTo>
                    <a:cubicBezTo>
                      <a:pt x="276" y="772"/>
                      <a:pt x="275" y="773"/>
                      <a:pt x="276" y="774"/>
                    </a:cubicBezTo>
                    <a:cubicBezTo>
                      <a:pt x="277" y="773"/>
                      <a:pt x="275" y="770"/>
                      <a:pt x="277" y="768"/>
                    </a:cubicBezTo>
                    <a:cubicBezTo>
                      <a:pt x="271" y="766"/>
                      <a:pt x="262" y="768"/>
                      <a:pt x="258" y="765"/>
                    </a:cubicBezTo>
                    <a:cubicBezTo>
                      <a:pt x="265" y="765"/>
                      <a:pt x="271" y="765"/>
                      <a:pt x="277" y="767"/>
                    </a:cubicBezTo>
                    <a:cubicBezTo>
                      <a:pt x="279" y="766"/>
                      <a:pt x="278" y="763"/>
                      <a:pt x="280" y="762"/>
                    </a:cubicBezTo>
                    <a:cubicBezTo>
                      <a:pt x="277" y="762"/>
                      <a:pt x="274" y="759"/>
                      <a:pt x="272" y="762"/>
                    </a:cubicBezTo>
                    <a:cubicBezTo>
                      <a:pt x="270" y="762"/>
                      <a:pt x="270" y="761"/>
                      <a:pt x="271" y="760"/>
                    </a:cubicBezTo>
                    <a:cubicBezTo>
                      <a:pt x="248" y="757"/>
                      <a:pt x="219" y="753"/>
                      <a:pt x="197" y="750"/>
                    </a:cubicBezTo>
                    <a:cubicBezTo>
                      <a:pt x="197" y="753"/>
                      <a:pt x="200" y="751"/>
                      <a:pt x="202" y="751"/>
                    </a:cubicBezTo>
                    <a:cubicBezTo>
                      <a:pt x="208" y="752"/>
                      <a:pt x="217" y="753"/>
                      <a:pt x="221" y="755"/>
                    </a:cubicBezTo>
                    <a:cubicBezTo>
                      <a:pt x="223" y="755"/>
                      <a:pt x="226" y="754"/>
                      <a:pt x="226" y="756"/>
                    </a:cubicBezTo>
                    <a:cubicBezTo>
                      <a:pt x="216" y="756"/>
                      <a:pt x="199" y="751"/>
                      <a:pt x="189" y="753"/>
                    </a:cubicBezTo>
                    <a:cubicBezTo>
                      <a:pt x="186" y="749"/>
                      <a:pt x="179" y="751"/>
                      <a:pt x="175" y="748"/>
                    </a:cubicBezTo>
                    <a:cubicBezTo>
                      <a:pt x="174" y="749"/>
                      <a:pt x="174" y="749"/>
                      <a:pt x="173" y="750"/>
                    </a:cubicBezTo>
                    <a:cubicBezTo>
                      <a:pt x="172" y="750"/>
                      <a:pt x="173" y="748"/>
                      <a:pt x="173" y="747"/>
                    </a:cubicBezTo>
                    <a:cubicBezTo>
                      <a:pt x="168" y="747"/>
                      <a:pt x="165" y="747"/>
                      <a:pt x="161" y="747"/>
                    </a:cubicBezTo>
                    <a:cubicBezTo>
                      <a:pt x="160" y="749"/>
                      <a:pt x="160" y="750"/>
                      <a:pt x="157" y="750"/>
                    </a:cubicBezTo>
                    <a:cubicBezTo>
                      <a:pt x="156" y="749"/>
                      <a:pt x="157" y="749"/>
                      <a:pt x="157" y="748"/>
                    </a:cubicBezTo>
                    <a:cubicBezTo>
                      <a:pt x="154" y="749"/>
                      <a:pt x="152" y="747"/>
                      <a:pt x="150" y="749"/>
                    </a:cubicBezTo>
                    <a:cubicBezTo>
                      <a:pt x="150" y="751"/>
                      <a:pt x="154" y="750"/>
                      <a:pt x="153" y="751"/>
                    </a:cubicBezTo>
                    <a:cubicBezTo>
                      <a:pt x="153" y="753"/>
                      <a:pt x="151" y="751"/>
                      <a:pt x="151" y="750"/>
                    </a:cubicBezTo>
                    <a:cubicBezTo>
                      <a:pt x="141" y="751"/>
                      <a:pt x="130" y="750"/>
                      <a:pt x="119" y="750"/>
                    </a:cubicBezTo>
                    <a:cubicBezTo>
                      <a:pt x="119" y="745"/>
                      <a:pt x="125" y="748"/>
                      <a:pt x="130" y="748"/>
                    </a:cubicBezTo>
                    <a:cubicBezTo>
                      <a:pt x="136" y="749"/>
                      <a:pt x="144" y="747"/>
                      <a:pt x="149" y="749"/>
                    </a:cubicBezTo>
                    <a:cubicBezTo>
                      <a:pt x="150" y="749"/>
                      <a:pt x="148" y="747"/>
                      <a:pt x="149" y="746"/>
                    </a:cubicBezTo>
                    <a:cubicBezTo>
                      <a:pt x="151" y="745"/>
                      <a:pt x="153" y="743"/>
                      <a:pt x="152" y="740"/>
                    </a:cubicBezTo>
                    <a:cubicBezTo>
                      <a:pt x="151" y="739"/>
                      <a:pt x="148" y="739"/>
                      <a:pt x="146" y="738"/>
                    </a:cubicBezTo>
                    <a:cubicBezTo>
                      <a:pt x="146" y="737"/>
                      <a:pt x="147" y="736"/>
                      <a:pt x="146" y="736"/>
                    </a:cubicBezTo>
                    <a:cubicBezTo>
                      <a:pt x="148" y="734"/>
                      <a:pt x="150" y="737"/>
                      <a:pt x="152" y="737"/>
                    </a:cubicBezTo>
                    <a:cubicBezTo>
                      <a:pt x="154" y="736"/>
                      <a:pt x="156" y="733"/>
                      <a:pt x="158" y="735"/>
                    </a:cubicBezTo>
                    <a:cubicBezTo>
                      <a:pt x="158" y="734"/>
                      <a:pt x="161" y="733"/>
                      <a:pt x="158" y="733"/>
                    </a:cubicBezTo>
                    <a:cubicBezTo>
                      <a:pt x="159" y="732"/>
                      <a:pt x="162" y="732"/>
                      <a:pt x="162" y="733"/>
                    </a:cubicBezTo>
                    <a:cubicBezTo>
                      <a:pt x="163" y="735"/>
                      <a:pt x="161" y="735"/>
                      <a:pt x="161" y="736"/>
                    </a:cubicBezTo>
                    <a:cubicBezTo>
                      <a:pt x="172" y="737"/>
                      <a:pt x="181" y="740"/>
                      <a:pt x="192" y="740"/>
                    </a:cubicBezTo>
                    <a:cubicBezTo>
                      <a:pt x="194" y="737"/>
                      <a:pt x="196" y="733"/>
                      <a:pt x="197" y="729"/>
                    </a:cubicBezTo>
                    <a:cubicBezTo>
                      <a:pt x="197" y="728"/>
                      <a:pt x="195" y="728"/>
                      <a:pt x="195" y="727"/>
                    </a:cubicBezTo>
                    <a:cubicBezTo>
                      <a:pt x="202" y="703"/>
                      <a:pt x="214" y="684"/>
                      <a:pt x="223" y="661"/>
                    </a:cubicBezTo>
                    <a:cubicBezTo>
                      <a:pt x="229" y="644"/>
                      <a:pt x="237" y="629"/>
                      <a:pt x="243" y="612"/>
                    </a:cubicBezTo>
                    <a:cubicBezTo>
                      <a:pt x="263" y="578"/>
                      <a:pt x="273" y="538"/>
                      <a:pt x="292" y="504"/>
                    </a:cubicBezTo>
                    <a:cubicBezTo>
                      <a:pt x="292" y="509"/>
                      <a:pt x="287" y="512"/>
                      <a:pt x="287" y="517"/>
                    </a:cubicBezTo>
                    <a:cubicBezTo>
                      <a:pt x="286" y="519"/>
                      <a:pt x="284" y="521"/>
                      <a:pt x="284" y="524"/>
                    </a:cubicBezTo>
                    <a:cubicBezTo>
                      <a:pt x="284" y="524"/>
                      <a:pt x="283" y="525"/>
                      <a:pt x="282" y="526"/>
                    </a:cubicBezTo>
                    <a:cubicBezTo>
                      <a:pt x="282" y="531"/>
                      <a:pt x="277" y="536"/>
                      <a:pt x="278" y="540"/>
                    </a:cubicBezTo>
                    <a:cubicBezTo>
                      <a:pt x="273" y="548"/>
                      <a:pt x="272" y="557"/>
                      <a:pt x="268" y="563"/>
                    </a:cubicBezTo>
                    <a:cubicBezTo>
                      <a:pt x="268" y="567"/>
                      <a:pt x="266" y="572"/>
                      <a:pt x="263" y="575"/>
                    </a:cubicBezTo>
                    <a:cubicBezTo>
                      <a:pt x="259" y="586"/>
                      <a:pt x="253" y="594"/>
                      <a:pt x="249" y="605"/>
                    </a:cubicBezTo>
                    <a:cubicBezTo>
                      <a:pt x="249" y="606"/>
                      <a:pt x="251" y="605"/>
                      <a:pt x="250" y="607"/>
                    </a:cubicBezTo>
                    <a:cubicBezTo>
                      <a:pt x="248" y="608"/>
                      <a:pt x="250" y="607"/>
                      <a:pt x="249" y="606"/>
                    </a:cubicBezTo>
                    <a:cubicBezTo>
                      <a:pt x="246" y="609"/>
                      <a:pt x="245" y="612"/>
                      <a:pt x="244" y="615"/>
                    </a:cubicBezTo>
                    <a:cubicBezTo>
                      <a:pt x="246" y="615"/>
                      <a:pt x="246" y="613"/>
                      <a:pt x="247" y="612"/>
                    </a:cubicBezTo>
                    <a:cubicBezTo>
                      <a:pt x="247" y="613"/>
                      <a:pt x="246" y="616"/>
                      <a:pt x="245" y="618"/>
                    </a:cubicBezTo>
                    <a:cubicBezTo>
                      <a:pt x="244" y="617"/>
                      <a:pt x="242" y="617"/>
                      <a:pt x="243" y="619"/>
                    </a:cubicBezTo>
                    <a:cubicBezTo>
                      <a:pt x="244" y="620"/>
                      <a:pt x="244" y="619"/>
                      <a:pt x="244" y="618"/>
                    </a:cubicBezTo>
                    <a:cubicBezTo>
                      <a:pt x="245" y="621"/>
                      <a:pt x="242" y="624"/>
                      <a:pt x="240" y="623"/>
                    </a:cubicBezTo>
                    <a:cubicBezTo>
                      <a:pt x="240" y="625"/>
                      <a:pt x="241" y="625"/>
                      <a:pt x="241" y="627"/>
                    </a:cubicBezTo>
                    <a:cubicBezTo>
                      <a:pt x="241" y="628"/>
                      <a:pt x="239" y="626"/>
                      <a:pt x="239" y="628"/>
                    </a:cubicBezTo>
                    <a:cubicBezTo>
                      <a:pt x="239" y="629"/>
                      <a:pt x="239" y="627"/>
                      <a:pt x="240" y="628"/>
                    </a:cubicBezTo>
                    <a:cubicBezTo>
                      <a:pt x="239" y="631"/>
                      <a:pt x="239" y="634"/>
                      <a:pt x="236" y="635"/>
                    </a:cubicBezTo>
                    <a:cubicBezTo>
                      <a:pt x="237" y="638"/>
                      <a:pt x="235" y="642"/>
                      <a:pt x="233" y="644"/>
                    </a:cubicBezTo>
                    <a:cubicBezTo>
                      <a:pt x="229" y="658"/>
                      <a:pt x="223" y="669"/>
                      <a:pt x="219" y="680"/>
                    </a:cubicBezTo>
                    <a:cubicBezTo>
                      <a:pt x="222" y="678"/>
                      <a:pt x="222" y="673"/>
                      <a:pt x="225" y="671"/>
                    </a:cubicBezTo>
                    <a:cubicBezTo>
                      <a:pt x="227" y="674"/>
                      <a:pt x="224" y="677"/>
                      <a:pt x="223" y="680"/>
                    </a:cubicBezTo>
                    <a:cubicBezTo>
                      <a:pt x="219" y="686"/>
                      <a:pt x="217" y="694"/>
                      <a:pt x="214" y="700"/>
                    </a:cubicBezTo>
                    <a:cubicBezTo>
                      <a:pt x="214" y="701"/>
                      <a:pt x="214" y="702"/>
                      <a:pt x="214" y="703"/>
                    </a:cubicBezTo>
                    <a:cubicBezTo>
                      <a:pt x="210" y="709"/>
                      <a:pt x="207" y="717"/>
                      <a:pt x="206" y="723"/>
                    </a:cubicBezTo>
                    <a:cubicBezTo>
                      <a:pt x="203" y="728"/>
                      <a:pt x="201" y="735"/>
                      <a:pt x="198" y="740"/>
                    </a:cubicBezTo>
                    <a:cubicBezTo>
                      <a:pt x="200" y="740"/>
                      <a:pt x="201" y="741"/>
                      <a:pt x="204" y="741"/>
                    </a:cubicBezTo>
                    <a:cubicBezTo>
                      <a:pt x="217" y="711"/>
                      <a:pt x="234" y="684"/>
                      <a:pt x="245" y="651"/>
                    </a:cubicBezTo>
                    <a:cubicBezTo>
                      <a:pt x="246" y="652"/>
                      <a:pt x="246" y="650"/>
                      <a:pt x="247" y="651"/>
                    </a:cubicBezTo>
                    <a:cubicBezTo>
                      <a:pt x="247" y="651"/>
                      <a:pt x="247" y="651"/>
                      <a:pt x="247" y="652"/>
                    </a:cubicBezTo>
                    <a:cubicBezTo>
                      <a:pt x="259" y="628"/>
                      <a:pt x="268" y="598"/>
                      <a:pt x="279" y="573"/>
                    </a:cubicBezTo>
                    <a:cubicBezTo>
                      <a:pt x="280" y="568"/>
                      <a:pt x="282" y="562"/>
                      <a:pt x="284" y="558"/>
                    </a:cubicBezTo>
                    <a:cubicBezTo>
                      <a:pt x="286" y="547"/>
                      <a:pt x="293" y="535"/>
                      <a:pt x="296" y="523"/>
                    </a:cubicBezTo>
                    <a:cubicBezTo>
                      <a:pt x="298" y="519"/>
                      <a:pt x="298" y="515"/>
                      <a:pt x="300" y="513"/>
                    </a:cubicBezTo>
                    <a:cubicBezTo>
                      <a:pt x="300" y="517"/>
                      <a:pt x="298" y="524"/>
                      <a:pt x="295" y="527"/>
                    </a:cubicBezTo>
                    <a:cubicBezTo>
                      <a:pt x="296" y="528"/>
                      <a:pt x="296" y="528"/>
                      <a:pt x="295" y="530"/>
                    </a:cubicBezTo>
                    <a:cubicBezTo>
                      <a:pt x="287" y="554"/>
                      <a:pt x="278" y="576"/>
                      <a:pt x="271" y="600"/>
                    </a:cubicBezTo>
                    <a:cubicBezTo>
                      <a:pt x="267" y="604"/>
                      <a:pt x="267" y="610"/>
                      <a:pt x="264" y="614"/>
                    </a:cubicBezTo>
                    <a:cubicBezTo>
                      <a:pt x="264" y="617"/>
                      <a:pt x="263" y="620"/>
                      <a:pt x="262" y="622"/>
                    </a:cubicBezTo>
                    <a:cubicBezTo>
                      <a:pt x="249" y="652"/>
                      <a:pt x="236" y="680"/>
                      <a:pt x="222" y="707"/>
                    </a:cubicBezTo>
                    <a:cubicBezTo>
                      <a:pt x="221" y="715"/>
                      <a:pt x="215" y="723"/>
                      <a:pt x="213" y="732"/>
                    </a:cubicBezTo>
                    <a:cubicBezTo>
                      <a:pt x="213" y="734"/>
                      <a:pt x="214" y="731"/>
                      <a:pt x="215" y="732"/>
                    </a:cubicBezTo>
                    <a:cubicBezTo>
                      <a:pt x="214" y="735"/>
                      <a:pt x="213" y="737"/>
                      <a:pt x="210" y="738"/>
                    </a:cubicBezTo>
                    <a:cubicBezTo>
                      <a:pt x="209" y="734"/>
                      <a:pt x="212" y="731"/>
                      <a:pt x="213" y="727"/>
                    </a:cubicBezTo>
                    <a:cubicBezTo>
                      <a:pt x="209" y="731"/>
                      <a:pt x="208" y="737"/>
                      <a:pt x="205" y="741"/>
                    </a:cubicBezTo>
                    <a:cubicBezTo>
                      <a:pt x="211" y="742"/>
                      <a:pt x="215" y="742"/>
                      <a:pt x="222" y="743"/>
                    </a:cubicBezTo>
                    <a:cubicBezTo>
                      <a:pt x="228" y="723"/>
                      <a:pt x="237" y="707"/>
                      <a:pt x="243" y="686"/>
                    </a:cubicBezTo>
                    <a:cubicBezTo>
                      <a:pt x="246" y="681"/>
                      <a:pt x="247" y="674"/>
                      <a:pt x="251" y="669"/>
                    </a:cubicBezTo>
                    <a:cubicBezTo>
                      <a:pt x="250" y="676"/>
                      <a:pt x="246" y="685"/>
                      <a:pt x="243" y="691"/>
                    </a:cubicBezTo>
                    <a:cubicBezTo>
                      <a:pt x="237" y="710"/>
                      <a:pt x="230" y="725"/>
                      <a:pt x="224" y="743"/>
                    </a:cubicBezTo>
                    <a:cubicBezTo>
                      <a:pt x="226" y="743"/>
                      <a:pt x="233" y="745"/>
                      <a:pt x="236" y="744"/>
                    </a:cubicBezTo>
                    <a:cubicBezTo>
                      <a:pt x="238" y="741"/>
                      <a:pt x="238" y="735"/>
                      <a:pt x="241" y="732"/>
                    </a:cubicBezTo>
                    <a:cubicBezTo>
                      <a:pt x="240" y="730"/>
                      <a:pt x="242" y="730"/>
                      <a:pt x="242" y="728"/>
                    </a:cubicBezTo>
                    <a:cubicBezTo>
                      <a:pt x="249" y="713"/>
                      <a:pt x="254" y="695"/>
                      <a:pt x="260" y="679"/>
                    </a:cubicBezTo>
                    <a:cubicBezTo>
                      <a:pt x="261" y="677"/>
                      <a:pt x="262" y="673"/>
                      <a:pt x="264" y="673"/>
                    </a:cubicBezTo>
                    <a:cubicBezTo>
                      <a:pt x="257" y="697"/>
                      <a:pt x="247" y="720"/>
                      <a:pt x="238" y="744"/>
                    </a:cubicBezTo>
                    <a:cubicBezTo>
                      <a:pt x="242" y="745"/>
                      <a:pt x="248" y="747"/>
                      <a:pt x="252" y="746"/>
                    </a:cubicBezTo>
                    <a:cubicBezTo>
                      <a:pt x="252" y="741"/>
                      <a:pt x="257" y="735"/>
                      <a:pt x="258" y="730"/>
                    </a:cubicBezTo>
                    <a:cubicBezTo>
                      <a:pt x="261" y="726"/>
                      <a:pt x="262" y="718"/>
                      <a:pt x="264" y="712"/>
                    </a:cubicBezTo>
                    <a:cubicBezTo>
                      <a:pt x="265" y="711"/>
                      <a:pt x="266" y="710"/>
                      <a:pt x="267" y="709"/>
                    </a:cubicBezTo>
                    <a:cubicBezTo>
                      <a:pt x="268" y="705"/>
                      <a:pt x="269" y="700"/>
                      <a:pt x="271" y="695"/>
                    </a:cubicBezTo>
                    <a:cubicBezTo>
                      <a:pt x="272" y="690"/>
                      <a:pt x="273" y="686"/>
                      <a:pt x="276" y="682"/>
                    </a:cubicBezTo>
                    <a:cubicBezTo>
                      <a:pt x="275" y="681"/>
                      <a:pt x="274" y="680"/>
                      <a:pt x="275" y="679"/>
                    </a:cubicBezTo>
                    <a:cubicBezTo>
                      <a:pt x="275" y="678"/>
                      <a:pt x="277" y="678"/>
                      <a:pt x="277" y="678"/>
                    </a:cubicBezTo>
                    <a:cubicBezTo>
                      <a:pt x="276" y="696"/>
                      <a:pt x="265" y="712"/>
                      <a:pt x="261" y="728"/>
                    </a:cubicBezTo>
                    <a:cubicBezTo>
                      <a:pt x="259" y="730"/>
                      <a:pt x="259" y="733"/>
                      <a:pt x="258" y="736"/>
                    </a:cubicBezTo>
                    <a:cubicBezTo>
                      <a:pt x="261" y="733"/>
                      <a:pt x="262" y="727"/>
                      <a:pt x="264" y="723"/>
                    </a:cubicBezTo>
                    <a:cubicBezTo>
                      <a:pt x="265" y="723"/>
                      <a:pt x="266" y="723"/>
                      <a:pt x="266" y="722"/>
                    </a:cubicBezTo>
                    <a:cubicBezTo>
                      <a:pt x="267" y="721"/>
                      <a:pt x="267" y="719"/>
                      <a:pt x="268" y="717"/>
                    </a:cubicBezTo>
                    <a:cubicBezTo>
                      <a:pt x="269" y="716"/>
                      <a:pt x="271" y="714"/>
                      <a:pt x="271" y="713"/>
                    </a:cubicBezTo>
                    <a:cubicBezTo>
                      <a:pt x="272" y="711"/>
                      <a:pt x="272" y="709"/>
                      <a:pt x="273" y="708"/>
                    </a:cubicBezTo>
                    <a:cubicBezTo>
                      <a:pt x="273" y="707"/>
                      <a:pt x="275" y="708"/>
                      <a:pt x="274" y="706"/>
                    </a:cubicBezTo>
                    <a:cubicBezTo>
                      <a:pt x="276" y="706"/>
                      <a:pt x="275" y="707"/>
                      <a:pt x="275" y="708"/>
                    </a:cubicBezTo>
                    <a:cubicBezTo>
                      <a:pt x="268" y="720"/>
                      <a:pt x="261" y="735"/>
                      <a:pt x="254" y="746"/>
                    </a:cubicBezTo>
                    <a:cubicBezTo>
                      <a:pt x="259" y="749"/>
                      <a:pt x="264" y="748"/>
                      <a:pt x="269" y="750"/>
                    </a:cubicBezTo>
                    <a:cubicBezTo>
                      <a:pt x="274" y="728"/>
                      <a:pt x="283" y="707"/>
                      <a:pt x="289" y="685"/>
                    </a:cubicBezTo>
                    <a:cubicBezTo>
                      <a:pt x="286" y="686"/>
                      <a:pt x="286" y="690"/>
                      <a:pt x="283" y="691"/>
                    </a:cubicBezTo>
                    <a:cubicBezTo>
                      <a:pt x="283" y="695"/>
                      <a:pt x="280" y="698"/>
                      <a:pt x="278" y="701"/>
                    </a:cubicBezTo>
                    <a:cubicBezTo>
                      <a:pt x="277" y="702"/>
                      <a:pt x="277" y="705"/>
                      <a:pt x="275" y="705"/>
                    </a:cubicBezTo>
                    <a:cubicBezTo>
                      <a:pt x="280" y="698"/>
                      <a:pt x="282" y="687"/>
                      <a:pt x="290" y="682"/>
                    </a:cubicBezTo>
                    <a:cubicBezTo>
                      <a:pt x="291" y="685"/>
                      <a:pt x="290" y="689"/>
                      <a:pt x="289" y="693"/>
                    </a:cubicBezTo>
                    <a:cubicBezTo>
                      <a:pt x="286" y="702"/>
                      <a:pt x="283" y="712"/>
                      <a:pt x="281" y="720"/>
                    </a:cubicBezTo>
                    <a:cubicBezTo>
                      <a:pt x="280" y="721"/>
                      <a:pt x="280" y="723"/>
                      <a:pt x="278" y="724"/>
                    </a:cubicBezTo>
                    <a:cubicBezTo>
                      <a:pt x="277" y="732"/>
                      <a:pt x="272" y="742"/>
                      <a:pt x="271" y="749"/>
                    </a:cubicBezTo>
                    <a:cubicBezTo>
                      <a:pt x="274" y="751"/>
                      <a:pt x="280" y="751"/>
                      <a:pt x="284" y="752"/>
                    </a:cubicBezTo>
                    <a:cubicBezTo>
                      <a:pt x="293" y="734"/>
                      <a:pt x="303" y="713"/>
                      <a:pt x="313" y="696"/>
                    </a:cubicBezTo>
                    <a:cubicBezTo>
                      <a:pt x="324" y="673"/>
                      <a:pt x="334" y="651"/>
                      <a:pt x="346" y="630"/>
                    </a:cubicBezTo>
                    <a:cubicBezTo>
                      <a:pt x="350" y="617"/>
                      <a:pt x="358" y="607"/>
                      <a:pt x="361" y="594"/>
                    </a:cubicBezTo>
                    <a:cubicBezTo>
                      <a:pt x="370" y="575"/>
                      <a:pt x="379" y="557"/>
                      <a:pt x="388" y="539"/>
                    </a:cubicBezTo>
                    <a:cubicBezTo>
                      <a:pt x="402" y="508"/>
                      <a:pt x="417" y="479"/>
                      <a:pt x="433" y="450"/>
                    </a:cubicBezTo>
                    <a:cubicBezTo>
                      <a:pt x="445" y="424"/>
                      <a:pt x="456" y="395"/>
                      <a:pt x="470" y="370"/>
                    </a:cubicBezTo>
                    <a:cubicBezTo>
                      <a:pt x="469" y="366"/>
                      <a:pt x="472" y="365"/>
                      <a:pt x="473" y="362"/>
                    </a:cubicBezTo>
                    <a:cubicBezTo>
                      <a:pt x="474" y="362"/>
                      <a:pt x="475" y="361"/>
                      <a:pt x="476" y="361"/>
                    </a:cubicBezTo>
                    <a:cubicBezTo>
                      <a:pt x="478" y="337"/>
                      <a:pt x="481" y="311"/>
                      <a:pt x="482" y="288"/>
                    </a:cubicBezTo>
                    <a:cubicBezTo>
                      <a:pt x="478" y="290"/>
                      <a:pt x="477" y="294"/>
                      <a:pt x="473" y="296"/>
                    </a:cubicBezTo>
                    <a:cubicBezTo>
                      <a:pt x="474" y="297"/>
                      <a:pt x="472" y="297"/>
                      <a:pt x="473" y="298"/>
                    </a:cubicBezTo>
                    <a:cubicBezTo>
                      <a:pt x="461" y="312"/>
                      <a:pt x="448" y="325"/>
                      <a:pt x="437" y="339"/>
                    </a:cubicBezTo>
                    <a:cubicBezTo>
                      <a:pt x="422" y="356"/>
                      <a:pt x="407" y="374"/>
                      <a:pt x="393" y="391"/>
                    </a:cubicBezTo>
                    <a:cubicBezTo>
                      <a:pt x="392" y="394"/>
                      <a:pt x="390" y="398"/>
                      <a:pt x="388" y="397"/>
                    </a:cubicBezTo>
                    <a:cubicBezTo>
                      <a:pt x="388" y="394"/>
                      <a:pt x="391" y="391"/>
                      <a:pt x="393" y="389"/>
                    </a:cubicBezTo>
                    <a:cubicBezTo>
                      <a:pt x="399" y="380"/>
                      <a:pt x="408" y="372"/>
                      <a:pt x="414" y="363"/>
                    </a:cubicBezTo>
                    <a:cubicBezTo>
                      <a:pt x="424" y="352"/>
                      <a:pt x="434" y="341"/>
                      <a:pt x="443" y="329"/>
                    </a:cubicBezTo>
                    <a:cubicBezTo>
                      <a:pt x="449" y="324"/>
                      <a:pt x="453" y="316"/>
                      <a:pt x="459" y="312"/>
                    </a:cubicBezTo>
                    <a:cubicBezTo>
                      <a:pt x="467" y="303"/>
                      <a:pt x="473" y="293"/>
                      <a:pt x="482" y="286"/>
                    </a:cubicBezTo>
                    <a:cubicBezTo>
                      <a:pt x="483" y="272"/>
                      <a:pt x="483" y="262"/>
                      <a:pt x="482" y="251"/>
                    </a:cubicBezTo>
                    <a:cubicBezTo>
                      <a:pt x="480" y="249"/>
                      <a:pt x="480" y="253"/>
                      <a:pt x="478" y="251"/>
                    </a:cubicBezTo>
                    <a:cubicBezTo>
                      <a:pt x="483" y="250"/>
                      <a:pt x="483" y="244"/>
                      <a:pt x="483" y="239"/>
                    </a:cubicBezTo>
                    <a:cubicBezTo>
                      <a:pt x="484" y="238"/>
                      <a:pt x="484" y="240"/>
                      <a:pt x="485" y="240"/>
                    </a:cubicBezTo>
                    <a:cubicBezTo>
                      <a:pt x="485" y="238"/>
                      <a:pt x="484" y="238"/>
                      <a:pt x="484" y="238"/>
                    </a:cubicBezTo>
                    <a:cubicBezTo>
                      <a:pt x="485" y="229"/>
                      <a:pt x="482" y="218"/>
                      <a:pt x="482" y="211"/>
                    </a:cubicBezTo>
                    <a:cubicBezTo>
                      <a:pt x="458" y="231"/>
                      <a:pt x="437" y="258"/>
                      <a:pt x="414" y="282"/>
                    </a:cubicBezTo>
                    <a:cubicBezTo>
                      <a:pt x="414" y="278"/>
                      <a:pt x="420" y="275"/>
                      <a:pt x="423" y="270"/>
                    </a:cubicBezTo>
                    <a:cubicBezTo>
                      <a:pt x="433" y="259"/>
                      <a:pt x="444" y="247"/>
                      <a:pt x="455" y="236"/>
                    </a:cubicBezTo>
                    <a:cubicBezTo>
                      <a:pt x="458" y="232"/>
                      <a:pt x="461" y="229"/>
                      <a:pt x="465" y="225"/>
                    </a:cubicBezTo>
                    <a:cubicBezTo>
                      <a:pt x="470" y="219"/>
                      <a:pt x="475" y="213"/>
                      <a:pt x="482" y="209"/>
                    </a:cubicBezTo>
                    <a:cubicBezTo>
                      <a:pt x="483" y="205"/>
                      <a:pt x="483" y="201"/>
                      <a:pt x="483" y="195"/>
                    </a:cubicBezTo>
                    <a:cubicBezTo>
                      <a:pt x="479" y="196"/>
                      <a:pt x="478" y="196"/>
                      <a:pt x="476" y="198"/>
                    </a:cubicBezTo>
                    <a:cubicBezTo>
                      <a:pt x="477" y="200"/>
                      <a:pt x="478" y="198"/>
                      <a:pt x="479" y="199"/>
                    </a:cubicBezTo>
                    <a:cubicBezTo>
                      <a:pt x="477" y="199"/>
                      <a:pt x="477" y="200"/>
                      <a:pt x="476" y="201"/>
                    </a:cubicBezTo>
                    <a:cubicBezTo>
                      <a:pt x="475" y="201"/>
                      <a:pt x="475" y="200"/>
                      <a:pt x="476" y="199"/>
                    </a:cubicBezTo>
                    <a:cubicBezTo>
                      <a:pt x="474" y="199"/>
                      <a:pt x="472" y="203"/>
                      <a:pt x="470" y="204"/>
                    </a:cubicBezTo>
                    <a:cubicBezTo>
                      <a:pt x="469" y="201"/>
                      <a:pt x="472" y="201"/>
                      <a:pt x="474" y="198"/>
                    </a:cubicBezTo>
                    <a:cubicBezTo>
                      <a:pt x="474" y="198"/>
                      <a:pt x="474" y="197"/>
                      <a:pt x="475" y="196"/>
                    </a:cubicBezTo>
                    <a:cubicBezTo>
                      <a:pt x="476" y="195"/>
                      <a:pt x="477" y="195"/>
                      <a:pt x="479" y="194"/>
                    </a:cubicBezTo>
                    <a:cubicBezTo>
                      <a:pt x="480" y="193"/>
                      <a:pt x="480" y="190"/>
                      <a:pt x="483" y="191"/>
                    </a:cubicBezTo>
                    <a:cubicBezTo>
                      <a:pt x="484" y="172"/>
                      <a:pt x="481" y="157"/>
                      <a:pt x="483" y="139"/>
                    </a:cubicBezTo>
                    <a:cubicBezTo>
                      <a:pt x="485" y="140"/>
                      <a:pt x="486" y="137"/>
                      <a:pt x="486" y="136"/>
                    </a:cubicBezTo>
                    <a:cubicBezTo>
                      <a:pt x="488" y="137"/>
                      <a:pt x="486" y="137"/>
                      <a:pt x="488" y="139"/>
                    </a:cubicBezTo>
                    <a:cubicBezTo>
                      <a:pt x="488" y="140"/>
                      <a:pt x="488" y="142"/>
                      <a:pt x="488" y="142"/>
                    </a:cubicBezTo>
                    <a:cubicBezTo>
                      <a:pt x="491" y="151"/>
                      <a:pt x="487" y="159"/>
                      <a:pt x="490" y="165"/>
                    </a:cubicBezTo>
                    <a:cubicBezTo>
                      <a:pt x="489" y="166"/>
                      <a:pt x="488" y="167"/>
                      <a:pt x="489" y="168"/>
                    </a:cubicBezTo>
                    <a:cubicBezTo>
                      <a:pt x="489" y="178"/>
                      <a:pt x="490" y="185"/>
                      <a:pt x="490" y="194"/>
                    </a:cubicBezTo>
                    <a:cubicBezTo>
                      <a:pt x="492" y="194"/>
                      <a:pt x="492" y="199"/>
                      <a:pt x="492" y="201"/>
                    </a:cubicBezTo>
                    <a:cubicBezTo>
                      <a:pt x="494" y="185"/>
                      <a:pt x="494" y="170"/>
                      <a:pt x="494" y="155"/>
                    </a:cubicBezTo>
                    <a:cubicBezTo>
                      <a:pt x="493" y="154"/>
                      <a:pt x="492" y="155"/>
                      <a:pt x="492" y="154"/>
                    </a:cubicBezTo>
                    <a:cubicBezTo>
                      <a:pt x="489" y="126"/>
                      <a:pt x="495" y="94"/>
                      <a:pt x="493" y="60"/>
                    </a:cubicBezTo>
                    <a:cubicBezTo>
                      <a:pt x="490" y="72"/>
                      <a:pt x="494" y="83"/>
                      <a:pt x="490" y="92"/>
                    </a:cubicBezTo>
                    <a:cubicBezTo>
                      <a:pt x="490" y="91"/>
                      <a:pt x="490" y="91"/>
                      <a:pt x="490" y="90"/>
                    </a:cubicBezTo>
                    <a:cubicBezTo>
                      <a:pt x="484" y="105"/>
                      <a:pt x="489" y="120"/>
                      <a:pt x="486" y="135"/>
                    </a:cubicBezTo>
                    <a:cubicBezTo>
                      <a:pt x="481" y="133"/>
                      <a:pt x="481" y="124"/>
                      <a:pt x="482" y="119"/>
                    </a:cubicBezTo>
                    <a:cubicBezTo>
                      <a:pt x="483" y="119"/>
                      <a:pt x="483" y="121"/>
                      <a:pt x="483" y="121"/>
                    </a:cubicBezTo>
                    <a:cubicBezTo>
                      <a:pt x="485" y="108"/>
                      <a:pt x="482" y="95"/>
                      <a:pt x="484" y="83"/>
                    </a:cubicBezTo>
                    <a:cubicBezTo>
                      <a:pt x="485" y="82"/>
                      <a:pt x="486" y="82"/>
                      <a:pt x="487" y="81"/>
                    </a:cubicBezTo>
                    <a:cubicBezTo>
                      <a:pt x="486" y="78"/>
                      <a:pt x="487" y="73"/>
                      <a:pt x="487" y="70"/>
                    </a:cubicBezTo>
                    <a:cubicBezTo>
                      <a:pt x="485" y="70"/>
                      <a:pt x="485" y="73"/>
                      <a:pt x="483" y="73"/>
                    </a:cubicBezTo>
                    <a:cubicBezTo>
                      <a:pt x="481" y="80"/>
                      <a:pt x="476" y="84"/>
                      <a:pt x="475" y="92"/>
                    </a:cubicBezTo>
                    <a:cubicBezTo>
                      <a:pt x="476" y="92"/>
                      <a:pt x="476" y="88"/>
                      <a:pt x="478" y="89"/>
                    </a:cubicBezTo>
                    <a:cubicBezTo>
                      <a:pt x="475" y="96"/>
                      <a:pt x="474" y="102"/>
                      <a:pt x="469" y="109"/>
                    </a:cubicBezTo>
                    <a:cubicBezTo>
                      <a:pt x="468" y="113"/>
                      <a:pt x="468" y="119"/>
                      <a:pt x="465" y="122"/>
                    </a:cubicBezTo>
                    <a:cubicBezTo>
                      <a:pt x="464" y="114"/>
                      <a:pt x="467" y="107"/>
                      <a:pt x="470" y="100"/>
                    </a:cubicBezTo>
                    <a:cubicBezTo>
                      <a:pt x="465" y="104"/>
                      <a:pt x="465" y="113"/>
                      <a:pt x="461" y="118"/>
                    </a:cubicBezTo>
                    <a:cubicBezTo>
                      <a:pt x="461" y="117"/>
                      <a:pt x="462" y="116"/>
                      <a:pt x="462" y="115"/>
                    </a:cubicBezTo>
                    <a:cubicBezTo>
                      <a:pt x="459" y="117"/>
                      <a:pt x="459" y="121"/>
                      <a:pt x="457" y="124"/>
                    </a:cubicBezTo>
                    <a:cubicBezTo>
                      <a:pt x="460" y="125"/>
                      <a:pt x="459" y="119"/>
                      <a:pt x="461" y="118"/>
                    </a:cubicBezTo>
                    <a:cubicBezTo>
                      <a:pt x="462" y="121"/>
                      <a:pt x="460" y="122"/>
                      <a:pt x="462" y="123"/>
                    </a:cubicBezTo>
                    <a:cubicBezTo>
                      <a:pt x="461" y="123"/>
                      <a:pt x="462" y="124"/>
                      <a:pt x="461" y="123"/>
                    </a:cubicBezTo>
                    <a:cubicBezTo>
                      <a:pt x="461" y="130"/>
                      <a:pt x="457" y="132"/>
                      <a:pt x="458" y="138"/>
                    </a:cubicBezTo>
                    <a:cubicBezTo>
                      <a:pt x="456" y="138"/>
                      <a:pt x="455" y="142"/>
                      <a:pt x="456" y="143"/>
                    </a:cubicBezTo>
                    <a:cubicBezTo>
                      <a:pt x="453" y="144"/>
                      <a:pt x="453" y="151"/>
                      <a:pt x="452" y="155"/>
                    </a:cubicBezTo>
                    <a:cubicBezTo>
                      <a:pt x="452" y="154"/>
                      <a:pt x="453" y="155"/>
                      <a:pt x="453" y="154"/>
                    </a:cubicBezTo>
                    <a:close/>
                    <a:moveTo>
                      <a:pt x="544" y="230"/>
                    </a:moveTo>
                    <a:cubicBezTo>
                      <a:pt x="543" y="228"/>
                      <a:pt x="543" y="224"/>
                      <a:pt x="541" y="223"/>
                    </a:cubicBezTo>
                    <a:cubicBezTo>
                      <a:pt x="541" y="224"/>
                      <a:pt x="540" y="224"/>
                      <a:pt x="540" y="224"/>
                    </a:cubicBezTo>
                    <a:cubicBezTo>
                      <a:pt x="540" y="225"/>
                      <a:pt x="541" y="226"/>
                      <a:pt x="542" y="227"/>
                    </a:cubicBezTo>
                    <a:cubicBezTo>
                      <a:pt x="541" y="226"/>
                      <a:pt x="541" y="230"/>
                      <a:pt x="542" y="230"/>
                    </a:cubicBezTo>
                    <a:cubicBezTo>
                      <a:pt x="542" y="229"/>
                      <a:pt x="543" y="229"/>
                      <a:pt x="543" y="229"/>
                    </a:cubicBezTo>
                    <a:cubicBezTo>
                      <a:pt x="544" y="229"/>
                      <a:pt x="542" y="230"/>
                      <a:pt x="544" y="230"/>
                    </a:cubicBezTo>
                    <a:close/>
                    <a:moveTo>
                      <a:pt x="539" y="219"/>
                    </a:moveTo>
                    <a:cubicBezTo>
                      <a:pt x="539" y="218"/>
                      <a:pt x="539" y="218"/>
                      <a:pt x="538" y="218"/>
                    </a:cubicBezTo>
                    <a:cubicBezTo>
                      <a:pt x="538" y="219"/>
                      <a:pt x="539" y="219"/>
                      <a:pt x="541" y="219"/>
                    </a:cubicBezTo>
                    <a:cubicBezTo>
                      <a:pt x="541" y="219"/>
                      <a:pt x="541" y="218"/>
                      <a:pt x="541" y="218"/>
                    </a:cubicBezTo>
                    <a:cubicBezTo>
                      <a:pt x="540" y="218"/>
                      <a:pt x="540" y="219"/>
                      <a:pt x="539" y="219"/>
                    </a:cubicBezTo>
                    <a:close/>
                    <a:moveTo>
                      <a:pt x="221" y="871"/>
                    </a:moveTo>
                    <a:cubicBezTo>
                      <a:pt x="217" y="871"/>
                      <a:pt x="215" y="870"/>
                      <a:pt x="212" y="869"/>
                    </a:cubicBezTo>
                    <a:cubicBezTo>
                      <a:pt x="207" y="872"/>
                      <a:pt x="205" y="879"/>
                      <a:pt x="204" y="886"/>
                    </a:cubicBezTo>
                    <a:cubicBezTo>
                      <a:pt x="207" y="887"/>
                      <a:pt x="204" y="890"/>
                      <a:pt x="205" y="890"/>
                    </a:cubicBezTo>
                    <a:cubicBezTo>
                      <a:pt x="208" y="885"/>
                      <a:pt x="211" y="873"/>
                      <a:pt x="220" y="879"/>
                    </a:cubicBezTo>
                    <a:cubicBezTo>
                      <a:pt x="217" y="879"/>
                      <a:pt x="215" y="879"/>
                      <a:pt x="212" y="879"/>
                    </a:cubicBezTo>
                    <a:cubicBezTo>
                      <a:pt x="212" y="885"/>
                      <a:pt x="207" y="890"/>
                      <a:pt x="206" y="897"/>
                    </a:cubicBezTo>
                    <a:cubicBezTo>
                      <a:pt x="210" y="900"/>
                      <a:pt x="213" y="893"/>
                      <a:pt x="217" y="893"/>
                    </a:cubicBezTo>
                    <a:cubicBezTo>
                      <a:pt x="215" y="895"/>
                      <a:pt x="214" y="896"/>
                      <a:pt x="213" y="898"/>
                    </a:cubicBezTo>
                    <a:cubicBezTo>
                      <a:pt x="215" y="898"/>
                      <a:pt x="215" y="898"/>
                      <a:pt x="218" y="898"/>
                    </a:cubicBezTo>
                    <a:cubicBezTo>
                      <a:pt x="219" y="893"/>
                      <a:pt x="222" y="889"/>
                      <a:pt x="223" y="885"/>
                    </a:cubicBezTo>
                    <a:cubicBezTo>
                      <a:pt x="226" y="882"/>
                      <a:pt x="227" y="880"/>
                      <a:pt x="229" y="875"/>
                    </a:cubicBezTo>
                    <a:cubicBezTo>
                      <a:pt x="228" y="874"/>
                      <a:pt x="226" y="874"/>
                      <a:pt x="227" y="872"/>
                    </a:cubicBezTo>
                    <a:cubicBezTo>
                      <a:pt x="225" y="874"/>
                      <a:pt x="222" y="872"/>
                      <a:pt x="221" y="871"/>
                    </a:cubicBezTo>
                    <a:close/>
                    <a:moveTo>
                      <a:pt x="371" y="36"/>
                    </a:moveTo>
                    <a:cubicBezTo>
                      <a:pt x="364" y="34"/>
                      <a:pt x="356" y="38"/>
                      <a:pt x="347" y="37"/>
                    </a:cubicBezTo>
                    <a:cubicBezTo>
                      <a:pt x="346" y="39"/>
                      <a:pt x="341" y="37"/>
                      <a:pt x="341" y="39"/>
                    </a:cubicBezTo>
                    <a:cubicBezTo>
                      <a:pt x="338" y="39"/>
                      <a:pt x="336" y="40"/>
                      <a:pt x="333" y="40"/>
                    </a:cubicBezTo>
                    <a:cubicBezTo>
                      <a:pt x="333" y="40"/>
                      <a:pt x="333" y="40"/>
                      <a:pt x="333" y="39"/>
                    </a:cubicBezTo>
                    <a:cubicBezTo>
                      <a:pt x="332" y="40"/>
                      <a:pt x="332" y="40"/>
                      <a:pt x="330" y="41"/>
                    </a:cubicBezTo>
                    <a:cubicBezTo>
                      <a:pt x="313" y="43"/>
                      <a:pt x="295" y="46"/>
                      <a:pt x="278" y="53"/>
                    </a:cubicBezTo>
                    <a:cubicBezTo>
                      <a:pt x="287" y="52"/>
                      <a:pt x="295" y="50"/>
                      <a:pt x="304" y="49"/>
                    </a:cubicBezTo>
                    <a:cubicBezTo>
                      <a:pt x="306" y="49"/>
                      <a:pt x="308" y="50"/>
                      <a:pt x="310" y="49"/>
                    </a:cubicBezTo>
                    <a:cubicBezTo>
                      <a:pt x="314" y="48"/>
                      <a:pt x="320" y="45"/>
                      <a:pt x="325" y="44"/>
                    </a:cubicBezTo>
                    <a:cubicBezTo>
                      <a:pt x="340" y="40"/>
                      <a:pt x="360" y="38"/>
                      <a:pt x="381" y="37"/>
                    </a:cubicBezTo>
                    <a:cubicBezTo>
                      <a:pt x="379" y="35"/>
                      <a:pt x="374" y="37"/>
                      <a:pt x="374" y="34"/>
                    </a:cubicBezTo>
                    <a:cubicBezTo>
                      <a:pt x="372" y="35"/>
                      <a:pt x="372" y="34"/>
                      <a:pt x="371" y="36"/>
                    </a:cubicBezTo>
                    <a:close/>
                    <a:moveTo>
                      <a:pt x="477" y="38"/>
                    </a:moveTo>
                    <a:cubicBezTo>
                      <a:pt x="479" y="37"/>
                      <a:pt x="480" y="39"/>
                      <a:pt x="481" y="37"/>
                    </a:cubicBezTo>
                    <a:cubicBezTo>
                      <a:pt x="480" y="36"/>
                      <a:pt x="477" y="38"/>
                      <a:pt x="477" y="38"/>
                    </a:cubicBezTo>
                    <a:close/>
                    <a:moveTo>
                      <a:pt x="466" y="39"/>
                    </a:moveTo>
                    <a:cubicBezTo>
                      <a:pt x="449" y="40"/>
                      <a:pt x="430" y="49"/>
                      <a:pt x="411" y="51"/>
                    </a:cubicBezTo>
                    <a:cubicBezTo>
                      <a:pt x="409" y="52"/>
                      <a:pt x="407" y="51"/>
                      <a:pt x="405" y="51"/>
                    </a:cubicBezTo>
                    <a:cubicBezTo>
                      <a:pt x="400" y="52"/>
                      <a:pt x="396" y="55"/>
                      <a:pt x="391" y="54"/>
                    </a:cubicBezTo>
                    <a:cubicBezTo>
                      <a:pt x="391" y="56"/>
                      <a:pt x="389" y="55"/>
                      <a:pt x="388" y="56"/>
                    </a:cubicBezTo>
                    <a:cubicBezTo>
                      <a:pt x="386" y="57"/>
                      <a:pt x="384" y="59"/>
                      <a:pt x="382" y="61"/>
                    </a:cubicBezTo>
                    <a:cubicBezTo>
                      <a:pt x="392" y="59"/>
                      <a:pt x="401" y="56"/>
                      <a:pt x="411" y="53"/>
                    </a:cubicBezTo>
                    <a:cubicBezTo>
                      <a:pt x="432" y="48"/>
                      <a:pt x="453" y="43"/>
                      <a:pt x="476" y="38"/>
                    </a:cubicBezTo>
                    <a:cubicBezTo>
                      <a:pt x="471" y="37"/>
                      <a:pt x="469" y="39"/>
                      <a:pt x="466" y="39"/>
                    </a:cubicBezTo>
                    <a:close/>
                    <a:moveTo>
                      <a:pt x="369" y="42"/>
                    </a:moveTo>
                    <a:cubicBezTo>
                      <a:pt x="370" y="42"/>
                      <a:pt x="370" y="43"/>
                      <a:pt x="371" y="43"/>
                    </a:cubicBezTo>
                    <a:cubicBezTo>
                      <a:pt x="371" y="41"/>
                      <a:pt x="374" y="42"/>
                      <a:pt x="374" y="41"/>
                    </a:cubicBezTo>
                    <a:cubicBezTo>
                      <a:pt x="372" y="41"/>
                      <a:pt x="371" y="39"/>
                      <a:pt x="370" y="41"/>
                    </a:cubicBezTo>
                    <a:cubicBezTo>
                      <a:pt x="372" y="41"/>
                      <a:pt x="369" y="41"/>
                      <a:pt x="369" y="42"/>
                    </a:cubicBezTo>
                    <a:close/>
                    <a:moveTo>
                      <a:pt x="385" y="41"/>
                    </a:moveTo>
                    <a:cubicBezTo>
                      <a:pt x="380" y="42"/>
                      <a:pt x="377" y="43"/>
                      <a:pt x="373" y="45"/>
                    </a:cubicBezTo>
                    <a:cubicBezTo>
                      <a:pt x="374" y="45"/>
                      <a:pt x="374" y="46"/>
                      <a:pt x="374" y="47"/>
                    </a:cubicBezTo>
                    <a:cubicBezTo>
                      <a:pt x="373" y="48"/>
                      <a:pt x="371" y="48"/>
                      <a:pt x="371" y="50"/>
                    </a:cubicBezTo>
                    <a:cubicBezTo>
                      <a:pt x="377" y="50"/>
                      <a:pt x="381" y="50"/>
                      <a:pt x="387" y="50"/>
                    </a:cubicBezTo>
                    <a:cubicBezTo>
                      <a:pt x="387" y="47"/>
                      <a:pt x="387" y="43"/>
                      <a:pt x="385" y="41"/>
                    </a:cubicBezTo>
                    <a:close/>
                    <a:moveTo>
                      <a:pt x="358" y="42"/>
                    </a:moveTo>
                    <a:cubicBezTo>
                      <a:pt x="346" y="42"/>
                      <a:pt x="332" y="45"/>
                      <a:pt x="321" y="48"/>
                    </a:cubicBezTo>
                    <a:cubicBezTo>
                      <a:pt x="321" y="51"/>
                      <a:pt x="322" y="50"/>
                      <a:pt x="323" y="51"/>
                    </a:cubicBezTo>
                    <a:cubicBezTo>
                      <a:pt x="320" y="52"/>
                      <a:pt x="319" y="53"/>
                      <a:pt x="319" y="54"/>
                    </a:cubicBezTo>
                    <a:cubicBezTo>
                      <a:pt x="317" y="54"/>
                      <a:pt x="317" y="55"/>
                      <a:pt x="315" y="54"/>
                    </a:cubicBezTo>
                    <a:cubicBezTo>
                      <a:pt x="298" y="61"/>
                      <a:pt x="279" y="66"/>
                      <a:pt x="263" y="73"/>
                    </a:cubicBezTo>
                    <a:cubicBezTo>
                      <a:pt x="287" y="69"/>
                      <a:pt x="305" y="62"/>
                      <a:pt x="330" y="57"/>
                    </a:cubicBezTo>
                    <a:cubicBezTo>
                      <a:pt x="342" y="52"/>
                      <a:pt x="357" y="48"/>
                      <a:pt x="367" y="44"/>
                    </a:cubicBezTo>
                    <a:cubicBezTo>
                      <a:pt x="365" y="42"/>
                      <a:pt x="362" y="42"/>
                      <a:pt x="358" y="42"/>
                    </a:cubicBezTo>
                    <a:close/>
                    <a:moveTo>
                      <a:pt x="481" y="45"/>
                    </a:moveTo>
                    <a:cubicBezTo>
                      <a:pt x="481" y="47"/>
                      <a:pt x="480" y="47"/>
                      <a:pt x="480" y="49"/>
                    </a:cubicBezTo>
                    <a:cubicBezTo>
                      <a:pt x="482" y="49"/>
                      <a:pt x="484" y="48"/>
                      <a:pt x="485" y="49"/>
                    </a:cubicBezTo>
                    <a:cubicBezTo>
                      <a:pt x="486" y="48"/>
                      <a:pt x="487" y="46"/>
                      <a:pt x="487" y="45"/>
                    </a:cubicBezTo>
                    <a:cubicBezTo>
                      <a:pt x="487" y="46"/>
                      <a:pt x="487" y="46"/>
                      <a:pt x="488" y="46"/>
                    </a:cubicBezTo>
                    <a:cubicBezTo>
                      <a:pt x="488" y="45"/>
                      <a:pt x="489" y="44"/>
                      <a:pt x="489" y="42"/>
                    </a:cubicBezTo>
                    <a:cubicBezTo>
                      <a:pt x="485" y="42"/>
                      <a:pt x="483" y="44"/>
                      <a:pt x="481" y="45"/>
                    </a:cubicBezTo>
                    <a:close/>
                    <a:moveTo>
                      <a:pt x="412" y="58"/>
                    </a:moveTo>
                    <a:cubicBezTo>
                      <a:pt x="422" y="55"/>
                      <a:pt x="432" y="53"/>
                      <a:pt x="442" y="51"/>
                    </a:cubicBezTo>
                    <a:cubicBezTo>
                      <a:pt x="444" y="51"/>
                      <a:pt x="446" y="50"/>
                      <a:pt x="448" y="49"/>
                    </a:cubicBezTo>
                    <a:cubicBezTo>
                      <a:pt x="453" y="48"/>
                      <a:pt x="460" y="48"/>
                      <a:pt x="464" y="45"/>
                    </a:cubicBezTo>
                    <a:cubicBezTo>
                      <a:pt x="466" y="46"/>
                      <a:pt x="472" y="45"/>
                      <a:pt x="473" y="43"/>
                    </a:cubicBezTo>
                    <a:cubicBezTo>
                      <a:pt x="473" y="43"/>
                      <a:pt x="472" y="43"/>
                      <a:pt x="472" y="43"/>
                    </a:cubicBezTo>
                    <a:cubicBezTo>
                      <a:pt x="453" y="47"/>
                      <a:pt x="429" y="51"/>
                      <a:pt x="412" y="58"/>
                    </a:cubicBezTo>
                    <a:close/>
                    <a:moveTo>
                      <a:pt x="446" y="54"/>
                    </a:moveTo>
                    <a:cubicBezTo>
                      <a:pt x="456" y="52"/>
                      <a:pt x="470" y="51"/>
                      <a:pt x="478" y="49"/>
                    </a:cubicBezTo>
                    <a:cubicBezTo>
                      <a:pt x="478" y="47"/>
                      <a:pt x="480" y="46"/>
                      <a:pt x="479" y="44"/>
                    </a:cubicBezTo>
                    <a:cubicBezTo>
                      <a:pt x="468" y="48"/>
                      <a:pt x="456" y="50"/>
                      <a:pt x="446" y="54"/>
                    </a:cubicBezTo>
                    <a:close/>
                    <a:moveTo>
                      <a:pt x="357" y="51"/>
                    </a:moveTo>
                    <a:cubicBezTo>
                      <a:pt x="362" y="51"/>
                      <a:pt x="366" y="50"/>
                      <a:pt x="369" y="46"/>
                    </a:cubicBezTo>
                    <a:cubicBezTo>
                      <a:pt x="368" y="46"/>
                      <a:pt x="368" y="45"/>
                      <a:pt x="367" y="46"/>
                    </a:cubicBezTo>
                    <a:cubicBezTo>
                      <a:pt x="366" y="48"/>
                      <a:pt x="359" y="48"/>
                      <a:pt x="357" y="51"/>
                    </a:cubicBezTo>
                    <a:close/>
                    <a:moveTo>
                      <a:pt x="482" y="51"/>
                    </a:moveTo>
                    <a:cubicBezTo>
                      <a:pt x="476" y="53"/>
                      <a:pt x="477" y="64"/>
                      <a:pt x="476" y="69"/>
                    </a:cubicBezTo>
                    <a:cubicBezTo>
                      <a:pt x="475" y="68"/>
                      <a:pt x="477" y="69"/>
                      <a:pt x="477" y="68"/>
                    </a:cubicBezTo>
                    <a:cubicBezTo>
                      <a:pt x="476" y="68"/>
                      <a:pt x="476" y="68"/>
                      <a:pt x="476" y="67"/>
                    </a:cubicBezTo>
                    <a:cubicBezTo>
                      <a:pt x="477" y="67"/>
                      <a:pt x="477" y="67"/>
                      <a:pt x="478" y="67"/>
                    </a:cubicBezTo>
                    <a:cubicBezTo>
                      <a:pt x="480" y="65"/>
                      <a:pt x="480" y="64"/>
                      <a:pt x="479" y="61"/>
                    </a:cubicBezTo>
                    <a:cubicBezTo>
                      <a:pt x="480" y="60"/>
                      <a:pt x="482" y="60"/>
                      <a:pt x="483" y="59"/>
                    </a:cubicBezTo>
                    <a:cubicBezTo>
                      <a:pt x="483" y="60"/>
                      <a:pt x="482" y="60"/>
                      <a:pt x="482" y="60"/>
                    </a:cubicBezTo>
                    <a:cubicBezTo>
                      <a:pt x="484" y="60"/>
                      <a:pt x="483" y="57"/>
                      <a:pt x="485" y="58"/>
                    </a:cubicBezTo>
                    <a:cubicBezTo>
                      <a:pt x="485" y="60"/>
                      <a:pt x="483" y="60"/>
                      <a:pt x="484" y="62"/>
                    </a:cubicBezTo>
                    <a:cubicBezTo>
                      <a:pt x="483" y="62"/>
                      <a:pt x="483" y="62"/>
                      <a:pt x="482" y="62"/>
                    </a:cubicBezTo>
                    <a:cubicBezTo>
                      <a:pt x="483" y="65"/>
                      <a:pt x="480" y="72"/>
                      <a:pt x="480" y="75"/>
                    </a:cubicBezTo>
                    <a:cubicBezTo>
                      <a:pt x="480" y="74"/>
                      <a:pt x="481" y="75"/>
                      <a:pt x="482" y="74"/>
                    </a:cubicBezTo>
                    <a:cubicBezTo>
                      <a:pt x="482" y="67"/>
                      <a:pt x="489" y="60"/>
                      <a:pt x="488" y="51"/>
                    </a:cubicBezTo>
                    <a:cubicBezTo>
                      <a:pt x="486" y="53"/>
                      <a:pt x="486" y="56"/>
                      <a:pt x="485" y="57"/>
                    </a:cubicBezTo>
                    <a:cubicBezTo>
                      <a:pt x="485" y="54"/>
                      <a:pt x="483" y="57"/>
                      <a:pt x="483" y="56"/>
                    </a:cubicBezTo>
                    <a:cubicBezTo>
                      <a:pt x="484" y="55"/>
                      <a:pt x="483" y="54"/>
                      <a:pt x="485" y="53"/>
                    </a:cubicBezTo>
                    <a:cubicBezTo>
                      <a:pt x="485" y="54"/>
                      <a:pt x="484" y="55"/>
                      <a:pt x="485" y="55"/>
                    </a:cubicBezTo>
                    <a:cubicBezTo>
                      <a:pt x="485" y="54"/>
                      <a:pt x="486" y="53"/>
                      <a:pt x="486" y="51"/>
                    </a:cubicBezTo>
                    <a:cubicBezTo>
                      <a:pt x="485" y="51"/>
                      <a:pt x="481" y="53"/>
                      <a:pt x="482" y="51"/>
                    </a:cubicBezTo>
                    <a:close/>
                    <a:moveTo>
                      <a:pt x="370" y="53"/>
                    </a:moveTo>
                    <a:cubicBezTo>
                      <a:pt x="373" y="55"/>
                      <a:pt x="376" y="57"/>
                      <a:pt x="380" y="59"/>
                    </a:cubicBezTo>
                    <a:cubicBezTo>
                      <a:pt x="381" y="57"/>
                      <a:pt x="384" y="57"/>
                      <a:pt x="385" y="54"/>
                    </a:cubicBezTo>
                    <a:cubicBezTo>
                      <a:pt x="380" y="50"/>
                      <a:pt x="375" y="53"/>
                      <a:pt x="370" y="53"/>
                    </a:cubicBezTo>
                    <a:close/>
                    <a:moveTo>
                      <a:pt x="353" y="55"/>
                    </a:moveTo>
                    <a:cubicBezTo>
                      <a:pt x="356" y="55"/>
                      <a:pt x="360" y="56"/>
                      <a:pt x="361" y="54"/>
                    </a:cubicBezTo>
                    <a:cubicBezTo>
                      <a:pt x="359" y="53"/>
                      <a:pt x="354" y="53"/>
                      <a:pt x="353" y="55"/>
                    </a:cubicBezTo>
                    <a:close/>
                    <a:moveTo>
                      <a:pt x="442" y="55"/>
                    </a:moveTo>
                    <a:cubicBezTo>
                      <a:pt x="443" y="54"/>
                      <a:pt x="445" y="55"/>
                      <a:pt x="445" y="53"/>
                    </a:cubicBezTo>
                    <a:cubicBezTo>
                      <a:pt x="444" y="54"/>
                      <a:pt x="443" y="53"/>
                      <a:pt x="442" y="55"/>
                    </a:cubicBezTo>
                    <a:close/>
                    <a:moveTo>
                      <a:pt x="373" y="65"/>
                    </a:moveTo>
                    <a:cubicBezTo>
                      <a:pt x="382" y="61"/>
                      <a:pt x="372" y="55"/>
                      <a:pt x="366" y="56"/>
                    </a:cubicBezTo>
                    <a:cubicBezTo>
                      <a:pt x="369" y="58"/>
                      <a:pt x="373" y="60"/>
                      <a:pt x="373" y="65"/>
                    </a:cubicBezTo>
                    <a:close/>
                    <a:moveTo>
                      <a:pt x="472" y="67"/>
                    </a:moveTo>
                    <a:cubicBezTo>
                      <a:pt x="474" y="65"/>
                      <a:pt x="475" y="60"/>
                      <a:pt x="474" y="58"/>
                    </a:cubicBezTo>
                    <a:cubicBezTo>
                      <a:pt x="473" y="61"/>
                      <a:pt x="472" y="64"/>
                      <a:pt x="472" y="67"/>
                    </a:cubicBezTo>
                    <a:close/>
                    <a:moveTo>
                      <a:pt x="389" y="63"/>
                    </a:moveTo>
                    <a:cubicBezTo>
                      <a:pt x="392" y="62"/>
                      <a:pt x="396" y="62"/>
                      <a:pt x="398" y="60"/>
                    </a:cubicBezTo>
                    <a:cubicBezTo>
                      <a:pt x="395" y="61"/>
                      <a:pt x="389" y="61"/>
                      <a:pt x="389" y="63"/>
                    </a:cubicBezTo>
                    <a:close/>
                    <a:moveTo>
                      <a:pt x="378" y="65"/>
                    </a:moveTo>
                    <a:cubicBezTo>
                      <a:pt x="380" y="66"/>
                      <a:pt x="380" y="65"/>
                      <a:pt x="382" y="65"/>
                    </a:cubicBezTo>
                    <a:cubicBezTo>
                      <a:pt x="381" y="64"/>
                      <a:pt x="380" y="64"/>
                      <a:pt x="379" y="63"/>
                    </a:cubicBezTo>
                    <a:cubicBezTo>
                      <a:pt x="378" y="64"/>
                      <a:pt x="379" y="64"/>
                      <a:pt x="378" y="65"/>
                    </a:cubicBezTo>
                    <a:close/>
                    <a:moveTo>
                      <a:pt x="471" y="73"/>
                    </a:moveTo>
                    <a:cubicBezTo>
                      <a:pt x="471" y="71"/>
                      <a:pt x="473" y="69"/>
                      <a:pt x="472" y="67"/>
                    </a:cubicBezTo>
                    <a:cubicBezTo>
                      <a:pt x="471" y="69"/>
                      <a:pt x="470" y="72"/>
                      <a:pt x="471" y="73"/>
                    </a:cubicBezTo>
                    <a:close/>
                    <a:moveTo>
                      <a:pt x="470" y="98"/>
                    </a:moveTo>
                    <a:cubicBezTo>
                      <a:pt x="471" y="97"/>
                      <a:pt x="474" y="96"/>
                      <a:pt x="472" y="95"/>
                    </a:cubicBezTo>
                    <a:cubicBezTo>
                      <a:pt x="472" y="96"/>
                      <a:pt x="469" y="97"/>
                      <a:pt x="470" y="98"/>
                    </a:cubicBezTo>
                    <a:close/>
                    <a:moveTo>
                      <a:pt x="456" y="120"/>
                    </a:moveTo>
                    <a:cubicBezTo>
                      <a:pt x="457" y="117"/>
                      <a:pt x="460" y="113"/>
                      <a:pt x="460" y="109"/>
                    </a:cubicBezTo>
                    <a:cubicBezTo>
                      <a:pt x="459" y="113"/>
                      <a:pt x="456" y="117"/>
                      <a:pt x="456" y="120"/>
                    </a:cubicBezTo>
                    <a:close/>
                    <a:moveTo>
                      <a:pt x="494" y="130"/>
                    </a:moveTo>
                    <a:cubicBezTo>
                      <a:pt x="493" y="127"/>
                      <a:pt x="495" y="125"/>
                      <a:pt x="493" y="124"/>
                    </a:cubicBezTo>
                    <a:cubicBezTo>
                      <a:pt x="493" y="126"/>
                      <a:pt x="492" y="128"/>
                      <a:pt x="494" y="130"/>
                    </a:cubicBezTo>
                    <a:close/>
                    <a:moveTo>
                      <a:pt x="456" y="129"/>
                    </a:moveTo>
                    <a:cubicBezTo>
                      <a:pt x="456" y="128"/>
                      <a:pt x="457" y="126"/>
                      <a:pt x="458" y="124"/>
                    </a:cubicBezTo>
                    <a:cubicBezTo>
                      <a:pt x="456" y="125"/>
                      <a:pt x="455" y="128"/>
                      <a:pt x="456" y="129"/>
                    </a:cubicBezTo>
                    <a:close/>
                    <a:moveTo>
                      <a:pt x="513" y="136"/>
                    </a:moveTo>
                    <a:cubicBezTo>
                      <a:pt x="513" y="135"/>
                      <a:pt x="512" y="130"/>
                      <a:pt x="509" y="130"/>
                    </a:cubicBezTo>
                    <a:cubicBezTo>
                      <a:pt x="510" y="132"/>
                      <a:pt x="510" y="137"/>
                      <a:pt x="513" y="136"/>
                    </a:cubicBezTo>
                    <a:close/>
                    <a:moveTo>
                      <a:pt x="449" y="141"/>
                    </a:moveTo>
                    <a:cubicBezTo>
                      <a:pt x="449" y="140"/>
                      <a:pt x="450" y="140"/>
                      <a:pt x="449" y="139"/>
                    </a:cubicBezTo>
                    <a:cubicBezTo>
                      <a:pt x="448" y="138"/>
                      <a:pt x="448" y="141"/>
                      <a:pt x="449" y="141"/>
                    </a:cubicBezTo>
                    <a:close/>
                    <a:moveTo>
                      <a:pt x="492" y="147"/>
                    </a:moveTo>
                    <a:cubicBezTo>
                      <a:pt x="492" y="148"/>
                      <a:pt x="492" y="151"/>
                      <a:pt x="493" y="152"/>
                    </a:cubicBezTo>
                    <a:cubicBezTo>
                      <a:pt x="494" y="151"/>
                      <a:pt x="494" y="146"/>
                      <a:pt x="492" y="147"/>
                    </a:cubicBezTo>
                    <a:close/>
                    <a:moveTo>
                      <a:pt x="494" y="147"/>
                    </a:moveTo>
                    <a:cubicBezTo>
                      <a:pt x="493" y="145"/>
                      <a:pt x="495" y="141"/>
                      <a:pt x="493" y="140"/>
                    </a:cubicBezTo>
                    <a:cubicBezTo>
                      <a:pt x="493" y="142"/>
                      <a:pt x="492" y="145"/>
                      <a:pt x="494" y="147"/>
                    </a:cubicBezTo>
                    <a:close/>
                    <a:moveTo>
                      <a:pt x="444" y="148"/>
                    </a:moveTo>
                    <a:cubicBezTo>
                      <a:pt x="444" y="149"/>
                      <a:pt x="444" y="149"/>
                      <a:pt x="444" y="151"/>
                    </a:cubicBezTo>
                    <a:cubicBezTo>
                      <a:pt x="439" y="161"/>
                      <a:pt x="431" y="172"/>
                      <a:pt x="430" y="186"/>
                    </a:cubicBezTo>
                    <a:cubicBezTo>
                      <a:pt x="437" y="172"/>
                      <a:pt x="442" y="156"/>
                      <a:pt x="449" y="142"/>
                    </a:cubicBezTo>
                    <a:cubicBezTo>
                      <a:pt x="449" y="142"/>
                      <a:pt x="449" y="141"/>
                      <a:pt x="448" y="142"/>
                    </a:cubicBezTo>
                    <a:cubicBezTo>
                      <a:pt x="447" y="144"/>
                      <a:pt x="445" y="146"/>
                      <a:pt x="444" y="148"/>
                    </a:cubicBezTo>
                    <a:close/>
                    <a:moveTo>
                      <a:pt x="486" y="156"/>
                    </a:moveTo>
                    <a:cubicBezTo>
                      <a:pt x="485" y="157"/>
                      <a:pt x="485" y="160"/>
                      <a:pt x="484" y="161"/>
                    </a:cubicBezTo>
                    <a:cubicBezTo>
                      <a:pt x="487" y="161"/>
                      <a:pt x="487" y="168"/>
                      <a:pt x="485" y="170"/>
                    </a:cubicBezTo>
                    <a:cubicBezTo>
                      <a:pt x="487" y="172"/>
                      <a:pt x="485" y="174"/>
                      <a:pt x="487" y="176"/>
                    </a:cubicBezTo>
                    <a:cubicBezTo>
                      <a:pt x="487" y="172"/>
                      <a:pt x="488" y="165"/>
                      <a:pt x="487" y="159"/>
                    </a:cubicBezTo>
                    <a:cubicBezTo>
                      <a:pt x="487" y="158"/>
                      <a:pt x="486" y="155"/>
                      <a:pt x="485" y="155"/>
                    </a:cubicBezTo>
                    <a:cubicBezTo>
                      <a:pt x="486" y="155"/>
                      <a:pt x="486" y="155"/>
                      <a:pt x="486" y="156"/>
                    </a:cubicBezTo>
                    <a:close/>
                    <a:moveTo>
                      <a:pt x="486" y="183"/>
                    </a:moveTo>
                    <a:cubicBezTo>
                      <a:pt x="486" y="183"/>
                      <a:pt x="486" y="183"/>
                      <a:pt x="487" y="183"/>
                    </a:cubicBezTo>
                    <a:cubicBezTo>
                      <a:pt x="487" y="182"/>
                      <a:pt x="487" y="181"/>
                      <a:pt x="487" y="180"/>
                    </a:cubicBezTo>
                    <a:cubicBezTo>
                      <a:pt x="485" y="180"/>
                      <a:pt x="486" y="182"/>
                      <a:pt x="486" y="183"/>
                    </a:cubicBezTo>
                    <a:close/>
                    <a:moveTo>
                      <a:pt x="488" y="215"/>
                    </a:moveTo>
                    <a:cubicBezTo>
                      <a:pt x="488" y="215"/>
                      <a:pt x="488" y="214"/>
                      <a:pt x="488" y="214"/>
                    </a:cubicBezTo>
                    <a:cubicBezTo>
                      <a:pt x="487" y="216"/>
                      <a:pt x="489" y="217"/>
                      <a:pt x="487" y="218"/>
                    </a:cubicBezTo>
                    <a:cubicBezTo>
                      <a:pt x="487" y="215"/>
                      <a:pt x="487" y="213"/>
                      <a:pt x="488" y="212"/>
                    </a:cubicBezTo>
                    <a:cubicBezTo>
                      <a:pt x="486" y="212"/>
                      <a:pt x="488" y="210"/>
                      <a:pt x="485" y="209"/>
                    </a:cubicBezTo>
                    <a:cubicBezTo>
                      <a:pt x="486" y="211"/>
                      <a:pt x="485" y="214"/>
                      <a:pt x="486" y="215"/>
                    </a:cubicBezTo>
                    <a:cubicBezTo>
                      <a:pt x="486" y="214"/>
                      <a:pt x="485" y="213"/>
                      <a:pt x="487" y="213"/>
                    </a:cubicBezTo>
                    <a:cubicBezTo>
                      <a:pt x="484" y="216"/>
                      <a:pt x="488" y="221"/>
                      <a:pt x="485" y="222"/>
                    </a:cubicBezTo>
                    <a:cubicBezTo>
                      <a:pt x="486" y="223"/>
                      <a:pt x="486" y="224"/>
                      <a:pt x="487" y="225"/>
                    </a:cubicBezTo>
                    <a:cubicBezTo>
                      <a:pt x="488" y="224"/>
                      <a:pt x="486" y="222"/>
                      <a:pt x="488" y="221"/>
                    </a:cubicBezTo>
                    <a:cubicBezTo>
                      <a:pt x="488" y="222"/>
                      <a:pt x="487" y="224"/>
                      <a:pt x="488" y="225"/>
                    </a:cubicBezTo>
                    <a:cubicBezTo>
                      <a:pt x="488" y="224"/>
                      <a:pt x="488" y="223"/>
                      <a:pt x="489" y="222"/>
                    </a:cubicBezTo>
                    <a:cubicBezTo>
                      <a:pt x="488" y="230"/>
                      <a:pt x="490" y="237"/>
                      <a:pt x="488" y="242"/>
                    </a:cubicBezTo>
                    <a:cubicBezTo>
                      <a:pt x="487" y="240"/>
                      <a:pt x="489" y="236"/>
                      <a:pt x="486" y="235"/>
                    </a:cubicBezTo>
                    <a:cubicBezTo>
                      <a:pt x="486" y="237"/>
                      <a:pt x="487" y="239"/>
                      <a:pt x="487" y="242"/>
                    </a:cubicBezTo>
                    <a:cubicBezTo>
                      <a:pt x="490" y="246"/>
                      <a:pt x="491" y="257"/>
                      <a:pt x="490" y="263"/>
                    </a:cubicBezTo>
                    <a:cubicBezTo>
                      <a:pt x="490" y="265"/>
                      <a:pt x="489" y="264"/>
                      <a:pt x="491" y="265"/>
                    </a:cubicBezTo>
                    <a:cubicBezTo>
                      <a:pt x="490" y="266"/>
                      <a:pt x="489" y="266"/>
                      <a:pt x="489" y="267"/>
                    </a:cubicBezTo>
                    <a:cubicBezTo>
                      <a:pt x="491" y="278"/>
                      <a:pt x="492" y="285"/>
                      <a:pt x="491" y="298"/>
                    </a:cubicBezTo>
                    <a:cubicBezTo>
                      <a:pt x="493" y="298"/>
                      <a:pt x="492" y="300"/>
                      <a:pt x="494" y="301"/>
                    </a:cubicBezTo>
                    <a:cubicBezTo>
                      <a:pt x="494" y="272"/>
                      <a:pt x="492" y="228"/>
                      <a:pt x="489" y="194"/>
                    </a:cubicBezTo>
                    <a:cubicBezTo>
                      <a:pt x="488" y="194"/>
                      <a:pt x="489" y="192"/>
                      <a:pt x="488" y="192"/>
                    </a:cubicBezTo>
                    <a:cubicBezTo>
                      <a:pt x="489" y="189"/>
                      <a:pt x="487" y="186"/>
                      <a:pt x="486" y="184"/>
                    </a:cubicBezTo>
                    <a:cubicBezTo>
                      <a:pt x="487" y="188"/>
                      <a:pt x="485" y="195"/>
                      <a:pt x="485" y="200"/>
                    </a:cubicBezTo>
                    <a:cubicBezTo>
                      <a:pt x="485" y="201"/>
                      <a:pt x="485" y="205"/>
                      <a:pt x="487" y="204"/>
                    </a:cubicBezTo>
                    <a:cubicBezTo>
                      <a:pt x="487" y="203"/>
                      <a:pt x="487" y="200"/>
                      <a:pt x="487" y="198"/>
                    </a:cubicBezTo>
                    <a:cubicBezTo>
                      <a:pt x="489" y="200"/>
                      <a:pt x="488" y="202"/>
                      <a:pt x="488" y="206"/>
                    </a:cubicBezTo>
                    <a:cubicBezTo>
                      <a:pt x="487" y="206"/>
                      <a:pt x="486" y="207"/>
                      <a:pt x="486" y="207"/>
                    </a:cubicBezTo>
                    <a:cubicBezTo>
                      <a:pt x="487" y="209"/>
                      <a:pt x="490" y="212"/>
                      <a:pt x="488" y="215"/>
                    </a:cubicBezTo>
                    <a:close/>
                    <a:moveTo>
                      <a:pt x="405" y="244"/>
                    </a:moveTo>
                    <a:cubicBezTo>
                      <a:pt x="402" y="242"/>
                      <a:pt x="404" y="238"/>
                      <a:pt x="405" y="237"/>
                    </a:cubicBezTo>
                    <a:cubicBezTo>
                      <a:pt x="411" y="225"/>
                      <a:pt x="420" y="212"/>
                      <a:pt x="423" y="197"/>
                    </a:cubicBezTo>
                    <a:cubicBezTo>
                      <a:pt x="423" y="197"/>
                      <a:pt x="424" y="197"/>
                      <a:pt x="424" y="197"/>
                    </a:cubicBezTo>
                    <a:cubicBezTo>
                      <a:pt x="424" y="192"/>
                      <a:pt x="428" y="187"/>
                      <a:pt x="426" y="184"/>
                    </a:cubicBezTo>
                    <a:cubicBezTo>
                      <a:pt x="422" y="190"/>
                      <a:pt x="423" y="195"/>
                      <a:pt x="418" y="200"/>
                    </a:cubicBezTo>
                    <a:cubicBezTo>
                      <a:pt x="419" y="200"/>
                      <a:pt x="419" y="201"/>
                      <a:pt x="419" y="201"/>
                    </a:cubicBezTo>
                    <a:cubicBezTo>
                      <a:pt x="418" y="203"/>
                      <a:pt x="417" y="205"/>
                      <a:pt x="416" y="208"/>
                    </a:cubicBezTo>
                    <a:cubicBezTo>
                      <a:pt x="415" y="210"/>
                      <a:pt x="414" y="212"/>
                      <a:pt x="413" y="215"/>
                    </a:cubicBezTo>
                    <a:cubicBezTo>
                      <a:pt x="410" y="221"/>
                      <a:pt x="407" y="228"/>
                      <a:pt x="404" y="233"/>
                    </a:cubicBezTo>
                    <a:cubicBezTo>
                      <a:pt x="403" y="238"/>
                      <a:pt x="400" y="243"/>
                      <a:pt x="397" y="247"/>
                    </a:cubicBezTo>
                    <a:cubicBezTo>
                      <a:pt x="396" y="251"/>
                      <a:pt x="396" y="255"/>
                      <a:pt x="393" y="259"/>
                    </a:cubicBezTo>
                    <a:cubicBezTo>
                      <a:pt x="389" y="273"/>
                      <a:pt x="382" y="289"/>
                      <a:pt x="376" y="303"/>
                    </a:cubicBezTo>
                    <a:cubicBezTo>
                      <a:pt x="376" y="309"/>
                      <a:pt x="372" y="316"/>
                      <a:pt x="370" y="323"/>
                    </a:cubicBezTo>
                    <a:cubicBezTo>
                      <a:pt x="378" y="307"/>
                      <a:pt x="386" y="290"/>
                      <a:pt x="393" y="273"/>
                    </a:cubicBezTo>
                    <a:cubicBezTo>
                      <a:pt x="393" y="273"/>
                      <a:pt x="393" y="272"/>
                      <a:pt x="395" y="272"/>
                    </a:cubicBezTo>
                    <a:cubicBezTo>
                      <a:pt x="398" y="258"/>
                      <a:pt x="408" y="246"/>
                      <a:pt x="411" y="231"/>
                    </a:cubicBezTo>
                    <a:cubicBezTo>
                      <a:pt x="411" y="231"/>
                      <a:pt x="413" y="229"/>
                      <a:pt x="411" y="230"/>
                    </a:cubicBezTo>
                    <a:cubicBezTo>
                      <a:pt x="408" y="235"/>
                      <a:pt x="408" y="239"/>
                      <a:pt x="405" y="244"/>
                    </a:cubicBezTo>
                    <a:close/>
                    <a:moveTo>
                      <a:pt x="487" y="233"/>
                    </a:moveTo>
                    <a:cubicBezTo>
                      <a:pt x="487" y="232"/>
                      <a:pt x="488" y="229"/>
                      <a:pt x="486" y="229"/>
                    </a:cubicBezTo>
                    <a:cubicBezTo>
                      <a:pt x="486" y="231"/>
                      <a:pt x="486" y="232"/>
                      <a:pt x="487" y="233"/>
                    </a:cubicBezTo>
                    <a:close/>
                    <a:moveTo>
                      <a:pt x="551" y="236"/>
                    </a:moveTo>
                    <a:cubicBezTo>
                      <a:pt x="550" y="234"/>
                      <a:pt x="550" y="231"/>
                      <a:pt x="548" y="231"/>
                    </a:cubicBezTo>
                    <a:cubicBezTo>
                      <a:pt x="549" y="233"/>
                      <a:pt x="550" y="235"/>
                      <a:pt x="551" y="236"/>
                    </a:cubicBezTo>
                    <a:close/>
                    <a:moveTo>
                      <a:pt x="631" y="395"/>
                    </a:moveTo>
                    <a:cubicBezTo>
                      <a:pt x="630" y="394"/>
                      <a:pt x="629" y="394"/>
                      <a:pt x="628" y="393"/>
                    </a:cubicBezTo>
                    <a:cubicBezTo>
                      <a:pt x="626" y="387"/>
                      <a:pt x="623" y="385"/>
                      <a:pt x="622" y="377"/>
                    </a:cubicBezTo>
                    <a:cubicBezTo>
                      <a:pt x="622" y="377"/>
                      <a:pt x="622" y="377"/>
                      <a:pt x="623" y="377"/>
                    </a:cubicBezTo>
                    <a:cubicBezTo>
                      <a:pt x="623" y="377"/>
                      <a:pt x="623" y="378"/>
                      <a:pt x="623" y="377"/>
                    </a:cubicBezTo>
                    <a:cubicBezTo>
                      <a:pt x="621" y="374"/>
                      <a:pt x="620" y="371"/>
                      <a:pt x="618" y="368"/>
                    </a:cubicBezTo>
                    <a:cubicBezTo>
                      <a:pt x="616" y="367"/>
                      <a:pt x="620" y="370"/>
                      <a:pt x="618" y="371"/>
                    </a:cubicBezTo>
                    <a:cubicBezTo>
                      <a:pt x="616" y="367"/>
                      <a:pt x="614" y="364"/>
                      <a:pt x="614" y="360"/>
                    </a:cubicBezTo>
                    <a:cubicBezTo>
                      <a:pt x="615" y="360"/>
                      <a:pt x="615" y="361"/>
                      <a:pt x="615" y="361"/>
                    </a:cubicBezTo>
                    <a:cubicBezTo>
                      <a:pt x="612" y="350"/>
                      <a:pt x="606" y="343"/>
                      <a:pt x="603" y="333"/>
                    </a:cubicBezTo>
                    <a:cubicBezTo>
                      <a:pt x="602" y="332"/>
                      <a:pt x="601" y="333"/>
                      <a:pt x="601" y="332"/>
                    </a:cubicBezTo>
                    <a:cubicBezTo>
                      <a:pt x="602" y="331"/>
                      <a:pt x="601" y="330"/>
                      <a:pt x="601" y="328"/>
                    </a:cubicBezTo>
                    <a:cubicBezTo>
                      <a:pt x="600" y="327"/>
                      <a:pt x="600" y="329"/>
                      <a:pt x="599" y="327"/>
                    </a:cubicBezTo>
                    <a:cubicBezTo>
                      <a:pt x="597" y="322"/>
                      <a:pt x="595" y="316"/>
                      <a:pt x="591" y="312"/>
                    </a:cubicBezTo>
                    <a:cubicBezTo>
                      <a:pt x="589" y="313"/>
                      <a:pt x="588" y="313"/>
                      <a:pt x="586" y="312"/>
                    </a:cubicBezTo>
                    <a:cubicBezTo>
                      <a:pt x="581" y="299"/>
                      <a:pt x="577" y="288"/>
                      <a:pt x="570" y="277"/>
                    </a:cubicBezTo>
                    <a:cubicBezTo>
                      <a:pt x="568" y="272"/>
                      <a:pt x="568" y="270"/>
                      <a:pt x="565" y="267"/>
                    </a:cubicBezTo>
                    <a:cubicBezTo>
                      <a:pt x="565" y="269"/>
                      <a:pt x="565" y="271"/>
                      <a:pt x="564" y="271"/>
                    </a:cubicBezTo>
                    <a:cubicBezTo>
                      <a:pt x="559" y="267"/>
                      <a:pt x="559" y="258"/>
                      <a:pt x="555" y="252"/>
                    </a:cubicBezTo>
                    <a:cubicBezTo>
                      <a:pt x="552" y="250"/>
                      <a:pt x="551" y="244"/>
                      <a:pt x="548" y="241"/>
                    </a:cubicBezTo>
                    <a:cubicBezTo>
                      <a:pt x="547" y="241"/>
                      <a:pt x="545" y="242"/>
                      <a:pt x="547" y="240"/>
                    </a:cubicBezTo>
                    <a:cubicBezTo>
                      <a:pt x="545" y="239"/>
                      <a:pt x="547" y="241"/>
                      <a:pt x="546" y="241"/>
                    </a:cubicBezTo>
                    <a:cubicBezTo>
                      <a:pt x="544" y="238"/>
                      <a:pt x="544" y="234"/>
                      <a:pt x="544" y="232"/>
                    </a:cubicBezTo>
                    <a:cubicBezTo>
                      <a:pt x="544" y="232"/>
                      <a:pt x="541" y="238"/>
                      <a:pt x="542" y="235"/>
                    </a:cubicBezTo>
                    <a:cubicBezTo>
                      <a:pt x="540" y="241"/>
                      <a:pt x="543" y="250"/>
                      <a:pt x="540" y="257"/>
                    </a:cubicBezTo>
                    <a:cubicBezTo>
                      <a:pt x="544" y="284"/>
                      <a:pt x="541" y="307"/>
                      <a:pt x="543" y="335"/>
                    </a:cubicBezTo>
                    <a:cubicBezTo>
                      <a:pt x="542" y="335"/>
                      <a:pt x="542" y="336"/>
                      <a:pt x="541" y="336"/>
                    </a:cubicBezTo>
                    <a:cubicBezTo>
                      <a:pt x="542" y="342"/>
                      <a:pt x="541" y="351"/>
                      <a:pt x="541" y="360"/>
                    </a:cubicBezTo>
                    <a:cubicBezTo>
                      <a:pt x="541" y="360"/>
                      <a:pt x="540" y="360"/>
                      <a:pt x="540" y="360"/>
                    </a:cubicBezTo>
                    <a:cubicBezTo>
                      <a:pt x="542" y="361"/>
                      <a:pt x="540" y="363"/>
                      <a:pt x="541" y="366"/>
                    </a:cubicBezTo>
                    <a:cubicBezTo>
                      <a:pt x="542" y="356"/>
                      <a:pt x="546" y="347"/>
                      <a:pt x="547" y="336"/>
                    </a:cubicBezTo>
                    <a:cubicBezTo>
                      <a:pt x="547" y="327"/>
                      <a:pt x="545" y="314"/>
                      <a:pt x="547" y="306"/>
                    </a:cubicBezTo>
                    <a:cubicBezTo>
                      <a:pt x="545" y="302"/>
                      <a:pt x="545" y="298"/>
                      <a:pt x="547" y="295"/>
                    </a:cubicBezTo>
                    <a:cubicBezTo>
                      <a:pt x="547" y="302"/>
                      <a:pt x="548" y="307"/>
                      <a:pt x="547" y="313"/>
                    </a:cubicBezTo>
                    <a:cubicBezTo>
                      <a:pt x="550" y="312"/>
                      <a:pt x="547" y="306"/>
                      <a:pt x="550" y="303"/>
                    </a:cubicBezTo>
                    <a:cubicBezTo>
                      <a:pt x="553" y="313"/>
                      <a:pt x="550" y="325"/>
                      <a:pt x="549" y="334"/>
                    </a:cubicBezTo>
                    <a:cubicBezTo>
                      <a:pt x="551" y="337"/>
                      <a:pt x="549" y="341"/>
                      <a:pt x="549" y="345"/>
                    </a:cubicBezTo>
                    <a:cubicBezTo>
                      <a:pt x="548" y="355"/>
                      <a:pt x="551" y="367"/>
                      <a:pt x="547" y="369"/>
                    </a:cubicBezTo>
                    <a:cubicBezTo>
                      <a:pt x="545" y="364"/>
                      <a:pt x="547" y="358"/>
                      <a:pt x="546" y="354"/>
                    </a:cubicBezTo>
                    <a:cubicBezTo>
                      <a:pt x="545" y="357"/>
                      <a:pt x="543" y="359"/>
                      <a:pt x="544" y="362"/>
                    </a:cubicBezTo>
                    <a:cubicBezTo>
                      <a:pt x="544" y="362"/>
                      <a:pt x="544" y="363"/>
                      <a:pt x="542" y="363"/>
                    </a:cubicBezTo>
                    <a:cubicBezTo>
                      <a:pt x="543" y="365"/>
                      <a:pt x="543" y="366"/>
                      <a:pt x="542" y="368"/>
                    </a:cubicBezTo>
                    <a:cubicBezTo>
                      <a:pt x="541" y="369"/>
                      <a:pt x="541" y="368"/>
                      <a:pt x="540" y="368"/>
                    </a:cubicBezTo>
                    <a:cubicBezTo>
                      <a:pt x="540" y="373"/>
                      <a:pt x="538" y="378"/>
                      <a:pt x="537" y="383"/>
                    </a:cubicBezTo>
                    <a:cubicBezTo>
                      <a:pt x="533" y="400"/>
                      <a:pt x="534" y="420"/>
                      <a:pt x="530" y="437"/>
                    </a:cubicBezTo>
                    <a:cubicBezTo>
                      <a:pt x="531" y="437"/>
                      <a:pt x="531" y="436"/>
                      <a:pt x="531" y="437"/>
                    </a:cubicBezTo>
                    <a:cubicBezTo>
                      <a:pt x="531" y="440"/>
                      <a:pt x="529" y="443"/>
                      <a:pt x="530" y="447"/>
                    </a:cubicBezTo>
                    <a:cubicBezTo>
                      <a:pt x="530" y="447"/>
                      <a:pt x="529" y="448"/>
                      <a:pt x="529" y="448"/>
                    </a:cubicBezTo>
                    <a:cubicBezTo>
                      <a:pt x="530" y="454"/>
                      <a:pt x="526" y="464"/>
                      <a:pt x="526" y="470"/>
                    </a:cubicBezTo>
                    <a:cubicBezTo>
                      <a:pt x="521" y="487"/>
                      <a:pt x="515" y="507"/>
                      <a:pt x="512" y="527"/>
                    </a:cubicBezTo>
                    <a:cubicBezTo>
                      <a:pt x="512" y="527"/>
                      <a:pt x="512" y="528"/>
                      <a:pt x="511" y="529"/>
                    </a:cubicBezTo>
                    <a:cubicBezTo>
                      <a:pt x="511" y="537"/>
                      <a:pt x="509" y="546"/>
                      <a:pt x="505" y="554"/>
                    </a:cubicBezTo>
                    <a:cubicBezTo>
                      <a:pt x="501" y="577"/>
                      <a:pt x="492" y="599"/>
                      <a:pt x="487" y="622"/>
                    </a:cubicBezTo>
                    <a:cubicBezTo>
                      <a:pt x="486" y="621"/>
                      <a:pt x="485" y="622"/>
                      <a:pt x="485" y="624"/>
                    </a:cubicBezTo>
                    <a:cubicBezTo>
                      <a:pt x="485" y="625"/>
                      <a:pt x="487" y="623"/>
                      <a:pt x="487" y="625"/>
                    </a:cubicBezTo>
                    <a:cubicBezTo>
                      <a:pt x="486" y="626"/>
                      <a:pt x="485" y="626"/>
                      <a:pt x="484" y="626"/>
                    </a:cubicBezTo>
                    <a:cubicBezTo>
                      <a:pt x="484" y="627"/>
                      <a:pt x="484" y="628"/>
                      <a:pt x="484" y="629"/>
                    </a:cubicBezTo>
                    <a:cubicBezTo>
                      <a:pt x="478" y="635"/>
                      <a:pt x="479" y="646"/>
                      <a:pt x="475" y="654"/>
                    </a:cubicBezTo>
                    <a:cubicBezTo>
                      <a:pt x="474" y="656"/>
                      <a:pt x="473" y="658"/>
                      <a:pt x="472" y="662"/>
                    </a:cubicBezTo>
                    <a:cubicBezTo>
                      <a:pt x="469" y="670"/>
                      <a:pt x="463" y="681"/>
                      <a:pt x="462" y="689"/>
                    </a:cubicBezTo>
                    <a:cubicBezTo>
                      <a:pt x="459" y="695"/>
                      <a:pt x="458" y="702"/>
                      <a:pt x="455" y="707"/>
                    </a:cubicBezTo>
                    <a:cubicBezTo>
                      <a:pt x="454" y="708"/>
                      <a:pt x="454" y="707"/>
                      <a:pt x="452" y="707"/>
                    </a:cubicBezTo>
                    <a:cubicBezTo>
                      <a:pt x="450" y="713"/>
                      <a:pt x="447" y="719"/>
                      <a:pt x="445" y="727"/>
                    </a:cubicBezTo>
                    <a:cubicBezTo>
                      <a:pt x="438" y="744"/>
                      <a:pt x="432" y="759"/>
                      <a:pt x="427" y="778"/>
                    </a:cubicBezTo>
                    <a:cubicBezTo>
                      <a:pt x="424" y="779"/>
                      <a:pt x="425" y="785"/>
                      <a:pt x="421" y="785"/>
                    </a:cubicBezTo>
                    <a:cubicBezTo>
                      <a:pt x="421" y="785"/>
                      <a:pt x="422" y="783"/>
                      <a:pt x="421" y="783"/>
                    </a:cubicBezTo>
                    <a:cubicBezTo>
                      <a:pt x="419" y="784"/>
                      <a:pt x="417" y="787"/>
                      <a:pt x="418" y="790"/>
                    </a:cubicBezTo>
                    <a:cubicBezTo>
                      <a:pt x="414" y="797"/>
                      <a:pt x="410" y="803"/>
                      <a:pt x="408" y="812"/>
                    </a:cubicBezTo>
                    <a:cubicBezTo>
                      <a:pt x="418" y="810"/>
                      <a:pt x="431" y="808"/>
                      <a:pt x="442" y="810"/>
                    </a:cubicBezTo>
                    <a:cubicBezTo>
                      <a:pt x="443" y="810"/>
                      <a:pt x="442" y="809"/>
                      <a:pt x="443" y="809"/>
                    </a:cubicBezTo>
                    <a:cubicBezTo>
                      <a:pt x="451" y="808"/>
                      <a:pt x="459" y="809"/>
                      <a:pt x="465" y="809"/>
                    </a:cubicBezTo>
                    <a:cubicBezTo>
                      <a:pt x="472" y="809"/>
                      <a:pt x="480" y="806"/>
                      <a:pt x="489" y="809"/>
                    </a:cubicBezTo>
                    <a:cubicBezTo>
                      <a:pt x="483" y="810"/>
                      <a:pt x="473" y="811"/>
                      <a:pt x="466" y="812"/>
                    </a:cubicBezTo>
                    <a:cubicBezTo>
                      <a:pt x="466" y="812"/>
                      <a:pt x="467" y="813"/>
                      <a:pt x="466" y="813"/>
                    </a:cubicBezTo>
                    <a:cubicBezTo>
                      <a:pt x="465" y="813"/>
                      <a:pt x="466" y="813"/>
                      <a:pt x="465" y="812"/>
                    </a:cubicBezTo>
                    <a:cubicBezTo>
                      <a:pt x="464" y="813"/>
                      <a:pt x="464" y="814"/>
                      <a:pt x="463" y="815"/>
                    </a:cubicBezTo>
                    <a:cubicBezTo>
                      <a:pt x="445" y="815"/>
                      <a:pt x="430" y="816"/>
                      <a:pt x="409" y="816"/>
                    </a:cubicBezTo>
                    <a:cubicBezTo>
                      <a:pt x="409" y="816"/>
                      <a:pt x="409" y="814"/>
                      <a:pt x="408" y="815"/>
                    </a:cubicBezTo>
                    <a:cubicBezTo>
                      <a:pt x="402" y="814"/>
                      <a:pt x="404" y="821"/>
                      <a:pt x="399" y="821"/>
                    </a:cubicBezTo>
                    <a:cubicBezTo>
                      <a:pt x="395" y="826"/>
                      <a:pt x="391" y="831"/>
                      <a:pt x="388" y="836"/>
                    </a:cubicBezTo>
                    <a:cubicBezTo>
                      <a:pt x="389" y="836"/>
                      <a:pt x="390" y="834"/>
                      <a:pt x="391" y="836"/>
                    </a:cubicBezTo>
                    <a:cubicBezTo>
                      <a:pt x="390" y="837"/>
                      <a:pt x="391" y="839"/>
                      <a:pt x="389" y="840"/>
                    </a:cubicBezTo>
                    <a:cubicBezTo>
                      <a:pt x="388" y="840"/>
                      <a:pt x="388" y="840"/>
                      <a:pt x="387" y="840"/>
                    </a:cubicBezTo>
                    <a:cubicBezTo>
                      <a:pt x="375" y="855"/>
                      <a:pt x="364" y="868"/>
                      <a:pt x="353" y="884"/>
                    </a:cubicBezTo>
                    <a:cubicBezTo>
                      <a:pt x="355" y="887"/>
                      <a:pt x="357" y="890"/>
                      <a:pt x="362" y="891"/>
                    </a:cubicBezTo>
                    <a:cubicBezTo>
                      <a:pt x="363" y="889"/>
                      <a:pt x="360" y="888"/>
                      <a:pt x="360" y="886"/>
                    </a:cubicBezTo>
                    <a:cubicBezTo>
                      <a:pt x="360" y="884"/>
                      <a:pt x="362" y="884"/>
                      <a:pt x="364" y="885"/>
                    </a:cubicBezTo>
                    <a:cubicBezTo>
                      <a:pt x="363" y="886"/>
                      <a:pt x="363" y="886"/>
                      <a:pt x="364" y="887"/>
                    </a:cubicBezTo>
                    <a:cubicBezTo>
                      <a:pt x="365" y="889"/>
                      <a:pt x="367" y="889"/>
                      <a:pt x="368" y="890"/>
                    </a:cubicBezTo>
                    <a:cubicBezTo>
                      <a:pt x="369" y="889"/>
                      <a:pt x="369" y="888"/>
                      <a:pt x="370" y="888"/>
                    </a:cubicBezTo>
                    <a:cubicBezTo>
                      <a:pt x="379" y="885"/>
                      <a:pt x="391" y="884"/>
                      <a:pt x="400" y="884"/>
                    </a:cubicBezTo>
                    <a:cubicBezTo>
                      <a:pt x="404" y="884"/>
                      <a:pt x="409" y="883"/>
                      <a:pt x="411" y="885"/>
                    </a:cubicBezTo>
                    <a:cubicBezTo>
                      <a:pt x="412" y="884"/>
                      <a:pt x="412" y="884"/>
                      <a:pt x="413" y="883"/>
                    </a:cubicBezTo>
                    <a:cubicBezTo>
                      <a:pt x="412" y="885"/>
                      <a:pt x="414" y="884"/>
                      <a:pt x="414" y="885"/>
                    </a:cubicBezTo>
                    <a:cubicBezTo>
                      <a:pt x="415" y="883"/>
                      <a:pt x="413" y="885"/>
                      <a:pt x="413" y="883"/>
                    </a:cubicBezTo>
                    <a:cubicBezTo>
                      <a:pt x="416" y="884"/>
                      <a:pt x="417" y="881"/>
                      <a:pt x="420" y="883"/>
                    </a:cubicBezTo>
                    <a:cubicBezTo>
                      <a:pt x="417" y="889"/>
                      <a:pt x="404" y="886"/>
                      <a:pt x="397" y="885"/>
                    </a:cubicBezTo>
                    <a:cubicBezTo>
                      <a:pt x="397" y="885"/>
                      <a:pt x="397" y="886"/>
                      <a:pt x="396" y="886"/>
                    </a:cubicBezTo>
                    <a:cubicBezTo>
                      <a:pt x="395" y="885"/>
                      <a:pt x="394" y="886"/>
                      <a:pt x="393" y="885"/>
                    </a:cubicBezTo>
                    <a:cubicBezTo>
                      <a:pt x="390" y="887"/>
                      <a:pt x="381" y="886"/>
                      <a:pt x="378" y="889"/>
                    </a:cubicBezTo>
                    <a:cubicBezTo>
                      <a:pt x="380" y="889"/>
                      <a:pt x="382" y="888"/>
                      <a:pt x="383" y="889"/>
                    </a:cubicBezTo>
                    <a:cubicBezTo>
                      <a:pt x="383" y="891"/>
                      <a:pt x="380" y="889"/>
                      <a:pt x="379" y="890"/>
                    </a:cubicBezTo>
                    <a:cubicBezTo>
                      <a:pt x="381" y="891"/>
                      <a:pt x="381" y="891"/>
                      <a:pt x="381" y="893"/>
                    </a:cubicBezTo>
                    <a:cubicBezTo>
                      <a:pt x="375" y="893"/>
                      <a:pt x="367" y="891"/>
                      <a:pt x="361" y="893"/>
                    </a:cubicBezTo>
                    <a:cubicBezTo>
                      <a:pt x="358" y="891"/>
                      <a:pt x="354" y="889"/>
                      <a:pt x="351" y="887"/>
                    </a:cubicBezTo>
                    <a:cubicBezTo>
                      <a:pt x="348" y="890"/>
                      <a:pt x="345" y="894"/>
                      <a:pt x="343" y="898"/>
                    </a:cubicBezTo>
                    <a:cubicBezTo>
                      <a:pt x="350" y="900"/>
                      <a:pt x="357" y="898"/>
                      <a:pt x="361" y="897"/>
                    </a:cubicBezTo>
                    <a:cubicBezTo>
                      <a:pt x="371" y="895"/>
                      <a:pt x="382" y="895"/>
                      <a:pt x="391" y="893"/>
                    </a:cubicBezTo>
                    <a:cubicBezTo>
                      <a:pt x="389" y="893"/>
                      <a:pt x="387" y="892"/>
                      <a:pt x="385" y="891"/>
                    </a:cubicBezTo>
                    <a:cubicBezTo>
                      <a:pt x="401" y="893"/>
                      <a:pt x="413" y="885"/>
                      <a:pt x="427" y="888"/>
                    </a:cubicBezTo>
                    <a:cubicBezTo>
                      <a:pt x="430" y="885"/>
                      <a:pt x="434" y="883"/>
                      <a:pt x="436" y="879"/>
                    </a:cubicBezTo>
                    <a:cubicBezTo>
                      <a:pt x="437" y="878"/>
                      <a:pt x="437" y="876"/>
                      <a:pt x="438" y="874"/>
                    </a:cubicBezTo>
                    <a:cubicBezTo>
                      <a:pt x="439" y="873"/>
                      <a:pt x="440" y="872"/>
                      <a:pt x="441" y="871"/>
                    </a:cubicBezTo>
                    <a:cubicBezTo>
                      <a:pt x="442" y="869"/>
                      <a:pt x="443" y="867"/>
                      <a:pt x="444" y="866"/>
                    </a:cubicBezTo>
                    <a:cubicBezTo>
                      <a:pt x="445" y="863"/>
                      <a:pt x="448" y="861"/>
                      <a:pt x="451" y="858"/>
                    </a:cubicBezTo>
                    <a:cubicBezTo>
                      <a:pt x="455" y="852"/>
                      <a:pt x="461" y="846"/>
                      <a:pt x="467" y="844"/>
                    </a:cubicBezTo>
                    <a:cubicBezTo>
                      <a:pt x="472" y="843"/>
                      <a:pt x="477" y="844"/>
                      <a:pt x="482" y="842"/>
                    </a:cubicBezTo>
                    <a:cubicBezTo>
                      <a:pt x="482" y="835"/>
                      <a:pt x="482" y="829"/>
                      <a:pt x="481" y="819"/>
                    </a:cubicBezTo>
                    <a:cubicBezTo>
                      <a:pt x="482" y="819"/>
                      <a:pt x="481" y="818"/>
                      <a:pt x="483" y="818"/>
                    </a:cubicBezTo>
                    <a:cubicBezTo>
                      <a:pt x="484" y="820"/>
                      <a:pt x="486" y="820"/>
                      <a:pt x="487" y="822"/>
                    </a:cubicBezTo>
                    <a:cubicBezTo>
                      <a:pt x="484" y="828"/>
                      <a:pt x="485" y="837"/>
                      <a:pt x="485" y="843"/>
                    </a:cubicBezTo>
                    <a:cubicBezTo>
                      <a:pt x="487" y="843"/>
                      <a:pt x="490" y="843"/>
                      <a:pt x="491" y="842"/>
                    </a:cubicBezTo>
                    <a:cubicBezTo>
                      <a:pt x="491" y="830"/>
                      <a:pt x="491" y="824"/>
                      <a:pt x="492" y="812"/>
                    </a:cubicBezTo>
                    <a:cubicBezTo>
                      <a:pt x="491" y="811"/>
                      <a:pt x="488" y="812"/>
                      <a:pt x="488" y="811"/>
                    </a:cubicBezTo>
                    <a:cubicBezTo>
                      <a:pt x="491" y="811"/>
                      <a:pt x="493" y="810"/>
                      <a:pt x="495" y="809"/>
                    </a:cubicBezTo>
                    <a:cubicBezTo>
                      <a:pt x="494" y="808"/>
                      <a:pt x="492" y="809"/>
                      <a:pt x="491" y="808"/>
                    </a:cubicBezTo>
                    <a:cubicBezTo>
                      <a:pt x="494" y="808"/>
                      <a:pt x="495" y="808"/>
                      <a:pt x="497" y="808"/>
                    </a:cubicBezTo>
                    <a:cubicBezTo>
                      <a:pt x="499" y="806"/>
                      <a:pt x="503" y="806"/>
                      <a:pt x="508" y="806"/>
                    </a:cubicBezTo>
                    <a:cubicBezTo>
                      <a:pt x="519" y="807"/>
                      <a:pt x="533" y="807"/>
                      <a:pt x="541" y="809"/>
                    </a:cubicBezTo>
                    <a:cubicBezTo>
                      <a:pt x="540" y="808"/>
                      <a:pt x="541" y="808"/>
                      <a:pt x="542" y="808"/>
                    </a:cubicBezTo>
                    <a:cubicBezTo>
                      <a:pt x="556" y="809"/>
                      <a:pt x="565" y="809"/>
                      <a:pt x="581" y="810"/>
                    </a:cubicBezTo>
                    <a:cubicBezTo>
                      <a:pt x="579" y="788"/>
                      <a:pt x="582" y="768"/>
                      <a:pt x="583" y="748"/>
                    </a:cubicBezTo>
                    <a:cubicBezTo>
                      <a:pt x="583" y="744"/>
                      <a:pt x="585" y="739"/>
                      <a:pt x="585" y="735"/>
                    </a:cubicBezTo>
                    <a:cubicBezTo>
                      <a:pt x="585" y="734"/>
                      <a:pt x="584" y="734"/>
                      <a:pt x="584" y="733"/>
                    </a:cubicBezTo>
                    <a:cubicBezTo>
                      <a:pt x="584" y="729"/>
                      <a:pt x="585" y="725"/>
                      <a:pt x="586" y="722"/>
                    </a:cubicBezTo>
                    <a:cubicBezTo>
                      <a:pt x="584" y="697"/>
                      <a:pt x="589" y="679"/>
                      <a:pt x="588" y="657"/>
                    </a:cubicBezTo>
                    <a:cubicBezTo>
                      <a:pt x="593" y="616"/>
                      <a:pt x="591" y="569"/>
                      <a:pt x="594" y="525"/>
                    </a:cubicBezTo>
                    <a:cubicBezTo>
                      <a:pt x="592" y="514"/>
                      <a:pt x="596" y="491"/>
                      <a:pt x="598" y="475"/>
                    </a:cubicBezTo>
                    <a:cubicBezTo>
                      <a:pt x="596" y="471"/>
                      <a:pt x="593" y="469"/>
                      <a:pt x="591" y="465"/>
                    </a:cubicBezTo>
                    <a:cubicBezTo>
                      <a:pt x="586" y="459"/>
                      <a:pt x="583" y="452"/>
                      <a:pt x="578" y="445"/>
                    </a:cubicBezTo>
                    <a:cubicBezTo>
                      <a:pt x="578" y="443"/>
                      <a:pt x="574" y="441"/>
                      <a:pt x="576" y="439"/>
                    </a:cubicBezTo>
                    <a:cubicBezTo>
                      <a:pt x="581" y="441"/>
                      <a:pt x="581" y="446"/>
                      <a:pt x="585" y="449"/>
                    </a:cubicBezTo>
                    <a:cubicBezTo>
                      <a:pt x="584" y="449"/>
                      <a:pt x="584" y="449"/>
                      <a:pt x="583" y="448"/>
                    </a:cubicBezTo>
                    <a:cubicBezTo>
                      <a:pt x="585" y="453"/>
                      <a:pt x="589" y="454"/>
                      <a:pt x="589" y="460"/>
                    </a:cubicBezTo>
                    <a:cubicBezTo>
                      <a:pt x="593" y="462"/>
                      <a:pt x="595" y="469"/>
                      <a:pt x="598" y="471"/>
                    </a:cubicBezTo>
                    <a:cubicBezTo>
                      <a:pt x="597" y="469"/>
                      <a:pt x="599" y="467"/>
                      <a:pt x="599" y="463"/>
                    </a:cubicBezTo>
                    <a:cubicBezTo>
                      <a:pt x="591" y="451"/>
                      <a:pt x="582" y="440"/>
                      <a:pt x="574" y="428"/>
                    </a:cubicBezTo>
                    <a:cubicBezTo>
                      <a:pt x="575" y="427"/>
                      <a:pt x="575" y="427"/>
                      <a:pt x="576" y="427"/>
                    </a:cubicBezTo>
                    <a:cubicBezTo>
                      <a:pt x="580" y="430"/>
                      <a:pt x="581" y="436"/>
                      <a:pt x="584" y="440"/>
                    </a:cubicBezTo>
                    <a:cubicBezTo>
                      <a:pt x="587" y="443"/>
                      <a:pt x="590" y="446"/>
                      <a:pt x="591" y="450"/>
                    </a:cubicBezTo>
                    <a:cubicBezTo>
                      <a:pt x="595" y="452"/>
                      <a:pt x="595" y="458"/>
                      <a:pt x="600" y="460"/>
                    </a:cubicBezTo>
                    <a:cubicBezTo>
                      <a:pt x="599" y="454"/>
                      <a:pt x="601" y="450"/>
                      <a:pt x="600" y="446"/>
                    </a:cubicBezTo>
                    <a:cubicBezTo>
                      <a:pt x="600" y="444"/>
                      <a:pt x="598" y="443"/>
                      <a:pt x="597" y="441"/>
                    </a:cubicBezTo>
                    <a:cubicBezTo>
                      <a:pt x="594" y="437"/>
                      <a:pt x="591" y="432"/>
                      <a:pt x="588" y="427"/>
                    </a:cubicBezTo>
                    <a:cubicBezTo>
                      <a:pt x="587" y="427"/>
                      <a:pt x="586" y="428"/>
                      <a:pt x="586" y="427"/>
                    </a:cubicBezTo>
                    <a:cubicBezTo>
                      <a:pt x="585" y="422"/>
                      <a:pt x="580" y="419"/>
                      <a:pt x="578" y="413"/>
                    </a:cubicBezTo>
                    <a:cubicBezTo>
                      <a:pt x="578" y="413"/>
                      <a:pt x="578" y="412"/>
                      <a:pt x="579" y="412"/>
                    </a:cubicBezTo>
                    <a:cubicBezTo>
                      <a:pt x="585" y="418"/>
                      <a:pt x="590" y="427"/>
                      <a:pt x="595" y="434"/>
                    </a:cubicBezTo>
                    <a:cubicBezTo>
                      <a:pt x="596" y="435"/>
                      <a:pt x="595" y="434"/>
                      <a:pt x="595" y="436"/>
                    </a:cubicBezTo>
                    <a:cubicBezTo>
                      <a:pt x="598" y="435"/>
                      <a:pt x="597" y="441"/>
                      <a:pt x="601" y="442"/>
                    </a:cubicBezTo>
                    <a:cubicBezTo>
                      <a:pt x="601" y="437"/>
                      <a:pt x="603" y="432"/>
                      <a:pt x="603" y="428"/>
                    </a:cubicBezTo>
                    <a:cubicBezTo>
                      <a:pt x="602" y="425"/>
                      <a:pt x="601" y="425"/>
                      <a:pt x="600" y="423"/>
                    </a:cubicBezTo>
                    <a:cubicBezTo>
                      <a:pt x="598" y="421"/>
                      <a:pt x="597" y="419"/>
                      <a:pt x="595" y="416"/>
                    </a:cubicBezTo>
                    <a:cubicBezTo>
                      <a:pt x="592" y="412"/>
                      <a:pt x="589" y="408"/>
                      <a:pt x="588" y="407"/>
                    </a:cubicBezTo>
                    <a:cubicBezTo>
                      <a:pt x="585" y="403"/>
                      <a:pt x="583" y="400"/>
                      <a:pt x="580" y="397"/>
                    </a:cubicBezTo>
                    <a:cubicBezTo>
                      <a:pt x="581" y="397"/>
                      <a:pt x="581" y="395"/>
                      <a:pt x="582" y="395"/>
                    </a:cubicBezTo>
                    <a:cubicBezTo>
                      <a:pt x="591" y="403"/>
                      <a:pt x="596" y="415"/>
                      <a:pt x="603" y="423"/>
                    </a:cubicBezTo>
                    <a:cubicBezTo>
                      <a:pt x="603" y="415"/>
                      <a:pt x="603" y="412"/>
                      <a:pt x="604" y="402"/>
                    </a:cubicBezTo>
                    <a:cubicBezTo>
                      <a:pt x="597" y="391"/>
                      <a:pt x="589" y="383"/>
                      <a:pt x="582" y="373"/>
                    </a:cubicBezTo>
                    <a:cubicBezTo>
                      <a:pt x="584" y="374"/>
                      <a:pt x="583" y="372"/>
                      <a:pt x="584" y="372"/>
                    </a:cubicBezTo>
                    <a:cubicBezTo>
                      <a:pt x="592" y="380"/>
                      <a:pt x="598" y="391"/>
                      <a:pt x="604" y="398"/>
                    </a:cubicBezTo>
                    <a:cubicBezTo>
                      <a:pt x="602" y="390"/>
                      <a:pt x="603" y="381"/>
                      <a:pt x="603" y="373"/>
                    </a:cubicBezTo>
                    <a:cubicBezTo>
                      <a:pt x="603" y="367"/>
                      <a:pt x="601" y="364"/>
                      <a:pt x="597" y="359"/>
                    </a:cubicBezTo>
                    <a:cubicBezTo>
                      <a:pt x="593" y="354"/>
                      <a:pt x="590" y="350"/>
                      <a:pt x="587" y="346"/>
                    </a:cubicBezTo>
                    <a:cubicBezTo>
                      <a:pt x="586" y="344"/>
                      <a:pt x="584" y="342"/>
                      <a:pt x="582" y="340"/>
                    </a:cubicBezTo>
                    <a:cubicBezTo>
                      <a:pt x="583" y="340"/>
                      <a:pt x="582" y="341"/>
                      <a:pt x="582" y="341"/>
                    </a:cubicBezTo>
                    <a:cubicBezTo>
                      <a:pt x="582" y="339"/>
                      <a:pt x="581" y="338"/>
                      <a:pt x="581" y="337"/>
                    </a:cubicBezTo>
                    <a:cubicBezTo>
                      <a:pt x="580" y="337"/>
                      <a:pt x="578" y="337"/>
                      <a:pt x="578" y="336"/>
                    </a:cubicBezTo>
                    <a:cubicBezTo>
                      <a:pt x="578" y="334"/>
                      <a:pt x="579" y="334"/>
                      <a:pt x="580" y="333"/>
                    </a:cubicBezTo>
                    <a:cubicBezTo>
                      <a:pt x="583" y="336"/>
                      <a:pt x="587" y="340"/>
                      <a:pt x="587" y="343"/>
                    </a:cubicBezTo>
                    <a:cubicBezTo>
                      <a:pt x="594" y="348"/>
                      <a:pt x="595" y="356"/>
                      <a:pt x="602" y="360"/>
                    </a:cubicBezTo>
                    <a:cubicBezTo>
                      <a:pt x="602" y="358"/>
                      <a:pt x="600" y="354"/>
                      <a:pt x="600" y="353"/>
                    </a:cubicBezTo>
                    <a:cubicBezTo>
                      <a:pt x="600" y="353"/>
                      <a:pt x="601" y="354"/>
                      <a:pt x="601" y="354"/>
                    </a:cubicBezTo>
                    <a:cubicBezTo>
                      <a:pt x="596" y="343"/>
                      <a:pt x="589" y="337"/>
                      <a:pt x="584" y="327"/>
                    </a:cubicBezTo>
                    <a:cubicBezTo>
                      <a:pt x="584" y="326"/>
                      <a:pt x="585" y="326"/>
                      <a:pt x="586" y="326"/>
                    </a:cubicBezTo>
                    <a:cubicBezTo>
                      <a:pt x="592" y="334"/>
                      <a:pt x="595" y="341"/>
                      <a:pt x="601" y="349"/>
                    </a:cubicBezTo>
                    <a:cubicBezTo>
                      <a:pt x="602" y="346"/>
                      <a:pt x="600" y="343"/>
                      <a:pt x="604" y="342"/>
                    </a:cubicBezTo>
                    <a:cubicBezTo>
                      <a:pt x="604" y="345"/>
                      <a:pt x="607" y="346"/>
                      <a:pt x="608" y="348"/>
                    </a:cubicBezTo>
                    <a:cubicBezTo>
                      <a:pt x="608" y="348"/>
                      <a:pt x="607" y="347"/>
                      <a:pt x="607" y="347"/>
                    </a:cubicBezTo>
                    <a:cubicBezTo>
                      <a:pt x="608" y="350"/>
                      <a:pt x="606" y="354"/>
                      <a:pt x="608" y="357"/>
                    </a:cubicBezTo>
                    <a:cubicBezTo>
                      <a:pt x="608" y="360"/>
                      <a:pt x="607" y="368"/>
                      <a:pt x="610" y="371"/>
                    </a:cubicBezTo>
                    <a:cubicBezTo>
                      <a:pt x="609" y="372"/>
                      <a:pt x="608" y="372"/>
                      <a:pt x="608" y="373"/>
                    </a:cubicBezTo>
                    <a:cubicBezTo>
                      <a:pt x="609" y="375"/>
                      <a:pt x="612" y="375"/>
                      <a:pt x="613" y="377"/>
                    </a:cubicBezTo>
                    <a:cubicBezTo>
                      <a:pt x="612" y="377"/>
                      <a:pt x="612" y="377"/>
                      <a:pt x="611" y="377"/>
                    </a:cubicBezTo>
                    <a:cubicBezTo>
                      <a:pt x="617" y="384"/>
                      <a:pt x="621" y="392"/>
                      <a:pt x="626" y="398"/>
                    </a:cubicBezTo>
                    <a:cubicBezTo>
                      <a:pt x="628" y="398"/>
                      <a:pt x="625" y="396"/>
                      <a:pt x="627" y="397"/>
                    </a:cubicBezTo>
                    <a:cubicBezTo>
                      <a:pt x="628" y="398"/>
                      <a:pt x="631" y="401"/>
                      <a:pt x="632" y="404"/>
                    </a:cubicBezTo>
                    <a:cubicBezTo>
                      <a:pt x="630" y="404"/>
                      <a:pt x="630" y="404"/>
                      <a:pt x="631" y="405"/>
                    </a:cubicBezTo>
                    <a:cubicBezTo>
                      <a:pt x="631" y="407"/>
                      <a:pt x="642" y="412"/>
                      <a:pt x="636" y="417"/>
                    </a:cubicBezTo>
                    <a:cubicBezTo>
                      <a:pt x="636" y="416"/>
                      <a:pt x="635" y="416"/>
                      <a:pt x="634" y="416"/>
                    </a:cubicBezTo>
                    <a:cubicBezTo>
                      <a:pt x="634" y="415"/>
                      <a:pt x="634" y="414"/>
                      <a:pt x="633" y="413"/>
                    </a:cubicBezTo>
                    <a:cubicBezTo>
                      <a:pt x="633" y="412"/>
                      <a:pt x="632" y="413"/>
                      <a:pt x="632" y="412"/>
                    </a:cubicBezTo>
                    <a:cubicBezTo>
                      <a:pt x="632" y="410"/>
                      <a:pt x="629" y="408"/>
                      <a:pt x="629" y="405"/>
                    </a:cubicBezTo>
                    <a:cubicBezTo>
                      <a:pt x="623" y="396"/>
                      <a:pt x="617" y="388"/>
                      <a:pt x="611" y="379"/>
                    </a:cubicBezTo>
                    <a:cubicBezTo>
                      <a:pt x="610" y="378"/>
                      <a:pt x="611" y="379"/>
                      <a:pt x="611" y="377"/>
                    </a:cubicBezTo>
                    <a:cubicBezTo>
                      <a:pt x="609" y="377"/>
                      <a:pt x="609" y="374"/>
                      <a:pt x="607" y="374"/>
                    </a:cubicBezTo>
                    <a:cubicBezTo>
                      <a:pt x="610" y="383"/>
                      <a:pt x="605" y="393"/>
                      <a:pt x="606" y="401"/>
                    </a:cubicBezTo>
                    <a:cubicBezTo>
                      <a:pt x="614" y="413"/>
                      <a:pt x="624" y="430"/>
                      <a:pt x="634" y="443"/>
                    </a:cubicBezTo>
                    <a:cubicBezTo>
                      <a:pt x="634" y="445"/>
                      <a:pt x="636" y="445"/>
                      <a:pt x="635" y="446"/>
                    </a:cubicBezTo>
                    <a:cubicBezTo>
                      <a:pt x="638" y="447"/>
                      <a:pt x="638" y="448"/>
                      <a:pt x="639" y="450"/>
                    </a:cubicBezTo>
                    <a:cubicBezTo>
                      <a:pt x="636" y="451"/>
                      <a:pt x="634" y="447"/>
                      <a:pt x="633" y="445"/>
                    </a:cubicBezTo>
                    <a:cubicBezTo>
                      <a:pt x="631" y="442"/>
                      <a:pt x="629" y="438"/>
                      <a:pt x="627" y="435"/>
                    </a:cubicBezTo>
                    <a:cubicBezTo>
                      <a:pt x="620" y="425"/>
                      <a:pt x="613" y="414"/>
                      <a:pt x="606" y="404"/>
                    </a:cubicBezTo>
                    <a:cubicBezTo>
                      <a:pt x="604" y="411"/>
                      <a:pt x="605" y="418"/>
                      <a:pt x="604" y="426"/>
                    </a:cubicBezTo>
                    <a:cubicBezTo>
                      <a:pt x="609" y="432"/>
                      <a:pt x="612" y="438"/>
                      <a:pt x="616" y="443"/>
                    </a:cubicBezTo>
                    <a:cubicBezTo>
                      <a:pt x="616" y="443"/>
                      <a:pt x="616" y="443"/>
                      <a:pt x="616" y="444"/>
                    </a:cubicBezTo>
                    <a:cubicBezTo>
                      <a:pt x="619" y="445"/>
                      <a:pt x="618" y="448"/>
                      <a:pt x="620" y="449"/>
                    </a:cubicBezTo>
                    <a:cubicBezTo>
                      <a:pt x="623" y="455"/>
                      <a:pt x="627" y="459"/>
                      <a:pt x="630" y="464"/>
                    </a:cubicBezTo>
                    <a:cubicBezTo>
                      <a:pt x="631" y="464"/>
                      <a:pt x="631" y="466"/>
                      <a:pt x="633" y="466"/>
                    </a:cubicBezTo>
                    <a:cubicBezTo>
                      <a:pt x="633" y="468"/>
                      <a:pt x="639" y="470"/>
                      <a:pt x="635" y="472"/>
                    </a:cubicBezTo>
                    <a:cubicBezTo>
                      <a:pt x="634" y="472"/>
                      <a:pt x="634" y="471"/>
                      <a:pt x="634" y="469"/>
                    </a:cubicBezTo>
                    <a:cubicBezTo>
                      <a:pt x="631" y="469"/>
                      <a:pt x="630" y="467"/>
                      <a:pt x="629" y="466"/>
                    </a:cubicBezTo>
                    <a:cubicBezTo>
                      <a:pt x="626" y="460"/>
                      <a:pt x="622" y="454"/>
                      <a:pt x="618" y="449"/>
                    </a:cubicBezTo>
                    <a:cubicBezTo>
                      <a:pt x="615" y="446"/>
                      <a:pt x="613" y="442"/>
                      <a:pt x="611" y="438"/>
                    </a:cubicBezTo>
                    <a:cubicBezTo>
                      <a:pt x="607" y="436"/>
                      <a:pt x="607" y="430"/>
                      <a:pt x="603" y="429"/>
                    </a:cubicBezTo>
                    <a:cubicBezTo>
                      <a:pt x="604" y="433"/>
                      <a:pt x="602" y="440"/>
                      <a:pt x="602" y="445"/>
                    </a:cubicBezTo>
                    <a:cubicBezTo>
                      <a:pt x="607" y="450"/>
                      <a:pt x="609" y="457"/>
                      <a:pt x="614" y="461"/>
                    </a:cubicBezTo>
                    <a:cubicBezTo>
                      <a:pt x="619" y="469"/>
                      <a:pt x="623" y="475"/>
                      <a:pt x="629" y="481"/>
                    </a:cubicBezTo>
                    <a:cubicBezTo>
                      <a:pt x="629" y="483"/>
                      <a:pt x="631" y="483"/>
                      <a:pt x="630" y="484"/>
                    </a:cubicBezTo>
                    <a:cubicBezTo>
                      <a:pt x="619" y="473"/>
                      <a:pt x="612" y="460"/>
                      <a:pt x="602" y="449"/>
                    </a:cubicBezTo>
                    <a:cubicBezTo>
                      <a:pt x="601" y="450"/>
                      <a:pt x="601" y="452"/>
                      <a:pt x="602" y="454"/>
                    </a:cubicBezTo>
                    <a:cubicBezTo>
                      <a:pt x="601" y="454"/>
                      <a:pt x="601" y="454"/>
                      <a:pt x="600" y="455"/>
                    </a:cubicBezTo>
                    <a:cubicBezTo>
                      <a:pt x="601" y="458"/>
                      <a:pt x="599" y="459"/>
                      <a:pt x="600" y="462"/>
                    </a:cubicBezTo>
                    <a:cubicBezTo>
                      <a:pt x="606" y="471"/>
                      <a:pt x="612" y="480"/>
                      <a:pt x="617" y="488"/>
                    </a:cubicBezTo>
                    <a:cubicBezTo>
                      <a:pt x="618" y="489"/>
                      <a:pt x="620" y="489"/>
                      <a:pt x="621" y="491"/>
                    </a:cubicBezTo>
                    <a:cubicBezTo>
                      <a:pt x="620" y="491"/>
                      <a:pt x="620" y="492"/>
                      <a:pt x="620" y="492"/>
                    </a:cubicBezTo>
                    <a:cubicBezTo>
                      <a:pt x="614" y="487"/>
                      <a:pt x="611" y="480"/>
                      <a:pt x="606" y="474"/>
                    </a:cubicBezTo>
                    <a:cubicBezTo>
                      <a:pt x="605" y="471"/>
                      <a:pt x="602" y="468"/>
                      <a:pt x="600" y="466"/>
                    </a:cubicBezTo>
                    <a:cubicBezTo>
                      <a:pt x="600" y="468"/>
                      <a:pt x="599" y="473"/>
                      <a:pt x="600" y="476"/>
                    </a:cubicBezTo>
                    <a:cubicBezTo>
                      <a:pt x="605" y="479"/>
                      <a:pt x="606" y="486"/>
                      <a:pt x="612" y="492"/>
                    </a:cubicBezTo>
                    <a:cubicBezTo>
                      <a:pt x="613" y="496"/>
                      <a:pt x="618" y="495"/>
                      <a:pt x="617" y="499"/>
                    </a:cubicBezTo>
                    <a:cubicBezTo>
                      <a:pt x="616" y="499"/>
                      <a:pt x="617" y="500"/>
                      <a:pt x="615" y="500"/>
                    </a:cubicBezTo>
                    <a:cubicBezTo>
                      <a:pt x="611" y="494"/>
                      <a:pt x="606" y="487"/>
                      <a:pt x="602" y="481"/>
                    </a:cubicBezTo>
                    <a:cubicBezTo>
                      <a:pt x="600" y="479"/>
                      <a:pt x="601" y="478"/>
                      <a:pt x="599" y="477"/>
                    </a:cubicBezTo>
                    <a:cubicBezTo>
                      <a:pt x="592" y="524"/>
                      <a:pt x="595" y="571"/>
                      <a:pt x="592" y="623"/>
                    </a:cubicBezTo>
                    <a:cubicBezTo>
                      <a:pt x="591" y="642"/>
                      <a:pt x="591" y="661"/>
                      <a:pt x="590" y="679"/>
                    </a:cubicBezTo>
                    <a:cubicBezTo>
                      <a:pt x="589" y="689"/>
                      <a:pt x="588" y="697"/>
                      <a:pt x="587" y="706"/>
                    </a:cubicBezTo>
                    <a:cubicBezTo>
                      <a:pt x="587" y="716"/>
                      <a:pt x="586" y="728"/>
                      <a:pt x="585" y="737"/>
                    </a:cubicBezTo>
                    <a:cubicBezTo>
                      <a:pt x="585" y="739"/>
                      <a:pt x="586" y="741"/>
                      <a:pt x="585" y="743"/>
                    </a:cubicBezTo>
                    <a:cubicBezTo>
                      <a:pt x="585" y="750"/>
                      <a:pt x="583" y="757"/>
                      <a:pt x="583" y="763"/>
                    </a:cubicBezTo>
                    <a:cubicBezTo>
                      <a:pt x="582" y="779"/>
                      <a:pt x="582" y="795"/>
                      <a:pt x="582" y="809"/>
                    </a:cubicBezTo>
                    <a:cubicBezTo>
                      <a:pt x="605" y="809"/>
                      <a:pt x="627" y="810"/>
                      <a:pt x="647" y="813"/>
                    </a:cubicBezTo>
                    <a:cubicBezTo>
                      <a:pt x="659" y="814"/>
                      <a:pt x="671" y="816"/>
                      <a:pt x="683" y="817"/>
                    </a:cubicBezTo>
                    <a:cubicBezTo>
                      <a:pt x="693" y="818"/>
                      <a:pt x="702" y="819"/>
                      <a:pt x="712" y="821"/>
                    </a:cubicBezTo>
                    <a:cubicBezTo>
                      <a:pt x="722" y="821"/>
                      <a:pt x="734" y="820"/>
                      <a:pt x="743" y="822"/>
                    </a:cubicBezTo>
                    <a:cubicBezTo>
                      <a:pt x="771" y="821"/>
                      <a:pt x="795" y="825"/>
                      <a:pt x="820" y="825"/>
                    </a:cubicBezTo>
                    <a:cubicBezTo>
                      <a:pt x="821" y="826"/>
                      <a:pt x="825" y="827"/>
                      <a:pt x="826" y="826"/>
                    </a:cubicBezTo>
                    <a:cubicBezTo>
                      <a:pt x="824" y="821"/>
                      <a:pt x="825" y="814"/>
                      <a:pt x="821" y="811"/>
                    </a:cubicBezTo>
                    <a:cubicBezTo>
                      <a:pt x="822" y="809"/>
                      <a:pt x="821" y="809"/>
                      <a:pt x="821" y="806"/>
                    </a:cubicBezTo>
                    <a:cubicBezTo>
                      <a:pt x="818" y="804"/>
                      <a:pt x="819" y="800"/>
                      <a:pt x="818" y="796"/>
                    </a:cubicBezTo>
                    <a:cubicBezTo>
                      <a:pt x="816" y="783"/>
                      <a:pt x="811" y="771"/>
                      <a:pt x="807" y="758"/>
                    </a:cubicBezTo>
                    <a:cubicBezTo>
                      <a:pt x="806" y="757"/>
                      <a:pt x="805" y="759"/>
                      <a:pt x="805" y="758"/>
                    </a:cubicBezTo>
                    <a:cubicBezTo>
                      <a:pt x="805" y="758"/>
                      <a:pt x="805" y="756"/>
                      <a:pt x="806" y="756"/>
                    </a:cubicBezTo>
                    <a:cubicBezTo>
                      <a:pt x="806" y="757"/>
                      <a:pt x="805" y="757"/>
                      <a:pt x="806" y="757"/>
                    </a:cubicBezTo>
                    <a:cubicBezTo>
                      <a:pt x="807" y="755"/>
                      <a:pt x="804" y="753"/>
                      <a:pt x="804" y="751"/>
                    </a:cubicBezTo>
                    <a:cubicBezTo>
                      <a:pt x="803" y="751"/>
                      <a:pt x="803" y="753"/>
                      <a:pt x="802" y="751"/>
                    </a:cubicBezTo>
                    <a:cubicBezTo>
                      <a:pt x="802" y="742"/>
                      <a:pt x="796" y="735"/>
                      <a:pt x="793" y="728"/>
                    </a:cubicBezTo>
                    <a:cubicBezTo>
                      <a:pt x="791" y="729"/>
                      <a:pt x="794" y="730"/>
                      <a:pt x="793" y="731"/>
                    </a:cubicBezTo>
                    <a:cubicBezTo>
                      <a:pt x="791" y="726"/>
                      <a:pt x="788" y="718"/>
                      <a:pt x="785" y="712"/>
                    </a:cubicBezTo>
                    <a:cubicBezTo>
                      <a:pt x="785" y="712"/>
                      <a:pt x="784" y="712"/>
                      <a:pt x="784" y="712"/>
                    </a:cubicBezTo>
                    <a:cubicBezTo>
                      <a:pt x="783" y="710"/>
                      <a:pt x="784" y="709"/>
                      <a:pt x="783" y="708"/>
                    </a:cubicBezTo>
                    <a:cubicBezTo>
                      <a:pt x="779" y="699"/>
                      <a:pt x="774" y="689"/>
                      <a:pt x="769" y="682"/>
                    </a:cubicBezTo>
                    <a:cubicBezTo>
                      <a:pt x="771" y="691"/>
                      <a:pt x="774" y="700"/>
                      <a:pt x="774" y="709"/>
                    </a:cubicBezTo>
                    <a:cubicBezTo>
                      <a:pt x="770" y="698"/>
                      <a:pt x="770" y="687"/>
                      <a:pt x="766" y="677"/>
                    </a:cubicBezTo>
                    <a:cubicBezTo>
                      <a:pt x="766" y="681"/>
                      <a:pt x="766" y="683"/>
                      <a:pt x="764" y="684"/>
                    </a:cubicBezTo>
                    <a:cubicBezTo>
                      <a:pt x="764" y="682"/>
                      <a:pt x="764" y="675"/>
                      <a:pt x="767" y="674"/>
                    </a:cubicBezTo>
                    <a:cubicBezTo>
                      <a:pt x="767" y="675"/>
                      <a:pt x="768" y="676"/>
                      <a:pt x="768" y="678"/>
                    </a:cubicBezTo>
                    <a:cubicBezTo>
                      <a:pt x="776" y="682"/>
                      <a:pt x="777" y="693"/>
                      <a:pt x="782" y="699"/>
                    </a:cubicBezTo>
                    <a:cubicBezTo>
                      <a:pt x="781" y="694"/>
                      <a:pt x="778" y="689"/>
                      <a:pt x="776" y="685"/>
                    </a:cubicBezTo>
                    <a:cubicBezTo>
                      <a:pt x="776" y="684"/>
                      <a:pt x="777" y="684"/>
                      <a:pt x="777" y="682"/>
                    </a:cubicBezTo>
                    <a:cubicBezTo>
                      <a:pt x="773" y="674"/>
                      <a:pt x="768" y="666"/>
                      <a:pt x="765" y="657"/>
                    </a:cubicBezTo>
                    <a:cubicBezTo>
                      <a:pt x="754" y="637"/>
                      <a:pt x="745" y="614"/>
                      <a:pt x="735" y="595"/>
                    </a:cubicBezTo>
                    <a:cubicBezTo>
                      <a:pt x="733" y="592"/>
                      <a:pt x="732" y="589"/>
                      <a:pt x="731" y="586"/>
                    </a:cubicBezTo>
                    <a:cubicBezTo>
                      <a:pt x="727" y="573"/>
                      <a:pt x="718" y="562"/>
                      <a:pt x="715" y="550"/>
                    </a:cubicBezTo>
                    <a:cubicBezTo>
                      <a:pt x="712" y="548"/>
                      <a:pt x="711" y="544"/>
                      <a:pt x="710" y="541"/>
                    </a:cubicBezTo>
                    <a:cubicBezTo>
                      <a:pt x="703" y="526"/>
                      <a:pt x="695" y="510"/>
                      <a:pt x="688" y="495"/>
                    </a:cubicBezTo>
                    <a:cubicBezTo>
                      <a:pt x="682" y="484"/>
                      <a:pt x="676" y="472"/>
                      <a:pt x="671" y="461"/>
                    </a:cubicBezTo>
                    <a:cubicBezTo>
                      <a:pt x="666" y="449"/>
                      <a:pt x="661" y="437"/>
                      <a:pt x="656" y="426"/>
                    </a:cubicBezTo>
                    <a:cubicBezTo>
                      <a:pt x="652" y="418"/>
                      <a:pt x="645" y="411"/>
                      <a:pt x="642" y="403"/>
                    </a:cubicBezTo>
                    <a:cubicBezTo>
                      <a:pt x="642" y="399"/>
                      <a:pt x="638" y="391"/>
                      <a:pt x="635" y="392"/>
                    </a:cubicBezTo>
                    <a:cubicBezTo>
                      <a:pt x="637" y="399"/>
                      <a:pt x="641" y="406"/>
                      <a:pt x="644" y="414"/>
                    </a:cubicBezTo>
                    <a:cubicBezTo>
                      <a:pt x="645" y="416"/>
                      <a:pt x="645" y="419"/>
                      <a:pt x="647" y="422"/>
                    </a:cubicBezTo>
                    <a:cubicBezTo>
                      <a:pt x="647" y="424"/>
                      <a:pt x="649" y="426"/>
                      <a:pt x="650" y="427"/>
                    </a:cubicBezTo>
                    <a:cubicBezTo>
                      <a:pt x="650" y="427"/>
                      <a:pt x="649" y="428"/>
                      <a:pt x="649" y="428"/>
                    </a:cubicBezTo>
                    <a:cubicBezTo>
                      <a:pt x="650" y="430"/>
                      <a:pt x="652" y="432"/>
                      <a:pt x="653" y="434"/>
                    </a:cubicBezTo>
                    <a:cubicBezTo>
                      <a:pt x="655" y="437"/>
                      <a:pt x="656" y="442"/>
                      <a:pt x="657" y="445"/>
                    </a:cubicBezTo>
                    <a:cubicBezTo>
                      <a:pt x="657" y="445"/>
                      <a:pt x="659" y="446"/>
                      <a:pt x="659" y="447"/>
                    </a:cubicBezTo>
                    <a:cubicBezTo>
                      <a:pt x="661" y="451"/>
                      <a:pt x="658" y="448"/>
                      <a:pt x="658" y="451"/>
                    </a:cubicBezTo>
                    <a:cubicBezTo>
                      <a:pt x="647" y="433"/>
                      <a:pt x="639" y="415"/>
                      <a:pt x="631" y="395"/>
                    </a:cubicBezTo>
                    <a:close/>
                    <a:moveTo>
                      <a:pt x="555" y="249"/>
                    </a:moveTo>
                    <a:cubicBezTo>
                      <a:pt x="553" y="245"/>
                      <a:pt x="552" y="242"/>
                      <a:pt x="550" y="239"/>
                    </a:cubicBezTo>
                    <a:cubicBezTo>
                      <a:pt x="548" y="243"/>
                      <a:pt x="553" y="247"/>
                      <a:pt x="555" y="249"/>
                    </a:cubicBezTo>
                    <a:close/>
                    <a:moveTo>
                      <a:pt x="559" y="251"/>
                    </a:moveTo>
                    <a:cubicBezTo>
                      <a:pt x="558" y="251"/>
                      <a:pt x="558" y="250"/>
                      <a:pt x="558" y="249"/>
                    </a:cubicBezTo>
                    <a:cubicBezTo>
                      <a:pt x="559" y="249"/>
                      <a:pt x="559" y="250"/>
                      <a:pt x="560" y="250"/>
                    </a:cubicBezTo>
                    <a:cubicBezTo>
                      <a:pt x="558" y="247"/>
                      <a:pt x="556" y="241"/>
                      <a:pt x="554" y="241"/>
                    </a:cubicBezTo>
                    <a:cubicBezTo>
                      <a:pt x="556" y="244"/>
                      <a:pt x="556" y="251"/>
                      <a:pt x="559" y="251"/>
                    </a:cubicBezTo>
                    <a:close/>
                    <a:moveTo>
                      <a:pt x="592" y="302"/>
                    </a:moveTo>
                    <a:cubicBezTo>
                      <a:pt x="585" y="285"/>
                      <a:pt x="577" y="269"/>
                      <a:pt x="568" y="253"/>
                    </a:cubicBezTo>
                    <a:cubicBezTo>
                      <a:pt x="566" y="252"/>
                      <a:pt x="565" y="247"/>
                      <a:pt x="563" y="247"/>
                    </a:cubicBezTo>
                    <a:cubicBezTo>
                      <a:pt x="566" y="252"/>
                      <a:pt x="568" y="258"/>
                      <a:pt x="572" y="263"/>
                    </a:cubicBezTo>
                    <a:cubicBezTo>
                      <a:pt x="572" y="271"/>
                      <a:pt x="580" y="279"/>
                      <a:pt x="584" y="287"/>
                    </a:cubicBezTo>
                    <a:cubicBezTo>
                      <a:pt x="583" y="287"/>
                      <a:pt x="582" y="287"/>
                      <a:pt x="582" y="287"/>
                    </a:cubicBezTo>
                    <a:cubicBezTo>
                      <a:pt x="586" y="292"/>
                      <a:pt x="588" y="298"/>
                      <a:pt x="592" y="302"/>
                    </a:cubicBezTo>
                    <a:close/>
                    <a:moveTo>
                      <a:pt x="482" y="355"/>
                    </a:moveTo>
                    <a:cubicBezTo>
                      <a:pt x="480" y="371"/>
                      <a:pt x="480" y="387"/>
                      <a:pt x="480" y="402"/>
                    </a:cubicBezTo>
                    <a:cubicBezTo>
                      <a:pt x="480" y="404"/>
                      <a:pt x="478" y="407"/>
                      <a:pt x="481" y="410"/>
                    </a:cubicBezTo>
                    <a:cubicBezTo>
                      <a:pt x="482" y="407"/>
                      <a:pt x="480" y="406"/>
                      <a:pt x="482" y="403"/>
                    </a:cubicBezTo>
                    <a:cubicBezTo>
                      <a:pt x="481" y="402"/>
                      <a:pt x="481" y="400"/>
                      <a:pt x="481" y="399"/>
                    </a:cubicBezTo>
                    <a:cubicBezTo>
                      <a:pt x="481" y="398"/>
                      <a:pt x="482" y="397"/>
                      <a:pt x="483" y="396"/>
                    </a:cubicBezTo>
                    <a:cubicBezTo>
                      <a:pt x="483" y="360"/>
                      <a:pt x="488" y="320"/>
                      <a:pt x="488" y="283"/>
                    </a:cubicBezTo>
                    <a:cubicBezTo>
                      <a:pt x="488" y="281"/>
                      <a:pt x="486" y="282"/>
                      <a:pt x="486" y="281"/>
                    </a:cubicBezTo>
                    <a:cubicBezTo>
                      <a:pt x="490" y="272"/>
                      <a:pt x="486" y="260"/>
                      <a:pt x="488" y="249"/>
                    </a:cubicBezTo>
                    <a:cubicBezTo>
                      <a:pt x="487" y="249"/>
                      <a:pt x="487" y="249"/>
                      <a:pt x="487" y="249"/>
                    </a:cubicBezTo>
                    <a:cubicBezTo>
                      <a:pt x="485" y="286"/>
                      <a:pt x="484" y="320"/>
                      <a:pt x="482" y="355"/>
                    </a:cubicBezTo>
                    <a:close/>
                    <a:moveTo>
                      <a:pt x="572" y="272"/>
                    </a:moveTo>
                    <a:cubicBezTo>
                      <a:pt x="568" y="265"/>
                      <a:pt x="565" y="257"/>
                      <a:pt x="559" y="253"/>
                    </a:cubicBezTo>
                    <a:cubicBezTo>
                      <a:pt x="565" y="263"/>
                      <a:pt x="570" y="274"/>
                      <a:pt x="576" y="283"/>
                    </a:cubicBezTo>
                    <a:cubicBezTo>
                      <a:pt x="575" y="280"/>
                      <a:pt x="574" y="276"/>
                      <a:pt x="572" y="274"/>
                    </a:cubicBezTo>
                    <a:cubicBezTo>
                      <a:pt x="572" y="274"/>
                      <a:pt x="572" y="273"/>
                      <a:pt x="572" y="272"/>
                    </a:cubicBezTo>
                    <a:close/>
                    <a:moveTo>
                      <a:pt x="580" y="292"/>
                    </a:moveTo>
                    <a:cubicBezTo>
                      <a:pt x="580" y="289"/>
                      <a:pt x="579" y="287"/>
                      <a:pt x="577" y="286"/>
                    </a:cubicBezTo>
                    <a:cubicBezTo>
                      <a:pt x="577" y="288"/>
                      <a:pt x="579" y="290"/>
                      <a:pt x="580" y="292"/>
                    </a:cubicBezTo>
                    <a:close/>
                    <a:moveTo>
                      <a:pt x="493" y="318"/>
                    </a:moveTo>
                    <a:cubicBezTo>
                      <a:pt x="494" y="319"/>
                      <a:pt x="494" y="322"/>
                      <a:pt x="494" y="323"/>
                    </a:cubicBezTo>
                    <a:cubicBezTo>
                      <a:pt x="494" y="326"/>
                      <a:pt x="495" y="324"/>
                      <a:pt x="495" y="322"/>
                    </a:cubicBezTo>
                    <a:cubicBezTo>
                      <a:pt x="495" y="317"/>
                      <a:pt x="494" y="306"/>
                      <a:pt x="493" y="302"/>
                    </a:cubicBezTo>
                    <a:cubicBezTo>
                      <a:pt x="492" y="309"/>
                      <a:pt x="495" y="315"/>
                      <a:pt x="493" y="318"/>
                    </a:cubicBezTo>
                    <a:close/>
                    <a:moveTo>
                      <a:pt x="490" y="313"/>
                    </a:moveTo>
                    <a:cubicBezTo>
                      <a:pt x="490" y="326"/>
                      <a:pt x="490" y="337"/>
                      <a:pt x="490" y="350"/>
                    </a:cubicBezTo>
                    <a:cubicBezTo>
                      <a:pt x="490" y="350"/>
                      <a:pt x="489" y="350"/>
                      <a:pt x="489" y="351"/>
                    </a:cubicBezTo>
                    <a:cubicBezTo>
                      <a:pt x="490" y="352"/>
                      <a:pt x="491" y="354"/>
                      <a:pt x="490" y="357"/>
                    </a:cubicBezTo>
                    <a:cubicBezTo>
                      <a:pt x="488" y="356"/>
                      <a:pt x="489" y="353"/>
                      <a:pt x="488" y="352"/>
                    </a:cubicBezTo>
                    <a:cubicBezTo>
                      <a:pt x="487" y="357"/>
                      <a:pt x="488" y="359"/>
                      <a:pt x="487" y="361"/>
                    </a:cubicBezTo>
                    <a:cubicBezTo>
                      <a:pt x="487" y="359"/>
                      <a:pt x="488" y="355"/>
                      <a:pt x="486" y="353"/>
                    </a:cubicBezTo>
                    <a:cubicBezTo>
                      <a:pt x="486" y="361"/>
                      <a:pt x="484" y="370"/>
                      <a:pt x="485" y="377"/>
                    </a:cubicBezTo>
                    <a:cubicBezTo>
                      <a:pt x="484" y="379"/>
                      <a:pt x="485" y="380"/>
                      <a:pt x="484" y="382"/>
                    </a:cubicBezTo>
                    <a:cubicBezTo>
                      <a:pt x="484" y="392"/>
                      <a:pt x="484" y="405"/>
                      <a:pt x="484" y="417"/>
                    </a:cubicBezTo>
                    <a:cubicBezTo>
                      <a:pt x="484" y="424"/>
                      <a:pt x="486" y="432"/>
                      <a:pt x="485" y="437"/>
                    </a:cubicBezTo>
                    <a:cubicBezTo>
                      <a:pt x="485" y="439"/>
                      <a:pt x="488" y="438"/>
                      <a:pt x="488" y="438"/>
                    </a:cubicBezTo>
                    <a:cubicBezTo>
                      <a:pt x="491" y="442"/>
                      <a:pt x="487" y="452"/>
                      <a:pt x="490" y="452"/>
                    </a:cubicBezTo>
                    <a:cubicBezTo>
                      <a:pt x="490" y="454"/>
                      <a:pt x="490" y="456"/>
                      <a:pt x="489" y="457"/>
                    </a:cubicBezTo>
                    <a:cubicBezTo>
                      <a:pt x="489" y="455"/>
                      <a:pt x="487" y="455"/>
                      <a:pt x="487" y="453"/>
                    </a:cubicBezTo>
                    <a:cubicBezTo>
                      <a:pt x="489" y="450"/>
                      <a:pt x="489" y="443"/>
                      <a:pt x="486" y="439"/>
                    </a:cubicBezTo>
                    <a:cubicBezTo>
                      <a:pt x="486" y="444"/>
                      <a:pt x="487" y="443"/>
                      <a:pt x="486" y="448"/>
                    </a:cubicBezTo>
                    <a:cubicBezTo>
                      <a:pt x="487" y="449"/>
                      <a:pt x="487" y="448"/>
                      <a:pt x="487" y="448"/>
                    </a:cubicBezTo>
                    <a:cubicBezTo>
                      <a:pt x="485" y="449"/>
                      <a:pt x="487" y="452"/>
                      <a:pt x="488" y="452"/>
                    </a:cubicBezTo>
                    <a:cubicBezTo>
                      <a:pt x="487" y="452"/>
                      <a:pt x="486" y="452"/>
                      <a:pt x="486" y="453"/>
                    </a:cubicBezTo>
                    <a:cubicBezTo>
                      <a:pt x="486" y="462"/>
                      <a:pt x="488" y="475"/>
                      <a:pt x="487" y="483"/>
                    </a:cubicBezTo>
                    <a:cubicBezTo>
                      <a:pt x="486" y="483"/>
                      <a:pt x="484" y="483"/>
                      <a:pt x="484" y="484"/>
                    </a:cubicBezTo>
                    <a:cubicBezTo>
                      <a:pt x="485" y="484"/>
                      <a:pt x="485" y="485"/>
                      <a:pt x="485" y="486"/>
                    </a:cubicBezTo>
                    <a:cubicBezTo>
                      <a:pt x="487" y="486"/>
                      <a:pt x="486" y="484"/>
                      <a:pt x="488" y="485"/>
                    </a:cubicBezTo>
                    <a:cubicBezTo>
                      <a:pt x="488" y="498"/>
                      <a:pt x="489" y="508"/>
                      <a:pt x="490" y="524"/>
                    </a:cubicBezTo>
                    <a:cubicBezTo>
                      <a:pt x="490" y="520"/>
                      <a:pt x="492" y="515"/>
                      <a:pt x="491" y="510"/>
                    </a:cubicBezTo>
                    <a:cubicBezTo>
                      <a:pt x="493" y="510"/>
                      <a:pt x="492" y="508"/>
                      <a:pt x="494" y="508"/>
                    </a:cubicBezTo>
                    <a:cubicBezTo>
                      <a:pt x="494" y="492"/>
                      <a:pt x="494" y="474"/>
                      <a:pt x="493" y="457"/>
                    </a:cubicBezTo>
                    <a:cubicBezTo>
                      <a:pt x="492" y="419"/>
                      <a:pt x="495" y="381"/>
                      <a:pt x="493" y="346"/>
                    </a:cubicBezTo>
                    <a:cubicBezTo>
                      <a:pt x="493" y="337"/>
                      <a:pt x="491" y="328"/>
                      <a:pt x="491" y="319"/>
                    </a:cubicBezTo>
                    <a:cubicBezTo>
                      <a:pt x="493" y="319"/>
                      <a:pt x="491" y="311"/>
                      <a:pt x="491" y="313"/>
                    </a:cubicBezTo>
                    <a:cubicBezTo>
                      <a:pt x="492" y="313"/>
                      <a:pt x="490" y="313"/>
                      <a:pt x="490" y="313"/>
                    </a:cubicBezTo>
                    <a:close/>
                    <a:moveTo>
                      <a:pt x="547" y="320"/>
                    </a:moveTo>
                    <a:cubicBezTo>
                      <a:pt x="549" y="320"/>
                      <a:pt x="548" y="317"/>
                      <a:pt x="548" y="315"/>
                    </a:cubicBezTo>
                    <a:cubicBezTo>
                      <a:pt x="547" y="316"/>
                      <a:pt x="548" y="318"/>
                      <a:pt x="547" y="320"/>
                    </a:cubicBezTo>
                    <a:close/>
                    <a:moveTo>
                      <a:pt x="473" y="643"/>
                    </a:moveTo>
                    <a:cubicBezTo>
                      <a:pt x="472" y="642"/>
                      <a:pt x="472" y="644"/>
                      <a:pt x="472" y="642"/>
                    </a:cubicBezTo>
                    <a:cubicBezTo>
                      <a:pt x="473" y="642"/>
                      <a:pt x="474" y="639"/>
                      <a:pt x="475" y="637"/>
                    </a:cubicBezTo>
                    <a:cubicBezTo>
                      <a:pt x="474" y="636"/>
                      <a:pt x="473" y="636"/>
                      <a:pt x="475" y="635"/>
                    </a:cubicBezTo>
                    <a:cubicBezTo>
                      <a:pt x="474" y="635"/>
                      <a:pt x="474" y="635"/>
                      <a:pt x="473" y="635"/>
                    </a:cubicBezTo>
                    <a:cubicBezTo>
                      <a:pt x="474" y="634"/>
                      <a:pt x="474" y="633"/>
                      <a:pt x="475" y="632"/>
                    </a:cubicBezTo>
                    <a:cubicBezTo>
                      <a:pt x="475" y="633"/>
                      <a:pt x="474" y="634"/>
                      <a:pt x="475" y="634"/>
                    </a:cubicBezTo>
                    <a:cubicBezTo>
                      <a:pt x="476" y="632"/>
                      <a:pt x="478" y="629"/>
                      <a:pt x="476" y="628"/>
                    </a:cubicBezTo>
                    <a:cubicBezTo>
                      <a:pt x="477" y="628"/>
                      <a:pt x="477" y="627"/>
                      <a:pt x="478" y="627"/>
                    </a:cubicBezTo>
                    <a:cubicBezTo>
                      <a:pt x="479" y="620"/>
                      <a:pt x="481" y="616"/>
                      <a:pt x="481" y="610"/>
                    </a:cubicBezTo>
                    <a:cubicBezTo>
                      <a:pt x="478" y="610"/>
                      <a:pt x="478" y="614"/>
                      <a:pt x="479" y="616"/>
                    </a:cubicBezTo>
                    <a:cubicBezTo>
                      <a:pt x="476" y="615"/>
                      <a:pt x="477" y="618"/>
                      <a:pt x="476" y="619"/>
                    </a:cubicBezTo>
                    <a:cubicBezTo>
                      <a:pt x="474" y="618"/>
                      <a:pt x="472" y="619"/>
                      <a:pt x="471" y="622"/>
                    </a:cubicBezTo>
                    <a:cubicBezTo>
                      <a:pt x="472" y="622"/>
                      <a:pt x="473" y="620"/>
                      <a:pt x="473" y="621"/>
                    </a:cubicBezTo>
                    <a:cubicBezTo>
                      <a:pt x="471" y="626"/>
                      <a:pt x="470" y="631"/>
                      <a:pt x="467" y="635"/>
                    </a:cubicBezTo>
                    <a:cubicBezTo>
                      <a:pt x="467" y="633"/>
                      <a:pt x="469" y="630"/>
                      <a:pt x="469" y="629"/>
                    </a:cubicBezTo>
                    <a:cubicBezTo>
                      <a:pt x="469" y="628"/>
                      <a:pt x="466" y="629"/>
                      <a:pt x="466" y="627"/>
                    </a:cubicBezTo>
                    <a:cubicBezTo>
                      <a:pt x="469" y="619"/>
                      <a:pt x="471" y="609"/>
                      <a:pt x="474" y="602"/>
                    </a:cubicBezTo>
                    <a:cubicBezTo>
                      <a:pt x="474" y="596"/>
                      <a:pt x="473" y="592"/>
                      <a:pt x="474" y="586"/>
                    </a:cubicBezTo>
                    <a:cubicBezTo>
                      <a:pt x="473" y="584"/>
                      <a:pt x="472" y="581"/>
                      <a:pt x="474" y="580"/>
                    </a:cubicBezTo>
                    <a:cubicBezTo>
                      <a:pt x="476" y="590"/>
                      <a:pt x="476" y="601"/>
                      <a:pt x="477" y="612"/>
                    </a:cubicBezTo>
                    <a:cubicBezTo>
                      <a:pt x="478" y="610"/>
                      <a:pt x="480" y="610"/>
                      <a:pt x="480" y="607"/>
                    </a:cubicBezTo>
                    <a:cubicBezTo>
                      <a:pt x="479" y="607"/>
                      <a:pt x="480" y="605"/>
                      <a:pt x="479" y="605"/>
                    </a:cubicBezTo>
                    <a:cubicBezTo>
                      <a:pt x="479" y="599"/>
                      <a:pt x="480" y="594"/>
                      <a:pt x="480" y="588"/>
                    </a:cubicBezTo>
                    <a:cubicBezTo>
                      <a:pt x="480" y="577"/>
                      <a:pt x="479" y="568"/>
                      <a:pt x="478" y="557"/>
                    </a:cubicBezTo>
                    <a:cubicBezTo>
                      <a:pt x="478" y="553"/>
                      <a:pt x="476" y="547"/>
                      <a:pt x="478" y="544"/>
                    </a:cubicBezTo>
                    <a:cubicBezTo>
                      <a:pt x="480" y="553"/>
                      <a:pt x="480" y="563"/>
                      <a:pt x="481" y="575"/>
                    </a:cubicBezTo>
                    <a:cubicBezTo>
                      <a:pt x="482" y="550"/>
                      <a:pt x="485" y="534"/>
                      <a:pt x="481" y="509"/>
                    </a:cubicBezTo>
                    <a:cubicBezTo>
                      <a:pt x="481" y="508"/>
                      <a:pt x="480" y="508"/>
                      <a:pt x="480" y="507"/>
                    </a:cubicBezTo>
                    <a:cubicBezTo>
                      <a:pt x="481" y="504"/>
                      <a:pt x="478" y="497"/>
                      <a:pt x="479" y="491"/>
                    </a:cubicBezTo>
                    <a:cubicBezTo>
                      <a:pt x="480" y="492"/>
                      <a:pt x="480" y="491"/>
                      <a:pt x="482" y="491"/>
                    </a:cubicBezTo>
                    <a:cubicBezTo>
                      <a:pt x="482" y="492"/>
                      <a:pt x="481" y="496"/>
                      <a:pt x="482" y="494"/>
                    </a:cubicBezTo>
                    <a:cubicBezTo>
                      <a:pt x="482" y="484"/>
                      <a:pt x="482" y="471"/>
                      <a:pt x="481" y="459"/>
                    </a:cubicBezTo>
                    <a:cubicBezTo>
                      <a:pt x="481" y="457"/>
                      <a:pt x="482" y="455"/>
                      <a:pt x="480" y="454"/>
                    </a:cubicBezTo>
                    <a:cubicBezTo>
                      <a:pt x="480" y="461"/>
                      <a:pt x="478" y="470"/>
                      <a:pt x="478" y="477"/>
                    </a:cubicBezTo>
                    <a:cubicBezTo>
                      <a:pt x="476" y="479"/>
                      <a:pt x="479" y="486"/>
                      <a:pt x="474" y="485"/>
                    </a:cubicBezTo>
                    <a:cubicBezTo>
                      <a:pt x="473" y="480"/>
                      <a:pt x="473" y="474"/>
                      <a:pt x="476" y="470"/>
                    </a:cubicBezTo>
                    <a:cubicBezTo>
                      <a:pt x="477" y="466"/>
                      <a:pt x="475" y="463"/>
                      <a:pt x="478" y="460"/>
                    </a:cubicBezTo>
                    <a:cubicBezTo>
                      <a:pt x="479" y="454"/>
                      <a:pt x="478" y="449"/>
                      <a:pt x="479" y="444"/>
                    </a:cubicBezTo>
                    <a:cubicBezTo>
                      <a:pt x="474" y="440"/>
                      <a:pt x="479" y="434"/>
                      <a:pt x="476" y="428"/>
                    </a:cubicBezTo>
                    <a:cubicBezTo>
                      <a:pt x="477" y="428"/>
                      <a:pt x="477" y="426"/>
                      <a:pt x="478" y="426"/>
                    </a:cubicBezTo>
                    <a:cubicBezTo>
                      <a:pt x="478" y="405"/>
                      <a:pt x="479" y="382"/>
                      <a:pt x="480" y="363"/>
                    </a:cubicBezTo>
                    <a:cubicBezTo>
                      <a:pt x="481" y="349"/>
                      <a:pt x="483" y="333"/>
                      <a:pt x="482" y="316"/>
                    </a:cubicBezTo>
                    <a:cubicBezTo>
                      <a:pt x="481" y="328"/>
                      <a:pt x="480" y="340"/>
                      <a:pt x="478" y="352"/>
                    </a:cubicBezTo>
                    <a:cubicBezTo>
                      <a:pt x="477" y="362"/>
                      <a:pt x="477" y="371"/>
                      <a:pt x="476" y="381"/>
                    </a:cubicBezTo>
                    <a:cubicBezTo>
                      <a:pt x="476" y="382"/>
                      <a:pt x="475" y="384"/>
                      <a:pt x="475" y="385"/>
                    </a:cubicBezTo>
                    <a:cubicBezTo>
                      <a:pt x="475" y="390"/>
                      <a:pt x="475" y="396"/>
                      <a:pt x="474" y="401"/>
                    </a:cubicBezTo>
                    <a:cubicBezTo>
                      <a:pt x="474" y="408"/>
                      <a:pt x="472" y="414"/>
                      <a:pt x="472" y="421"/>
                    </a:cubicBezTo>
                    <a:cubicBezTo>
                      <a:pt x="470" y="447"/>
                      <a:pt x="469" y="472"/>
                      <a:pt x="468" y="498"/>
                    </a:cubicBezTo>
                    <a:cubicBezTo>
                      <a:pt x="469" y="509"/>
                      <a:pt x="466" y="528"/>
                      <a:pt x="467" y="539"/>
                    </a:cubicBezTo>
                    <a:cubicBezTo>
                      <a:pt x="467" y="538"/>
                      <a:pt x="468" y="539"/>
                      <a:pt x="468" y="539"/>
                    </a:cubicBezTo>
                    <a:cubicBezTo>
                      <a:pt x="469" y="542"/>
                      <a:pt x="468" y="545"/>
                      <a:pt x="469" y="548"/>
                    </a:cubicBezTo>
                    <a:cubicBezTo>
                      <a:pt x="469" y="548"/>
                      <a:pt x="470" y="548"/>
                      <a:pt x="470" y="549"/>
                    </a:cubicBezTo>
                    <a:cubicBezTo>
                      <a:pt x="470" y="550"/>
                      <a:pt x="469" y="550"/>
                      <a:pt x="470" y="551"/>
                    </a:cubicBezTo>
                    <a:cubicBezTo>
                      <a:pt x="470" y="552"/>
                      <a:pt x="471" y="552"/>
                      <a:pt x="471" y="554"/>
                    </a:cubicBezTo>
                    <a:cubicBezTo>
                      <a:pt x="472" y="558"/>
                      <a:pt x="472" y="568"/>
                      <a:pt x="473" y="571"/>
                    </a:cubicBezTo>
                    <a:cubicBezTo>
                      <a:pt x="469" y="561"/>
                      <a:pt x="469" y="552"/>
                      <a:pt x="467" y="540"/>
                    </a:cubicBezTo>
                    <a:cubicBezTo>
                      <a:pt x="466" y="540"/>
                      <a:pt x="465" y="540"/>
                      <a:pt x="464" y="540"/>
                    </a:cubicBezTo>
                    <a:cubicBezTo>
                      <a:pt x="462" y="537"/>
                      <a:pt x="464" y="531"/>
                      <a:pt x="464" y="527"/>
                    </a:cubicBezTo>
                    <a:cubicBezTo>
                      <a:pt x="464" y="523"/>
                      <a:pt x="462" y="519"/>
                      <a:pt x="461" y="516"/>
                    </a:cubicBezTo>
                    <a:cubicBezTo>
                      <a:pt x="460" y="512"/>
                      <a:pt x="459" y="508"/>
                      <a:pt x="460" y="504"/>
                    </a:cubicBezTo>
                    <a:cubicBezTo>
                      <a:pt x="463" y="508"/>
                      <a:pt x="462" y="516"/>
                      <a:pt x="464" y="520"/>
                    </a:cubicBezTo>
                    <a:cubicBezTo>
                      <a:pt x="466" y="511"/>
                      <a:pt x="466" y="500"/>
                      <a:pt x="467" y="490"/>
                    </a:cubicBezTo>
                    <a:cubicBezTo>
                      <a:pt x="467" y="484"/>
                      <a:pt x="466" y="475"/>
                      <a:pt x="467" y="470"/>
                    </a:cubicBezTo>
                    <a:cubicBezTo>
                      <a:pt x="467" y="468"/>
                      <a:pt x="467" y="466"/>
                      <a:pt x="466" y="463"/>
                    </a:cubicBezTo>
                    <a:cubicBezTo>
                      <a:pt x="466" y="462"/>
                      <a:pt x="468" y="462"/>
                      <a:pt x="468" y="461"/>
                    </a:cubicBezTo>
                    <a:cubicBezTo>
                      <a:pt x="468" y="452"/>
                      <a:pt x="469" y="448"/>
                      <a:pt x="469" y="440"/>
                    </a:cubicBezTo>
                    <a:cubicBezTo>
                      <a:pt x="470" y="439"/>
                      <a:pt x="470" y="441"/>
                      <a:pt x="470" y="440"/>
                    </a:cubicBezTo>
                    <a:cubicBezTo>
                      <a:pt x="470" y="440"/>
                      <a:pt x="469" y="439"/>
                      <a:pt x="469" y="439"/>
                    </a:cubicBezTo>
                    <a:cubicBezTo>
                      <a:pt x="471" y="413"/>
                      <a:pt x="474" y="393"/>
                      <a:pt x="476" y="368"/>
                    </a:cubicBezTo>
                    <a:cubicBezTo>
                      <a:pt x="475" y="367"/>
                      <a:pt x="475" y="369"/>
                      <a:pt x="473" y="368"/>
                    </a:cubicBezTo>
                    <a:cubicBezTo>
                      <a:pt x="473" y="367"/>
                      <a:pt x="475" y="368"/>
                      <a:pt x="475" y="366"/>
                    </a:cubicBezTo>
                    <a:cubicBezTo>
                      <a:pt x="474" y="367"/>
                      <a:pt x="474" y="366"/>
                      <a:pt x="473" y="366"/>
                    </a:cubicBezTo>
                    <a:cubicBezTo>
                      <a:pt x="471" y="369"/>
                      <a:pt x="471" y="372"/>
                      <a:pt x="468" y="374"/>
                    </a:cubicBezTo>
                    <a:cubicBezTo>
                      <a:pt x="456" y="404"/>
                      <a:pt x="443" y="435"/>
                      <a:pt x="427" y="463"/>
                    </a:cubicBezTo>
                    <a:cubicBezTo>
                      <a:pt x="424" y="474"/>
                      <a:pt x="417" y="481"/>
                      <a:pt x="414" y="491"/>
                    </a:cubicBezTo>
                    <a:cubicBezTo>
                      <a:pt x="411" y="493"/>
                      <a:pt x="412" y="494"/>
                      <a:pt x="411" y="496"/>
                    </a:cubicBezTo>
                    <a:cubicBezTo>
                      <a:pt x="409" y="501"/>
                      <a:pt x="406" y="504"/>
                      <a:pt x="404" y="508"/>
                    </a:cubicBezTo>
                    <a:cubicBezTo>
                      <a:pt x="404" y="509"/>
                      <a:pt x="404" y="510"/>
                      <a:pt x="404" y="510"/>
                    </a:cubicBezTo>
                    <a:cubicBezTo>
                      <a:pt x="403" y="513"/>
                      <a:pt x="401" y="515"/>
                      <a:pt x="401" y="516"/>
                    </a:cubicBezTo>
                    <a:cubicBezTo>
                      <a:pt x="396" y="528"/>
                      <a:pt x="389" y="540"/>
                      <a:pt x="383" y="552"/>
                    </a:cubicBezTo>
                    <a:cubicBezTo>
                      <a:pt x="378" y="562"/>
                      <a:pt x="372" y="573"/>
                      <a:pt x="369" y="582"/>
                    </a:cubicBezTo>
                    <a:cubicBezTo>
                      <a:pt x="369" y="583"/>
                      <a:pt x="367" y="584"/>
                      <a:pt x="367" y="585"/>
                    </a:cubicBezTo>
                    <a:cubicBezTo>
                      <a:pt x="364" y="593"/>
                      <a:pt x="361" y="601"/>
                      <a:pt x="358" y="609"/>
                    </a:cubicBezTo>
                    <a:cubicBezTo>
                      <a:pt x="352" y="620"/>
                      <a:pt x="345" y="632"/>
                      <a:pt x="340" y="645"/>
                    </a:cubicBezTo>
                    <a:cubicBezTo>
                      <a:pt x="338" y="646"/>
                      <a:pt x="338" y="650"/>
                      <a:pt x="337" y="652"/>
                    </a:cubicBezTo>
                    <a:cubicBezTo>
                      <a:pt x="332" y="663"/>
                      <a:pt x="326" y="675"/>
                      <a:pt x="320" y="685"/>
                    </a:cubicBezTo>
                    <a:cubicBezTo>
                      <a:pt x="318" y="689"/>
                      <a:pt x="316" y="694"/>
                      <a:pt x="314" y="699"/>
                    </a:cubicBezTo>
                    <a:cubicBezTo>
                      <a:pt x="311" y="704"/>
                      <a:pt x="307" y="710"/>
                      <a:pt x="305" y="715"/>
                    </a:cubicBezTo>
                    <a:cubicBezTo>
                      <a:pt x="302" y="719"/>
                      <a:pt x="301" y="723"/>
                      <a:pt x="299" y="726"/>
                    </a:cubicBezTo>
                    <a:cubicBezTo>
                      <a:pt x="295" y="735"/>
                      <a:pt x="290" y="743"/>
                      <a:pt x="286" y="753"/>
                    </a:cubicBezTo>
                    <a:cubicBezTo>
                      <a:pt x="295" y="754"/>
                      <a:pt x="304" y="756"/>
                      <a:pt x="312" y="757"/>
                    </a:cubicBezTo>
                    <a:cubicBezTo>
                      <a:pt x="317" y="740"/>
                      <a:pt x="325" y="726"/>
                      <a:pt x="331" y="710"/>
                    </a:cubicBezTo>
                    <a:cubicBezTo>
                      <a:pt x="333" y="710"/>
                      <a:pt x="334" y="708"/>
                      <a:pt x="336" y="710"/>
                    </a:cubicBezTo>
                    <a:cubicBezTo>
                      <a:pt x="329" y="717"/>
                      <a:pt x="326" y="729"/>
                      <a:pt x="320" y="738"/>
                    </a:cubicBezTo>
                    <a:cubicBezTo>
                      <a:pt x="322" y="740"/>
                      <a:pt x="318" y="742"/>
                      <a:pt x="319" y="745"/>
                    </a:cubicBezTo>
                    <a:cubicBezTo>
                      <a:pt x="321" y="745"/>
                      <a:pt x="320" y="742"/>
                      <a:pt x="323" y="743"/>
                    </a:cubicBezTo>
                    <a:cubicBezTo>
                      <a:pt x="321" y="744"/>
                      <a:pt x="320" y="746"/>
                      <a:pt x="319" y="748"/>
                    </a:cubicBezTo>
                    <a:cubicBezTo>
                      <a:pt x="319" y="747"/>
                      <a:pt x="321" y="745"/>
                      <a:pt x="319" y="745"/>
                    </a:cubicBezTo>
                    <a:cubicBezTo>
                      <a:pt x="316" y="749"/>
                      <a:pt x="315" y="754"/>
                      <a:pt x="315" y="758"/>
                    </a:cubicBezTo>
                    <a:cubicBezTo>
                      <a:pt x="317" y="758"/>
                      <a:pt x="320" y="759"/>
                      <a:pt x="323" y="759"/>
                    </a:cubicBezTo>
                    <a:cubicBezTo>
                      <a:pt x="328" y="745"/>
                      <a:pt x="334" y="730"/>
                      <a:pt x="338" y="716"/>
                    </a:cubicBezTo>
                    <a:cubicBezTo>
                      <a:pt x="341" y="713"/>
                      <a:pt x="340" y="705"/>
                      <a:pt x="345" y="703"/>
                    </a:cubicBezTo>
                    <a:cubicBezTo>
                      <a:pt x="343" y="716"/>
                      <a:pt x="334" y="729"/>
                      <a:pt x="332" y="740"/>
                    </a:cubicBezTo>
                    <a:cubicBezTo>
                      <a:pt x="332" y="741"/>
                      <a:pt x="331" y="743"/>
                      <a:pt x="330" y="744"/>
                    </a:cubicBezTo>
                    <a:cubicBezTo>
                      <a:pt x="328" y="748"/>
                      <a:pt x="325" y="756"/>
                      <a:pt x="326" y="760"/>
                    </a:cubicBezTo>
                    <a:cubicBezTo>
                      <a:pt x="335" y="762"/>
                      <a:pt x="346" y="764"/>
                      <a:pt x="355" y="765"/>
                    </a:cubicBezTo>
                    <a:cubicBezTo>
                      <a:pt x="353" y="757"/>
                      <a:pt x="357" y="753"/>
                      <a:pt x="358" y="746"/>
                    </a:cubicBezTo>
                    <a:cubicBezTo>
                      <a:pt x="361" y="737"/>
                      <a:pt x="362" y="726"/>
                      <a:pt x="364" y="720"/>
                    </a:cubicBezTo>
                    <a:cubicBezTo>
                      <a:pt x="364" y="720"/>
                      <a:pt x="363" y="720"/>
                      <a:pt x="364" y="719"/>
                    </a:cubicBezTo>
                    <a:cubicBezTo>
                      <a:pt x="365" y="717"/>
                      <a:pt x="365" y="715"/>
                      <a:pt x="365" y="713"/>
                    </a:cubicBezTo>
                    <a:cubicBezTo>
                      <a:pt x="362" y="714"/>
                      <a:pt x="361" y="716"/>
                      <a:pt x="361" y="719"/>
                    </a:cubicBezTo>
                    <a:cubicBezTo>
                      <a:pt x="357" y="725"/>
                      <a:pt x="355" y="732"/>
                      <a:pt x="351" y="737"/>
                    </a:cubicBezTo>
                    <a:cubicBezTo>
                      <a:pt x="351" y="737"/>
                      <a:pt x="350" y="737"/>
                      <a:pt x="349" y="737"/>
                    </a:cubicBezTo>
                    <a:cubicBezTo>
                      <a:pt x="345" y="743"/>
                      <a:pt x="345" y="750"/>
                      <a:pt x="338" y="753"/>
                    </a:cubicBezTo>
                    <a:cubicBezTo>
                      <a:pt x="336" y="750"/>
                      <a:pt x="339" y="747"/>
                      <a:pt x="340" y="744"/>
                    </a:cubicBezTo>
                    <a:cubicBezTo>
                      <a:pt x="342" y="736"/>
                      <a:pt x="345" y="726"/>
                      <a:pt x="348" y="716"/>
                    </a:cubicBezTo>
                    <a:cubicBezTo>
                      <a:pt x="345" y="720"/>
                      <a:pt x="344" y="724"/>
                      <a:pt x="343" y="728"/>
                    </a:cubicBezTo>
                    <a:cubicBezTo>
                      <a:pt x="341" y="730"/>
                      <a:pt x="340" y="732"/>
                      <a:pt x="339" y="736"/>
                    </a:cubicBezTo>
                    <a:cubicBezTo>
                      <a:pt x="338" y="736"/>
                      <a:pt x="337" y="738"/>
                      <a:pt x="337" y="740"/>
                    </a:cubicBezTo>
                    <a:cubicBezTo>
                      <a:pt x="335" y="743"/>
                      <a:pt x="334" y="747"/>
                      <a:pt x="332" y="749"/>
                    </a:cubicBezTo>
                    <a:cubicBezTo>
                      <a:pt x="331" y="751"/>
                      <a:pt x="331" y="754"/>
                      <a:pt x="328" y="755"/>
                    </a:cubicBezTo>
                    <a:cubicBezTo>
                      <a:pt x="329" y="747"/>
                      <a:pt x="334" y="744"/>
                      <a:pt x="336" y="736"/>
                    </a:cubicBezTo>
                    <a:cubicBezTo>
                      <a:pt x="341" y="729"/>
                      <a:pt x="345" y="719"/>
                      <a:pt x="348" y="710"/>
                    </a:cubicBezTo>
                    <a:cubicBezTo>
                      <a:pt x="351" y="708"/>
                      <a:pt x="350" y="702"/>
                      <a:pt x="355" y="701"/>
                    </a:cubicBezTo>
                    <a:cubicBezTo>
                      <a:pt x="353" y="715"/>
                      <a:pt x="345" y="730"/>
                      <a:pt x="342" y="745"/>
                    </a:cubicBezTo>
                    <a:cubicBezTo>
                      <a:pt x="350" y="729"/>
                      <a:pt x="363" y="715"/>
                      <a:pt x="368" y="696"/>
                    </a:cubicBezTo>
                    <a:cubicBezTo>
                      <a:pt x="370" y="697"/>
                      <a:pt x="369" y="694"/>
                      <a:pt x="370" y="694"/>
                    </a:cubicBezTo>
                    <a:cubicBezTo>
                      <a:pt x="377" y="676"/>
                      <a:pt x="386" y="660"/>
                      <a:pt x="392" y="642"/>
                    </a:cubicBezTo>
                    <a:cubicBezTo>
                      <a:pt x="405" y="619"/>
                      <a:pt x="414" y="592"/>
                      <a:pt x="426" y="569"/>
                    </a:cubicBezTo>
                    <a:cubicBezTo>
                      <a:pt x="424" y="569"/>
                      <a:pt x="426" y="568"/>
                      <a:pt x="425" y="567"/>
                    </a:cubicBezTo>
                    <a:cubicBezTo>
                      <a:pt x="429" y="560"/>
                      <a:pt x="434" y="553"/>
                      <a:pt x="435" y="544"/>
                    </a:cubicBezTo>
                    <a:cubicBezTo>
                      <a:pt x="440" y="538"/>
                      <a:pt x="442" y="531"/>
                      <a:pt x="446" y="524"/>
                    </a:cubicBezTo>
                    <a:cubicBezTo>
                      <a:pt x="446" y="523"/>
                      <a:pt x="445" y="522"/>
                      <a:pt x="445" y="521"/>
                    </a:cubicBezTo>
                    <a:cubicBezTo>
                      <a:pt x="454" y="513"/>
                      <a:pt x="454" y="490"/>
                      <a:pt x="464" y="486"/>
                    </a:cubicBezTo>
                    <a:cubicBezTo>
                      <a:pt x="467" y="492"/>
                      <a:pt x="459" y="497"/>
                      <a:pt x="461" y="502"/>
                    </a:cubicBezTo>
                    <a:cubicBezTo>
                      <a:pt x="460" y="502"/>
                      <a:pt x="460" y="501"/>
                      <a:pt x="459" y="501"/>
                    </a:cubicBezTo>
                    <a:cubicBezTo>
                      <a:pt x="459" y="503"/>
                      <a:pt x="458" y="505"/>
                      <a:pt x="455" y="506"/>
                    </a:cubicBezTo>
                    <a:cubicBezTo>
                      <a:pt x="454" y="511"/>
                      <a:pt x="449" y="517"/>
                      <a:pt x="449" y="524"/>
                    </a:cubicBezTo>
                    <a:cubicBezTo>
                      <a:pt x="448" y="530"/>
                      <a:pt x="452" y="538"/>
                      <a:pt x="450" y="543"/>
                    </a:cubicBezTo>
                    <a:cubicBezTo>
                      <a:pt x="451" y="544"/>
                      <a:pt x="451" y="544"/>
                      <a:pt x="452" y="544"/>
                    </a:cubicBezTo>
                    <a:cubicBezTo>
                      <a:pt x="453" y="555"/>
                      <a:pt x="456" y="564"/>
                      <a:pt x="456" y="573"/>
                    </a:cubicBezTo>
                    <a:cubicBezTo>
                      <a:pt x="457" y="574"/>
                      <a:pt x="458" y="575"/>
                      <a:pt x="458" y="577"/>
                    </a:cubicBezTo>
                    <a:cubicBezTo>
                      <a:pt x="461" y="596"/>
                      <a:pt x="464" y="622"/>
                      <a:pt x="466" y="642"/>
                    </a:cubicBezTo>
                    <a:cubicBezTo>
                      <a:pt x="466" y="643"/>
                      <a:pt x="467" y="642"/>
                      <a:pt x="467" y="643"/>
                    </a:cubicBezTo>
                    <a:cubicBezTo>
                      <a:pt x="466" y="646"/>
                      <a:pt x="463" y="651"/>
                      <a:pt x="462" y="652"/>
                    </a:cubicBezTo>
                    <a:cubicBezTo>
                      <a:pt x="464" y="645"/>
                      <a:pt x="464" y="636"/>
                      <a:pt x="463" y="628"/>
                    </a:cubicBezTo>
                    <a:cubicBezTo>
                      <a:pt x="462" y="600"/>
                      <a:pt x="455" y="573"/>
                      <a:pt x="449" y="545"/>
                    </a:cubicBezTo>
                    <a:cubicBezTo>
                      <a:pt x="449" y="544"/>
                      <a:pt x="448" y="546"/>
                      <a:pt x="448" y="544"/>
                    </a:cubicBezTo>
                    <a:cubicBezTo>
                      <a:pt x="450" y="540"/>
                      <a:pt x="447" y="532"/>
                      <a:pt x="447" y="527"/>
                    </a:cubicBezTo>
                    <a:cubicBezTo>
                      <a:pt x="445" y="528"/>
                      <a:pt x="444" y="530"/>
                      <a:pt x="444" y="532"/>
                    </a:cubicBezTo>
                    <a:cubicBezTo>
                      <a:pt x="444" y="534"/>
                      <a:pt x="441" y="538"/>
                      <a:pt x="441" y="540"/>
                    </a:cubicBezTo>
                    <a:cubicBezTo>
                      <a:pt x="440" y="542"/>
                      <a:pt x="438" y="544"/>
                      <a:pt x="438" y="545"/>
                    </a:cubicBezTo>
                    <a:cubicBezTo>
                      <a:pt x="437" y="550"/>
                      <a:pt x="440" y="554"/>
                      <a:pt x="438" y="557"/>
                    </a:cubicBezTo>
                    <a:cubicBezTo>
                      <a:pt x="438" y="556"/>
                      <a:pt x="436" y="556"/>
                      <a:pt x="436" y="554"/>
                    </a:cubicBezTo>
                    <a:cubicBezTo>
                      <a:pt x="437" y="553"/>
                      <a:pt x="435" y="552"/>
                      <a:pt x="436" y="550"/>
                    </a:cubicBezTo>
                    <a:cubicBezTo>
                      <a:pt x="426" y="570"/>
                      <a:pt x="417" y="590"/>
                      <a:pt x="408" y="611"/>
                    </a:cubicBezTo>
                    <a:cubicBezTo>
                      <a:pt x="411" y="611"/>
                      <a:pt x="411" y="615"/>
                      <a:pt x="410" y="617"/>
                    </a:cubicBezTo>
                    <a:cubicBezTo>
                      <a:pt x="408" y="617"/>
                      <a:pt x="408" y="614"/>
                      <a:pt x="407" y="613"/>
                    </a:cubicBezTo>
                    <a:cubicBezTo>
                      <a:pt x="407" y="617"/>
                      <a:pt x="401" y="622"/>
                      <a:pt x="401" y="627"/>
                    </a:cubicBezTo>
                    <a:cubicBezTo>
                      <a:pt x="401" y="630"/>
                      <a:pt x="404" y="631"/>
                      <a:pt x="403" y="634"/>
                    </a:cubicBezTo>
                    <a:cubicBezTo>
                      <a:pt x="403" y="633"/>
                      <a:pt x="402" y="634"/>
                      <a:pt x="402" y="634"/>
                    </a:cubicBezTo>
                    <a:cubicBezTo>
                      <a:pt x="401" y="633"/>
                      <a:pt x="402" y="630"/>
                      <a:pt x="400" y="630"/>
                    </a:cubicBezTo>
                    <a:cubicBezTo>
                      <a:pt x="388" y="654"/>
                      <a:pt x="378" y="679"/>
                      <a:pt x="367" y="703"/>
                    </a:cubicBezTo>
                    <a:cubicBezTo>
                      <a:pt x="368" y="703"/>
                      <a:pt x="369" y="703"/>
                      <a:pt x="369" y="704"/>
                    </a:cubicBezTo>
                    <a:cubicBezTo>
                      <a:pt x="370" y="707"/>
                      <a:pt x="371" y="711"/>
                      <a:pt x="370" y="714"/>
                    </a:cubicBezTo>
                    <a:cubicBezTo>
                      <a:pt x="371" y="717"/>
                      <a:pt x="373" y="719"/>
                      <a:pt x="371" y="722"/>
                    </a:cubicBezTo>
                    <a:cubicBezTo>
                      <a:pt x="370" y="718"/>
                      <a:pt x="367" y="710"/>
                      <a:pt x="367" y="704"/>
                    </a:cubicBezTo>
                    <a:cubicBezTo>
                      <a:pt x="365" y="706"/>
                      <a:pt x="364" y="709"/>
                      <a:pt x="364" y="712"/>
                    </a:cubicBezTo>
                    <a:cubicBezTo>
                      <a:pt x="364" y="711"/>
                      <a:pt x="366" y="711"/>
                      <a:pt x="367" y="711"/>
                    </a:cubicBezTo>
                    <a:cubicBezTo>
                      <a:pt x="368" y="718"/>
                      <a:pt x="365" y="722"/>
                      <a:pt x="365" y="727"/>
                    </a:cubicBezTo>
                    <a:cubicBezTo>
                      <a:pt x="365" y="732"/>
                      <a:pt x="368" y="739"/>
                      <a:pt x="364" y="741"/>
                    </a:cubicBezTo>
                    <a:cubicBezTo>
                      <a:pt x="365" y="740"/>
                      <a:pt x="364" y="736"/>
                      <a:pt x="363" y="735"/>
                    </a:cubicBezTo>
                    <a:cubicBezTo>
                      <a:pt x="362" y="743"/>
                      <a:pt x="358" y="751"/>
                      <a:pt x="358" y="760"/>
                    </a:cubicBezTo>
                    <a:cubicBezTo>
                      <a:pt x="359" y="754"/>
                      <a:pt x="363" y="749"/>
                      <a:pt x="367" y="744"/>
                    </a:cubicBezTo>
                    <a:cubicBezTo>
                      <a:pt x="368" y="741"/>
                      <a:pt x="368" y="738"/>
                      <a:pt x="370" y="736"/>
                    </a:cubicBezTo>
                    <a:cubicBezTo>
                      <a:pt x="370" y="736"/>
                      <a:pt x="371" y="736"/>
                      <a:pt x="371" y="736"/>
                    </a:cubicBezTo>
                    <a:cubicBezTo>
                      <a:pt x="371" y="735"/>
                      <a:pt x="372" y="733"/>
                      <a:pt x="372" y="733"/>
                    </a:cubicBezTo>
                    <a:cubicBezTo>
                      <a:pt x="372" y="730"/>
                      <a:pt x="369" y="724"/>
                      <a:pt x="373" y="722"/>
                    </a:cubicBezTo>
                    <a:cubicBezTo>
                      <a:pt x="373" y="724"/>
                      <a:pt x="371" y="723"/>
                      <a:pt x="372" y="724"/>
                    </a:cubicBezTo>
                    <a:cubicBezTo>
                      <a:pt x="375" y="727"/>
                      <a:pt x="372" y="731"/>
                      <a:pt x="376" y="734"/>
                    </a:cubicBezTo>
                    <a:cubicBezTo>
                      <a:pt x="375" y="734"/>
                      <a:pt x="375" y="734"/>
                      <a:pt x="374" y="734"/>
                    </a:cubicBezTo>
                    <a:cubicBezTo>
                      <a:pt x="376" y="747"/>
                      <a:pt x="379" y="756"/>
                      <a:pt x="379" y="767"/>
                    </a:cubicBezTo>
                    <a:cubicBezTo>
                      <a:pt x="376" y="758"/>
                      <a:pt x="376" y="747"/>
                      <a:pt x="372" y="737"/>
                    </a:cubicBezTo>
                    <a:cubicBezTo>
                      <a:pt x="370" y="741"/>
                      <a:pt x="365" y="744"/>
                      <a:pt x="367" y="751"/>
                    </a:cubicBezTo>
                    <a:cubicBezTo>
                      <a:pt x="366" y="751"/>
                      <a:pt x="365" y="750"/>
                      <a:pt x="365" y="750"/>
                    </a:cubicBezTo>
                    <a:cubicBezTo>
                      <a:pt x="362" y="753"/>
                      <a:pt x="361" y="761"/>
                      <a:pt x="356" y="765"/>
                    </a:cubicBezTo>
                    <a:cubicBezTo>
                      <a:pt x="371" y="767"/>
                      <a:pt x="388" y="772"/>
                      <a:pt x="401" y="773"/>
                    </a:cubicBezTo>
                    <a:cubicBezTo>
                      <a:pt x="398" y="762"/>
                      <a:pt x="398" y="751"/>
                      <a:pt x="395" y="742"/>
                    </a:cubicBezTo>
                    <a:cubicBezTo>
                      <a:pt x="392" y="746"/>
                      <a:pt x="391" y="750"/>
                      <a:pt x="389" y="754"/>
                    </a:cubicBezTo>
                    <a:cubicBezTo>
                      <a:pt x="390" y="756"/>
                      <a:pt x="390" y="760"/>
                      <a:pt x="388" y="761"/>
                    </a:cubicBezTo>
                    <a:cubicBezTo>
                      <a:pt x="388" y="759"/>
                      <a:pt x="388" y="758"/>
                      <a:pt x="388" y="757"/>
                    </a:cubicBezTo>
                    <a:cubicBezTo>
                      <a:pt x="386" y="757"/>
                      <a:pt x="385" y="759"/>
                      <a:pt x="383" y="757"/>
                    </a:cubicBezTo>
                    <a:cubicBezTo>
                      <a:pt x="383" y="750"/>
                      <a:pt x="386" y="747"/>
                      <a:pt x="385" y="740"/>
                    </a:cubicBezTo>
                    <a:cubicBezTo>
                      <a:pt x="386" y="739"/>
                      <a:pt x="386" y="740"/>
                      <a:pt x="387" y="740"/>
                    </a:cubicBezTo>
                    <a:cubicBezTo>
                      <a:pt x="388" y="734"/>
                      <a:pt x="391" y="729"/>
                      <a:pt x="392" y="723"/>
                    </a:cubicBezTo>
                    <a:cubicBezTo>
                      <a:pt x="391" y="721"/>
                      <a:pt x="389" y="717"/>
                      <a:pt x="391" y="715"/>
                    </a:cubicBezTo>
                    <a:cubicBezTo>
                      <a:pt x="393" y="717"/>
                      <a:pt x="392" y="719"/>
                      <a:pt x="393" y="721"/>
                    </a:cubicBezTo>
                    <a:cubicBezTo>
                      <a:pt x="401" y="711"/>
                      <a:pt x="392" y="701"/>
                      <a:pt x="394" y="690"/>
                    </a:cubicBezTo>
                    <a:cubicBezTo>
                      <a:pt x="396" y="696"/>
                      <a:pt x="396" y="699"/>
                      <a:pt x="398" y="706"/>
                    </a:cubicBezTo>
                    <a:cubicBezTo>
                      <a:pt x="400" y="704"/>
                      <a:pt x="400" y="700"/>
                      <a:pt x="401" y="697"/>
                    </a:cubicBezTo>
                    <a:cubicBezTo>
                      <a:pt x="401" y="698"/>
                      <a:pt x="402" y="698"/>
                      <a:pt x="402" y="699"/>
                    </a:cubicBezTo>
                    <a:cubicBezTo>
                      <a:pt x="402" y="704"/>
                      <a:pt x="400" y="707"/>
                      <a:pt x="399" y="710"/>
                    </a:cubicBezTo>
                    <a:cubicBezTo>
                      <a:pt x="399" y="714"/>
                      <a:pt x="401" y="720"/>
                      <a:pt x="401" y="722"/>
                    </a:cubicBezTo>
                    <a:cubicBezTo>
                      <a:pt x="401" y="724"/>
                      <a:pt x="402" y="725"/>
                      <a:pt x="402" y="728"/>
                    </a:cubicBezTo>
                    <a:cubicBezTo>
                      <a:pt x="405" y="726"/>
                      <a:pt x="405" y="723"/>
                      <a:pt x="408" y="722"/>
                    </a:cubicBezTo>
                    <a:cubicBezTo>
                      <a:pt x="408" y="712"/>
                      <a:pt x="404" y="704"/>
                      <a:pt x="404" y="696"/>
                    </a:cubicBezTo>
                    <a:cubicBezTo>
                      <a:pt x="406" y="699"/>
                      <a:pt x="407" y="704"/>
                      <a:pt x="406" y="707"/>
                    </a:cubicBezTo>
                    <a:cubicBezTo>
                      <a:pt x="409" y="711"/>
                      <a:pt x="408" y="715"/>
                      <a:pt x="409" y="719"/>
                    </a:cubicBezTo>
                    <a:cubicBezTo>
                      <a:pt x="412" y="719"/>
                      <a:pt x="414" y="717"/>
                      <a:pt x="416" y="719"/>
                    </a:cubicBezTo>
                    <a:cubicBezTo>
                      <a:pt x="414" y="693"/>
                      <a:pt x="407" y="672"/>
                      <a:pt x="404" y="649"/>
                    </a:cubicBezTo>
                    <a:cubicBezTo>
                      <a:pt x="409" y="655"/>
                      <a:pt x="405" y="663"/>
                      <a:pt x="410" y="667"/>
                    </a:cubicBezTo>
                    <a:cubicBezTo>
                      <a:pt x="408" y="668"/>
                      <a:pt x="411" y="672"/>
                      <a:pt x="410" y="674"/>
                    </a:cubicBezTo>
                    <a:cubicBezTo>
                      <a:pt x="415" y="688"/>
                      <a:pt x="415" y="704"/>
                      <a:pt x="418" y="717"/>
                    </a:cubicBezTo>
                    <a:cubicBezTo>
                      <a:pt x="418" y="718"/>
                      <a:pt x="417" y="718"/>
                      <a:pt x="417" y="719"/>
                    </a:cubicBezTo>
                    <a:cubicBezTo>
                      <a:pt x="420" y="724"/>
                      <a:pt x="418" y="733"/>
                      <a:pt x="421" y="739"/>
                    </a:cubicBezTo>
                    <a:cubicBezTo>
                      <a:pt x="423" y="735"/>
                      <a:pt x="426" y="731"/>
                      <a:pt x="428" y="727"/>
                    </a:cubicBezTo>
                    <a:cubicBezTo>
                      <a:pt x="428" y="725"/>
                      <a:pt x="427" y="725"/>
                      <a:pt x="427" y="724"/>
                    </a:cubicBezTo>
                    <a:cubicBezTo>
                      <a:pt x="428" y="722"/>
                      <a:pt x="427" y="720"/>
                      <a:pt x="426" y="718"/>
                    </a:cubicBezTo>
                    <a:cubicBezTo>
                      <a:pt x="426" y="718"/>
                      <a:pt x="427" y="717"/>
                      <a:pt x="427" y="717"/>
                    </a:cubicBezTo>
                    <a:cubicBezTo>
                      <a:pt x="427" y="713"/>
                      <a:pt x="424" y="708"/>
                      <a:pt x="426" y="706"/>
                    </a:cubicBezTo>
                    <a:cubicBezTo>
                      <a:pt x="427" y="711"/>
                      <a:pt x="429" y="718"/>
                      <a:pt x="429" y="725"/>
                    </a:cubicBezTo>
                    <a:cubicBezTo>
                      <a:pt x="434" y="721"/>
                      <a:pt x="436" y="715"/>
                      <a:pt x="435" y="710"/>
                    </a:cubicBezTo>
                    <a:cubicBezTo>
                      <a:pt x="433" y="699"/>
                      <a:pt x="432" y="687"/>
                      <a:pt x="432" y="678"/>
                    </a:cubicBezTo>
                    <a:cubicBezTo>
                      <a:pt x="434" y="682"/>
                      <a:pt x="434" y="688"/>
                      <a:pt x="435" y="693"/>
                    </a:cubicBezTo>
                    <a:cubicBezTo>
                      <a:pt x="435" y="694"/>
                      <a:pt x="434" y="695"/>
                      <a:pt x="435" y="696"/>
                    </a:cubicBezTo>
                    <a:cubicBezTo>
                      <a:pt x="435" y="700"/>
                      <a:pt x="437" y="702"/>
                      <a:pt x="437" y="705"/>
                    </a:cubicBezTo>
                    <a:cubicBezTo>
                      <a:pt x="437" y="706"/>
                      <a:pt x="436" y="706"/>
                      <a:pt x="436" y="707"/>
                    </a:cubicBezTo>
                    <a:cubicBezTo>
                      <a:pt x="436" y="708"/>
                      <a:pt x="437" y="709"/>
                      <a:pt x="437" y="710"/>
                    </a:cubicBezTo>
                    <a:cubicBezTo>
                      <a:pt x="439" y="707"/>
                      <a:pt x="440" y="704"/>
                      <a:pt x="441" y="701"/>
                    </a:cubicBezTo>
                    <a:cubicBezTo>
                      <a:pt x="442" y="698"/>
                      <a:pt x="443" y="695"/>
                      <a:pt x="446" y="693"/>
                    </a:cubicBezTo>
                    <a:cubicBezTo>
                      <a:pt x="448" y="694"/>
                      <a:pt x="447" y="696"/>
                      <a:pt x="448" y="697"/>
                    </a:cubicBezTo>
                    <a:cubicBezTo>
                      <a:pt x="447" y="697"/>
                      <a:pt x="447" y="696"/>
                      <a:pt x="446" y="696"/>
                    </a:cubicBezTo>
                    <a:cubicBezTo>
                      <a:pt x="445" y="707"/>
                      <a:pt x="440" y="714"/>
                      <a:pt x="439" y="724"/>
                    </a:cubicBezTo>
                    <a:cubicBezTo>
                      <a:pt x="448" y="711"/>
                      <a:pt x="454" y="696"/>
                      <a:pt x="455" y="678"/>
                    </a:cubicBezTo>
                    <a:cubicBezTo>
                      <a:pt x="454" y="679"/>
                      <a:pt x="454" y="678"/>
                      <a:pt x="453" y="677"/>
                    </a:cubicBezTo>
                    <a:cubicBezTo>
                      <a:pt x="454" y="673"/>
                      <a:pt x="453" y="671"/>
                      <a:pt x="454" y="668"/>
                    </a:cubicBezTo>
                    <a:cubicBezTo>
                      <a:pt x="456" y="670"/>
                      <a:pt x="455" y="672"/>
                      <a:pt x="456" y="675"/>
                    </a:cubicBezTo>
                    <a:cubicBezTo>
                      <a:pt x="457" y="667"/>
                      <a:pt x="459" y="659"/>
                      <a:pt x="462" y="653"/>
                    </a:cubicBezTo>
                    <a:cubicBezTo>
                      <a:pt x="461" y="664"/>
                      <a:pt x="456" y="677"/>
                      <a:pt x="456" y="688"/>
                    </a:cubicBezTo>
                    <a:cubicBezTo>
                      <a:pt x="460" y="676"/>
                      <a:pt x="468" y="664"/>
                      <a:pt x="468" y="652"/>
                    </a:cubicBezTo>
                    <a:cubicBezTo>
                      <a:pt x="469" y="652"/>
                      <a:pt x="470" y="652"/>
                      <a:pt x="470" y="651"/>
                    </a:cubicBezTo>
                    <a:cubicBezTo>
                      <a:pt x="469" y="650"/>
                      <a:pt x="472" y="648"/>
                      <a:pt x="471" y="647"/>
                    </a:cubicBezTo>
                    <a:cubicBezTo>
                      <a:pt x="469" y="649"/>
                      <a:pt x="472" y="644"/>
                      <a:pt x="473" y="643"/>
                    </a:cubicBezTo>
                    <a:close/>
                    <a:moveTo>
                      <a:pt x="599" y="323"/>
                    </a:moveTo>
                    <a:cubicBezTo>
                      <a:pt x="598" y="322"/>
                      <a:pt x="598" y="320"/>
                      <a:pt x="597" y="319"/>
                    </a:cubicBezTo>
                    <a:cubicBezTo>
                      <a:pt x="597" y="320"/>
                      <a:pt x="598" y="324"/>
                      <a:pt x="599" y="323"/>
                    </a:cubicBezTo>
                    <a:close/>
                    <a:moveTo>
                      <a:pt x="368" y="328"/>
                    </a:moveTo>
                    <a:cubicBezTo>
                      <a:pt x="368" y="327"/>
                      <a:pt x="371" y="325"/>
                      <a:pt x="370" y="323"/>
                    </a:cubicBezTo>
                    <a:cubicBezTo>
                      <a:pt x="370" y="325"/>
                      <a:pt x="367" y="327"/>
                      <a:pt x="368" y="328"/>
                    </a:cubicBezTo>
                    <a:close/>
                    <a:moveTo>
                      <a:pt x="494" y="332"/>
                    </a:moveTo>
                    <a:cubicBezTo>
                      <a:pt x="494" y="332"/>
                      <a:pt x="495" y="328"/>
                      <a:pt x="495" y="327"/>
                    </a:cubicBezTo>
                    <a:cubicBezTo>
                      <a:pt x="493" y="327"/>
                      <a:pt x="494" y="331"/>
                      <a:pt x="493" y="328"/>
                    </a:cubicBezTo>
                    <a:cubicBezTo>
                      <a:pt x="492" y="330"/>
                      <a:pt x="493" y="331"/>
                      <a:pt x="493" y="333"/>
                    </a:cubicBezTo>
                    <a:cubicBezTo>
                      <a:pt x="494" y="333"/>
                      <a:pt x="494" y="332"/>
                      <a:pt x="494" y="332"/>
                    </a:cubicBezTo>
                    <a:close/>
                    <a:moveTo>
                      <a:pt x="366" y="333"/>
                    </a:moveTo>
                    <a:cubicBezTo>
                      <a:pt x="366" y="331"/>
                      <a:pt x="367" y="331"/>
                      <a:pt x="368" y="329"/>
                    </a:cubicBezTo>
                    <a:cubicBezTo>
                      <a:pt x="367" y="329"/>
                      <a:pt x="366" y="332"/>
                      <a:pt x="366" y="333"/>
                    </a:cubicBezTo>
                    <a:close/>
                    <a:moveTo>
                      <a:pt x="361" y="342"/>
                    </a:moveTo>
                    <a:cubicBezTo>
                      <a:pt x="364" y="341"/>
                      <a:pt x="363" y="337"/>
                      <a:pt x="365" y="336"/>
                    </a:cubicBezTo>
                    <a:cubicBezTo>
                      <a:pt x="364" y="336"/>
                      <a:pt x="364" y="335"/>
                      <a:pt x="364" y="335"/>
                    </a:cubicBezTo>
                    <a:cubicBezTo>
                      <a:pt x="364" y="338"/>
                      <a:pt x="360" y="340"/>
                      <a:pt x="361" y="342"/>
                    </a:cubicBezTo>
                    <a:close/>
                    <a:moveTo>
                      <a:pt x="496" y="371"/>
                    </a:moveTo>
                    <a:cubicBezTo>
                      <a:pt x="495" y="371"/>
                      <a:pt x="497" y="366"/>
                      <a:pt x="496" y="367"/>
                    </a:cubicBezTo>
                    <a:cubicBezTo>
                      <a:pt x="496" y="369"/>
                      <a:pt x="493" y="371"/>
                      <a:pt x="496" y="371"/>
                    </a:cubicBezTo>
                    <a:close/>
                    <a:moveTo>
                      <a:pt x="347" y="386"/>
                    </a:moveTo>
                    <a:cubicBezTo>
                      <a:pt x="347" y="385"/>
                      <a:pt x="348" y="384"/>
                      <a:pt x="349" y="382"/>
                    </a:cubicBezTo>
                    <a:cubicBezTo>
                      <a:pt x="348" y="382"/>
                      <a:pt x="348" y="382"/>
                      <a:pt x="347" y="382"/>
                    </a:cubicBezTo>
                    <a:cubicBezTo>
                      <a:pt x="348" y="384"/>
                      <a:pt x="345" y="386"/>
                      <a:pt x="347" y="386"/>
                    </a:cubicBezTo>
                    <a:close/>
                    <a:moveTo>
                      <a:pt x="496" y="409"/>
                    </a:moveTo>
                    <a:cubicBezTo>
                      <a:pt x="494" y="434"/>
                      <a:pt x="494" y="459"/>
                      <a:pt x="497" y="484"/>
                    </a:cubicBezTo>
                    <a:cubicBezTo>
                      <a:pt x="498" y="470"/>
                      <a:pt x="497" y="457"/>
                      <a:pt x="495" y="443"/>
                    </a:cubicBezTo>
                    <a:cubicBezTo>
                      <a:pt x="496" y="429"/>
                      <a:pt x="497" y="413"/>
                      <a:pt x="497" y="399"/>
                    </a:cubicBezTo>
                    <a:cubicBezTo>
                      <a:pt x="497" y="395"/>
                      <a:pt x="497" y="388"/>
                      <a:pt x="495" y="383"/>
                    </a:cubicBezTo>
                    <a:cubicBezTo>
                      <a:pt x="495" y="392"/>
                      <a:pt x="496" y="400"/>
                      <a:pt x="496" y="409"/>
                    </a:cubicBezTo>
                    <a:close/>
                    <a:moveTo>
                      <a:pt x="631" y="388"/>
                    </a:moveTo>
                    <a:cubicBezTo>
                      <a:pt x="631" y="387"/>
                      <a:pt x="631" y="387"/>
                      <a:pt x="631" y="386"/>
                    </a:cubicBezTo>
                    <a:cubicBezTo>
                      <a:pt x="630" y="386"/>
                      <a:pt x="628" y="385"/>
                      <a:pt x="629" y="386"/>
                    </a:cubicBezTo>
                    <a:cubicBezTo>
                      <a:pt x="630" y="386"/>
                      <a:pt x="629" y="388"/>
                      <a:pt x="631" y="388"/>
                    </a:cubicBezTo>
                    <a:close/>
                    <a:moveTo>
                      <a:pt x="634" y="397"/>
                    </a:moveTo>
                    <a:cubicBezTo>
                      <a:pt x="634" y="398"/>
                      <a:pt x="634" y="403"/>
                      <a:pt x="637" y="401"/>
                    </a:cubicBezTo>
                    <a:cubicBezTo>
                      <a:pt x="634" y="397"/>
                      <a:pt x="633" y="391"/>
                      <a:pt x="631" y="389"/>
                    </a:cubicBezTo>
                    <a:cubicBezTo>
                      <a:pt x="631" y="391"/>
                      <a:pt x="633" y="394"/>
                      <a:pt x="634" y="397"/>
                    </a:cubicBezTo>
                    <a:close/>
                    <a:moveTo>
                      <a:pt x="644" y="419"/>
                    </a:moveTo>
                    <a:cubicBezTo>
                      <a:pt x="643" y="421"/>
                      <a:pt x="646" y="425"/>
                      <a:pt x="646" y="423"/>
                    </a:cubicBezTo>
                    <a:cubicBezTo>
                      <a:pt x="643" y="416"/>
                      <a:pt x="640" y="410"/>
                      <a:pt x="638" y="402"/>
                    </a:cubicBezTo>
                    <a:cubicBezTo>
                      <a:pt x="637" y="402"/>
                      <a:pt x="637" y="402"/>
                      <a:pt x="636" y="402"/>
                    </a:cubicBezTo>
                    <a:cubicBezTo>
                      <a:pt x="638" y="409"/>
                      <a:pt x="641" y="414"/>
                      <a:pt x="644" y="419"/>
                    </a:cubicBezTo>
                    <a:close/>
                    <a:moveTo>
                      <a:pt x="480" y="416"/>
                    </a:moveTo>
                    <a:cubicBezTo>
                      <a:pt x="481" y="415"/>
                      <a:pt x="481" y="416"/>
                      <a:pt x="482" y="416"/>
                    </a:cubicBezTo>
                    <a:cubicBezTo>
                      <a:pt x="483" y="415"/>
                      <a:pt x="481" y="414"/>
                      <a:pt x="482" y="412"/>
                    </a:cubicBezTo>
                    <a:cubicBezTo>
                      <a:pt x="481" y="412"/>
                      <a:pt x="481" y="411"/>
                      <a:pt x="481" y="411"/>
                    </a:cubicBezTo>
                    <a:cubicBezTo>
                      <a:pt x="480" y="412"/>
                      <a:pt x="481" y="415"/>
                      <a:pt x="480" y="416"/>
                    </a:cubicBezTo>
                    <a:close/>
                    <a:moveTo>
                      <a:pt x="480" y="441"/>
                    </a:moveTo>
                    <a:cubicBezTo>
                      <a:pt x="482" y="442"/>
                      <a:pt x="481" y="439"/>
                      <a:pt x="482" y="439"/>
                    </a:cubicBezTo>
                    <a:cubicBezTo>
                      <a:pt x="482" y="439"/>
                      <a:pt x="484" y="440"/>
                      <a:pt x="484" y="439"/>
                    </a:cubicBezTo>
                    <a:cubicBezTo>
                      <a:pt x="481" y="434"/>
                      <a:pt x="484" y="425"/>
                      <a:pt x="482" y="420"/>
                    </a:cubicBezTo>
                    <a:cubicBezTo>
                      <a:pt x="481" y="420"/>
                      <a:pt x="482" y="422"/>
                      <a:pt x="481" y="422"/>
                    </a:cubicBezTo>
                    <a:cubicBezTo>
                      <a:pt x="481" y="421"/>
                      <a:pt x="480" y="419"/>
                      <a:pt x="482" y="419"/>
                    </a:cubicBezTo>
                    <a:cubicBezTo>
                      <a:pt x="482" y="418"/>
                      <a:pt x="481" y="417"/>
                      <a:pt x="481" y="416"/>
                    </a:cubicBezTo>
                    <a:cubicBezTo>
                      <a:pt x="480" y="425"/>
                      <a:pt x="479" y="431"/>
                      <a:pt x="480" y="441"/>
                    </a:cubicBezTo>
                    <a:close/>
                    <a:moveTo>
                      <a:pt x="483" y="442"/>
                    </a:moveTo>
                    <a:cubicBezTo>
                      <a:pt x="483" y="441"/>
                      <a:pt x="484" y="440"/>
                      <a:pt x="483" y="440"/>
                    </a:cubicBezTo>
                    <a:cubicBezTo>
                      <a:pt x="482" y="440"/>
                      <a:pt x="482" y="442"/>
                      <a:pt x="483" y="442"/>
                    </a:cubicBezTo>
                    <a:close/>
                    <a:moveTo>
                      <a:pt x="483" y="446"/>
                    </a:moveTo>
                    <a:cubicBezTo>
                      <a:pt x="483" y="445"/>
                      <a:pt x="484" y="443"/>
                      <a:pt x="482" y="443"/>
                    </a:cubicBezTo>
                    <a:cubicBezTo>
                      <a:pt x="483" y="445"/>
                      <a:pt x="482" y="445"/>
                      <a:pt x="483" y="446"/>
                    </a:cubicBezTo>
                    <a:close/>
                    <a:moveTo>
                      <a:pt x="482" y="457"/>
                    </a:moveTo>
                    <a:cubicBezTo>
                      <a:pt x="482" y="456"/>
                      <a:pt x="482" y="455"/>
                      <a:pt x="483" y="455"/>
                    </a:cubicBezTo>
                    <a:cubicBezTo>
                      <a:pt x="483" y="458"/>
                      <a:pt x="483" y="460"/>
                      <a:pt x="484" y="461"/>
                    </a:cubicBezTo>
                    <a:cubicBezTo>
                      <a:pt x="484" y="456"/>
                      <a:pt x="485" y="453"/>
                      <a:pt x="483" y="450"/>
                    </a:cubicBezTo>
                    <a:cubicBezTo>
                      <a:pt x="482" y="451"/>
                      <a:pt x="483" y="451"/>
                      <a:pt x="482" y="452"/>
                    </a:cubicBezTo>
                    <a:cubicBezTo>
                      <a:pt x="485" y="453"/>
                      <a:pt x="480" y="456"/>
                      <a:pt x="482" y="457"/>
                    </a:cubicBezTo>
                    <a:close/>
                    <a:moveTo>
                      <a:pt x="480" y="448"/>
                    </a:moveTo>
                    <a:cubicBezTo>
                      <a:pt x="479" y="448"/>
                      <a:pt x="480" y="451"/>
                      <a:pt x="479" y="452"/>
                    </a:cubicBezTo>
                    <a:cubicBezTo>
                      <a:pt x="481" y="452"/>
                      <a:pt x="481" y="451"/>
                      <a:pt x="482" y="451"/>
                    </a:cubicBezTo>
                    <a:cubicBezTo>
                      <a:pt x="482" y="450"/>
                      <a:pt x="481" y="448"/>
                      <a:pt x="480" y="448"/>
                    </a:cubicBezTo>
                    <a:close/>
                    <a:moveTo>
                      <a:pt x="485" y="469"/>
                    </a:moveTo>
                    <a:cubicBezTo>
                      <a:pt x="484" y="466"/>
                      <a:pt x="485" y="462"/>
                      <a:pt x="484" y="462"/>
                    </a:cubicBezTo>
                    <a:cubicBezTo>
                      <a:pt x="484" y="464"/>
                      <a:pt x="482" y="467"/>
                      <a:pt x="485" y="469"/>
                    </a:cubicBezTo>
                    <a:close/>
                    <a:moveTo>
                      <a:pt x="491" y="547"/>
                    </a:moveTo>
                    <a:cubicBezTo>
                      <a:pt x="494" y="546"/>
                      <a:pt x="492" y="542"/>
                      <a:pt x="491" y="540"/>
                    </a:cubicBezTo>
                    <a:cubicBezTo>
                      <a:pt x="491" y="544"/>
                      <a:pt x="492" y="545"/>
                      <a:pt x="491" y="547"/>
                    </a:cubicBezTo>
                    <a:close/>
                    <a:moveTo>
                      <a:pt x="493" y="565"/>
                    </a:moveTo>
                    <a:cubicBezTo>
                      <a:pt x="493" y="563"/>
                      <a:pt x="494" y="556"/>
                      <a:pt x="492" y="555"/>
                    </a:cubicBezTo>
                    <a:cubicBezTo>
                      <a:pt x="492" y="557"/>
                      <a:pt x="490" y="563"/>
                      <a:pt x="493" y="565"/>
                    </a:cubicBezTo>
                    <a:close/>
                    <a:moveTo>
                      <a:pt x="488" y="585"/>
                    </a:moveTo>
                    <a:cubicBezTo>
                      <a:pt x="483" y="583"/>
                      <a:pt x="486" y="577"/>
                      <a:pt x="484" y="573"/>
                    </a:cubicBezTo>
                    <a:cubicBezTo>
                      <a:pt x="483" y="582"/>
                      <a:pt x="481" y="590"/>
                      <a:pt x="483" y="600"/>
                    </a:cubicBezTo>
                    <a:cubicBezTo>
                      <a:pt x="485" y="599"/>
                      <a:pt x="487" y="593"/>
                      <a:pt x="486" y="591"/>
                    </a:cubicBezTo>
                    <a:cubicBezTo>
                      <a:pt x="485" y="593"/>
                      <a:pt x="484" y="594"/>
                      <a:pt x="483" y="594"/>
                    </a:cubicBezTo>
                    <a:cubicBezTo>
                      <a:pt x="485" y="592"/>
                      <a:pt x="485" y="586"/>
                      <a:pt x="489" y="587"/>
                    </a:cubicBezTo>
                    <a:cubicBezTo>
                      <a:pt x="491" y="582"/>
                      <a:pt x="490" y="579"/>
                      <a:pt x="490" y="572"/>
                    </a:cubicBezTo>
                    <a:cubicBezTo>
                      <a:pt x="488" y="576"/>
                      <a:pt x="491" y="581"/>
                      <a:pt x="488" y="585"/>
                    </a:cubicBezTo>
                    <a:close/>
                    <a:moveTo>
                      <a:pt x="498" y="575"/>
                    </a:moveTo>
                    <a:cubicBezTo>
                      <a:pt x="498" y="574"/>
                      <a:pt x="500" y="572"/>
                      <a:pt x="498" y="572"/>
                    </a:cubicBezTo>
                    <a:cubicBezTo>
                      <a:pt x="498" y="572"/>
                      <a:pt x="497" y="575"/>
                      <a:pt x="498" y="575"/>
                    </a:cubicBezTo>
                    <a:close/>
                    <a:moveTo>
                      <a:pt x="495" y="586"/>
                    </a:moveTo>
                    <a:cubicBezTo>
                      <a:pt x="494" y="582"/>
                      <a:pt x="498" y="578"/>
                      <a:pt x="497" y="577"/>
                    </a:cubicBezTo>
                    <a:cubicBezTo>
                      <a:pt x="495" y="577"/>
                      <a:pt x="493" y="584"/>
                      <a:pt x="495" y="586"/>
                    </a:cubicBezTo>
                    <a:close/>
                    <a:moveTo>
                      <a:pt x="478" y="635"/>
                    </a:moveTo>
                    <a:cubicBezTo>
                      <a:pt x="485" y="619"/>
                      <a:pt x="489" y="605"/>
                      <a:pt x="491" y="589"/>
                    </a:cubicBezTo>
                    <a:cubicBezTo>
                      <a:pt x="491" y="589"/>
                      <a:pt x="491" y="589"/>
                      <a:pt x="491" y="589"/>
                    </a:cubicBezTo>
                    <a:cubicBezTo>
                      <a:pt x="487" y="606"/>
                      <a:pt x="481" y="619"/>
                      <a:pt x="478" y="635"/>
                    </a:cubicBezTo>
                    <a:close/>
                    <a:moveTo>
                      <a:pt x="482" y="607"/>
                    </a:moveTo>
                    <a:cubicBezTo>
                      <a:pt x="483" y="606"/>
                      <a:pt x="484" y="603"/>
                      <a:pt x="483" y="602"/>
                    </a:cubicBezTo>
                    <a:cubicBezTo>
                      <a:pt x="482" y="604"/>
                      <a:pt x="482" y="604"/>
                      <a:pt x="482" y="607"/>
                    </a:cubicBezTo>
                    <a:close/>
                    <a:moveTo>
                      <a:pt x="473" y="614"/>
                    </a:moveTo>
                    <a:cubicBezTo>
                      <a:pt x="473" y="611"/>
                      <a:pt x="474" y="609"/>
                      <a:pt x="473" y="608"/>
                    </a:cubicBezTo>
                    <a:cubicBezTo>
                      <a:pt x="472" y="609"/>
                      <a:pt x="472" y="613"/>
                      <a:pt x="473" y="614"/>
                    </a:cubicBezTo>
                    <a:close/>
                    <a:moveTo>
                      <a:pt x="217" y="689"/>
                    </a:moveTo>
                    <a:cubicBezTo>
                      <a:pt x="217" y="688"/>
                      <a:pt x="217" y="687"/>
                      <a:pt x="219" y="687"/>
                    </a:cubicBezTo>
                    <a:cubicBezTo>
                      <a:pt x="217" y="685"/>
                      <a:pt x="220" y="683"/>
                      <a:pt x="219" y="680"/>
                    </a:cubicBezTo>
                    <a:cubicBezTo>
                      <a:pt x="219" y="683"/>
                      <a:pt x="216" y="686"/>
                      <a:pt x="217" y="689"/>
                    </a:cubicBezTo>
                    <a:close/>
                    <a:moveTo>
                      <a:pt x="214" y="690"/>
                    </a:moveTo>
                    <a:cubicBezTo>
                      <a:pt x="214" y="689"/>
                      <a:pt x="216" y="685"/>
                      <a:pt x="215" y="685"/>
                    </a:cubicBezTo>
                    <a:cubicBezTo>
                      <a:pt x="214" y="687"/>
                      <a:pt x="213" y="689"/>
                      <a:pt x="214" y="690"/>
                    </a:cubicBezTo>
                    <a:close/>
                    <a:moveTo>
                      <a:pt x="202" y="713"/>
                    </a:moveTo>
                    <a:cubicBezTo>
                      <a:pt x="202" y="715"/>
                      <a:pt x="200" y="717"/>
                      <a:pt x="201" y="719"/>
                    </a:cubicBezTo>
                    <a:cubicBezTo>
                      <a:pt x="205" y="710"/>
                      <a:pt x="210" y="701"/>
                      <a:pt x="213" y="691"/>
                    </a:cubicBezTo>
                    <a:cubicBezTo>
                      <a:pt x="209" y="697"/>
                      <a:pt x="206" y="705"/>
                      <a:pt x="202" y="713"/>
                    </a:cubicBezTo>
                    <a:close/>
                    <a:moveTo>
                      <a:pt x="458" y="693"/>
                    </a:moveTo>
                    <a:cubicBezTo>
                      <a:pt x="460" y="694"/>
                      <a:pt x="461" y="691"/>
                      <a:pt x="459" y="691"/>
                    </a:cubicBezTo>
                    <a:cubicBezTo>
                      <a:pt x="459" y="692"/>
                      <a:pt x="458" y="692"/>
                      <a:pt x="458" y="693"/>
                    </a:cubicBezTo>
                    <a:close/>
                    <a:moveTo>
                      <a:pt x="456" y="700"/>
                    </a:moveTo>
                    <a:cubicBezTo>
                      <a:pt x="458" y="698"/>
                      <a:pt x="458" y="696"/>
                      <a:pt x="459" y="694"/>
                    </a:cubicBezTo>
                    <a:cubicBezTo>
                      <a:pt x="459" y="694"/>
                      <a:pt x="458" y="694"/>
                      <a:pt x="458" y="694"/>
                    </a:cubicBezTo>
                    <a:cubicBezTo>
                      <a:pt x="458" y="696"/>
                      <a:pt x="455" y="698"/>
                      <a:pt x="456" y="700"/>
                    </a:cubicBezTo>
                    <a:close/>
                    <a:moveTo>
                      <a:pt x="443" y="702"/>
                    </a:moveTo>
                    <a:cubicBezTo>
                      <a:pt x="443" y="701"/>
                      <a:pt x="444" y="700"/>
                      <a:pt x="444" y="699"/>
                    </a:cubicBezTo>
                    <a:cubicBezTo>
                      <a:pt x="443" y="699"/>
                      <a:pt x="442" y="702"/>
                      <a:pt x="443" y="702"/>
                    </a:cubicBezTo>
                    <a:close/>
                    <a:moveTo>
                      <a:pt x="438" y="717"/>
                    </a:moveTo>
                    <a:cubicBezTo>
                      <a:pt x="440" y="715"/>
                      <a:pt x="442" y="708"/>
                      <a:pt x="441" y="704"/>
                    </a:cubicBezTo>
                    <a:cubicBezTo>
                      <a:pt x="439" y="708"/>
                      <a:pt x="437" y="712"/>
                      <a:pt x="438" y="717"/>
                    </a:cubicBezTo>
                    <a:close/>
                    <a:moveTo>
                      <a:pt x="388" y="750"/>
                    </a:moveTo>
                    <a:cubicBezTo>
                      <a:pt x="390" y="745"/>
                      <a:pt x="396" y="740"/>
                      <a:pt x="395" y="734"/>
                    </a:cubicBezTo>
                    <a:cubicBezTo>
                      <a:pt x="396" y="734"/>
                      <a:pt x="395" y="736"/>
                      <a:pt x="397" y="736"/>
                    </a:cubicBezTo>
                    <a:cubicBezTo>
                      <a:pt x="398" y="733"/>
                      <a:pt x="400" y="731"/>
                      <a:pt x="401" y="729"/>
                    </a:cubicBezTo>
                    <a:cubicBezTo>
                      <a:pt x="400" y="725"/>
                      <a:pt x="400" y="718"/>
                      <a:pt x="397" y="716"/>
                    </a:cubicBezTo>
                    <a:cubicBezTo>
                      <a:pt x="394" y="728"/>
                      <a:pt x="388" y="738"/>
                      <a:pt x="388" y="750"/>
                    </a:cubicBezTo>
                    <a:close/>
                    <a:moveTo>
                      <a:pt x="199" y="723"/>
                    </a:moveTo>
                    <a:cubicBezTo>
                      <a:pt x="200" y="723"/>
                      <a:pt x="201" y="721"/>
                      <a:pt x="200" y="720"/>
                    </a:cubicBezTo>
                    <a:cubicBezTo>
                      <a:pt x="200" y="721"/>
                      <a:pt x="199" y="722"/>
                      <a:pt x="199" y="723"/>
                    </a:cubicBezTo>
                    <a:close/>
                    <a:moveTo>
                      <a:pt x="410" y="722"/>
                    </a:moveTo>
                    <a:cubicBezTo>
                      <a:pt x="411" y="725"/>
                      <a:pt x="411" y="727"/>
                      <a:pt x="412" y="730"/>
                    </a:cubicBezTo>
                    <a:cubicBezTo>
                      <a:pt x="412" y="727"/>
                      <a:pt x="414" y="724"/>
                      <a:pt x="414" y="721"/>
                    </a:cubicBezTo>
                    <a:cubicBezTo>
                      <a:pt x="412" y="720"/>
                      <a:pt x="411" y="721"/>
                      <a:pt x="410" y="722"/>
                    </a:cubicBezTo>
                    <a:close/>
                    <a:moveTo>
                      <a:pt x="432" y="739"/>
                    </a:moveTo>
                    <a:cubicBezTo>
                      <a:pt x="432" y="734"/>
                      <a:pt x="437" y="726"/>
                      <a:pt x="436" y="721"/>
                    </a:cubicBezTo>
                    <a:cubicBezTo>
                      <a:pt x="436" y="727"/>
                      <a:pt x="430" y="733"/>
                      <a:pt x="432" y="739"/>
                    </a:cubicBezTo>
                    <a:close/>
                    <a:moveTo>
                      <a:pt x="413" y="736"/>
                    </a:moveTo>
                    <a:cubicBezTo>
                      <a:pt x="413" y="739"/>
                      <a:pt x="415" y="742"/>
                      <a:pt x="413" y="744"/>
                    </a:cubicBezTo>
                    <a:cubicBezTo>
                      <a:pt x="413" y="742"/>
                      <a:pt x="414" y="741"/>
                      <a:pt x="412" y="739"/>
                    </a:cubicBezTo>
                    <a:cubicBezTo>
                      <a:pt x="410" y="746"/>
                      <a:pt x="407" y="754"/>
                      <a:pt x="409" y="760"/>
                    </a:cubicBezTo>
                    <a:cubicBezTo>
                      <a:pt x="411" y="758"/>
                      <a:pt x="412" y="753"/>
                      <a:pt x="414" y="751"/>
                    </a:cubicBezTo>
                    <a:cubicBezTo>
                      <a:pt x="414" y="749"/>
                      <a:pt x="412" y="746"/>
                      <a:pt x="414" y="745"/>
                    </a:cubicBezTo>
                    <a:cubicBezTo>
                      <a:pt x="416" y="746"/>
                      <a:pt x="415" y="747"/>
                      <a:pt x="416" y="748"/>
                    </a:cubicBezTo>
                    <a:cubicBezTo>
                      <a:pt x="422" y="741"/>
                      <a:pt x="417" y="731"/>
                      <a:pt x="416" y="722"/>
                    </a:cubicBezTo>
                    <a:cubicBezTo>
                      <a:pt x="415" y="727"/>
                      <a:pt x="414" y="732"/>
                      <a:pt x="413" y="736"/>
                    </a:cubicBezTo>
                    <a:close/>
                    <a:moveTo>
                      <a:pt x="796" y="730"/>
                    </a:moveTo>
                    <a:cubicBezTo>
                      <a:pt x="794" y="727"/>
                      <a:pt x="794" y="722"/>
                      <a:pt x="791" y="722"/>
                    </a:cubicBezTo>
                    <a:cubicBezTo>
                      <a:pt x="793" y="724"/>
                      <a:pt x="794" y="728"/>
                      <a:pt x="796" y="730"/>
                    </a:cubicBezTo>
                    <a:close/>
                    <a:moveTo>
                      <a:pt x="443" y="725"/>
                    </a:moveTo>
                    <a:cubicBezTo>
                      <a:pt x="443" y="725"/>
                      <a:pt x="444" y="722"/>
                      <a:pt x="443" y="722"/>
                    </a:cubicBezTo>
                    <a:cubicBezTo>
                      <a:pt x="443" y="723"/>
                      <a:pt x="441" y="725"/>
                      <a:pt x="443" y="725"/>
                    </a:cubicBezTo>
                    <a:close/>
                    <a:moveTo>
                      <a:pt x="403" y="730"/>
                    </a:moveTo>
                    <a:cubicBezTo>
                      <a:pt x="402" y="736"/>
                      <a:pt x="408" y="743"/>
                      <a:pt x="406" y="748"/>
                    </a:cubicBezTo>
                    <a:cubicBezTo>
                      <a:pt x="411" y="741"/>
                      <a:pt x="413" y="731"/>
                      <a:pt x="409" y="723"/>
                    </a:cubicBezTo>
                    <a:cubicBezTo>
                      <a:pt x="407" y="726"/>
                      <a:pt x="404" y="727"/>
                      <a:pt x="403" y="730"/>
                    </a:cubicBezTo>
                    <a:close/>
                    <a:moveTo>
                      <a:pt x="429" y="731"/>
                    </a:moveTo>
                    <a:cubicBezTo>
                      <a:pt x="428" y="732"/>
                      <a:pt x="429" y="729"/>
                      <a:pt x="428" y="730"/>
                    </a:cubicBezTo>
                    <a:cubicBezTo>
                      <a:pt x="426" y="736"/>
                      <a:pt x="418" y="743"/>
                      <a:pt x="424" y="750"/>
                    </a:cubicBezTo>
                    <a:cubicBezTo>
                      <a:pt x="426" y="744"/>
                      <a:pt x="429" y="740"/>
                      <a:pt x="429" y="732"/>
                    </a:cubicBezTo>
                    <a:cubicBezTo>
                      <a:pt x="431" y="732"/>
                      <a:pt x="432" y="728"/>
                      <a:pt x="432" y="725"/>
                    </a:cubicBezTo>
                    <a:cubicBezTo>
                      <a:pt x="428" y="725"/>
                      <a:pt x="431" y="731"/>
                      <a:pt x="429" y="731"/>
                    </a:cubicBezTo>
                    <a:close/>
                    <a:moveTo>
                      <a:pt x="435" y="742"/>
                    </a:moveTo>
                    <a:cubicBezTo>
                      <a:pt x="436" y="737"/>
                      <a:pt x="440" y="733"/>
                      <a:pt x="440" y="728"/>
                    </a:cubicBezTo>
                    <a:cubicBezTo>
                      <a:pt x="437" y="732"/>
                      <a:pt x="434" y="737"/>
                      <a:pt x="435" y="742"/>
                    </a:cubicBezTo>
                    <a:close/>
                    <a:moveTo>
                      <a:pt x="396" y="740"/>
                    </a:moveTo>
                    <a:cubicBezTo>
                      <a:pt x="396" y="741"/>
                      <a:pt x="398" y="744"/>
                      <a:pt x="399" y="748"/>
                    </a:cubicBezTo>
                    <a:cubicBezTo>
                      <a:pt x="400" y="757"/>
                      <a:pt x="400" y="764"/>
                      <a:pt x="402" y="774"/>
                    </a:cubicBezTo>
                    <a:cubicBezTo>
                      <a:pt x="405" y="774"/>
                      <a:pt x="408" y="774"/>
                      <a:pt x="409" y="774"/>
                    </a:cubicBezTo>
                    <a:cubicBezTo>
                      <a:pt x="410" y="771"/>
                      <a:pt x="408" y="769"/>
                      <a:pt x="409" y="766"/>
                    </a:cubicBezTo>
                    <a:cubicBezTo>
                      <a:pt x="407" y="767"/>
                      <a:pt x="405" y="767"/>
                      <a:pt x="404" y="765"/>
                    </a:cubicBezTo>
                    <a:cubicBezTo>
                      <a:pt x="403" y="760"/>
                      <a:pt x="406" y="755"/>
                      <a:pt x="406" y="751"/>
                    </a:cubicBezTo>
                    <a:cubicBezTo>
                      <a:pt x="405" y="745"/>
                      <a:pt x="402" y="738"/>
                      <a:pt x="401" y="732"/>
                    </a:cubicBezTo>
                    <a:cubicBezTo>
                      <a:pt x="400" y="735"/>
                      <a:pt x="397" y="737"/>
                      <a:pt x="396" y="740"/>
                    </a:cubicBezTo>
                    <a:close/>
                    <a:moveTo>
                      <a:pt x="799" y="737"/>
                    </a:moveTo>
                    <a:cubicBezTo>
                      <a:pt x="799" y="735"/>
                      <a:pt x="798" y="732"/>
                      <a:pt x="797" y="733"/>
                    </a:cubicBezTo>
                    <a:cubicBezTo>
                      <a:pt x="798" y="734"/>
                      <a:pt x="798" y="736"/>
                      <a:pt x="799" y="737"/>
                    </a:cubicBezTo>
                    <a:close/>
                    <a:moveTo>
                      <a:pt x="155" y="744"/>
                    </a:moveTo>
                    <a:cubicBezTo>
                      <a:pt x="156" y="744"/>
                      <a:pt x="157" y="744"/>
                      <a:pt x="158" y="744"/>
                    </a:cubicBezTo>
                    <a:cubicBezTo>
                      <a:pt x="157" y="742"/>
                      <a:pt x="157" y="741"/>
                      <a:pt x="156" y="740"/>
                    </a:cubicBezTo>
                    <a:cubicBezTo>
                      <a:pt x="156" y="741"/>
                      <a:pt x="155" y="742"/>
                      <a:pt x="155" y="744"/>
                    </a:cubicBezTo>
                    <a:close/>
                    <a:moveTo>
                      <a:pt x="186" y="744"/>
                    </a:moveTo>
                    <a:cubicBezTo>
                      <a:pt x="179" y="741"/>
                      <a:pt x="172" y="741"/>
                      <a:pt x="164" y="740"/>
                    </a:cubicBezTo>
                    <a:cubicBezTo>
                      <a:pt x="171" y="743"/>
                      <a:pt x="177" y="745"/>
                      <a:pt x="186" y="744"/>
                    </a:cubicBezTo>
                    <a:close/>
                    <a:moveTo>
                      <a:pt x="429" y="747"/>
                    </a:moveTo>
                    <a:cubicBezTo>
                      <a:pt x="429" y="746"/>
                      <a:pt x="430" y="744"/>
                      <a:pt x="429" y="743"/>
                    </a:cubicBezTo>
                    <a:cubicBezTo>
                      <a:pt x="429" y="744"/>
                      <a:pt x="427" y="746"/>
                      <a:pt x="429" y="747"/>
                    </a:cubicBezTo>
                    <a:close/>
                    <a:moveTo>
                      <a:pt x="161" y="745"/>
                    </a:moveTo>
                    <a:cubicBezTo>
                      <a:pt x="163" y="745"/>
                      <a:pt x="165" y="745"/>
                      <a:pt x="166" y="744"/>
                    </a:cubicBezTo>
                    <a:cubicBezTo>
                      <a:pt x="165" y="744"/>
                      <a:pt x="161" y="743"/>
                      <a:pt x="161" y="745"/>
                    </a:cubicBezTo>
                    <a:close/>
                    <a:moveTo>
                      <a:pt x="219" y="745"/>
                    </a:moveTo>
                    <a:cubicBezTo>
                      <a:pt x="218" y="744"/>
                      <a:pt x="212" y="744"/>
                      <a:pt x="209" y="744"/>
                    </a:cubicBezTo>
                    <a:cubicBezTo>
                      <a:pt x="212" y="745"/>
                      <a:pt x="216" y="745"/>
                      <a:pt x="219" y="745"/>
                    </a:cubicBezTo>
                    <a:close/>
                    <a:moveTo>
                      <a:pt x="224" y="746"/>
                    </a:moveTo>
                    <a:cubicBezTo>
                      <a:pt x="228" y="747"/>
                      <a:pt x="233" y="747"/>
                      <a:pt x="237" y="748"/>
                    </a:cubicBezTo>
                    <a:cubicBezTo>
                      <a:pt x="234" y="745"/>
                      <a:pt x="227" y="745"/>
                      <a:pt x="224" y="746"/>
                    </a:cubicBezTo>
                    <a:close/>
                    <a:moveTo>
                      <a:pt x="417" y="758"/>
                    </a:moveTo>
                    <a:cubicBezTo>
                      <a:pt x="414" y="758"/>
                      <a:pt x="417" y="755"/>
                      <a:pt x="414" y="754"/>
                    </a:cubicBezTo>
                    <a:cubicBezTo>
                      <a:pt x="414" y="758"/>
                      <a:pt x="410" y="761"/>
                      <a:pt x="409" y="765"/>
                    </a:cubicBezTo>
                    <a:cubicBezTo>
                      <a:pt x="411" y="767"/>
                      <a:pt x="411" y="771"/>
                      <a:pt x="412" y="774"/>
                    </a:cubicBezTo>
                    <a:cubicBezTo>
                      <a:pt x="414" y="775"/>
                      <a:pt x="417" y="774"/>
                      <a:pt x="419" y="776"/>
                    </a:cubicBezTo>
                    <a:cubicBezTo>
                      <a:pt x="414" y="765"/>
                      <a:pt x="426" y="758"/>
                      <a:pt x="420" y="745"/>
                    </a:cubicBezTo>
                    <a:cubicBezTo>
                      <a:pt x="417" y="749"/>
                      <a:pt x="417" y="754"/>
                      <a:pt x="417" y="758"/>
                    </a:cubicBezTo>
                    <a:close/>
                    <a:moveTo>
                      <a:pt x="271" y="753"/>
                    </a:moveTo>
                    <a:cubicBezTo>
                      <a:pt x="262" y="750"/>
                      <a:pt x="249" y="748"/>
                      <a:pt x="240" y="748"/>
                    </a:cubicBezTo>
                    <a:cubicBezTo>
                      <a:pt x="240" y="748"/>
                      <a:pt x="239" y="749"/>
                      <a:pt x="240" y="748"/>
                    </a:cubicBezTo>
                    <a:cubicBezTo>
                      <a:pt x="249" y="750"/>
                      <a:pt x="257" y="751"/>
                      <a:pt x="267" y="753"/>
                    </a:cubicBezTo>
                    <a:cubicBezTo>
                      <a:pt x="274" y="754"/>
                      <a:pt x="281" y="756"/>
                      <a:pt x="286" y="757"/>
                    </a:cubicBezTo>
                    <a:cubicBezTo>
                      <a:pt x="289" y="757"/>
                      <a:pt x="291" y="757"/>
                      <a:pt x="294" y="757"/>
                    </a:cubicBezTo>
                    <a:cubicBezTo>
                      <a:pt x="300" y="759"/>
                      <a:pt x="306" y="760"/>
                      <a:pt x="311" y="760"/>
                    </a:cubicBezTo>
                    <a:cubicBezTo>
                      <a:pt x="297" y="758"/>
                      <a:pt x="285" y="753"/>
                      <a:pt x="271" y="753"/>
                    </a:cubicBezTo>
                    <a:close/>
                    <a:moveTo>
                      <a:pt x="203" y="748"/>
                    </a:moveTo>
                    <a:cubicBezTo>
                      <a:pt x="205" y="750"/>
                      <a:pt x="207" y="748"/>
                      <a:pt x="203" y="748"/>
                    </a:cubicBezTo>
                    <a:close/>
                    <a:moveTo>
                      <a:pt x="225" y="751"/>
                    </a:moveTo>
                    <a:cubicBezTo>
                      <a:pt x="220" y="750"/>
                      <a:pt x="215" y="749"/>
                      <a:pt x="211" y="749"/>
                    </a:cubicBezTo>
                    <a:cubicBezTo>
                      <a:pt x="215" y="751"/>
                      <a:pt x="220" y="751"/>
                      <a:pt x="225" y="751"/>
                    </a:cubicBezTo>
                    <a:close/>
                    <a:moveTo>
                      <a:pt x="240" y="754"/>
                    </a:moveTo>
                    <a:cubicBezTo>
                      <a:pt x="237" y="751"/>
                      <a:pt x="232" y="751"/>
                      <a:pt x="227" y="751"/>
                    </a:cubicBezTo>
                    <a:cubicBezTo>
                      <a:pt x="231" y="753"/>
                      <a:pt x="236" y="752"/>
                      <a:pt x="240" y="754"/>
                    </a:cubicBezTo>
                    <a:close/>
                    <a:moveTo>
                      <a:pt x="429" y="757"/>
                    </a:moveTo>
                    <a:cubicBezTo>
                      <a:pt x="430" y="756"/>
                      <a:pt x="432" y="753"/>
                      <a:pt x="430" y="752"/>
                    </a:cubicBezTo>
                    <a:cubicBezTo>
                      <a:pt x="430" y="754"/>
                      <a:pt x="429" y="755"/>
                      <a:pt x="429" y="757"/>
                    </a:cubicBezTo>
                    <a:close/>
                    <a:moveTo>
                      <a:pt x="274" y="757"/>
                    </a:moveTo>
                    <a:cubicBezTo>
                      <a:pt x="266" y="756"/>
                      <a:pt x="256" y="752"/>
                      <a:pt x="252" y="754"/>
                    </a:cubicBezTo>
                    <a:cubicBezTo>
                      <a:pt x="251" y="754"/>
                      <a:pt x="251" y="754"/>
                      <a:pt x="251" y="754"/>
                    </a:cubicBezTo>
                    <a:cubicBezTo>
                      <a:pt x="253" y="756"/>
                      <a:pt x="257" y="755"/>
                      <a:pt x="261" y="756"/>
                    </a:cubicBezTo>
                    <a:cubicBezTo>
                      <a:pt x="268" y="757"/>
                      <a:pt x="275" y="760"/>
                      <a:pt x="282" y="759"/>
                    </a:cubicBezTo>
                    <a:cubicBezTo>
                      <a:pt x="281" y="756"/>
                      <a:pt x="277" y="757"/>
                      <a:pt x="274" y="757"/>
                    </a:cubicBezTo>
                    <a:close/>
                    <a:moveTo>
                      <a:pt x="814" y="767"/>
                    </a:moveTo>
                    <a:cubicBezTo>
                      <a:pt x="813" y="764"/>
                      <a:pt x="811" y="759"/>
                      <a:pt x="809" y="755"/>
                    </a:cubicBezTo>
                    <a:cubicBezTo>
                      <a:pt x="811" y="759"/>
                      <a:pt x="811" y="763"/>
                      <a:pt x="814" y="767"/>
                    </a:cubicBezTo>
                    <a:close/>
                    <a:moveTo>
                      <a:pt x="283" y="760"/>
                    </a:moveTo>
                    <a:cubicBezTo>
                      <a:pt x="296" y="762"/>
                      <a:pt x="309" y="766"/>
                      <a:pt x="320" y="765"/>
                    </a:cubicBezTo>
                    <a:cubicBezTo>
                      <a:pt x="319" y="762"/>
                      <a:pt x="315" y="763"/>
                      <a:pt x="313" y="763"/>
                    </a:cubicBezTo>
                    <a:cubicBezTo>
                      <a:pt x="304" y="762"/>
                      <a:pt x="294" y="759"/>
                      <a:pt x="284" y="758"/>
                    </a:cubicBezTo>
                    <a:cubicBezTo>
                      <a:pt x="284" y="759"/>
                      <a:pt x="283" y="759"/>
                      <a:pt x="283" y="760"/>
                    </a:cubicBezTo>
                    <a:close/>
                    <a:moveTo>
                      <a:pt x="407" y="764"/>
                    </a:moveTo>
                    <a:cubicBezTo>
                      <a:pt x="408" y="762"/>
                      <a:pt x="408" y="761"/>
                      <a:pt x="408" y="760"/>
                    </a:cubicBezTo>
                    <a:cubicBezTo>
                      <a:pt x="408" y="760"/>
                      <a:pt x="407" y="760"/>
                      <a:pt x="407" y="760"/>
                    </a:cubicBezTo>
                    <a:cubicBezTo>
                      <a:pt x="407" y="759"/>
                      <a:pt x="407" y="759"/>
                      <a:pt x="407" y="759"/>
                    </a:cubicBezTo>
                    <a:cubicBezTo>
                      <a:pt x="406" y="760"/>
                      <a:pt x="406" y="762"/>
                      <a:pt x="407" y="764"/>
                    </a:cubicBezTo>
                    <a:close/>
                    <a:moveTo>
                      <a:pt x="423" y="778"/>
                    </a:moveTo>
                    <a:cubicBezTo>
                      <a:pt x="427" y="774"/>
                      <a:pt x="428" y="766"/>
                      <a:pt x="431" y="760"/>
                    </a:cubicBezTo>
                    <a:cubicBezTo>
                      <a:pt x="431" y="760"/>
                      <a:pt x="431" y="759"/>
                      <a:pt x="430" y="760"/>
                    </a:cubicBezTo>
                    <a:cubicBezTo>
                      <a:pt x="428" y="766"/>
                      <a:pt x="423" y="772"/>
                      <a:pt x="423" y="778"/>
                    </a:cubicBezTo>
                    <a:close/>
                    <a:moveTo>
                      <a:pt x="312" y="761"/>
                    </a:moveTo>
                    <a:cubicBezTo>
                      <a:pt x="315" y="761"/>
                      <a:pt x="318" y="762"/>
                      <a:pt x="322" y="762"/>
                    </a:cubicBezTo>
                    <a:cubicBezTo>
                      <a:pt x="320" y="760"/>
                      <a:pt x="315" y="760"/>
                      <a:pt x="312" y="761"/>
                    </a:cubicBezTo>
                    <a:close/>
                    <a:moveTo>
                      <a:pt x="381" y="781"/>
                    </a:moveTo>
                    <a:cubicBezTo>
                      <a:pt x="369" y="778"/>
                      <a:pt x="362" y="779"/>
                      <a:pt x="350" y="776"/>
                    </a:cubicBezTo>
                    <a:cubicBezTo>
                      <a:pt x="350" y="776"/>
                      <a:pt x="351" y="775"/>
                      <a:pt x="351" y="775"/>
                    </a:cubicBezTo>
                    <a:cubicBezTo>
                      <a:pt x="349" y="774"/>
                      <a:pt x="350" y="776"/>
                      <a:pt x="349" y="776"/>
                    </a:cubicBezTo>
                    <a:cubicBezTo>
                      <a:pt x="327" y="772"/>
                      <a:pt x="306" y="765"/>
                      <a:pt x="282" y="762"/>
                    </a:cubicBezTo>
                    <a:cubicBezTo>
                      <a:pt x="281" y="764"/>
                      <a:pt x="280" y="765"/>
                      <a:pt x="280" y="767"/>
                    </a:cubicBezTo>
                    <a:cubicBezTo>
                      <a:pt x="307" y="769"/>
                      <a:pt x="334" y="775"/>
                      <a:pt x="360" y="780"/>
                    </a:cubicBezTo>
                    <a:cubicBezTo>
                      <a:pt x="359" y="782"/>
                      <a:pt x="356" y="780"/>
                      <a:pt x="355" y="780"/>
                    </a:cubicBezTo>
                    <a:cubicBezTo>
                      <a:pt x="337" y="778"/>
                      <a:pt x="323" y="774"/>
                      <a:pt x="307" y="772"/>
                    </a:cubicBezTo>
                    <a:cubicBezTo>
                      <a:pt x="297" y="771"/>
                      <a:pt x="288" y="769"/>
                      <a:pt x="277" y="769"/>
                    </a:cubicBezTo>
                    <a:cubicBezTo>
                      <a:pt x="276" y="776"/>
                      <a:pt x="273" y="784"/>
                      <a:pt x="270" y="791"/>
                    </a:cubicBezTo>
                    <a:cubicBezTo>
                      <a:pt x="265" y="803"/>
                      <a:pt x="259" y="815"/>
                      <a:pt x="254" y="827"/>
                    </a:cubicBezTo>
                    <a:cubicBezTo>
                      <a:pt x="255" y="827"/>
                      <a:pt x="255" y="827"/>
                      <a:pt x="255" y="828"/>
                    </a:cubicBezTo>
                    <a:cubicBezTo>
                      <a:pt x="254" y="838"/>
                      <a:pt x="254" y="852"/>
                      <a:pt x="254" y="863"/>
                    </a:cubicBezTo>
                    <a:cubicBezTo>
                      <a:pt x="257" y="865"/>
                      <a:pt x="260" y="866"/>
                      <a:pt x="263" y="868"/>
                    </a:cubicBezTo>
                    <a:cubicBezTo>
                      <a:pt x="265" y="868"/>
                      <a:pt x="265" y="865"/>
                      <a:pt x="267" y="866"/>
                    </a:cubicBezTo>
                    <a:cubicBezTo>
                      <a:pt x="268" y="866"/>
                      <a:pt x="268" y="868"/>
                      <a:pt x="267" y="869"/>
                    </a:cubicBezTo>
                    <a:cubicBezTo>
                      <a:pt x="270" y="870"/>
                      <a:pt x="274" y="869"/>
                      <a:pt x="277" y="870"/>
                    </a:cubicBezTo>
                    <a:cubicBezTo>
                      <a:pt x="280" y="868"/>
                      <a:pt x="281" y="865"/>
                      <a:pt x="285" y="866"/>
                    </a:cubicBezTo>
                    <a:cubicBezTo>
                      <a:pt x="284" y="867"/>
                      <a:pt x="286" y="869"/>
                      <a:pt x="284" y="871"/>
                    </a:cubicBezTo>
                    <a:cubicBezTo>
                      <a:pt x="287" y="872"/>
                      <a:pt x="290" y="873"/>
                      <a:pt x="290" y="877"/>
                    </a:cubicBezTo>
                    <a:cubicBezTo>
                      <a:pt x="292" y="877"/>
                      <a:pt x="292" y="873"/>
                      <a:pt x="294" y="874"/>
                    </a:cubicBezTo>
                    <a:cubicBezTo>
                      <a:pt x="286" y="882"/>
                      <a:pt x="280" y="890"/>
                      <a:pt x="273" y="899"/>
                    </a:cubicBezTo>
                    <a:cubicBezTo>
                      <a:pt x="281" y="898"/>
                      <a:pt x="289" y="898"/>
                      <a:pt x="296" y="899"/>
                    </a:cubicBezTo>
                    <a:cubicBezTo>
                      <a:pt x="301" y="889"/>
                      <a:pt x="306" y="881"/>
                      <a:pt x="313" y="873"/>
                    </a:cubicBezTo>
                    <a:cubicBezTo>
                      <a:pt x="308" y="872"/>
                      <a:pt x="305" y="869"/>
                      <a:pt x="300" y="871"/>
                    </a:cubicBezTo>
                    <a:cubicBezTo>
                      <a:pt x="298" y="877"/>
                      <a:pt x="296" y="884"/>
                      <a:pt x="293" y="888"/>
                    </a:cubicBezTo>
                    <a:cubicBezTo>
                      <a:pt x="290" y="885"/>
                      <a:pt x="295" y="877"/>
                      <a:pt x="295" y="872"/>
                    </a:cubicBezTo>
                    <a:cubicBezTo>
                      <a:pt x="295" y="874"/>
                      <a:pt x="294" y="872"/>
                      <a:pt x="293" y="872"/>
                    </a:cubicBezTo>
                    <a:cubicBezTo>
                      <a:pt x="298" y="868"/>
                      <a:pt x="303" y="866"/>
                      <a:pt x="309" y="869"/>
                    </a:cubicBezTo>
                    <a:cubicBezTo>
                      <a:pt x="315" y="874"/>
                      <a:pt x="326" y="872"/>
                      <a:pt x="332" y="867"/>
                    </a:cubicBezTo>
                    <a:cubicBezTo>
                      <a:pt x="334" y="865"/>
                      <a:pt x="335" y="862"/>
                      <a:pt x="338" y="862"/>
                    </a:cubicBezTo>
                    <a:cubicBezTo>
                      <a:pt x="338" y="863"/>
                      <a:pt x="338" y="863"/>
                      <a:pt x="338" y="863"/>
                    </a:cubicBezTo>
                    <a:cubicBezTo>
                      <a:pt x="336" y="870"/>
                      <a:pt x="331" y="877"/>
                      <a:pt x="329" y="883"/>
                    </a:cubicBezTo>
                    <a:cubicBezTo>
                      <a:pt x="325" y="887"/>
                      <a:pt x="323" y="893"/>
                      <a:pt x="317" y="896"/>
                    </a:cubicBezTo>
                    <a:cubicBezTo>
                      <a:pt x="314" y="892"/>
                      <a:pt x="315" y="888"/>
                      <a:pt x="315" y="883"/>
                    </a:cubicBezTo>
                    <a:cubicBezTo>
                      <a:pt x="312" y="890"/>
                      <a:pt x="307" y="893"/>
                      <a:pt x="305" y="899"/>
                    </a:cubicBezTo>
                    <a:cubicBezTo>
                      <a:pt x="315" y="899"/>
                      <a:pt x="325" y="897"/>
                      <a:pt x="337" y="898"/>
                    </a:cubicBezTo>
                    <a:cubicBezTo>
                      <a:pt x="340" y="894"/>
                      <a:pt x="343" y="890"/>
                      <a:pt x="346" y="885"/>
                    </a:cubicBezTo>
                    <a:cubicBezTo>
                      <a:pt x="343" y="886"/>
                      <a:pt x="339" y="893"/>
                      <a:pt x="335" y="893"/>
                    </a:cubicBezTo>
                    <a:cubicBezTo>
                      <a:pt x="333" y="893"/>
                      <a:pt x="332" y="890"/>
                      <a:pt x="332" y="887"/>
                    </a:cubicBezTo>
                    <a:cubicBezTo>
                      <a:pt x="333" y="886"/>
                      <a:pt x="333" y="888"/>
                      <a:pt x="334" y="886"/>
                    </a:cubicBezTo>
                    <a:cubicBezTo>
                      <a:pt x="331" y="885"/>
                      <a:pt x="334" y="880"/>
                      <a:pt x="334" y="878"/>
                    </a:cubicBezTo>
                    <a:cubicBezTo>
                      <a:pt x="332" y="878"/>
                      <a:pt x="333" y="880"/>
                      <a:pt x="332" y="880"/>
                    </a:cubicBezTo>
                    <a:cubicBezTo>
                      <a:pt x="332" y="878"/>
                      <a:pt x="334" y="877"/>
                      <a:pt x="335" y="878"/>
                    </a:cubicBezTo>
                    <a:cubicBezTo>
                      <a:pt x="334" y="874"/>
                      <a:pt x="336" y="871"/>
                      <a:pt x="338" y="874"/>
                    </a:cubicBezTo>
                    <a:cubicBezTo>
                      <a:pt x="336" y="878"/>
                      <a:pt x="334" y="884"/>
                      <a:pt x="335" y="890"/>
                    </a:cubicBezTo>
                    <a:cubicBezTo>
                      <a:pt x="338" y="890"/>
                      <a:pt x="341" y="888"/>
                      <a:pt x="341" y="885"/>
                    </a:cubicBezTo>
                    <a:cubicBezTo>
                      <a:pt x="345" y="885"/>
                      <a:pt x="346" y="882"/>
                      <a:pt x="349" y="882"/>
                    </a:cubicBezTo>
                    <a:cubicBezTo>
                      <a:pt x="374" y="852"/>
                      <a:pt x="398" y="822"/>
                      <a:pt x="414" y="784"/>
                    </a:cubicBezTo>
                    <a:cubicBezTo>
                      <a:pt x="415" y="783"/>
                      <a:pt x="416" y="783"/>
                      <a:pt x="417" y="781"/>
                    </a:cubicBezTo>
                    <a:cubicBezTo>
                      <a:pt x="417" y="775"/>
                      <a:pt x="408" y="777"/>
                      <a:pt x="404" y="776"/>
                    </a:cubicBezTo>
                    <a:cubicBezTo>
                      <a:pt x="406" y="779"/>
                      <a:pt x="412" y="777"/>
                      <a:pt x="412" y="782"/>
                    </a:cubicBezTo>
                    <a:cubicBezTo>
                      <a:pt x="411" y="783"/>
                      <a:pt x="411" y="784"/>
                      <a:pt x="411" y="784"/>
                    </a:cubicBezTo>
                    <a:cubicBezTo>
                      <a:pt x="405" y="786"/>
                      <a:pt x="399" y="785"/>
                      <a:pt x="391" y="784"/>
                    </a:cubicBezTo>
                    <a:cubicBezTo>
                      <a:pt x="385" y="784"/>
                      <a:pt x="379" y="784"/>
                      <a:pt x="375" y="784"/>
                    </a:cubicBezTo>
                    <a:cubicBezTo>
                      <a:pt x="375" y="784"/>
                      <a:pt x="375" y="782"/>
                      <a:pt x="375" y="782"/>
                    </a:cubicBezTo>
                    <a:cubicBezTo>
                      <a:pt x="373" y="782"/>
                      <a:pt x="370" y="783"/>
                      <a:pt x="370" y="781"/>
                    </a:cubicBezTo>
                    <a:cubicBezTo>
                      <a:pt x="373" y="780"/>
                      <a:pt x="380" y="781"/>
                      <a:pt x="381" y="781"/>
                    </a:cubicBezTo>
                    <a:close/>
                    <a:moveTo>
                      <a:pt x="379" y="772"/>
                    </a:moveTo>
                    <a:cubicBezTo>
                      <a:pt x="380" y="772"/>
                      <a:pt x="381" y="772"/>
                      <a:pt x="381" y="772"/>
                    </a:cubicBezTo>
                    <a:cubicBezTo>
                      <a:pt x="382" y="773"/>
                      <a:pt x="382" y="772"/>
                      <a:pt x="381" y="772"/>
                    </a:cubicBezTo>
                    <a:cubicBezTo>
                      <a:pt x="365" y="770"/>
                      <a:pt x="349" y="765"/>
                      <a:pt x="333" y="763"/>
                    </a:cubicBezTo>
                    <a:cubicBezTo>
                      <a:pt x="331" y="763"/>
                      <a:pt x="327" y="762"/>
                      <a:pt x="326" y="763"/>
                    </a:cubicBezTo>
                    <a:cubicBezTo>
                      <a:pt x="343" y="766"/>
                      <a:pt x="362" y="769"/>
                      <a:pt x="379" y="772"/>
                    </a:cubicBezTo>
                    <a:close/>
                    <a:moveTo>
                      <a:pt x="323" y="766"/>
                    </a:moveTo>
                    <a:cubicBezTo>
                      <a:pt x="327" y="768"/>
                      <a:pt x="333" y="767"/>
                      <a:pt x="338" y="769"/>
                    </a:cubicBezTo>
                    <a:cubicBezTo>
                      <a:pt x="333" y="771"/>
                      <a:pt x="326" y="766"/>
                      <a:pt x="321" y="768"/>
                    </a:cubicBezTo>
                    <a:cubicBezTo>
                      <a:pt x="336" y="771"/>
                      <a:pt x="354" y="776"/>
                      <a:pt x="369" y="776"/>
                    </a:cubicBezTo>
                    <a:cubicBezTo>
                      <a:pt x="368" y="775"/>
                      <a:pt x="369" y="772"/>
                      <a:pt x="367" y="772"/>
                    </a:cubicBezTo>
                    <a:cubicBezTo>
                      <a:pt x="365" y="774"/>
                      <a:pt x="360" y="774"/>
                      <a:pt x="359" y="772"/>
                    </a:cubicBezTo>
                    <a:cubicBezTo>
                      <a:pt x="360" y="771"/>
                      <a:pt x="360" y="773"/>
                      <a:pt x="361" y="773"/>
                    </a:cubicBezTo>
                    <a:cubicBezTo>
                      <a:pt x="361" y="770"/>
                      <a:pt x="357" y="771"/>
                      <a:pt x="355" y="770"/>
                    </a:cubicBezTo>
                    <a:cubicBezTo>
                      <a:pt x="350" y="769"/>
                      <a:pt x="346" y="768"/>
                      <a:pt x="341" y="768"/>
                    </a:cubicBezTo>
                    <a:cubicBezTo>
                      <a:pt x="342" y="768"/>
                      <a:pt x="342" y="769"/>
                      <a:pt x="342" y="770"/>
                    </a:cubicBezTo>
                    <a:cubicBezTo>
                      <a:pt x="340" y="770"/>
                      <a:pt x="338" y="770"/>
                      <a:pt x="338" y="769"/>
                    </a:cubicBezTo>
                    <a:cubicBezTo>
                      <a:pt x="339" y="768"/>
                      <a:pt x="341" y="769"/>
                      <a:pt x="340" y="767"/>
                    </a:cubicBezTo>
                    <a:cubicBezTo>
                      <a:pt x="335" y="767"/>
                      <a:pt x="328" y="764"/>
                      <a:pt x="323" y="766"/>
                    </a:cubicBezTo>
                    <a:close/>
                    <a:moveTo>
                      <a:pt x="820" y="796"/>
                    </a:moveTo>
                    <a:cubicBezTo>
                      <a:pt x="821" y="796"/>
                      <a:pt x="821" y="794"/>
                      <a:pt x="822" y="796"/>
                    </a:cubicBezTo>
                    <a:cubicBezTo>
                      <a:pt x="820" y="800"/>
                      <a:pt x="823" y="806"/>
                      <a:pt x="824" y="809"/>
                    </a:cubicBezTo>
                    <a:cubicBezTo>
                      <a:pt x="824" y="815"/>
                      <a:pt x="826" y="819"/>
                      <a:pt x="827" y="827"/>
                    </a:cubicBezTo>
                    <a:cubicBezTo>
                      <a:pt x="832" y="828"/>
                      <a:pt x="837" y="829"/>
                      <a:pt x="841" y="828"/>
                    </a:cubicBezTo>
                    <a:cubicBezTo>
                      <a:pt x="840" y="827"/>
                      <a:pt x="840" y="824"/>
                      <a:pt x="838" y="823"/>
                    </a:cubicBezTo>
                    <a:cubicBezTo>
                      <a:pt x="839" y="820"/>
                      <a:pt x="836" y="817"/>
                      <a:pt x="835" y="813"/>
                    </a:cubicBezTo>
                    <a:cubicBezTo>
                      <a:pt x="832" y="801"/>
                      <a:pt x="825" y="793"/>
                      <a:pt x="821" y="782"/>
                    </a:cubicBezTo>
                    <a:cubicBezTo>
                      <a:pt x="820" y="784"/>
                      <a:pt x="821" y="786"/>
                      <a:pt x="820" y="787"/>
                    </a:cubicBezTo>
                    <a:cubicBezTo>
                      <a:pt x="821" y="779"/>
                      <a:pt x="816" y="773"/>
                      <a:pt x="812" y="766"/>
                    </a:cubicBezTo>
                    <a:cubicBezTo>
                      <a:pt x="815" y="776"/>
                      <a:pt x="817" y="786"/>
                      <a:pt x="820" y="796"/>
                    </a:cubicBezTo>
                    <a:close/>
                    <a:moveTo>
                      <a:pt x="420" y="769"/>
                    </a:moveTo>
                    <a:cubicBezTo>
                      <a:pt x="422" y="769"/>
                      <a:pt x="422" y="766"/>
                      <a:pt x="420" y="766"/>
                    </a:cubicBezTo>
                    <a:cubicBezTo>
                      <a:pt x="419" y="767"/>
                      <a:pt x="420" y="768"/>
                      <a:pt x="420" y="769"/>
                    </a:cubicBezTo>
                    <a:close/>
                    <a:moveTo>
                      <a:pt x="379" y="774"/>
                    </a:moveTo>
                    <a:cubicBezTo>
                      <a:pt x="377" y="774"/>
                      <a:pt x="374" y="773"/>
                      <a:pt x="373" y="773"/>
                    </a:cubicBezTo>
                    <a:cubicBezTo>
                      <a:pt x="375" y="774"/>
                      <a:pt x="377" y="777"/>
                      <a:pt x="379" y="774"/>
                    </a:cubicBezTo>
                    <a:close/>
                    <a:moveTo>
                      <a:pt x="395" y="779"/>
                    </a:moveTo>
                    <a:cubicBezTo>
                      <a:pt x="389" y="779"/>
                      <a:pt x="380" y="776"/>
                      <a:pt x="371" y="775"/>
                    </a:cubicBezTo>
                    <a:cubicBezTo>
                      <a:pt x="372" y="776"/>
                      <a:pt x="370" y="776"/>
                      <a:pt x="370" y="777"/>
                    </a:cubicBezTo>
                    <a:cubicBezTo>
                      <a:pt x="374" y="778"/>
                      <a:pt x="381" y="777"/>
                      <a:pt x="384" y="780"/>
                    </a:cubicBezTo>
                    <a:cubicBezTo>
                      <a:pt x="385" y="778"/>
                      <a:pt x="389" y="779"/>
                      <a:pt x="391" y="780"/>
                    </a:cubicBezTo>
                    <a:cubicBezTo>
                      <a:pt x="391" y="782"/>
                      <a:pt x="388" y="780"/>
                      <a:pt x="388" y="781"/>
                    </a:cubicBezTo>
                    <a:cubicBezTo>
                      <a:pt x="390" y="784"/>
                      <a:pt x="394" y="781"/>
                      <a:pt x="396" y="780"/>
                    </a:cubicBezTo>
                    <a:cubicBezTo>
                      <a:pt x="396" y="779"/>
                      <a:pt x="393" y="781"/>
                      <a:pt x="392" y="780"/>
                    </a:cubicBezTo>
                    <a:cubicBezTo>
                      <a:pt x="393" y="780"/>
                      <a:pt x="395" y="780"/>
                      <a:pt x="395" y="779"/>
                    </a:cubicBezTo>
                    <a:close/>
                    <a:moveTo>
                      <a:pt x="396" y="778"/>
                    </a:moveTo>
                    <a:cubicBezTo>
                      <a:pt x="397" y="777"/>
                      <a:pt x="400" y="780"/>
                      <a:pt x="400" y="777"/>
                    </a:cubicBezTo>
                    <a:cubicBezTo>
                      <a:pt x="397" y="777"/>
                      <a:pt x="397" y="778"/>
                      <a:pt x="395" y="777"/>
                    </a:cubicBezTo>
                    <a:cubicBezTo>
                      <a:pt x="395" y="778"/>
                      <a:pt x="396" y="778"/>
                      <a:pt x="396" y="778"/>
                    </a:cubicBezTo>
                    <a:close/>
                    <a:moveTo>
                      <a:pt x="503" y="810"/>
                    </a:moveTo>
                    <a:cubicBezTo>
                      <a:pt x="504" y="811"/>
                      <a:pt x="505" y="810"/>
                      <a:pt x="506" y="810"/>
                    </a:cubicBezTo>
                    <a:cubicBezTo>
                      <a:pt x="506" y="810"/>
                      <a:pt x="506" y="809"/>
                      <a:pt x="506" y="808"/>
                    </a:cubicBezTo>
                    <a:cubicBezTo>
                      <a:pt x="505" y="808"/>
                      <a:pt x="504" y="809"/>
                      <a:pt x="503" y="810"/>
                    </a:cubicBezTo>
                    <a:close/>
                    <a:moveTo>
                      <a:pt x="508" y="809"/>
                    </a:moveTo>
                    <a:cubicBezTo>
                      <a:pt x="513" y="812"/>
                      <a:pt x="528" y="810"/>
                      <a:pt x="536" y="810"/>
                    </a:cubicBezTo>
                    <a:cubicBezTo>
                      <a:pt x="529" y="809"/>
                      <a:pt x="517" y="809"/>
                      <a:pt x="508" y="809"/>
                    </a:cubicBezTo>
                    <a:close/>
                    <a:moveTo>
                      <a:pt x="549" y="812"/>
                    </a:moveTo>
                    <a:cubicBezTo>
                      <a:pt x="556" y="812"/>
                      <a:pt x="564" y="813"/>
                      <a:pt x="572" y="813"/>
                    </a:cubicBezTo>
                    <a:cubicBezTo>
                      <a:pt x="574" y="813"/>
                      <a:pt x="580" y="814"/>
                      <a:pt x="581" y="811"/>
                    </a:cubicBezTo>
                    <a:cubicBezTo>
                      <a:pt x="573" y="811"/>
                      <a:pt x="560" y="811"/>
                      <a:pt x="548" y="811"/>
                    </a:cubicBezTo>
                    <a:cubicBezTo>
                      <a:pt x="548" y="811"/>
                      <a:pt x="549" y="812"/>
                      <a:pt x="549" y="812"/>
                    </a:cubicBezTo>
                    <a:close/>
                    <a:moveTo>
                      <a:pt x="583" y="811"/>
                    </a:moveTo>
                    <a:cubicBezTo>
                      <a:pt x="584" y="815"/>
                      <a:pt x="589" y="814"/>
                      <a:pt x="592" y="814"/>
                    </a:cubicBezTo>
                    <a:cubicBezTo>
                      <a:pt x="604" y="814"/>
                      <a:pt x="614" y="815"/>
                      <a:pt x="624" y="816"/>
                    </a:cubicBezTo>
                    <a:cubicBezTo>
                      <a:pt x="633" y="817"/>
                      <a:pt x="643" y="817"/>
                      <a:pt x="652" y="818"/>
                    </a:cubicBezTo>
                    <a:cubicBezTo>
                      <a:pt x="654" y="818"/>
                      <a:pt x="655" y="818"/>
                      <a:pt x="656" y="819"/>
                    </a:cubicBezTo>
                    <a:cubicBezTo>
                      <a:pt x="664" y="818"/>
                      <a:pt x="673" y="820"/>
                      <a:pt x="681" y="820"/>
                    </a:cubicBezTo>
                    <a:cubicBezTo>
                      <a:pt x="651" y="813"/>
                      <a:pt x="615" y="810"/>
                      <a:pt x="583" y="811"/>
                    </a:cubicBezTo>
                    <a:close/>
                    <a:moveTo>
                      <a:pt x="493" y="843"/>
                    </a:moveTo>
                    <a:cubicBezTo>
                      <a:pt x="495" y="844"/>
                      <a:pt x="496" y="844"/>
                      <a:pt x="497" y="844"/>
                    </a:cubicBezTo>
                    <a:cubicBezTo>
                      <a:pt x="496" y="845"/>
                      <a:pt x="495" y="844"/>
                      <a:pt x="493" y="846"/>
                    </a:cubicBezTo>
                    <a:cubicBezTo>
                      <a:pt x="493" y="847"/>
                      <a:pt x="493" y="848"/>
                      <a:pt x="493" y="849"/>
                    </a:cubicBezTo>
                    <a:cubicBezTo>
                      <a:pt x="494" y="850"/>
                      <a:pt x="496" y="849"/>
                      <a:pt x="499" y="849"/>
                    </a:cubicBezTo>
                    <a:cubicBezTo>
                      <a:pt x="498" y="838"/>
                      <a:pt x="499" y="825"/>
                      <a:pt x="501" y="813"/>
                    </a:cubicBezTo>
                    <a:cubicBezTo>
                      <a:pt x="499" y="813"/>
                      <a:pt x="500" y="811"/>
                      <a:pt x="499" y="812"/>
                    </a:cubicBezTo>
                    <a:cubicBezTo>
                      <a:pt x="498" y="812"/>
                      <a:pt x="499" y="813"/>
                      <a:pt x="498" y="813"/>
                    </a:cubicBezTo>
                    <a:cubicBezTo>
                      <a:pt x="498" y="811"/>
                      <a:pt x="496" y="812"/>
                      <a:pt x="494" y="812"/>
                    </a:cubicBezTo>
                    <a:cubicBezTo>
                      <a:pt x="493" y="822"/>
                      <a:pt x="493" y="833"/>
                      <a:pt x="493" y="843"/>
                    </a:cubicBezTo>
                    <a:close/>
                    <a:moveTo>
                      <a:pt x="502" y="845"/>
                    </a:moveTo>
                    <a:cubicBezTo>
                      <a:pt x="503" y="844"/>
                      <a:pt x="503" y="845"/>
                      <a:pt x="504" y="845"/>
                    </a:cubicBezTo>
                    <a:cubicBezTo>
                      <a:pt x="504" y="841"/>
                      <a:pt x="505" y="839"/>
                      <a:pt x="503" y="837"/>
                    </a:cubicBezTo>
                    <a:cubicBezTo>
                      <a:pt x="507" y="831"/>
                      <a:pt x="500" y="822"/>
                      <a:pt x="505" y="816"/>
                    </a:cubicBezTo>
                    <a:cubicBezTo>
                      <a:pt x="506" y="816"/>
                      <a:pt x="505" y="818"/>
                      <a:pt x="506" y="818"/>
                    </a:cubicBezTo>
                    <a:cubicBezTo>
                      <a:pt x="506" y="816"/>
                      <a:pt x="506" y="814"/>
                      <a:pt x="506" y="813"/>
                    </a:cubicBezTo>
                    <a:cubicBezTo>
                      <a:pt x="505" y="813"/>
                      <a:pt x="504" y="812"/>
                      <a:pt x="503" y="812"/>
                    </a:cubicBezTo>
                    <a:cubicBezTo>
                      <a:pt x="502" y="825"/>
                      <a:pt x="500" y="836"/>
                      <a:pt x="502" y="845"/>
                    </a:cubicBezTo>
                    <a:close/>
                    <a:moveTo>
                      <a:pt x="547" y="818"/>
                    </a:moveTo>
                    <a:cubicBezTo>
                      <a:pt x="547" y="817"/>
                      <a:pt x="548" y="817"/>
                      <a:pt x="547" y="817"/>
                    </a:cubicBezTo>
                    <a:cubicBezTo>
                      <a:pt x="547" y="817"/>
                      <a:pt x="546" y="818"/>
                      <a:pt x="546" y="818"/>
                    </a:cubicBezTo>
                    <a:cubicBezTo>
                      <a:pt x="538" y="816"/>
                      <a:pt x="525" y="819"/>
                      <a:pt x="518" y="813"/>
                    </a:cubicBezTo>
                    <a:cubicBezTo>
                      <a:pt x="516" y="814"/>
                      <a:pt x="513" y="813"/>
                      <a:pt x="510" y="813"/>
                    </a:cubicBezTo>
                    <a:cubicBezTo>
                      <a:pt x="509" y="820"/>
                      <a:pt x="512" y="827"/>
                      <a:pt x="513" y="834"/>
                    </a:cubicBezTo>
                    <a:cubicBezTo>
                      <a:pt x="513" y="837"/>
                      <a:pt x="512" y="842"/>
                      <a:pt x="514" y="843"/>
                    </a:cubicBezTo>
                    <a:cubicBezTo>
                      <a:pt x="514" y="845"/>
                      <a:pt x="514" y="848"/>
                      <a:pt x="514" y="851"/>
                    </a:cubicBezTo>
                    <a:cubicBezTo>
                      <a:pt x="514" y="850"/>
                      <a:pt x="515" y="850"/>
                      <a:pt x="515" y="851"/>
                    </a:cubicBezTo>
                    <a:cubicBezTo>
                      <a:pt x="515" y="848"/>
                      <a:pt x="525" y="847"/>
                      <a:pt x="526" y="849"/>
                    </a:cubicBezTo>
                    <a:cubicBezTo>
                      <a:pt x="528" y="848"/>
                      <a:pt x="531" y="849"/>
                      <a:pt x="532" y="847"/>
                    </a:cubicBezTo>
                    <a:cubicBezTo>
                      <a:pt x="532" y="847"/>
                      <a:pt x="531" y="847"/>
                      <a:pt x="531" y="846"/>
                    </a:cubicBezTo>
                    <a:cubicBezTo>
                      <a:pt x="532" y="847"/>
                      <a:pt x="535" y="846"/>
                      <a:pt x="535" y="848"/>
                    </a:cubicBezTo>
                    <a:cubicBezTo>
                      <a:pt x="540" y="847"/>
                      <a:pt x="546" y="846"/>
                      <a:pt x="553" y="846"/>
                    </a:cubicBezTo>
                    <a:cubicBezTo>
                      <a:pt x="560" y="845"/>
                      <a:pt x="568" y="844"/>
                      <a:pt x="575" y="844"/>
                    </a:cubicBezTo>
                    <a:cubicBezTo>
                      <a:pt x="578" y="844"/>
                      <a:pt x="581" y="845"/>
                      <a:pt x="582" y="842"/>
                    </a:cubicBezTo>
                    <a:cubicBezTo>
                      <a:pt x="566" y="842"/>
                      <a:pt x="557" y="843"/>
                      <a:pt x="543" y="843"/>
                    </a:cubicBezTo>
                    <a:cubicBezTo>
                      <a:pt x="546" y="840"/>
                      <a:pt x="557" y="840"/>
                      <a:pt x="561" y="841"/>
                    </a:cubicBezTo>
                    <a:cubicBezTo>
                      <a:pt x="567" y="839"/>
                      <a:pt x="576" y="840"/>
                      <a:pt x="582" y="840"/>
                    </a:cubicBezTo>
                    <a:cubicBezTo>
                      <a:pt x="583" y="833"/>
                      <a:pt x="582" y="825"/>
                      <a:pt x="582" y="820"/>
                    </a:cubicBezTo>
                    <a:cubicBezTo>
                      <a:pt x="569" y="819"/>
                      <a:pt x="560" y="819"/>
                      <a:pt x="547" y="818"/>
                    </a:cubicBezTo>
                    <a:close/>
                    <a:moveTo>
                      <a:pt x="562" y="816"/>
                    </a:moveTo>
                    <a:cubicBezTo>
                      <a:pt x="562" y="814"/>
                      <a:pt x="561" y="815"/>
                      <a:pt x="560" y="814"/>
                    </a:cubicBezTo>
                    <a:cubicBezTo>
                      <a:pt x="560" y="816"/>
                      <a:pt x="561" y="816"/>
                      <a:pt x="562" y="816"/>
                    </a:cubicBezTo>
                    <a:close/>
                    <a:moveTo>
                      <a:pt x="573" y="815"/>
                    </a:moveTo>
                    <a:cubicBezTo>
                      <a:pt x="571" y="817"/>
                      <a:pt x="567" y="814"/>
                      <a:pt x="567" y="816"/>
                    </a:cubicBezTo>
                    <a:cubicBezTo>
                      <a:pt x="571" y="815"/>
                      <a:pt x="578" y="818"/>
                      <a:pt x="581" y="816"/>
                    </a:cubicBezTo>
                    <a:cubicBezTo>
                      <a:pt x="580" y="814"/>
                      <a:pt x="575" y="817"/>
                      <a:pt x="573" y="815"/>
                    </a:cubicBezTo>
                    <a:close/>
                    <a:moveTo>
                      <a:pt x="588" y="817"/>
                    </a:moveTo>
                    <a:cubicBezTo>
                      <a:pt x="596" y="818"/>
                      <a:pt x="606" y="818"/>
                      <a:pt x="616" y="819"/>
                    </a:cubicBezTo>
                    <a:cubicBezTo>
                      <a:pt x="604" y="816"/>
                      <a:pt x="594" y="816"/>
                      <a:pt x="583" y="816"/>
                    </a:cubicBezTo>
                    <a:cubicBezTo>
                      <a:pt x="583" y="817"/>
                      <a:pt x="586" y="817"/>
                      <a:pt x="588" y="817"/>
                    </a:cubicBezTo>
                    <a:close/>
                    <a:moveTo>
                      <a:pt x="680" y="823"/>
                    </a:moveTo>
                    <a:cubicBezTo>
                      <a:pt x="674" y="823"/>
                      <a:pt x="667" y="822"/>
                      <a:pt x="660" y="822"/>
                    </a:cubicBezTo>
                    <a:cubicBezTo>
                      <a:pt x="633" y="822"/>
                      <a:pt x="607" y="821"/>
                      <a:pt x="583" y="820"/>
                    </a:cubicBezTo>
                    <a:cubicBezTo>
                      <a:pt x="584" y="827"/>
                      <a:pt x="584" y="833"/>
                      <a:pt x="584" y="840"/>
                    </a:cubicBezTo>
                    <a:cubicBezTo>
                      <a:pt x="599" y="839"/>
                      <a:pt x="612" y="840"/>
                      <a:pt x="625" y="839"/>
                    </a:cubicBezTo>
                    <a:cubicBezTo>
                      <a:pt x="634" y="838"/>
                      <a:pt x="644" y="832"/>
                      <a:pt x="650" y="837"/>
                    </a:cubicBezTo>
                    <a:cubicBezTo>
                      <a:pt x="648" y="838"/>
                      <a:pt x="647" y="841"/>
                      <a:pt x="645" y="840"/>
                    </a:cubicBezTo>
                    <a:cubicBezTo>
                      <a:pt x="645" y="841"/>
                      <a:pt x="648" y="840"/>
                      <a:pt x="648" y="843"/>
                    </a:cubicBezTo>
                    <a:cubicBezTo>
                      <a:pt x="646" y="844"/>
                      <a:pt x="645" y="845"/>
                      <a:pt x="644" y="846"/>
                    </a:cubicBezTo>
                    <a:cubicBezTo>
                      <a:pt x="645" y="851"/>
                      <a:pt x="645" y="857"/>
                      <a:pt x="646" y="860"/>
                    </a:cubicBezTo>
                    <a:cubicBezTo>
                      <a:pt x="713" y="854"/>
                      <a:pt x="778" y="850"/>
                      <a:pt x="845" y="847"/>
                    </a:cubicBezTo>
                    <a:cubicBezTo>
                      <a:pt x="847" y="848"/>
                      <a:pt x="849" y="850"/>
                      <a:pt x="850" y="847"/>
                    </a:cubicBezTo>
                    <a:cubicBezTo>
                      <a:pt x="850" y="846"/>
                      <a:pt x="847" y="842"/>
                      <a:pt x="846" y="843"/>
                    </a:cubicBezTo>
                    <a:cubicBezTo>
                      <a:pt x="846" y="840"/>
                      <a:pt x="844" y="839"/>
                      <a:pt x="844" y="836"/>
                    </a:cubicBezTo>
                    <a:cubicBezTo>
                      <a:pt x="833" y="837"/>
                      <a:pt x="823" y="834"/>
                      <a:pt x="812" y="834"/>
                    </a:cubicBezTo>
                    <a:cubicBezTo>
                      <a:pt x="810" y="833"/>
                      <a:pt x="807" y="834"/>
                      <a:pt x="804" y="834"/>
                    </a:cubicBezTo>
                    <a:cubicBezTo>
                      <a:pt x="793" y="834"/>
                      <a:pt x="782" y="830"/>
                      <a:pt x="772" y="831"/>
                    </a:cubicBezTo>
                    <a:cubicBezTo>
                      <a:pt x="771" y="830"/>
                      <a:pt x="770" y="829"/>
                      <a:pt x="769" y="829"/>
                    </a:cubicBezTo>
                    <a:cubicBezTo>
                      <a:pt x="760" y="829"/>
                      <a:pt x="750" y="827"/>
                      <a:pt x="740" y="826"/>
                    </a:cubicBezTo>
                    <a:cubicBezTo>
                      <a:pt x="739" y="826"/>
                      <a:pt x="739" y="823"/>
                      <a:pt x="738" y="825"/>
                    </a:cubicBezTo>
                    <a:cubicBezTo>
                      <a:pt x="739" y="826"/>
                      <a:pt x="732" y="826"/>
                      <a:pt x="731" y="825"/>
                    </a:cubicBezTo>
                    <a:cubicBezTo>
                      <a:pt x="731" y="824"/>
                      <a:pt x="731" y="825"/>
                      <a:pt x="732" y="824"/>
                    </a:cubicBezTo>
                    <a:cubicBezTo>
                      <a:pt x="730" y="823"/>
                      <a:pt x="730" y="824"/>
                      <a:pt x="728" y="825"/>
                    </a:cubicBezTo>
                    <a:cubicBezTo>
                      <a:pt x="724" y="825"/>
                      <a:pt x="717" y="824"/>
                      <a:pt x="713" y="824"/>
                    </a:cubicBezTo>
                    <a:cubicBezTo>
                      <a:pt x="712" y="823"/>
                      <a:pt x="714" y="823"/>
                      <a:pt x="712" y="822"/>
                    </a:cubicBezTo>
                    <a:cubicBezTo>
                      <a:pt x="706" y="824"/>
                      <a:pt x="699" y="822"/>
                      <a:pt x="693" y="823"/>
                    </a:cubicBezTo>
                    <a:cubicBezTo>
                      <a:pt x="693" y="824"/>
                      <a:pt x="696" y="823"/>
                      <a:pt x="696" y="824"/>
                    </a:cubicBezTo>
                    <a:cubicBezTo>
                      <a:pt x="690" y="822"/>
                      <a:pt x="685" y="823"/>
                      <a:pt x="680" y="823"/>
                    </a:cubicBezTo>
                    <a:close/>
                    <a:moveTo>
                      <a:pt x="784" y="829"/>
                    </a:moveTo>
                    <a:cubicBezTo>
                      <a:pt x="795" y="830"/>
                      <a:pt x="806" y="832"/>
                      <a:pt x="821" y="831"/>
                    </a:cubicBezTo>
                    <a:cubicBezTo>
                      <a:pt x="801" y="829"/>
                      <a:pt x="782" y="827"/>
                      <a:pt x="763" y="826"/>
                    </a:cubicBezTo>
                    <a:cubicBezTo>
                      <a:pt x="770" y="829"/>
                      <a:pt x="777" y="828"/>
                      <a:pt x="784" y="829"/>
                    </a:cubicBezTo>
                    <a:close/>
                    <a:moveTo>
                      <a:pt x="507" y="832"/>
                    </a:moveTo>
                    <a:cubicBezTo>
                      <a:pt x="506" y="833"/>
                      <a:pt x="508" y="829"/>
                      <a:pt x="506" y="830"/>
                    </a:cubicBezTo>
                    <a:cubicBezTo>
                      <a:pt x="506" y="830"/>
                      <a:pt x="505" y="833"/>
                      <a:pt x="507" y="832"/>
                    </a:cubicBezTo>
                    <a:close/>
                    <a:moveTo>
                      <a:pt x="825" y="832"/>
                    </a:moveTo>
                    <a:cubicBezTo>
                      <a:pt x="826" y="832"/>
                      <a:pt x="826" y="832"/>
                      <a:pt x="827" y="832"/>
                    </a:cubicBezTo>
                    <a:cubicBezTo>
                      <a:pt x="827" y="830"/>
                      <a:pt x="825" y="831"/>
                      <a:pt x="825" y="832"/>
                    </a:cubicBezTo>
                    <a:close/>
                    <a:moveTo>
                      <a:pt x="836" y="833"/>
                    </a:moveTo>
                    <a:cubicBezTo>
                      <a:pt x="834" y="833"/>
                      <a:pt x="833" y="832"/>
                      <a:pt x="831" y="832"/>
                    </a:cubicBezTo>
                    <a:cubicBezTo>
                      <a:pt x="831" y="833"/>
                      <a:pt x="835" y="834"/>
                      <a:pt x="836" y="833"/>
                    </a:cubicBezTo>
                    <a:close/>
                    <a:moveTo>
                      <a:pt x="234" y="875"/>
                    </a:moveTo>
                    <a:cubicBezTo>
                      <a:pt x="239" y="871"/>
                      <a:pt x="243" y="863"/>
                      <a:pt x="252" y="863"/>
                    </a:cubicBezTo>
                    <a:cubicBezTo>
                      <a:pt x="252" y="853"/>
                      <a:pt x="254" y="841"/>
                      <a:pt x="252" y="833"/>
                    </a:cubicBezTo>
                    <a:cubicBezTo>
                      <a:pt x="246" y="847"/>
                      <a:pt x="239" y="861"/>
                      <a:pt x="234" y="875"/>
                    </a:cubicBezTo>
                    <a:close/>
                    <a:moveTo>
                      <a:pt x="612" y="843"/>
                    </a:moveTo>
                    <a:cubicBezTo>
                      <a:pt x="606" y="845"/>
                      <a:pt x="600" y="843"/>
                      <a:pt x="596" y="846"/>
                    </a:cubicBezTo>
                    <a:cubicBezTo>
                      <a:pt x="593" y="846"/>
                      <a:pt x="588" y="847"/>
                      <a:pt x="584" y="847"/>
                    </a:cubicBezTo>
                    <a:cubicBezTo>
                      <a:pt x="583" y="848"/>
                      <a:pt x="584" y="850"/>
                      <a:pt x="583" y="851"/>
                    </a:cubicBezTo>
                    <a:cubicBezTo>
                      <a:pt x="587" y="851"/>
                      <a:pt x="589" y="850"/>
                      <a:pt x="592" y="851"/>
                    </a:cubicBezTo>
                    <a:cubicBezTo>
                      <a:pt x="590" y="853"/>
                      <a:pt x="586" y="852"/>
                      <a:pt x="584" y="853"/>
                    </a:cubicBezTo>
                    <a:cubicBezTo>
                      <a:pt x="583" y="855"/>
                      <a:pt x="584" y="856"/>
                      <a:pt x="583" y="858"/>
                    </a:cubicBezTo>
                    <a:cubicBezTo>
                      <a:pt x="587" y="859"/>
                      <a:pt x="593" y="857"/>
                      <a:pt x="592" y="859"/>
                    </a:cubicBezTo>
                    <a:cubicBezTo>
                      <a:pt x="593" y="859"/>
                      <a:pt x="593" y="858"/>
                      <a:pt x="594" y="858"/>
                    </a:cubicBezTo>
                    <a:cubicBezTo>
                      <a:pt x="605" y="858"/>
                      <a:pt x="620" y="858"/>
                      <a:pt x="634" y="858"/>
                    </a:cubicBezTo>
                    <a:cubicBezTo>
                      <a:pt x="634" y="855"/>
                      <a:pt x="632" y="852"/>
                      <a:pt x="634" y="850"/>
                    </a:cubicBezTo>
                    <a:cubicBezTo>
                      <a:pt x="634" y="849"/>
                      <a:pt x="633" y="848"/>
                      <a:pt x="632" y="847"/>
                    </a:cubicBezTo>
                    <a:cubicBezTo>
                      <a:pt x="632" y="846"/>
                      <a:pt x="635" y="845"/>
                      <a:pt x="634" y="844"/>
                    </a:cubicBezTo>
                    <a:cubicBezTo>
                      <a:pt x="632" y="845"/>
                      <a:pt x="627" y="844"/>
                      <a:pt x="626" y="843"/>
                    </a:cubicBezTo>
                    <a:cubicBezTo>
                      <a:pt x="624" y="844"/>
                      <a:pt x="619" y="843"/>
                      <a:pt x="614" y="843"/>
                    </a:cubicBezTo>
                    <a:cubicBezTo>
                      <a:pt x="615" y="840"/>
                      <a:pt x="613" y="842"/>
                      <a:pt x="611" y="841"/>
                    </a:cubicBezTo>
                    <a:cubicBezTo>
                      <a:pt x="611" y="843"/>
                      <a:pt x="612" y="842"/>
                      <a:pt x="612" y="843"/>
                    </a:cubicBezTo>
                    <a:close/>
                    <a:moveTo>
                      <a:pt x="584" y="843"/>
                    </a:moveTo>
                    <a:cubicBezTo>
                      <a:pt x="590" y="843"/>
                      <a:pt x="599" y="843"/>
                      <a:pt x="606" y="842"/>
                    </a:cubicBezTo>
                    <a:cubicBezTo>
                      <a:pt x="598" y="843"/>
                      <a:pt x="590" y="841"/>
                      <a:pt x="584" y="843"/>
                    </a:cubicBezTo>
                    <a:close/>
                    <a:moveTo>
                      <a:pt x="455" y="864"/>
                    </a:moveTo>
                    <a:cubicBezTo>
                      <a:pt x="448" y="871"/>
                      <a:pt x="440" y="876"/>
                      <a:pt x="435" y="884"/>
                    </a:cubicBezTo>
                    <a:cubicBezTo>
                      <a:pt x="436" y="884"/>
                      <a:pt x="435" y="885"/>
                      <a:pt x="436" y="885"/>
                    </a:cubicBezTo>
                    <a:cubicBezTo>
                      <a:pt x="434" y="888"/>
                      <a:pt x="431" y="890"/>
                      <a:pt x="428" y="892"/>
                    </a:cubicBezTo>
                    <a:cubicBezTo>
                      <a:pt x="433" y="892"/>
                      <a:pt x="438" y="892"/>
                      <a:pt x="443" y="893"/>
                    </a:cubicBezTo>
                    <a:cubicBezTo>
                      <a:pt x="448" y="893"/>
                      <a:pt x="453" y="892"/>
                      <a:pt x="459" y="892"/>
                    </a:cubicBezTo>
                    <a:cubicBezTo>
                      <a:pt x="483" y="891"/>
                      <a:pt x="509" y="890"/>
                      <a:pt x="533" y="889"/>
                    </a:cubicBezTo>
                    <a:cubicBezTo>
                      <a:pt x="542" y="889"/>
                      <a:pt x="559" y="886"/>
                      <a:pt x="563" y="887"/>
                    </a:cubicBezTo>
                    <a:cubicBezTo>
                      <a:pt x="564" y="887"/>
                      <a:pt x="564" y="888"/>
                      <a:pt x="564" y="888"/>
                    </a:cubicBezTo>
                    <a:cubicBezTo>
                      <a:pt x="568" y="889"/>
                      <a:pt x="572" y="889"/>
                      <a:pt x="575" y="887"/>
                    </a:cubicBezTo>
                    <a:cubicBezTo>
                      <a:pt x="573" y="885"/>
                      <a:pt x="571" y="883"/>
                      <a:pt x="570" y="880"/>
                    </a:cubicBezTo>
                    <a:cubicBezTo>
                      <a:pt x="570" y="876"/>
                      <a:pt x="572" y="874"/>
                      <a:pt x="575" y="872"/>
                    </a:cubicBezTo>
                    <a:cubicBezTo>
                      <a:pt x="564" y="873"/>
                      <a:pt x="553" y="874"/>
                      <a:pt x="544" y="875"/>
                    </a:cubicBezTo>
                    <a:cubicBezTo>
                      <a:pt x="536" y="876"/>
                      <a:pt x="528" y="878"/>
                      <a:pt x="521" y="877"/>
                    </a:cubicBezTo>
                    <a:cubicBezTo>
                      <a:pt x="520" y="879"/>
                      <a:pt x="515" y="878"/>
                      <a:pt x="514" y="876"/>
                    </a:cubicBezTo>
                    <a:cubicBezTo>
                      <a:pt x="515" y="874"/>
                      <a:pt x="517" y="876"/>
                      <a:pt x="518" y="875"/>
                    </a:cubicBezTo>
                    <a:cubicBezTo>
                      <a:pt x="535" y="874"/>
                      <a:pt x="556" y="873"/>
                      <a:pt x="575" y="870"/>
                    </a:cubicBezTo>
                    <a:cubicBezTo>
                      <a:pt x="575" y="869"/>
                      <a:pt x="575" y="868"/>
                      <a:pt x="576" y="868"/>
                    </a:cubicBezTo>
                    <a:cubicBezTo>
                      <a:pt x="578" y="867"/>
                      <a:pt x="580" y="867"/>
                      <a:pt x="581" y="867"/>
                    </a:cubicBezTo>
                    <a:cubicBezTo>
                      <a:pt x="581" y="863"/>
                      <a:pt x="581" y="863"/>
                      <a:pt x="581" y="860"/>
                    </a:cubicBezTo>
                    <a:cubicBezTo>
                      <a:pt x="556" y="861"/>
                      <a:pt x="537" y="864"/>
                      <a:pt x="513" y="863"/>
                    </a:cubicBezTo>
                    <a:cubicBezTo>
                      <a:pt x="511" y="867"/>
                      <a:pt x="514" y="876"/>
                      <a:pt x="513" y="878"/>
                    </a:cubicBezTo>
                    <a:cubicBezTo>
                      <a:pt x="510" y="874"/>
                      <a:pt x="511" y="870"/>
                      <a:pt x="510" y="864"/>
                    </a:cubicBezTo>
                    <a:cubicBezTo>
                      <a:pt x="502" y="863"/>
                      <a:pt x="491" y="863"/>
                      <a:pt x="485" y="862"/>
                    </a:cubicBezTo>
                    <a:cubicBezTo>
                      <a:pt x="485" y="862"/>
                      <a:pt x="484" y="861"/>
                      <a:pt x="485" y="860"/>
                    </a:cubicBezTo>
                    <a:cubicBezTo>
                      <a:pt x="493" y="859"/>
                      <a:pt x="504" y="858"/>
                      <a:pt x="509" y="858"/>
                    </a:cubicBezTo>
                    <a:cubicBezTo>
                      <a:pt x="508" y="857"/>
                      <a:pt x="508" y="854"/>
                      <a:pt x="507" y="853"/>
                    </a:cubicBezTo>
                    <a:cubicBezTo>
                      <a:pt x="505" y="854"/>
                      <a:pt x="506" y="853"/>
                      <a:pt x="504" y="852"/>
                    </a:cubicBezTo>
                    <a:cubicBezTo>
                      <a:pt x="499" y="854"/>
                      <a:pt x="492" y="856"/>
                      <a:pt x="487" y="854"/>
                    </a:cubicBezTo>
                    <a:cubicBezTo>
                      <a:pt x="489" y="854"/>
                      <a:pt x="489" y="852"/>
                      <a:pt x="491" y="853"/>
                    </a:cubicBezTo>
                    <a:cubicBezTo>
                      <a:pt x="491" y="851"/>
                      <a:pt x="492" y="847"/>
                      <a:pt x="490" y="845"/>
                    </a:cubicBezTo>
                    <a:cubicBezTo>
                      <a:pt x="487" y="847"/>
                      <a:pt x="488" y="852"/>
                      <a:pt x="484" y="853"/>
                    </a:cubicBezTo>
                    <a:cubicBezTo>
                      <a:pt x="486" y="853"/>
                      <a:pt x="487" y="853"/>
                      <a:pt x="486" y="854"/>
                    </a:cubicBezTo>
                    <a:cubicBezTo>
                      <a:pt x="484" y="856"/>
                      <a:pt x="485" y="858"/>
                      <a:pt x="482" y="859"/>
                    </a:cubicBezTo>
                    <a:cubicBezTo>
                      <a:pt x="482" y="858"/>
                      <a:pt x="483" y="856"/>
                      <a:pt x="481" y="856"/>
                    </a:cubicBezTo>
                    <a:cubicBezTo>
                      <a:pt x="476" y="857"/>
                      <a:pt x="468" y="858"/>
                      <a:pt x="462" y="859"/>
                    </a:cubicBezTo>
                    <a:cubicBezTo>
                      <a:pt x="462" y="861"/>
                      <a:pt x="460" y="861"/>
                      <a:pt x="458" y="862"/>
                    </a:cubicBezTo>
                    <a:cubicBezTo>
                      <a:pt x="458" y="866"/>
                      <a:pt x="456" y="869"/>
                      <a:pt x="452" y="869"/>
                    </a:cubicBezTo>
                    <a:cubicBezTo>
                      <a:pt x="449" y="874"/>
                      <a:pt x="445" y="878"/>
                      <a:pt x="441" y="881"/>
                    </a:cubicBezTo>
                    <a:cubicBezTo>
                      <a:pt x="439" y="882"/>
                      <a:pt x="438" y="885"/>
                      <a:pt x="436" y="884"/>
                    </a:cubicBezTo>
                    <a:cubicBezTo>
                      <a:pt x="442" y="877"/>
                      <a:pt x="451" y="872"/>
                      <a:pt x="455" y="864"/>
                    </a:cubicBezTo>
                    <a:close/>
                    <a:moveTo>
                      <a:pt x="636" y="848"/>
                    </a:moveTo>
                    <a:cubicBezTo>
                      <a:pt x="637" y="849"/>
                      <a:pt x="638" y="851"/>
                      <a:pt x="637" y="853"/>
                    </a:cubicBezTo>
                    <a:cubicBezTo>
                      <a:pt x="638" y="854"/>
                      <a:pt x="639" y="853"/>
                      <a:pt x="640" y="854"/>
                    </a:cubicBezTo>
                    <a:cubicBezTo>
                      <a:pt x="639" y="855"/>
                      <a:pt x="638" y="854"/>
                      <a:pt x="638" y="855"/>
                    </a:cubicBezTo>
                    <a:cubicBezTo>
                      <a:pt x="640" y="857"/>
                      <a:pt x="639" y="859"/>
                      <a:pt x="643" y="859"/>
                    </a:cubicBezTo>
                    <a:cubicBezTo>
                      <a:pt x="643" y="855"/>
                      <a:pt x="641" y="852"/>
                      <a:pt x="641" y="846"/>
                    </a:cubicBezTo>
                    <a:cubicBezTo>
                      <a:pt x="640" y="846"/>
                      <a:pt x="637" y="846"/>
                      <a:pt x="636" y="848"/>
                    </a:cubicBezTo>
                    <a:close/>
                    <a:moveTo>
                      <a:pt x="473" y="846"/>
                    </a:moveTo>
                    <a:cubicBezTo>
                      <a:pt x="467" y="847"/>
                      <a:pt x="463" y="849"/>
                      <a:pt x="461" y="854"/>
                    </a:cubicBezTo>
                    <a:cubicBezTo>
                      <a:pt x="459" y="856"/>
                      <a:pt x="455" y="861"/>
                      <a:pt x="453" y="863"/>
                    </a:cubicBezTo>
                    <a:cubicBezTo>
                      <a:pt x="457" y="860"/>
                      <a:pt x="461" y="856"/>
                      <a:pt x="466" y="854"/>
                    </a:cubicBezTo>
                    <a:cubicBezTo>
                      <a:pt x="465" y="855"/>
                      <a:pt x="466" y="855"/>
                      <a:pt x="466" y="856"/>
                    </a:cubicBezTo>
                    <a:cubicBezTo>
                      <a:pt x="470" y="855"/>
                      <a:pt x="475" y="853"/>
                      <a:pt x="482" y="854"/>
                    </a:cubicBezTo>
                    <a:cubicBezTo>
                      <a:pt x="482" y="851"/>
                      <a:pt x="482" y="848"/>
                      <a:pt x="482" y="846"/>
                    </a:cubicBezTo>
                    <a:cubicBezTo>
                      <a:pt x="479" y="847"/>
                      <a:pt x="476" y="848"/>
                      <a:pt x="474" y="848"/>
                    </a:cubicBezTo>
                    <a:cubicBezTo>
                      <a:pt x="474" y="848"/>
                      <a:pt x="474" y="849"/>
                      <a:pt x="475" y="849"/>
                    </a:cubicBezTo>
                    <a:cubicBezTo>
                      <a:pt x="473" y="849"/>
                      <a:pt x="473" y="851"/>
                      <a:pt x="471" y="851"/>
                    </a:cubicBezTo>
                    <a:cubicBezTo>
                      <a:pt x="471" y="850"/>
                      <a:pt x="470" y="849"/>
                      <a:pt x="471" y="849"/>
                    </a:cubicBezTo>
                    <a:cubicBezTo>
                      <a:pt x="473" y="850"/>
                      <a:pt x="471" y="847"/>
                      <a:pt x="473" y="846"/>
                    </a:cubicBezTo>
                    <a:close/>
                    <a:moveTo>
                      <a:pt x="485" y="848"/>
                    </a:moveTo>
                    <a:cubicBezTo>
                      <a:pt x="485" y="847"/>
                      <a:pt x="487" y="847"/>
                      <a:pt x="487" y="846"/>
                    </a:cubicBezTo>
                    <a:cubicBezTo>
                      <a:pt x="486" y="846"/>
                      <a:pt x="486" y="846"/>
                      <a:pt x="485" y="846"/>
                    </a:cubicBezTo>
                    <a:cubicBezTo>
                      <a:pt x="485" y="847"/>
                      <a:pt x="485" y="848"/>
                      <a:pt x="485" y="848"/>
                    </a:cubicBezTo>
                    <a:close/>
                    <a:moveTo>
                      <a:pt x="855" y="848"/>
                    </a:moveTo>
                    <a:cubicBezTo>
                      <a:pt x="855" y="847"/>
                      <a:pt x="857" y="849"/>
                      <a:pt x="857" y="847"/>
                    </a:cubicBezTo>
                    <a:cubicBezTo>
                      <a:pt x="856" y="847"/>
                      <a:pt x="856" y="846"/>
                      <a:pt x="855" y="846"/>
                    </a:cubicBezTo>
                    <a:cubicBezTo>
                      <a:pt x="855" y="847"/>
                      <a:pt x="854" y="848"/>
                      <a:pt x="855" y="848"/>
                    </a:cubicBezTo>
                    <a:close/>
                    <a:moveTo>
                      <a:pt x="544" y="849"/>
                    </a:moveTo>
                    <a:cubicBezTo>
                      <a:pt x="543" y="851"/>
                      <a:pt x="545" y="850"/>
                      <a:pt x="544" y="851"/>
                    </a:cubicBezTo>
                    <a:cubicBezTo>
                      <a:pt x="534" y="852"/>
                      <a:pt x="523" y="854"/>
                      <a:pt x="513" y="854"/>
                    </a:cubicBezTo>
                    <a:cubicBezTo>
                      <a:pt x="512" y="855"/>
                      <a:pt x="513" y="856"/>
                      <a:pt x="512" y="858"/>
                    </a:cubicBezTo>
                    <a:cubicBezTo>
                      <a:pt x="534" y="855"/>
                      <a:pt x="560" y="853"/>
                      <a:pt x="582" y="851"/>
                    </a:cubicBezTo>
                    <a:cubicBezTo>
                      <a:pt x="581" y="849"/>
                      <a:pt x="583" y="850"/>
                      <a:pt x="582" y="849"/>
                    </a:cubicBezTo>
                    <a:cubicBezTo>
                      <a:pt x="579" y="845"/>
                      <a:pt x="574" y="850"/>
                      <a:pt x="570" y="848"/>
                    </a:cubicBezTo>
                    <a:cubicBezTo>
                      <a:pt x="567" y="849"/>
                      <a:pt x="562" y="850"/>
                      <a:pt x="561" y="849"/>
                    </a:cubicBezTo>
                    <a:cubicBezTo>
                      <a:pt x="561" y="848"/>
                      <a:pt x="562" y="849"/>
                      <a:pt x="562" y="848"/>
                    </a:cubicBezTo>
                    <a:cubicBezTo>
                      <a:pt x="559" y="848"/>
                      <a:pt x="559" y="849"/>
                      <a:pt x="555" y="850"/>
                    </a:cubicBezTo>
                    <a:cubicBezTo>
                      <a:pt x="555" y="849"/>
                      <a:pt x="554" y="849"/>
                      <a:pt x="555" y="849"/>
                    </a:cubicBezTo>
                    <a:cubicBezTo>
                      <a:pt x="553" y="849"/>
                      <a:pt x="553" y="848"/>
                      <a:pt x="551" y="849"/>
                    </a:cubicBezTo>
                    <a:cubicBezTo>
                      <a:pt x="551" y="850"/>
                      <a:pt x="552" y="850"/>
                      <a:pt x="551" y="851"/>
                    </a:cubicBezTo>
                    <a:cubicBezTo>
                      <a:pt x="551" y="850"/>
                      <a:pt x="548" y="852"/>
                      <a:pt x="547" y="850"/>
                    </a:cubicBezTo>
                    <a:cubicBezTo>
                      <a:pt x="548" y="850"/>
                      <a:pt x="550" y="849"/>
                      <a:pt x="549" y="849"/>
                    </a:cubicBezTo>
                    <a:cubicBezTo>
                      <a:pt x="548" y="850"/>
                      <a:pt x="545" y="849"/>
                      <a:pt x="544" y="849"/>
                    </a:cubicBezTo>
                    <a:close/>
                    <a:moveTo>
                      <a:pt x="503" y="851"/>
                    </a:moveTo>
                    <a:cubicBezTo>
                      <a:pt x="504" y="851"/>
                      <a:pt x="504" y="850"/>
                      <a:pt x="505" y="851"/>
                    </a:cubicBezTo>
                    <a:cubicBezTo>
                      <a:pt x="505" y="850"/>
                      <a:pt x="505" y="850"/>
                      <a:pt x="505" y="850"/>
                    </a:cubicBezTo>
                    <a:cubicBezTo>
                      <a:pt x="504" y="850"/>
                      <a:pt x="505" y="848"/>
                      <a:pt x="503" y="849"/>
                    </a:cubicBezTo>
                    <a:cubicBezTo>
                      <a:pt x="503" y="850"/>
                      <a:pt x="502" y="850"/>
                      <a:pt x="503" y="851"/>
                    </a:cubicBezTo>
                    <a:close/>
                    <a:moveTo>
                      <a:pt x="446" y="867"/>
                    </a:moveTo>
                    <a:cubicBezTo>
                      <a:pt x="450" y="863"/>
                      <a:pt x="456" y="858"/>
                      <a:pt x="458" y="852"/>
                    </a:cubicBezTo>
                    <a:cubicBezTo>
                      <a:pt x="454" y="856"/>
                      <a:pt x="448" y="862"/>
                      <a:pt x="446" y="867"/>
                    </a:cubicBezTo>
                    <a:close/>
                    <a:moveTo>
                      <a:pt x="579" y="853"/>
                    </a:moveTo>
                    <a:cubicBezTo>
                      <a:pt x="565" y="853"/>
                      <a:pt x="551" y="856"/>
                      <a:pt x="539" y="857"/>
                    </a:cubicBezTo>
                    <a:cubicBezTo>
                      <a:pt x="538" y="857"/>
                      <a:pt x="538" y="855"/>
                      <a:pt x="537" y="856"/>
                    </a:cubicBezTo>
                    <a:cubicBezTo>
                      <a:pt x="537" y="858"/>
                      <a:pt x="535" y="857"/>
                      <a:pt x="535" y="857"/>
                    </a:cubicBezTo>
                    <a:cubicBezTo>
                      <a:pt x="531" y="858"/>
                      <a:pt x="526" y="858"/>
                      <a:pt x="522" y="858"/>
                    </a:cubicBezTo>
                    <a:cubicBezTo>
                      <a:pt x="519" y="859"/>
                      <a:pt x="513" y="858"/>
                      <a:pt x="512" y="861"/>
                    </a:cubicBezTo>
                    <a:cubicBezTo>
                      <a:pt x="519" y="862"/>
                      <a:pt x="526" y="862"/>
                      <a:pt x="533" y="861"/>
                    </a:cubicBezTo>
                    <a:cubicBezTo>
                      <a:pt x="540" y="861"/>
                      <a:pt x="547" y="861"/>
                      <a:pt x="553" y="861"/>
                    </a:cubicBezTo>
                    <a:cubicBezTo>
                      <a:pt x="556" y="861"/>
                      <a:pt x="561" y="859"/>
                      <a:pt x="565" y="859"/>
                    </a:cubicBezTo>
                    <a:cubicBezTo>
                      <a:pt x="570" y="859"/>
                      <a:pt x="576" y="859"/>
                      <a:pt x="581" y="858"/>
                    </a:cubicBezTo>
                    <a:cubicBezTo>
                      <a:pt x="582" y="857"/>
                      <a:pt x="582" y="855"/>
                      <a:pt x="581" y="853"/>
                    </a:cubicBezTo>
                    <a:cubicBezTo>
                      <a:pt x="580" y="852"/>
                      <a:pt x="580" y="853"/>
                      <a:pt x="579" y="853"/>
                    </a:cubicBezTo>
                    <a:close/>
                    <a:moveTo>
                      <a:pt x="801" y="853"/>
                    </a:moveTo>
                    <a:cubicBezTo>
                      <a:pt x="802" y="854"/>
                      <a:pt x="802" y="853"/>
                      <a:pt x="804" y="853"/>
                    </a:cubicBezTo>
                    <a:cubicBezTo>
                      <a:pt x="804" y="851"/>
                      <a:pt x="801" y="853"/>
                      <a:pt x="801" y="853"/>
                    </a:cubicBezTo>
                    <a:close/>
                    <a:moveTo>
                      <a:pt x="715" y="858"/>
                    </a:moveTo>
                    <a:cubicBezTo>
                      <a:pt x="734" y="858"/>
                      <a:pt x="756" y="857"/>
                      <a:pt x="774" y="854"/>
                    </a:cubicBezTo>
                    <a:cubicBezTo>
                      <a:pt x="776" y="854"/>
                      <a:pt x="780" y="854"/>
                      <a:pt x="778" y="853"/>
                    </a:cubicBezTo>
                    <a:cubicBezTo>
                      <a:pt x="758" y="855"/>
                      <a:pt x="737" y="855"/>
                      <a:pt x="715" y="858"/>
                    </a:cubicBezTo>
                    <a:close/>
                    <a:moveTo>
                      <a:pt x="583" y="860"/>
                    </a:moveTo>
                    <a:cubicBezTo>
                      <a:pt x="583" y="863"/>
                      <a:pt x="584" y="866"/>
                      <a:pt x="583" y="869"/>
                    </a:cubicBezTo>
                    <a:cubicBezTo>
                      <a:pt x="590" y="869"/>
                      <a:pt x="596" y="865"/>
                      <a:pt x="602" y="868"/>
                    </a:cubicBezTo>
                    <a:cubicBezTo>
                      <a:pt x="602" y="867"/>
                      <a:pt x="601" y="866"/>
                      <a:pt x="603" y="866"/>
                    </a:cubicBezTo>
                    <a:cubicBezTo>
                      <a:pt x="614" y="865"/>
                      <a:pt x="626" y="862"/>
                      <a:pt x="636" y="861"/>
                    </a:cubicBezTo>
                    <a:cubicBezTo>
                      <a:pt x="620" y="858"/>
                      <a:pt x="600" y="860"/>
                      <a:pt x="583" y="860"/>
                    </a:cubicBezTo>
                    <a:close/>
                    <a:moveTo>
                      <a:pt x="497" y="860"/>
                    </a:moveTo>
                    <a:cubicBezTo>
                      <a:pt x="500" y="861"/>
                      <a:pt x="509" y="864"/>
                      <a:pt x="510" y="860"/>
                    </a:cubicBezTo>
                    <a:cubicBezTo>
                      <a:pt x="506" y="860"/>
                      <a:pt x="502" y="860"/>
                      <a:pt x="497" y="860"/>
                    </a:cubicBezTo>
                    <a:close/>
                    <a:moveTo>
                      <a:pt x="682" y="862"/>
                    </a:moveTo>
                    <a:cubicBezTo>
                      <a:pt x="682" y="860"/>
                      <a:pt x="680" y="861"/>
                      <a:pt x="678" y="860"/>
                    </a:cubicBezTo>
                    <a:cubicBezTo>
                      <a:pt x="679" y="862"/>
                      <a:pt x="680" y="861"/>
                      <a:pt x="682" y="862"/>
                    </a:cubicBezTo>
                    <a:close/>
                    <a:moveTo>
                      <a:pt x="682" y="862"/>
                    </a:moveTo>
                    <a:cubicBezTo>
                      <a:pt x="684" y="862"/>
                      <a:pt x="685" y="862"/>
                      <a:pt x="685" y="861"/>
                    </a:cubicBezTo>
                    <a:cubicBezTo>
                      <a:pt x="684" y="861"/>
                      <a:pt x="683" y="861"/>
                      <a:pt x="682" y="862"/>
                    </a:cubicBezTo>
                    <a:close/>
                    <a:moveTo>
                      <a:pt x="802" y="864"/>
                    </a:moveTo>
                    <a:cubicBezTo>
                      <a:pt x="809" y="864"/>
                      <a:pt x="818" y="866"/>
                      <a:pt x="823" y="861"/>
                    </a:cubicBezTo>
                    <a:cubicBezTo>
                      <a:pt x="815" y="862"/>
                      <a:pt x="807" y="861"/>
                      <a:pt x="802" y="864"/>
                    </a:cubicBezTo>
                    <a:close/>
                    <a:moveTo>
                      <a:pt x="776" y="863"/>
                    </a:moveTo>
                    <a:cubicBezTo>
                      <a:pt x="778" y="862"/>
                      <a:pt x="779" y="863"/>
                      <a:pt x="779" y="862"/>
                    </a:cubicBezTo>
                    <a:cubicBezTo>
                      <a:pt x="778" y="862"/>
                      <a:pt x="776" y="862"/>
                      <a:pt x="776" y="863"/>
                    </a:cubicBezTo>
                    <a:close/>
                    <a:moveTo>
                      <a:pt x="766" y="864"/>
                    </a:moveTo>
                    <a:cubicBezTo>
                      <a:pt x="769" y="863"/>
                      <a:pt x="772" y="864"/>
                      <a:pt x="775" y="863"/>
                    </a:cubicBezTo>
                    <a:cubicBezTo>
                      <a:pt x="772" y="863"/>
                      <a:pt x="769" y="862"/>
                      <a:pt x="766" y="864"/>
                    </a:cubicBezTo>
                    <a:close/>
                    <a:moveTo>
                      <a:pt x="632" y="865"/>
                    </a:moveTo>
                    <a:cubicBezTo>
                      <a:pt x="619" y="865"/>
                      <a:pt x="603" y="870"/>
                      <a:pt x="588" y="870"/>
                    </a:cubicBezTo>
                    <a:cubicBezTo>
                      <a:pt x="589" y="875"/>
                      <a:pt x="589" y="878"/>
                      <a:pt x="591" y="881"/>
                    </a:cubicBezTo>
                    <a:cubicBezTo>
                      <a:pt x="590" y="885"/>
                      <a:pt x="585" y="885"/>
                      <a:pt x="582" y="888"/>
                    </a:cubicBezTo>
                    <a:cubicBezTo>
                      <a:pt x="588" y="886"/>
                      <a:pt x="596" y="888"/>
                      <a:pt x="600" y="885"/>
                    </a:cubicBezTo>
                    <a:cubicBezTo>
                      <a:pt x="611" y="884"/>
                      <a:pt x="617" y="883"/>
                      <a:pt x="626" y="880"/>
                    </a:cubicBezTo>
                    <a:cubicBezTo>
                      <a:pt x="620" y="881"/>
                      <a:pt x="611" y="881"/>
                      <a:pt x="602" y="883"/>
                    </a:cubicBezTo>
                    <a:cubicBezTo>
                      <a:pt x="601" y="882"/>
                      <a:pt x="600" y="882"/>
                      <a:pt x="600" y="881"/>
                    </a:cubicBezTo>
                    <a:cubicBezTo>
                      <a:pt x="603" y="880"/>
                      <a:pt x="606" y="879"/>
                      <a:pt x="609" y="879"/>
                    </a:cubicBezTo>
                    <a:cubicBezTo>
                      <a:pt x="614" y="878"/>
                      <a:pt x="619" y="879"/>
                      <a:pt x="621" y="875"/>
                    </a:cubicBezTo>
                    <a:cubicBezTo>
                      <a:pt x="617" y="876"/>
                      <a:pt x="615" y="876"/>
                      <a:pt x="612" y="877"/>
                    </a:cubicBezTo>
                    <a:cubicBezTo>
                      <a:pt x="608" y="877"/>
                      <a:pt x="603" y="879"/>
                      <a:pt x="602" y="875"/>
                    </a:cubicBezTo>
                    <a:cubicBezTo>
                      <a:pt x="610" y="875"/>
                      <a:pt x="619" y="873"/>
                      <a:pt x="626" y="872"/>
                    </a:cubicBezTo>
                    <a:cubicBezTo>
                      <a:pt x="631" y="872"/>
                      <a:pt x="636" y="873"/>
                      <a:pt x="640" y="870"/>
                    </a:cubicBezTo>
                    <a:cubicBezTo>
                      <a:pt x="640" y="868"/>
                      <a:pt x="636" y="870"/>
                      <a:pt x="636" y="868"/>
                    </a:cubicBezTo>
                    <a:cubicBezTo>
                      <a:pt x="635" y="866"/>
                      <a:pt x="638" y="868"/>
                      <a:pt x="638" y="866"/>
                    </a:cubicBezTo>
                    <a:cubicBezTo>
                      <a:pt x="637" y="863"/>
                      <a:pt x="634" y="865"/>
                      <a:pt x="632" y="865"/>
                    </a:cubicBezTo>
                    <a:close/>
                    <a:moveTo>
                      <a:pt x="235" y="878"/>
                    </a:moveTo>
                    <a:cubicBezTo>
                      <a:pt x="234" y="879"/>
                      <a:pt x="234" y="877"/>
                      <a:pt x="232" y="878"/>
                    </a:cubicBezTo>
                    <a:cubicBezTo>
                      <a:pt x="231" y="880"/>
                      <a:pt x="230" y="884"/>
                      <a:pt x="229" y="888"/>
                    </a:cubicBezTo>
                    <a:cubicBezTo>
                      <a:pt x="229" y="889"/>
                      <a:pt x="231" y="888"/>
                      <a:pt x="231" y="889"/>
                    </a:cubicBezTo>
                    <a:cubicBezTo>
                      <a:pt x="228" y="891"/>
                      <a:pt x="226" y="894"/>
                      <a:pt x="225" y="898"/>
                    </a:cubicBezTo>
                    <a:cubicBezTo>
                      <a:pt x="227" y="898"/>
                      <a:pt x="228" y="897"/>
                      <a:pt x="231" y="898"/>
                    </a:cubicBezTo>
                    <a:cubicBezTo>
                      <a:pt x="238" y="888"/>
                      <a:pt x="244" y="876"/>
                      <a:pt x="250" y="867"/>
                    </a:cubicBezTo>
                    <a:cubicBezTo>
                      <a:pt x="251" y="867"/>
                      <a:pt x="252" y="867"/>
                      <a:pt x="252" y="866"/>
                    </a:cubicBezTo>
                    <a:cubicBezTo>
                      <a:pt x="245" y="864"/>
                      <a:pt x="239" y="873"/>
                      <a:pt x="235" y="878"/>
                    </a:cubicBezTo>
                    <a:close/>
                    <a:moveTo>
                      <a:pt x="777" y="868"/>
                    </a:moveTo>
                    <a:cubicBezTo>
                      <a:pt x="778" y="869"/>
                      <a:pt x="779" y="869"/>
                      <a:pt x="781" y="869"/>
                    </a:cubicBezTo>
                    <a:cubicBezTo>
                      <a:pt x="781" y="869"/>
                      <a:pt x="781" y="868"/>
                      <a:pt x="782" y="868"/>
                    </a:cubicBezTo>
                    <a:cubicBezTo>
                      <a:pt x="785" y="868"/>
                      <a:pt x="790" y="867"/>
                      <a:pt x="795" y="866"/>
                    </a:cubicBezTo>
                    <a:cubicBezTo>
                      <a:pt x="788" y="865"/>
                      <a:pt x="783" y="867"/>
                      <a:pt x="777" y="868"/>
                    </a:cubicBezTo>
                    <a:close/>
                    <a:moveTo>
                      <a:pt x="254" y="887"/>
                    </a:moveTo>
                    <a:cubicBezTo>
                      <a:pt x="257" y="882"/>
                      <a:pt x="261" y="877"/>
                      <a:pt x="262" y="872"/>
                    </a:cubicBezTo>
                    <a:cubicBezTo>
                      <a:pt x="260" y="874"/>
                      <a:pt x="258" y="878"/>
                      <a:pt x="255" y="878"/>
                    </a:cubicBezTo>
                    <a:cubicBezTo>
                      <a:pt x="257" y="875"/>
                      <a:pt x="260" y="872"/>
                      <a:pt x="262" y="869"/>
                    </a:cubicBezTo>
                    <a:cubicBezTo>
                      <a:pt x="261" y="868"/>
                      <a:pt x="259" y="867"/>
                      <a:pt x="256" y="868"/>
                    </a:cubicBezTo>
                    <a:cubicBezTo>
                      <a:pt x="256" y="867"/>
                      <a:pt x="255" y="867"/>
                      <a:pt x="255" y="866"/>
                    </a:cubicBezTo>
                    <a:cubicBezTo>
                      <a:pt x="252" y="871"/>
                      <a:pt x="254" y="879"/>
                      <a:pt x="254" y="887"/>
                    </a:cubicBezTo>
                    <a:close/>
                    <a:moveTo>
                      <a:pt x="654" y="891"/>
                    </a:moveTo>
                    <a:cubicBezTo>
                      <a:pt x="659" y="890"/>
                      <a:pt x="663" y="890"/>
                      <a:pt x="667" y="890"/>
                    </a:cubicBezTo>
                    <a:cubicBezTo>
                      <a:pt x="669" y="890"/>
                      <a:pt x="672" y="888"/>
                      <a:pt x="674" y="888"/>
                    </a:cubicBezTo>
                    <a:cubicBezTo>
                      <a:pt x="690" y="885"/>
                      <a:pt x="709" y="886"/>
                      <a:pt x="726" y="886"/>
                    </a:cubicBezTo>
                    <a:cubicBezTo>
                      <a:pt x="732" y="885"/>
                      <a:pt x="737" y="884"/>
                      <a:pt x="742" y="882"/>
                    </a:cubicBezTo>
                    <a:cubicBezTo>
                      <a:pt x="763" y="875"/>
                      <a:pt x="794" y="876"/>
                      <a:pt x="812" y="866"/>
                    </a:cubicBezTo>
                    <a:cubicBezTo>
                      <a:pt x="799" y="868"/>
                      <a:pt x="784" y="871"/>
                      <a:pt x="770" y="872"/>
                    </a:cubicBezTo>
                    <a:cubicBezTo>
                      <a:pt x="768" y="873"/>
                      <a:pt x="769" y="871"/>
                      <a:pt x="767" y="871"/>
                    </a:cubicBezTo>
                    <a:cubicBezTo>
                      <a:pt x="765" y="873"/>
                      <a:pt x="761" y="870"/>
                      <a:pt x="759" y="873"/>
                    </a:cubicBezTo>
                    <a:cubicBezTo>
                      <a:pt x="761" y="872"/>
                      <a:pt x="763" y="872"/>
                      <a:pt x="764" y="873"/>
                    </a:cubicBezTo>
                    <a:cubicBezTo>
                      <a:pt x="761" y="873"/>
                      <a:pt x="759" y="875"/>
                      <a:pt x="757" y="874"/>
                    </a:cubicBezTo>
                    <a:cubicBezTo>
                      <a:pt x="757" y="873"/>
                      <a:pt x="760" y="872"/>
                      <a:pt x="758" y="872"/>
                    </a:cubicBezTo>
                    <a:cubicBezTo>
                      <a:pt x="755" y="873"/>
                      <a:pt x="757" y="873"/>
                      <a:pt x="756" y="875"/>
                    </a:cubicBezTo>
                    <a:cubicBezTo>
                      <a:pt x="736" y="878"/>
                      <a:pt x="718" y="879"/>
                      <a:pt x="700" y="882"/>
                    </a:cubicBezTo>
                    <a:cubicBezTo>
                      <a:pt x="697" y="882"/>
                      <a:pt x="694" y="882"/>
                      <a:pt x="692" y="882"/>
                    </a:cubicBezTo>
                    <a:cubicBezTo>
                      <a:pt x="690" y="883"/>
                      <a:pt x="689" y="884"/>
                      <a:pt x="687" y="885"/>
                    </a:cubicBezTo>
                    <a:cubicBezTo>
                      <a:pt x="684" y="886"/>
                      <a:pt x="681" y="885"/>
                      <a:pt x="679" y="886"/>
                    </a:cubicBezTo>
                    <a:cubicBezTo>
                      <a:pt x="678" y="884"/>
                      <a:pt x="673" y="886"/>
                      <a:pt x="674" y="884"/>
                    </a:cubicBezTo>
                    <a:cubicBezTo>
                      <a:pt x="667" y="885"/>
                      <a:pt x="662" y="889"/>
                      <a:pt x="655" y="887"/>
                    </a:cubicBezTo>
                    <a:cubicBezTo>
                      <a:pt x="634" y="890"/>
                      <a:pt x="611" y="893"/>
                      <a:pt x="587" y="896"/>
                    </a:cubicBezTo>
                    <a:cubicBezTo>
                      <a:pt x="610" y="898"/>
                      <a:pt x="633" y="894"/>
                      <a:pt x="654" y="891"/>
                    </a:cubicBezTo>
                    <a:close/>
                    <a:moveTo>
                      <a:pt x="280" y="869"/>
                    </a:moveTo>
                    <a:cubicBezTo>
                      <a:pt x="281" y="870"/>
                      <a:pt x="281" y="870"/>
                      <a:pt x="282" y="870"/>
                    </a:cubicBezTo>
                    <a:cubicBezTo>
                      <a:pt x="282" y="869"/>
                      <a:pt x="282" y="868"/>
                      <a:pt x="281" y="868"/>
                    </a:cubicBezTo>
                    <a:cubicBezTo>
                      <a:pt x="281" y="869"/>
                      <a:pt x="280" y="869"/>
                      <a:pt x="280" y="869"/>
                    </a:cubicBezTo>
                    <a:close/>
                    <a:moveTo>
                      <a:pt x="677" y="871"/>
                    </a:moveTo>
                    <a:cubicBezTo>
                      <a:pt x="683" y="872"/>
                      <a:pt x="691" y="870"/>
                      <a:pt x="694" y="868"/>
                    </a:cubicBezTo>
                    <a:cubicBezTo>
                      <a:pt x="686" y="869"/>
                      <a:pt x="683" y="869"/>
                      <a:pt x="677" y="871"/>
                    </a:cubicBezTo>
                    <a:close/>
                    <a:moveTo>
                      <a:pt x="235" y="897"/>
                    </a:moveTo>
                    <a:cubicBezTo>
                      <a:pt x="241" y="892"/>
                      <a:pt x="247" y="886"/>
                      <a:pt x="252" y="881"/>
                    </a:cubicBezTo>
                    <a:cubicBezTo>
                      <a:pt x="251" y="876"/>
                      <a:pt x="252" y="873"/>
                      <a:pt x="251" y="869"/>
                    </a:cubicBezTo>
                    <a:cubicBezTo>
                      <a:pt x="246" y="879"/>
                      <a:pt x="240" y="887"/>
                      <a:pt x="235" y="897"/>
                    </a:cubicBezTo>
                    <a:close/>
                    <a:moveTo>
                      <a:pt x="657" y="870"/>
                    </a:moveTo>
                    <a:cubicBezTo>
                      <a:pt x="655" y="870"/>
                      <a:pt x="655" y="870"/>
                      <a:pt x="653" y="870"/>
                    </a:cubicBezTo>
                    <a:cubicBezTo>
                      <a:pt x="653" y="869"/>
                      <a:pt x="653" y="869"/>
                      <a:pt x="653" y="869"/>
                    </a:cubicBezTo>
                    <a:cubicBezTo>
                      <a:pt x="652" y="871"/>
                      <a:pt x="656" y="871"/>
                      <a:pt x="657" y="870"/>
                    </a:cubicBezTo>
                    <a:close/>
                    <a:moveTo>
                      <a:pt x="314" y="873"/>
                    </a:moveTo>
                    <a:cubicBezTo>
                      <a:pt x="318" y="876"/>
                      <a:pt x="319" y="882"/>
                      <a:pt x="325" y="884"/>
                    </a:cubicBezTo>
                    <a:cubicBezTo>
                      <a:pt x="327" y="879"/>
                      <a:pt x="331" y="875"/>
                      <a:pt x="332" y="870"/>
                    </a:cubicBezTo>
                    <a:cubicBezTo>
                      <a:pt x="333" y="870"/>
                      <a:pt x="333" y="869"/>
                      <a:pt x="332" y="869"/>
                    </a:cubicBezTo>
                    <a:cubicBezTo>
                      <a:pt x="327" y="873"/>
                      <a:pt x="321" y="875"/>
                      <a:pt x="314" y="873"/>
                    </a:cubicBezTo>
                    <a:close/>
                    <a:moveTo>
                      <a:pt x="258" y="891"/>
                    </a:moveTo>
                    <a:cubicBezTo>
                      <a:pt x="261" y="889"/>
                      <a:pt x="262" y="886"/>
                      <a:pt x="264" y="884"/>
                    </a:cubicBezTo>
                    <a:cubicBezTo>
                      <a:pt x="263" y="885"/>
                      <a:pt x="264" y="885"/>
                      <a:pt x="264" y="885"/>
                    </a:cubicBezTo>
                    <a:cubicBezTo>
                      <a:pt x="265" y="884"/>
                      <a:pt x="268" y="879"/>
                      <a:pt x="270" y="882"/>
                    </a:cubicBezTo>
                    <a:cubicBezTo>
                      <a:pt x="264" y="889"/>
                      <a:pt x="259" y="893"/>
                      <a:pt x="254" y="899"/>
                    </a:cubicBezTo>
                    <a:cubicBezTo>
                      <a:pt x="259" y="899"/>
                      <a:pt x="265" y="899"/>
                      <a:pt x="269" y="898"/>
                    </a:cubicBezTo>
                    <a:cubicBezTo>
                      <a:pt x="270" y="890"/>
                      <a:pt x="277" y="882"/>
                      <a:pt x="279" y="875"/>
                    </a:cubicBezTo>
                    <a:cubicBezTo>
                      <a:pt x="280" y="874"/>
                      <a:pt x="281" y="874"/>
                      <a:pt x="281" y="872"/>
                    </a:cubicBezTo>
                    <a:cubicBezTo>
                      <a:pt x="276" y="874"/>
                      <a:pt x="271" y="870"/>
                      <a:pt x="266" y="871"/>
                    </a:cubicBezTo>
                    <a:cubicBezTo>
                      <a:pt x="264" y="877"/>
                      <a:pt x="260" y="881"/>
                      <a:pt x="257" y="887"/>
                    </a:cubicBezTo>
                    <a:cubicBezTo>
                      <a:pt x="256" y="887"/>
                      <a:pt x="256" y="887"/>
                      <a:pt x="255" y="887"/>
                    </a:cubicBezTo>
                    <a:cubicBezTo>
                      <a:pt x="256" y="891"/>
                      <a:pt x="251" y="895"/>
                      <a:pt x="255" y="896"/>
                    </a:cubicBezTo>
                    <a:cubicBezTo>
                      <a:pt x="254" y="894"/>
                      <a:pt x="257" y="892"/>
                      <a:pt x="258" y="891"/>
                    </a:cubicBezTo>
                    <a:close/>
                    <a:moveTo>
                      <a:pt x="830" y="894"/>
                    </a:moveTo>
                    <a:cubicBezTo>
                      <a:pt x="837" y="888"/>
                      <a:pt x="843" y="880"/>
                      <a:pt x="846" y="872"/>
                    </a:cubicBezTo>
                    <a:cubicBezTo>
                      <a:pt x="846" y="872"/>
                      <a:pt x="846" y="871"/>
                      <a:pt x="845" y="871"/>
                    </a:cubicBezTo>
                    <a:cubicBezTo>
                      <a:pt x="841" y="880"/>
                      <a:pt x="835" y="885"/>
                      <a:pt x="830" y="894"/>
                    </a:cubicBezTo>
                    <a:close/>
                    <a:moveTo>
                      <a:pt x="280" y="876"/>
                    </a:moveTo>
                    <a:cubicBezTo>
                      <a:pt x="280" y="883"/>
                      <a:pt x="273" y="889"/>
                      <a:pt x="272" y="895"/>
                    </a:cubicBezTo>
                    <a:cubicBezTo>
                      <a:pt x="272" y="894"/>
                      <a:pt x="273" y="894"/>
                      <a:pt x="274" y="894"/>
                    </a:cubicBezTo>
                    <a:cubicBezTo>
                      <a:pt x="276" y="886"/>
                      <a:pt x="293" y="879"/>
                      <a:pt x="285" y="873"/>
                    </a:cubicBezTo>
                    <a:cubicBezTo>
                      <a:pt x="283" y="875"/>
                      <a:pt x="283" y="874"/>
                      <a:pt x="280" y="876"/>
                    </a:cubicBezTo>
                    <a:close/>
                    <a:moveTo>
                      <a:pt x="314" y="876"/>
                    </a:moveTo>
                    <a:cubicBezTo>
                      <a:pt x="307" y="882"/>
                      <a:pt x="304" y="891"/>
                      <a:pt x="299" y="899"/>
                    </a:cubicBezTo>
                    <a:cubicBezTo>
                      <a:pt x="307" y="895"/>
                      <a:pt x="312" y="886"/>
                      <a:pt x="315" y="877"/>
                    </a:cubicBezTo>
                    <a:cubicBezTo>
                      <a:pt x="315" y="877"/>
                      <a:pt x="315" y="876"/>
                      <a:pt x="314" y="876"/>
                    </a:cubicBezTo>
                    <a:close/>
                    <a:moveTo>
                      <a:pt x="680" y="879"/>
                    </a:moveTo>
                    <a:cubicBezTo>
                      <a:pt x="680" y="880"/>
                      <a:pt x="682" y="878"/>
                      <a:pt x="683" y="879"/>
                    </a:cubicBezTo>
                    <a:cubicBezTo>
                      <a:pt x="683" y="878"/>
                      <a:pt x="683" y="878"/>
                      <a:pt x="683" y="878"/>
                    </a:cubicBezTo>
                    <a:cubicBezTo>
                      <a:pt x="682" y="879"/>
                      <a:pt x="680" y="877"/>
                      <a:pt x="680" y="879"/>
                    </a:cubicBezTo>
                    <a:close/>
                    <a:moveTo>
                      <a:pt x="626" y="880"/>
                    </a:moveTo>
                    <a:cubicBezTo>
                      <a:pt x="627" y="881"/>
                      <a:pt x="630" y="880"/>
                      <a:pt x="630" y="879"/>
                    </a:cubicBezTo>
                    <a:cubicBezTo>
                      <a:pt x="629" y="880"/>
                      <a:pt x="626" y="878"/>
                      <a:pt x="626" y="880"/>
                    </a:cubicBezTo>
                    <a:close/>
                    <a:moveTo>
                      <a:pt x="222" y="895"/>
                    </a:moveTo>
                    <a:cubicBezTo>
                      <a:pt x="226" y="893"/>
                      <a:pt x="227" y="886"/>
                      <a:pt x="228" y="882"/>
                    </a:cubicBezTo>
                    <a:cubicBezTo>
                      <a:pt x="226" y="886"/>
                      <a:pt x="223" y="890"/>
                      <a:pt x="222" y="895"/>
                    </a:cubicBezTo>
                    <a:close/>
                    <a:moveTo>
                      <a:pt x="317" y="893"/>
                    </a:moveTo>
                    <a:cubicBezTo>
                      <a:pt x="321" y="893"/>
                      <a:pt x="321" y="890"/>
                      <a:pt x="323" y="887"/>
                    </a:cubicBezTo>
                    <a:cubicBezTo>
                      <a:pt x="321" y="886"/>
                      <a:pt x="320" y="884"/>
                      <a:pt x="319" y="882"/>
                    </a:cubicBezTo>
                    <a:cubicBezTo>
                      <a:pt x="317" y="886"/>
                      <a:pt x="317" y="889"/>
                      <a:pt x="317" y="893"/>
                    </a:cubicBezTo>
                    <a:close/>
                    <a:moveTo>
                      <a:pt x="238" y="898"/>
                    </a:moveTo>
                    <a:cubicBezTo>
                      <a:pt x="241" y="897"/>
                      <a:pt x="246" y="897"/>
                      <a:pt x="248" y="899"/>
                    </a:cubicBezTo>
                    <a:cubicBezTo>
                      <a:pt x="250" y="894"/>
                      <a:pt x="253" y="891"/>
                      <a:pt x="251" y="884"/>
                    </a:cubicBezTo>
                    <a:cubicBezTo>
                      <a:pt x="247" y="889"/>
                      <a:pt x="241" y="893"/>
                      <a:pt x="238" y="898"/>
                    </a:cubicBezTo>
                    <a:close/>
                    <a:moveTo>
                      <a:pt x="623" y="886"/>
                    </a:moveTo>
                    <a:cubicBezTo>
                      <a:pt x="619" y="887"/>
                      <a:pt x="625" y="887"/>
                      <a:pt x="627" y="885"/>
                    </a:cubicBezTo>
                    <a:cubicBezTo>
                      <a:pt x="625" y="886"/>
                      <a:pt x="624" y="886"/>
                      <a:pt x="623" y="886"/>
                    </a:cubicBezTo>
                    <a:close/>
                    <a:moveTo>
                      <a:pt x="420" y="892"/>
                    </a:moveTo>
                    <a:cubicBezTo>
                      <a:pt x="421" y="892"/>
                      <a:pt x="424" y="892"/>
                      <a:pt x="424" y="891"/>
                    </a:cubicBezTo>
                    <a:cubicBezTo>
                      <a:pt x="423" y="891"/>
                      <a:pt x="420" y="890"/>
                      <a:pt x="420" y="892"/>
                    </a:cubicBezTo>
                    <a:close/>
                    <a:moveTo>
                      <a:pt x="524" y="892"/>
                    </a:moveTo>
                    <a:cubicBezTo>
                      <a:pt x="529" y="895"/>
                      <a:pt x="540" y="891"/>
                      <a:pt x="547" y="891"/>
                    </a:cubicBezTo>
                    <a:cubicBezTo>
                      <a:pt x="538" y="891"/>
                      <a:pt x="531" y="892"/>
                      <a:pt x="524" y="892"/>
                    </a:cubicBezTo>
                    <a:close/>
                    <a:moveTo>
                      <a:pt x="402" y="893"/>
                    </a:moveTo>
                    <a:cubicBezTo>
                      <a:pt x="404" y="893"/>
                      <a:pt x="406" y="893"/>
                      <a:pt x="408" y="892"/>
                    </a:cubicBezTo>
                    <a:cubicBezTo>
                      <a:pt x="406" y="891"/>
                      <a:pt x="404" y="892"/>
                      <a:pt x="402" y="893"/>
                    </a:cubicBezTo>
                    <a:close/>
                    <a:moveTo>
                      <a:pt x="424" y="894"/>
                    </a:moveTo>
                    <a:cubicBezTo>
                      <a:pt x="417" y="892"/>
                      <a:pt x="402" y="895"/>
                      <a:pt x="394" y="895"/>
                    </a:cubicBezTo>
                    <a:cubicBezTo>
                      <a:pt x="393" y="895"/>
                      <a:pt x="392" y="896"/>
                      <a:pt x="391" y="896"/>
                    </a:cubicBezTo>
                    <a:cubicBezTo>
                      <a:pt x="384" y="896"/>
                      <a:pt x="371" y="898"/>
                      <a:pt x="364" y="899"/>
                    </a:cubicBezTo>
                    <a:cubicBezTo>
                      <a:pt x="387" y="898"/>
                      <a:pt x="412" y="896"/>
                      <a:pt x="433" y="894"/>
                    </a:cubicBezTo>
                    <a:cubicBezTo>
                      <a:pt x="430" y="894"/>
                      <a:pt x="426" y="892"/>
                      <a:pt x="424" y="894"/>
                    </a:cubicBezTo>
                    <a:close/>
                    <a:moveTo>
                      <a:pt x="511" y="895"/>
                    </a:moveTo>
                    <a:cubicBezTo>
                      <a:pt x="506" y="899"/>
                      <a:pt x="500" y="897"/>
                      <a:pt x="494" y="897"/>
                    </a:cubicBezTo>
                    <a:cubicBezTo>
                      <a:pt x="490" y="898"/>
                      <a:pt x="486" y="899"/>
                      <a:pt x="482" y="899"/>
                    </a:cubicBezTo>
                    <a:cubicBezTo>
                      <a:pt x="480" y="900"/>
                      <a:pt x="477" y="898"/>
                      <a:pt x="475" y="900"/>
                    </a:cubicBezTo>
                    <a:cubicBezTo>
                      <a:pt x="481" y="901"/>
                      <a:pt x="484" y="901"/>
                      <a:pt x="490" y="900"/>
                    </a:cubicBezTo>
                    <a:cubicBezTo>
                      <a:pt x="494" y="902"/>
                      <a:pt x="500" y="902"/>
                      <a:pt x="506" y="902"/>
                    </a:cubicBezTo>
                    <a:cubicBezTo>
                      <a:pt x="510" y="902"/>
                      <a:pt x="515" y="902"/>
                      <a:pt x="518" y="902"/>
                    </a:cubicBezTo>
                    <a:cubicBezTo>
                      <a:pt x="522" y="902"/>
                      <a:pt x="526" y="900"/>
                      <a:pt x="529" y="900"/>
                    </a:cubicBezTo>
                    <a:cubicBezTo>
                      <a:pt x="534" y="900"/>
                      <a:pt x="538" y="900"/>
                      <a:pt x="542" y="900"/>
                    </a:cubicBezTo>
                    <a:cubicBezTo>
                      <a:pt x="546" y="900"/>
                      <a:pt x="551" y="901"/>
                      <a:pt x="554" y="898"/>
                    </a:cubicBezTo>
                    <a:cubicBezTo>
                      <a:pt x="551" y="897"/>
                      <a:pt x="550" y="898"/>
                      <a:pt x="547" y="899"/>
                    </a:cubicBezTo>
                    <a:cubicBezTo>
                      <a:pt x="548" y="898"/>
                      <a:pt x="548" y="897"/>
                      <a:pt x="547" y="897"/>
                    </a:cubicBezTo>
                    <a:cubicBezTo>
                      <a:pt x="538" y="896"/>
                      <a:pt x="535" y="894"/>
                      <a:pt x="527" y="896"/>
                    </a:cubicBezTo>
                    <a:cubicBezTo>
                      <a:pt x="528" y="895"/>
                      <a:pt x="528" y="896"/>
                      <a:pt x="528" y="895"/>
                    </a:cubicBezTo>
                    <a:cubicBezTo>
                      <a:pt x="521" y="896"/>
                      <a:pt x="517" y="896"/>
                      <a:pt x="511" y="895"/>
                    </a:cubicBezTo>
                    <a:close/>
                    <a:moveTo>
                      <a:pt x="460" y="897"/>
                    </a:moveTo>
                    <a:cubicBezTo>
                      <a:pt x="461" y="897"/>
                      <a:pt x="464" y="897"/>
                      <a:pt x="467" y="897"/>
                    </a:cubicBezTo>
                    <a:cubicBezTo>
                      <a:pt x="466" y="895"/>
                      <a:pt x="462" y="897"/>
                      <a:pt x="460" y="897"/>
                    </a:cubicBezTo>
                    <a:close/>
                    <a:moveTo>
                      <a:pt x="187" y="903"/>
                    </a:moveTo>
                    <a:cubicBezTo>
                      <a:pt x="180" y="902"/>
                      <a:pt x="175" y="901"/>
                      <a:pt x="171" y="902"/>
                    </a:cubicBezTo>
                    <a:cubicBezTo>
                      <a:pt x="173" y="905"/>
                      <a:pt x="179" y="903"/>
                      <a:pt x="184" y="904"/>
                    </a:cubicBezTo>
                    <a:cubicBezTo>
                      <a:pt x="195" y="904"/>
                      <a:pt x="207" y="905"/>
                      <a:pt x="217" y="905"/>
                    </a:cubicBezTo>
                    <a:cubicBezTo>
                      <a:pt x="218" y="902"/>
                      <a:pt x="220" y="902"/>
                      <a:pt x="220" y="901"/>
                    </a:cubicBezTo>
                    <a:cubicBezTo>
                      <a:pt x="215" y="901"/>
                      <a:pt x="210" y="900"/>
                      <a:pt x="205" y="902"/>
                    </a:cubicBezTo>
                    <a:cubicBezTo>
                      <a:pt x="202" y="897"/>
                      <a:pt x="191" y="898"/>
                      <a:pt x="187" y="903"/>
                    </a:cubicBezTo>
                    <a:close/>
                    <a:moveTo>
                      <a:pt x="180" y="899"/>
                    </a:moveTo>
                    <a:cubicBezTo>
                      <a:pt x="180" y="899"/>
                      <a:pt x="177" y="899"/>
                      <a:pt x="176" y="899"/>
                    </a:cubicBezTo>
                    <a:cubicBezTo>
                      <a:pt x="177" y="900"/>
                      <a:pt x="180" y="901"/>
                      <a:pt x="180" y="899"/>
                    </a:cubicBezTo>
                    <a:close/>
                    <a:moveTo>
                      <a:pt x="323" y="901"/>
                    </a:moveTo>
                    <a:cubicBezTo>
                      <a:pt x="313" y="902"/>
                      <a:pt x="306" y="900"/>
                      <a:pt x="298" y="903"/>
                    </a:cubicBezTo>
                    <a:cubicBezTo>
                      <a:pt x="305" y="901"/>
                      <a:pt x="328" y="905"/>
                      <a:pt x="337" y="903"/>
                    </a:cubicBezTo>
                    <a:cubicBezTo>
                      <a:pt x="338" y="903"/>
                      <a:pt x="338" y="902"/>
                      <a:pt x="339" y="901"/>
                    </a:cubicBezTo>
                    <a:cubicBezTo>
                      <a:pt x="333" y="900"/>
                      <a:pt x="326" y="902"/>
                      <a:pt x="323" y="900"/>
                    </a:cubicBezTo>
                    <a:cubicBezTo>
                      <a:pt x="323" y="900"/>
                      <a:pt x="322" y="901"/>
                      <a:pt x="323" y="901"/>
                    </a:cubicBezTo>
                    <a:close/>
                    <a:moveTo>
                      <a:pt x="222" y="902"/>
                    </a:moveTo>
                    <a:cubicBezTo>
                      <a:pt x="222" y="903"/>
                      <a:pt x="221" y="903"/>
                      <a:pt x="221" y="905"/>
                    </a:cubicBezTo>
                    <a:cubicBezTo>
                      <a:pt x="228" y="905"/>
                      <a:pt x="238" y="902"/>
                      <a:pt x="246" y="905"/>
                    </a:cubicBezTo>
                    <a:cubicBezTo>
                      <a:pt x="245" y="906"/>
                      <a:pt x="243" y="906"/>
                      <a:pt x="243" y="907"/>
                    </a:cubicBezTo>
                    <a:cubicBezTo>
                      <a:pt x="246" y="907"/>
                      <a:pt x="248" y="907"/>
                      <a:pt x="252" y="907"/>
                    </a:cubicBezTo>
                    <a:cubicBezTo>
                      <a:pt x="252" y="905"/>
                      <a:pt x="252" y="904"/>
                      <a:pt x="252" y="902"/>
                    </a:cubicBezTo>
                    <a:cubicBezTo>
                      <a:pt x="241" y="900"/>
                      <a:pt x="232" y="900"/>
                      <a:pt x="222" y="902"/>
                    </a:cubicBezTo>
                    <a:close/>
                    <a:moveTo>
                      <a:pt x="280" y="902"/>
                    </a:moveTo>
                    <a:cubicBezTo>
                      <a:pt x="275" y="901"/>
                      <a:pt x="268" y="902"/>
                      <a:pt x="264" y="901"/>
                    </a:cubicBezTo>
                    <a:cubicBezTo>
                      <a:pt x="262" y="904"/>
                      <a:pt x="255" y="901"/>
                      <a:pt x="253" y="902"/>
                    </a:cubicBezTo>
                    <a:cubicBezTo>
                      <a:pt x="254" y="904"/>
                      <a:pt x="254" y="906"/>
                      <a:pt x="255" y="907"/>
                    </a:cubicBezTo>
                    <a:cubicBezTo>
                      <a:pt x="256" y="907"/>
                      <a:pt x="259" y="907"/>
                      <a:pt x="262" y="907"/>
                    </a:cubicBezTo>
                    <a:cubicBezTo>
                      <a:pt x="262" y="905"/>
                      <a:pt x="258" y="907"/>
                      <a:pt x="258" y="905"/>
                    </a:cubicBezTo>
                    <a:cubicBezTo>
                      <a:pt x="260" y="905"/>
                      <a:pt x="259" y="905"/>
                      <a:pt x="258" y="904"/>
                    </a:cubicBezTo>
                    <a:cubicBezTo>
                      <a:pt x="273" y="904"/>
                      <a:pt x="288" y="903"/>
                      <a:pt x="297" y="903"/>
                    </a:cubicBezTo>
                    <a:cubicBezTo>
                      <a:pt x="297" y="900"/>
                      <a:pt x="293" y="902"/>
                      <a:pt x="290" y="902"/>
                    </a:cubicBezTo>
                    <a:cubicBezTo>
                      <a:pt x="287" y="901"/>
                      <a:pt x="283" y="901"/>
                      <a:pt x="280" y="900"/>
                    </a:cubicBezTo>
                    <a:cubicBezTo>
                      <a:pt x="280" y="901"/>
                      <a:pt x="280" y="901"/>
                      <a:pt x="280" y="902"/>
                    </a:cubicBezTo>
                    <a:close/>
                    <a:moveTo>
                      <a:pt x="340" y="901"/>
                    </a:moveTo>
                    <a:cubicBezTo>
                      <a:pt x="340" y="902"/>
                      <a:pt x="340" y="902"/>
                      <a:pt x="340" y="902"/>
                    </a:cubicBezTo>
                    <a:cubicBezTo>
                      <a:pt x="343" y="903"/>
                      <a:pt x="348" y="903"/>
                      <a:pt x="352" y="902"/>
                    </a:cubicBezTo>
                    <a:cubicBezTo>
                      <a:pt x="348" y="901"/>
                      <a:pt x="344" y="901"/>
                      <a:pt x="340" y="901"/>
                    </a:cubicBezTo>
                    <a:close/>
                    <a:moveTo>
                      <a:pt x="393" y="902"/>
                    </a:moveTo>
                    <a:cubicBezTo>
                      <a:pt x="396" y="906"/>
                      <a:pt x="408" y="901"/>
                      <a:pt x="413" y="902"/>
                    </a:cubicBezTo>
                    <a:cubicBezTo>
                      <a:pt x="406" y="901"/>
                      <a:pt x="402" y="902"/>
                      <a:pt x="393" y="902"/>
                    </a:cubicBezTo>
                    <a:close/>
                    <a:moveTo>
                      <a:pt x="389" y="903"/>
                    </a:moveTo>
                    <a:cubicBezTo>
                      <a:pt x="391" y="902"/>
                      <a:pt x="392" y="904"/>
                      <a:pt x="393" y="902"/>
                    </a:cubicBezTo>
                    <a:cubicBezTo>
                      <a:pt x="391" y="903"/>
                      <a:pt x="390" y="902"/>
                      <a:pt x="390" y="902"/>
                    </a:cubicBezTo>
                    <a:cubicBezTo>
                      <a:pt x="389" y="902"/>
                      <a:pt x="390" y="902"/>
                      <a:pt x="389" y="903"/>
                    </a:cubicBezTo>
                    <a:close/>
                    <a:moveTo>
                      <a:pt x="167" y="903"/>
                    </a:moveTo>
                    <a:cubicBezTo>
                      <a:pt x="168" y="903"/>
                      <a:pt x="170" y="903"/>
                      <a:pt x="171" y="902"/>
                    </a:cubicBezTo>
                    <a:cubicBezTo>
                      <a:pt x="170" y="902"/>
                      <a:pt x="167" y="902"/>
                      <a:pt x="167" y="903"/>
                    </a:cubicBezTo>
                    <a:close/>
                    <a:moveTo>
                      <a:pt x="376" y="904"/>
                    </a:moveTo>
                    <a:cubicBezTo>
                      <a:pt x="377" y="904"/>
                      <a:pt x="379" y="904"/>
                      <a:pt x="380" y="903"/>
                    </a:cubicBezTo>
                    <a:cubicBezTo>
                      <a:pt x="379" y="903"/>
                      <a:pt x="377" y="903"/>
                      <a:pt x="376" y="904"/>
                    </a:cubicBezTo>
                    <a:close/>
                    <a:moveTo>
                      <a:pt x="385" y="903"/>
                    </a:moveTo>
                    <a:cubicBezTo>
                      <a:pt x="384" y="903"/>
                      <a:pt x="383" y="903"/>
                      <a:pt x="382" y="903"/>
                    </a:cubicBezTo>
                    <a:cubicBezTo>
                      <a:pt x="382" y="904"/>
                      <a:pt x="385" y="905"/>
                      <a:pt x="385" y="903"/>
                    </a:cubicBezTo>
                    <a:close/>
                    <a:moveTo>
                      <a:pt x="239" y="907"/>
                    </a:moveTo>
                    <a:cubicBezTo>
                      <a:pt x="240" y="907"/>
                      <a:pt x="242" y="908"/>
                      <a:pt x="242" y="907"/>
                    </a:cubicBezTo>
                    <a:cubicBezTo>
                      <a:pt x="241" y="906"/>
                      <a:pt x="239" y="906"/>
                      <a:pt x="239" y="907"/>
                    </a:cubicBezTo>
                    <a:close/>
                    <a:moveTo>
                      <a:pt x="168" y="908"/>
                    </a:moveTo>
                    <a:cubicBezTo>
                      <a:pt x="170" y="908"/>
                      <a:pt x="170" y="907"/>
                      <a:pt x="172" y="907"/>
                    </a:cubicBezTo>
                    <a:cubicBezTo>
                      <a:pt x="172" y="906"/>
                      <a:pt x="168" y="907"/>
                      <a:pt x="168" y="908"/>
                    </a:cubicBezTo>
                    <a:close/>
                    <a:moveTo>
                      <a:pt x="197" y="908"/>
                    </a:moveTo>
                    <a:cubicBezTo>
                      <a:pt x="198" y="908"/>
                      <a:pt x="200" y="909"/>
                      <a:pt x="200" y="908"/>
                    </a:cubicBezTo>
                    <a:cubicBezTo>
                      <a:pt x="199" y="908"/>
                      <a:pt x="197" y="907"/>
                      <a:pt x="197" y="908"/>
                    </a:cubicBezTo>
                    <a:close/>
                    <a:moveTo>
                      <a:pt x="97" y="940"/>
                    </a:moveTo>
                    <a:cubicBezTo>
                      <a:pt x="98" y="941"/>
                      <a:pt x="97" y="942"/>
                      <a:pt x="97" y="943"/>
                    </a:cubicBezTo>
                    <a:cubicBezTo>
                      <a:pt x="96" y="942"/>
                      <a:pt x="96" y="943"/>
                      <a:pt x="96" y="943"/>
                    </a:cubicBezTo>
                    <a:cubicBezTo>
                      <a:pt x="95" y="945"/>
                      <a:pt x="98" y="943"/>
                      <a:pt x="99" y="942"/>
                    </a:cubicBezTo>
                    <a:cubicBezTo>
                      <a:pt x="101" y="940"/>
                      <a:pt x="102" y="937"/>
                      <a:pt x="105" y="936"/>
                    </a:cubicBezTo>
                    <a:cubicBezTo>
                      <a:pt x="107" y="933"/>
                      <a:pt x="110" y="930"/>
                      <a:pt x="112" y="928"/>
                    </a:cubicBezTo>
                    <a:cubicBezTo>
                      <a:pt x="112" y="926"/>
                      <a:pt x="113" y="925"/>
                      <a:pt x="112" y="924"/>
                    </a:cubicBezTo>
                    <a:cubicBezTo>
                      <a:pt x="114" y="924"/>
                      <a:pt x="115" y="920"/>
                      <a:pt x="115" y="919"/>
                    </a:cubicBezTo>
                    <a:cubicBezTo>
                      <a:pt x="109" y="926"/>
                      <a:pt x="104" y="934"/>
                      <a:pt x="97" y="940"/>
                    </a:cubicBezTo>
                    <a:close/>
                    <a:moveTo>
                      <a:pt x="317" y="928"/>
                    </a:moveTo>
                    <a:cubicBezTo>
                      <a:pt x="317" y="930"/>
                      <a:pt x="322" y="928"/>
                      <a:pt x="320" y="927"/>
                    </a:cubicBezTo>
                    <a:cubicBezTo>
                      <a:pt x="320" y="928"/>
                      <a:pt x="318" y="927"/>
                      <a:pt x="317" y="928"/>
                    </a:cubicBezTo>
                    <a:close/>
                    <a:moveTo>
                      <a:pt x="290" y="932"/>
                    </a:moveTo>
                    <a:cubicBezTo>
                      <a:pt x="296" y="934"/>
                      <a:pt x="308" y="932"/>
                      <a:pt x="314" y="928"/>
                    </a:cubicBezTo>
                    <a:cubicBezTo>
                      <a:pt x="307" y="929"/>
                      <a:pt x="295" y="927"/>
                      <a:pt x="290" y="932"/>
                    </a:cubicBezTo>
                    <a:close/>
                    <a:moveTo>
                      <a:pt x="282" y="931"/>
                    </a:moveTo>
                    <a:cubicBezTo>
                      <a:pt x="282" y="932"/>
                      <a:pt x="283" y="932"/>
                      <a:pt x="284" y="933"/>
                    </a:cubicBezTo>
                    <a:cubicBezTo>
                      <a:pt x="283" y="932"/>
                      <a:pt x="284" y="932"/>
                      <a:pt x="284" y="931"/>
                    </a:cubicBezTo>
                    <a:cubicBezTo>
                      <a:pt x="283" y="931"/>
                      <a:pt x="283" y="931"/>
                      <a:pt x="282" y="931"/>
                    </a:cubicBezTo>
                    <a:close/>
                    <a:moveTo>
                      <a:pt x="822" y="950"/>
                    </a:moveTo>
                    <a:cubicBezTo>
                      <a:pt x="828" y="951"/>
                      <a:pt x="833" y="950"/>
                      <a:pt x="839" y="949"/>
                    </a:cubicBezTo>
                    <a:cubicBezTo>
                      <a:pt x="844" y="948"/>
                      <a:pt x="853" y="949"/>
                      <a:pt x="853" y="946"/>
                    </a:cubicBezTo>
                    <a:cubicBezTo>
                      <a:pt x="843" y="948"/>
                      <a:pt x="831" y="947"/>
                      <a:pt x="822" y="950"/>
                    </a:cubicBezTo>
                    <a:close/>
                    <a:moveTo>
                      <a:pt x="803" y="953"/>
                    </a:moveTo>
                    <a:cubicBezTo>
                      <a:pt x="802" y="954"/>
                      <a:pt x="804" y="953"/>
                      <a:pt x="803" y="955"/>
                    </a:cubicBezTo>
                    <a:cubicBezTo>
                      <a:pt x="802" y="955"/>
                      <a:pt x="798" y="954"/>
                      <a:pt x="797" y="956"/>
                    </a:cubicBezTo>
                    <a:cubicBezTo>
                      <a:pt x="812" y="956"/>
                      <a:pt x="817" y="953"/>
                      <a:pt x="831" y="954"/>
                    </a:cubicBezTo>
                    <a:cubicBezTo>
                      <a:pt x="821" y="956"/>
                      <a:pt x="811" y="957"/>
                      <a:pt x="801" y="958"/>
                    </a:cubicBezTo>
                    <a:cubicBezTo>
                      <a:pt x="818" y="957"/>
                      <a:pt x="838" y="956"/>
                      <a:pt x="855" y="952"/>
                    </a:cubicBezTo>
                    <a:cubicBezTo>
                      <a:pt x="836" y="952"/>
                      <a:pt x="820" y="952"/>
                      <a:pt x="803" y="953"/>
                    </a:cubicBezTo>
                    <a:close/>
                    <a:moveTo>
                      <a:pt x="776" y="955"/>
                    </a:moveTo>
                    <a:cubicBezTo>
                      <a:pt x="783" y="955"/>
                      <a:pt x="790" y="957"/>
                      <a:pt x="796" y="955"/>
                    </a:cubicBezTo>
                    <a:cubicBezTo>
                      <a:pt x="792" y="956"/>
                      <a:pt x="789" y="955"/>
                      <a:pt x="787" y="954"/>
                    </a:cubicBezTo>
                    <a:cubicBezTo>
                      <a:pt x="787" y="953"/>
                      <a:pt x="789" y="952"/>
                      <a:pt x="787" y="952"/>
                    </a:cubicBezTo>
                    <a:cubicBezTo>
                      <a:pt x="783" y="953"/>
                      <a:pt x="778" y="952"/>
                      <a:pt x="776" y="955"/>
                    </a:cubicBezTo>
                    <a:close/>
                    <a:moveTo>
                      <a:pt x="796" y="954"/>
                    </a:moveTo>
                    <a:cubicBezTo>
                      <a:pt x="797" y="953"/>
                      <a:pt x="800" y="954"/>
                      <a:pt x="801" y="952"/>
                    </a:cubicBezTo>
                    <a:cubicBezTo>
                      <a:pt x="799" y="953"/>
                      <a:pt x="796" y="952"/>
                      <a:pt x="796" y="954"/>
                    </a:cubicBezTo>
                    <a:close/>
                    <a:moveTo>
                      <a:pt x="373" y="978"/>
                    </a:moveTo>
                    <a:cubicBezTo>
                      <a:pt x="373" y="978"/>
                      <a:pt x="373" y="977"/>
                      <a:pt x="373" y="977"/>
                    </a:cubicBezTo>
                    <a:cubicBezTo>
                      <a:pt x="373" y="977"/>
                      <a:pt x="373" y="977"/>
                      <a:pt x="373" y="977"/>
                    </a:cubicBezTo>
                    <a:cubicBezTo>
                      <a:pt x="372" y="977"/>
                      <a:pt x="371" y="977"/>
                      <a:pt x="371" y="976"/>
                    </a:cubicBezTo>
                    <a:cubicBezTo>
                      <a:pt x="371" y="977"/>
                      <a:pt x="370" y="977"/>
                      <a:pt x="370" y="976"/>
                    </a:cubicBezTo>
                    <a:cubicBezTo>
                      <a:pt x="370" y="978"/>
                      <a:pt x="371" y="978"/>
                      <a:pt x="373" y="978"/>
                    </a:cubicBezTo>
                    <a:close/>
                    <a:moveTo>
                      <a:pt x="376" y="978"/>
                    </a:moveTo>
                    <a:cubicBezTo>
                      <a:pt x="375" y="978"/>
                      <a:pt x="376" y="977"/>
                      <a:pt x="374" y="977"/>
                    </a:cubicBezTo>
                    <a:cubicBezTo>
                      <a:pt x="373" y="979"/>
                      <a:pt x="375" y="979"/>
                      <a:pt x="376" y="978"/>
                    </a:cubicBezTo>
                    <a:close/>
                    <a:moveTo>
                      <a:pt x="336" y="980"/>
                    </a:moveTo>
                    <a:cubicBezTo>
                      <a:pt x="335" y="980"/>
                      <a:pt x="333" y="980"/>
                      <a:pt x="332" y="981"/>
                    </a:cubicBezTo>
                    <a:cubicBezTo>
                      <a:pt x="334" y="982"/>
                      <a:pt x="336" y="981"/>
                      <a:pt x="337" y="981"/>
                    </a:cubicBezTo>
                    <a:cubicBezTo>
                      <a:pt x="324" y="983"/>
                      <a:pt x="312" y="990"/>
                      <a:pt x="301" y="992"/>
                    </a:cubicBezTo>
                    <a:cubicBezTo>
                      <a:pt x="301" y="991"/>
                      <a:pt x="300" y="991"/>
                      <a:pt x="300" y="990"/>
                    </a:cubicBezTo>
                    <a:cubicBezTo>
                      <a:pt x="294" y="987"/>
                      <a:pt x="287" y="984"/>
                      <a:pt x="280" y="984"/>
                    </a:cubicBezTo>
                    <a:cubicBezTo>
                      <a:pt x="270" y="983"/>
                      <a:pt x="260" y="985"/>
                      <a:pt x="252" y="987"/>
                    </a:cubicBezTo>
                    <a:cubicBezTo>
                      <a:pt x="259" y="988"/>
                      <a:pt x="265" y="990"/>
                      <a:pt x="271" y="990"/>
                    </a:cubicBezTo>
                    <a:cubicBezTo>
                      <a:pt x="272" y="990"/>
                      <a:pt x="274" y="989"/>
                      <a:pt x="275" y="990"/>
                    </a:cubicBezTo>
                    <a:cubicBezTo>
                      <a:pt x="279" y="991"/>
                      <a:pt x="282" y="994"/>
                      <a:pt x="286" y="995"/>
                    </a:cubicBezTo>
                    <a:cubicBezTo>
                      <a:pt x="289" y="996"/>
                      <a:pt x="293" y="996"/>
                      <a:pt x="294" y="995"/>
                    </a:cubicBezTo>
                    <a:cubicBezTo>
                      <a:pt x="302" y="993"/>
                      <a:pt x="310" y="994"/>
                      <a:pt x="319" y="991"/>
                    </a:cubicBezTo>
                    <a:cubicBezTo>
                      <a:pt x="320" y="990"/>
                      <a:pt x="319" y="989"/>
                      <a:pt x="320" y="989"/>
                    </a:cubicBezTo>
                    <a:cubicBezTo>
                      <a:pt x="336" y="984"/>
                      <a:pt x="351" y="983"/>
                      <a:pt x="364" y="979"/>
                    </a:cubicBezTo>
                    <a:cubicBezTo>
                      <a:pt x="358" y="975"/>
                      <a:pt x="343" y="983"/>
                      <a:pt x="336" y="980"/>
                    </a:cubicBezTo>
                    <a:close/>
                    <a:moveTo>
                      <a:pt x="196" y="978"/>
                    </a:moveTo>
                    <a:cubicBezTo>
                      <a:pt x="197" y="982"/>
                      <a:pt x="204" y="980"/>
                      <a:pt x="207" y="979"/>
                    </a:cubicBezTo>
                    <a:cubicBezTo>
                      <a:pt x="204" y="979"/>
                      <a:pt x="200" y="979"/>
                      <a:pt x="196" y="978"/>
                    </a:cubicBezTo>
                    <a:close/>
                    <a:moveTo>
                      <a:pt x="168" y="981"/>
                    </a:moveTo>
                    <a:cubicBezTo>
                      <a:pt x="173" y="981"/>
                      <a:pt x="182" y="983"/>
                      <a:pt x="192" y="982"/>
                    </a:cubicBezTo>
                    <a:cubicBezTo>
                      <a:pt x="190" y="982"/>
                      <a:pt x="190" y="981"/>
                      <a:pt x="189" y="981"/>
                    </a:cubicBezTo>
                    <a:cubicBezTo>
                      <a:pt x="190" y="979"/>
                      <a:pt x="191" y="982"/>
                      <a:pt x="192" y="981"/>
                    </a:cubicBezTo>
                    <a:cubicBezTo>
                      <a:pt x="185" y="978"/>
                      <a:pt x="175" y="979"/>
                      <a:pt x="168" y="981"/>
                    </a:cubicBezTo>
                    <a:close/>
                    <a:moveTo>
                      <a:pt x="107" y="982"/>
                    </a:moveTo>
                    <a:cubicBezTo>
                      <a:pt x="110" y="982"/>
                      <a:pt x="112" y="982"/>
                      <a:pt x="114" y="981"/>
                    </a:cubicBezTo>
                    <a:cubicBezTo>
                      <a:pt x="111" y="980"/>
                      <a:pt x="108" y="980"/>
                      <a:pt x="107" y="982"/>
                    </a:cubicBezTo>
                    <a:close/>
                    <a:moveTo>
                      <a:pt x="126" y="981"/>
                    </a:moveTo>
                    <a:cubicBezTo>
                      <a:pt x="112" y="984"/>
                      <a:pt x="89" y="987"/>
                      <a:pt x="71" y="990"/>
                    </a:cubicBezTo>
                    <a:cubicBezTo>
                      <a:pt x="64" y="991"/>
                      <a:pt x="56" y="990"/>
                      <a:pt x="52" y="993"/>
                    </a:cubicBezTo>
                    <a:cubicBezTo>
                      <a:pt x="65" y="993"/>
                      <a:pt x="83" y="990"/>
                      <a:pt x="100" y="989"/>
                    </a:cubicBezTo>
                    <a:cubicBezTo>
                      <a:pt x="106" y="988"/>
                      <a:pt x="111" y="990"/>
                      <a:pt x="115" y="989"/>
                    </a:cubicBezTo>
                    <a:cubicBezTo>
                      <a:pt x="118" y="989"/>
                      <a:pt x="121" y="986"/>
                      <a:pt x="125" y="985"/>
                    </a:cubicBezTo>
                    <a:cubicBezTo>
                      <a:pt x="129" y="984"/>
                      <a:pt x="133" y="985"/>
                      <a:pt x="135" y="982"/>
                    </a:cubicBezTo>
                    <a:cubicBezTo>
                      <a:pt x="131" y="981"/>
                      <a:pt x="129" y="982"/>
                      <a:pt x="126" y="981"/>
                    </a:cubicBezTo>
                    <a:close/>
                    <a:moveTo>
                      <a:pt x="218" y="981"/>
                    </a:moveTo>
                    <a:cubicBezTo>
                      <a:pt x="218" y="983"/>
                      <a:pt x="221" y="984"/>
                      <a:pt x="222" y="985"/>
                    </a:cubicBezTo>
                    <a:cubicBezTo>
                      <a:pt x="218" y="985"/>
                      <a:pt x="215" y="981"/>
                      <a:pt x="210" y="981"/>
                    </a:cubicBezTo>
                    <a:cubicBezTo>
                      <a:pt x="207" y="982"/>
                      <a:pt x="203" y="983"/>
                      <a:pt x="199" y="983"/>
                    </a:cubicBezTo>
                    <a:cubicBezTo>
                      <a:pt x="203" y="987"/>
                      <a:pt x="212" y="985"/>
                      <a:pt x="219" y="986"/>
                    </a:cubicBezTo>
                    <a:cubicBezTo>
                      <a:pt x="223" y="987"/>
                      <a:pt x="226" y="990"/>
                      <a:pt x="229" y="990"/>
                    </a:cubicBezTo>
                    <a:cubicBezTo>
                      <a:pt x="230" y="987"/>
                      <a:pt x="223" y="985"/>
                      <a:pt x="227" y="984"/>
                    </a:cubicBezTo>
                    <a:cubicBezTo>
                      <a:pt x="224" y="983"/>
                      <a:pt x="222" y="981"/>
                      <a:pt x="218" y="981"/>
                    </a:cubicBezTo>
                    <a:close/>
                    <a:moveTo>
                      <a:pt x="85" y="985"/>
                    </a:moveTo>
                    <a:cubicBezTo>
                      <a:pt x="88" y="985"/>
                      <a:pt x="90" y="985"/>
                      <a:pt x="93" y="984"/>
                    </a:cubicBezTo>
                    <a:cubicBezTo>
                      <a:pt x="91" y="982"/>
                      <a:pt x="87" y="985"/>
                      <a:pt x="85" y="985"/>
                    </a:cubicBezTo>
                    <a:close/>
                    <a:moveTo>
                      <a:pt x="300" y="988"/>
                    </a:moveTo>
                    <a:cubicBezTo>
                      <a:pt x="306" y="990"/>
                      <a:pt x="313" y="986"/>
                      <a:pt x="318" y="984"/>
                    </a:cubicBezTo>
                    <a:cubicBezTo>
                      <a:pt x="312" y="985"/>
                      <a:pt x="304" y="985"/>
                      <a:pt x="300" y="988"/>
                    </a:cubicBezTo>
                    <a:close/>
                    <a:moveTo>
                      <a:pt x="399" y="987"/>
                    </a:moveTo>
                    <a:cubicBezTo>
                      <a:pt x="394" y="984"/>
                      <a:pt x="390" y="984"/>
                      <a:pt x="384" y="984"/>
                    </a:cubicBezTo>
                    <a:cubicBezTo>
                      <a:pt x="386" y="987"/>
                      <a:pt x="395" y="987"/>
                      <a:pt x="399" y="987"/>
                    </a:cubicBezTo>
                    <a:close/>
                    <a:moveTo>
                      <a:pt x="56" y="988"/>
                    </a:moveTo>
                    <a:cubicBezTo>
                      <a:pt x="57" y="988"/>
                      <a:pt x="59" y="988"/>
                      <a:pt x="60" y="987"/>
                    </a:cubicBezTo>
                    <a:cubicBezTo>
                      <a:pt x="58" y="987"/>
                      <a:pt x="56" y="986"/>
                      <a:pt x="56" y="988"/>
                    </a:cubicBezTo>
                    <a:close/>
                    <a:moveTo>
                      <a:pt x="239" y="992"/>
                    </a:moveTo>
                    <a:cubicBezTo>
                      <a:pt x="244" y="994"/>
                      <a:pt x="252" y="993"/>
                      <a:pt x="257" y="990"/>
                    </a:cubicBezTo>
                    <a:cubicBezTo>
                      <a:pt x="250" y="989"/>
                      <a:pt x="244" y="989"/>
                      <a:pt x="239" y="992"/>
                    </a:cubicBezTo>
                    <a:close/>
                    <a:moveTo>
                      <a:pt x="235" y="990"/>
                    </a:moveTo>
                    <a:cubicBezTo>
                      <a:pt x="232" y="990"/>
                      <a:pt x="232" y="991"/>
                      <a:pt x="230" y="990"/>
                    </a:cubicBezTo>
                    <a:cubicBezTo>
                      <a:pt x="230" y="993"/>
                      <a:pt x="234" y="991"/>
                      <a:pt x="235" y="990"/>
                    </a:cubicBezTo>
                    <a:close/>
                    <a:moveTo>
                      <a:pt x="78" y="993"/>
                    </a:moveTo>
                    <a:cubicBezTo>
                      <a:pt x="78" y="994"/>
                      <a:pt x="80" y="993"/>
                      <a:pt x="81" y="994"/>
                    </a:cubicBezTo>
                    <a:cubicBezTo>
                      <a:pt x="81" y="992"/>
                      <a:pt x="79" y="992"/>
                      <a:pt x="78" y="9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6" name="Freeform 160"/>
              <p:cNvSpPr/>
              <p:nvPr/>
            </p:nvSpPr>
            <p:spPr bwMode="auto">
              <a:xfrm>
                <a:off x="4417" y="1526"/>
                <a:ext cx="5" cy="10"/>
              </a:xfrm>
              <a:custGeom>
                <a:gdLst>
                  <a:gd fmla="*/ 2 w 2" name="T0"/>
                  <a:gd fmla="*/ 0 h 4" name="T1"/>
                  <a:gd fmla="*/ 2 w 2" name="T2"/>
                  <a:gd fmla="*/ 4 h 4" name="T3"/>
                  <a:gd fmla="*/ 2 w 2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cubicBezTo>
                      <a:pt x="2" y="1"/>
                      <a:pt x="1" y="2"/>
                      <a:pt x="2" y="4"/>
                    </a:cubicBezTo>
                    <a:cubicBezTo>
                      <a:pt x="0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7" name="Freeform 161"/>
              <p:cNvSpPr/>
              <p:nvPr/>
            </p:nvSpPr>
            <p:spPr bwMode="auto">
              <a:xfrm>
                <a:off x="4368" y="1720"/>
                <a:ext cx="9" cy="14"/>
              </a:xfrm>
              <a:custGeom>
                <a:gdLst>
                  <a:gd fmla="*/ 2 w 4" name="T0"/>
                  <a:gd fmla="*/ 0 h 6" name="T1"/>
                  <a:gd fmla="*/ 1 w 4" name="T2"/>
                  <a:gd fmla="*/ 6 h 6" name="T3"/>
                  <a:gd fmla="*/ 2 w 4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4" y="2"/>
                      <a:pt x="1" y="4"/>
                      <a:pt x="1" y="6"/>
                    </a:cubicBezTo>
                    <a:cubicBezTo>
                      <a:pt x="0" y="5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8" name="Freeform 162"/>
              <p:cNvSpPr/>
              <p:nvPr/>
            </p:nvSpPr>
            <p:spPr bwMode="auto">
              <a:xfrm>
                <a:off x="4332" y="1850"/>
                <a:ext cx="47" cy="61"/>
              </a:xfrm>
              <a:custGeom>
                <a:gdLst>
                  <a:gd fmla="*/ 5 w 20" name="T0"/>
                  <a:gd fmla="*/ 19 h 26" name="T1"/>
                  <a:gd fmla="*/ 13 w 20" name="T2"/>
                  <a:gd fmla="*/ 7 h 26" name="T3"/>
                  <a:gd fmla="*/ 15 w 20" name="T4"/>
                  <a:gd fmla="*/ 6 h 26" name="T5"/>
                  <a:gd fmla="*/ 20 w 20" name="T6"/>
                  <a:gd fmla="*/ 1 h 26" name="T7"/>
                  <a:gd fmla="*/ 19 w 20" name="T8"/>
                  <a:gd fmla="*/ 4 h 26" name="T9"/>
                  <a:gd fmla="*/ 16 w 20" name="T10"/>
                  <a:gd fmla="*/ 7 h 26" name="T11"/>
                  <a:gd fmla="*/ 14 w 20" name="T12"/>
                  <a:gd fmla="*/ 9 h 26" name="T13"/>
                  <a:gd fmla="*/ 11 w 20" name="T14"/>
                  <a:gd fmla="*/ 16 h 26" name="T15"/>
                  <a:gd fmla="*/ 2 w 20" name="T16"/>
                  <a:gd fmla="*/ 26 h 26" name="T17"/>
                  <a:gd fmla="*/ 5 w 20" name="T18"/>
                  <a:gd fmla="*/ 19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20">
                    <a:moveTo>
                      <a:pt x="5" y="19"/>
                    </a:moveTo>
                    <a:cubicBezTo>
                      <a:pt x="10" y="17"/>
                      <a:pt x="11" y="10"/>
                      <a:pt x="13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4"/>
                      <a:pt x="16" y="0"/>
                      <a:pt x="20" y="1"/>
                    </a:cubicBezTo>
                    <a:cubicBezTo>
                      <a:pt x="20" y="3"/>
                      <a:pt x="18" y="3"/>
                      <a:pt x="19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6" y="8"/>
                      <a:pt x="15" y="9"/>
                      <a:pt x="14" y="9"/>
                    </a:cubicBezTo>
                    <a:cubicBezTo>
                      <a:pt x="16" y="11"/>
                      <a:pt x="9" y="14"/>
                      <a:pt x="11" y="16"/>
                    </a:cubicBezTo>
                    <a:cubicBezTo>
                      <a:pt x="7" y="19"/>
                      <a:pt x="5" y="23"/>
                      <a:pt x="2" y="26"/>
                    </a:cubicBezTo>
                    <a:cubicBezTo>
                      <a:pt x="0" y="24"/>
                      <a:pt x="5" y="22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9" name="Freeform 163"/>
              <p:cNvSpPr/>
              <p:nvPr/>
            </p:nvSpPr>
            <p:spPr bwMode="auto">
              <a:xfrm>
                <a:off x="4271" y="1880"/>
                <a:ext cx="12" cy="29"/>
              </a:xfrm>
              <a:custGeom>
                <a:gdLst>
                  <a:gd fmla="*/ 5 w 5" name="T0"/>
                  <a:gd fmla="*/ 0 h 12" name="T1"/>
                  <a:gd fmla="*/ 2 w 5" name="T2"/>
                  <a:gd fmla="*/ 9 h 12" name="T3"/>
                  <a:gd fmla="*/ 0 w 5" name="T4"/>
                  <a:gd fmla="*/ 12 h 12" name="T5"/>
                  <a:gd fmla="*/ 5 w 5" name="T6"/>
                  <a:gd fmla="*/ 0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5">
                    <a:moveTo>
                      <a:pt x="5" y="0"/>
                    </a:moveTo>
                    <a:cubicBezTo>
                      <a:pt x="5" y="3"/>
                      <a:pt x="2" y="6"/>
                      <a:pt x="2" y="9"/>
                    </a:cubicBezTo>
                    <a:cubicBezTo>
                      <a:pt x="2" y="10"/>
                      <a:pt x="0" y="10"/>
                      <a:pt x="0" y="12"/>
                    </a:cubicBezTo>
                    <a:cubicBezTo>
                      <a:pt x="1" y="9"/>
                      <a:pt x="2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0" name="Freeform 164"/>
              <p:cNvSpPr/>
              <p:nvPr/>
            </p:nvSpPr>
            <p:spPr bwMode="auto">
              <a:xfrm>
                <a:off x="4254" y="1909"/>
                <a:ext cx="26" cy="40"/>
              </a:xfrm>
              <a:custGeom>
                <a:gdLst>
                  <a:gd fmla="*/ 8 w 11" name="T0"/>
                  <a:gd fmla="*/ 0 h 17" name="T1"/>
                  <a:gd fmla="*/ 9 w 11" name="T2"/>
                  <a:gd fmla="*/ 1 h 17" name="T3"/>
                  <a:gd fmla="*/ 11 w 11" name="T4"/>
                  <a:gd fmla="*/ 0 h 17" name="T5"/>
                  <a:gd fmla="*/ 8 w 11" name="T6"/>
                  <a:gd fmla="*/ 8 h 17" name="T7"/>
                  <a:gd fmla="*/ 1 w 11" name="T8"/>
                  <a:gd fmla="*/ 17 h 17" name="T9"/>
                  <a:gd fmla="*/ 3 w 11" name="T10"/>
                  <a:gd fmla="*/ 11 h 17" name="T11"/>
                  <a:gd fmla="*/ 6 w 11" name="T12"/>
                  <a:gd fmla="*/ 4 h 17" name="T13"/>
                  <a:gd fmla="*/ 5 w 11" name="T14"/>
                  <a:gd fmla="*/ 2 h 17" name="T15"/>
                  <a:gd fmla="*/ 6 w 11" name="T16"/>
                  <a:gd fmla="*/ 3 h 17" name="T17"/>
                  <a:gd fmla="*/ 8 w 11" name="T18"/>
                  <a:gd fmla="*/ 0 h 1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" w="11">
                    <a:moveTo>
                      <a:pt x="8" y="0"/>
                    </a:moveTo>
                    <a:cubicBezTo>
                      <a:pt x="9" y="0"/>
                      <a:pt x="8" y="1"/>
                      <a:pt x="9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2"/>
                      <a:pt x="8" y="5"/>
                      <a:pt x="8" y="8"/>
                    </a:cubicBezTo>
                    <a:cubicBezTo>
                      <a:pt x="4" y="9"/>
                      <a:pt x="4" y="15"/>
                      <a:pt x="1" y="17"/>
                    </a:cubicBezTo>
                    <a:cubicBezTo>
                      <a:pt x="0" y="15"/>
                      <a:pt x="3" y="14"/>
                      <a:pt x="3" y="11"/>
                    </a:cubicBezTo>
                    <a:cubicBezTo>
                      <a:pt x="2" y="9"/>
                      <a:pt x="4" y="5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8" y="2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1" name="Freeform 165"/>
              <p:cNvSpPr/>
              <p:nvPr/>
            </p:nvSpPr>
            <p:spPr bwMode="auto">
              <a:xfrm>
                <a:off x="4205" y="1909"/>
                <a:ext cx="94" cy="120"/>
              </a:xfrm>
              <a:custGeom>
                <a:gdLst>
                  <a:gd fmla="*/ 40 w 40" name="T0"/>
                  <a:gd fmla="*/ 0 h 51" name="T1"/>
                  <a:gd fmla="*/ 30 w 40" name="T2"/>
                  <a:gd fmla="*/ 14 h 51" name="T3"/>
                  <a:gd fmla="*/ 9 w 40" name="T4"/>
                  <a:gd fmla="*/ 44 h 51" name="T5"/>
                  <a:gd fmla="*/ 9 w 40" name="T6"/>
                  <a:gd fmla="*/ 42 h 51" name="T7"/>
                  <a:gd fmla="*/ 2 w 40" name="T8"/>
                  <a:gd fmla="*/ 51 h 51" name="T9"/>
                  <a:gd fmla="*/ 2 w 40" name="T10"/>
                  <a:gd fmla="*/ 47 h 51" name="T11"/>
                  <a:gd fmla="*/ 3 w 40" name="T12"/>
                  <a:gd fmla="*/ 47 h 51" name="T13"/>
                  <a:gd fmla="*/ 5 w 40" name="T14"/>
                  <a:gd fmla="*/ 44 h 51" name="T15"/>
                  <a:gd fmla="*/ 20 w 40" name="T16"/>
                  <a:gd fmla="*/ 20 h 51" name="T17"/>
                  <a:gd fmla="*/ 14 w 40" name="T18"/>
                  <a:gd fmla="*/ 30 h 51" name="T19"/>
                  <a:gd fmla="*/ 6 w 40" name="T20"/>
                  <a:gd fmla="*/ 44 h 51" name="T21"/>
                  <a:gd fmla="*/ 11 w 40" name="T22"/>
                  <a:gd fmla="*/ 40 h 51" name="T23"/>
                  <a:gd fmla="*/ 11 w 40" name="T24"/>
                  <a:gd fmla="*/ 39 h 51" name="T25"/>
                  <a:gd fmla="*/ 19 w 40" name="T26"/>
                  <a:gd fmla="*/ 29 h 51" name="T27"/>
                  <a:gd fmla="*/ 28 w 40" name="T28"/>
                  <a:gd fmla="*/ 14 h 51" name="T29"/>
                  <a:gd fmla="*/ 26 w 40" name="T30"/>
                  <a:gd fmla="*/ 18 h 51" name="T31"/>
                  <a:gd fmla="*/ 40 w 40" name="T32"/>
                  <a:gd fmla="*/ 0 h 5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1" w="40">
                    <a:moveTo>
                      <a:pt x="40" y="0"/>
                    </a:moveTo>
                    <a:cubicBezTo>
                      <a:pt x="37" y="5"/>
                      <a:pt x="34" y="10"/>
                      <a:pt x="30" y="14"/>
                    </a:cubicBezTo>
                    <a:cubicBezTo>
                      <a:pt x="24" y="25"/>
                      <a:pt x="16" y="34"/>
                      <a:pt x="9" y="44"/>
                    </a:cubicBezTo>
                    <a:cubicBezTo>
                      <a:pt x="9" y="43"/>
                      <a:pt x="9" y="43"/>
                      <a:pt x="9" y="42"/>
                    </a:cubicBezTo>
                    <a:cubicBezTo>
                      <a:pt x="8" y="45"/>
                      <a:pt x="5" y="50"/>
                      <a:pt x="2" y="51"/>
                    </a:cubicBezTo>
                    <a:cubicBezTo>
                      <a:pt x="0" y="50"/>
                      <a:pt x="3" y="48"/>
                      <a:pt x="2" y="47"/>
                    </a:cubicBezTo>
                    <a:cubicBezTo>
                      <a:pt x="2" y="47"/>
                      <a:pt x="3" y="47"/>
                      <a:pt x="3" y="47"/>
                    </a:cubicBezTo>
                    <a:cubicBezTo>
                      <a:pt x="3" y="46"/>
                      <a:pt x="4" y="45"/>
                      <a:pt x="5" y="44"/>
                    </a:cubicBezTo>
                    <a:cubicBezTo>
                      <a:pt x="8" y="36"/>
                      <a:pt x="13" y="26"/>
                      <a:pt x="20" y="20"/>
                    </a:cubicBezTo>
                    <a:cubicBezTo>
                      <a:pt x="18" y="24"/>
                      <a:pt x="14" y="26"/>
                      <a:pt x="14" y="30"/>
                    </a:cubicBezTo>
                    <a:cubicBezTo>
                      <a:pt x="9" y="33"/>
                      <a:pt x="9" y="39"/>
                      <a:pt x="6" y="44"/>
                    </a:cubicBezTo>
                    <a:cubicBezTo>
                      <a:pt x="8" y="43"/>
                      <a:pt x="9" y="40"/>
                      <a:pt x="11" y="40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3" y="35"/>
                      <a:pt x="16" y="32"/>
                      <a:pt x="19" y="29"/>
                    </a:cubicBezTo>
                    <a:cubicBezTo>
                      <a:pt x="22" y="24"/>
                      <a:pt x="24" y="18"/>
                      <a:pt x="28" y="14"/>
                    </a:cubicBezTo>
                    <a:cubicBezTo>
                      <a:pt x="27" y="16"/>
                      <a:pt x="27" y="17"/>
                      <a:pt x="26" y="18"/>
                    </a:cubicBezTo>
                    <a:cubicBezTo>
                      <a:pt x="31" y="14"/>
                      <a:pt x="35" y="5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2" name="Freeform 166"/>
              <p:cNvSpPr/>
              <p:nvPr/>
            </p:nvSpPr>
            <p:spPr bwMode="auto">
              <a:xfrm>
                <a:off x="4313" y="1913"/>
                <a:ext cx="7" cy="8"/>
              </a:xfrm>
              <a:custGeom>
                <a:gdLst>
                  <a:gd fmla="*/ 3 w 3" name="T0"/>
                  <a:gd fmla="*/ 0 h 3" name="T1"/>
                  <a:gd fmla="*/ 1 w 3" name="T2"/>
                  <a:gd fmla="*/ 3 h 3" name="T3"/>
                  <a:gd fmla="*/ 3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3" name="Freeform 167"/>
              <p:cNvSpPr/>
              <p:nvPr/>
            </p:nvSpPr>
            <p:spPr bwMode="auto">
              <a:xfrm>
                <a:off x="4327" y="1916"/>
                <a:ext cx="29" cy="26"/>
              </a:xfrm>
              <a:custGeom>
                <a:gdLst>
                  <a:gd fmla="*/ 11 w 12" name="T0"/>
                  <a:gd fmla="*/ 0 h 11" name="T1"/>
                  <a:gd fmla="*/ 9 w 12" name="T2"/>
                  <a:gd fmla="*/ 3 h 11" name="T3"/>
                  <a:gd fmla="*/ 8 w 12" name="T4"/>
                  <a:gd fmla="*/ 2 h 11" name="T5"/>
                  <a:gd fmla="*/ 9 w 12" name="T6"/>
                  <a:gd fmla="*/ 3 h 11" name="T7"/>
                  <a:gd fmla="*/ 1 w 12" name="T8"/>
                  <a:gd fmla="*/ 11 h 11" name="T9"/>
                  <a:gd fmla="*/ 3 w 12" name="T10"/>
                  <a:gd fmla="*/ 10 h 11" name="T11"/>
                  <a:gd fmla="*/ 4 w 12" name="T12"/>
                  <a:gd fmla="*/ 7 h 11" name="T13"/>
                  <a:gd fmla="*/ 6 w 12" name="T14"/>
                  <a:gd fmla="*/ 4 h 11" name="T15"/>
                  <a:gd fmla="*/ 11 w 12" name="T16"/>
                  <a:gd fmla="*/ 0 h 1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" w="12">
                    <a:moveTo>
                      <a:pt x="11" y="0"/>
                    </a:moveTo>
                    <a:cubicBezTo>
                      <a:pt x="12" y="2"/>
                      <a:pt x="8" y="1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6" y="5"/>
                      <a:pt x="4" y="10"/>
                      <a:pt x="1" y="11"/>
                    </a:cubicBezTo>
                    <a:cubicBezTo>
                      <a:pt x="0" y="10"/>
                      <a:pt x="2" y="11"/>
                      <a:pt x="3" y="10"/>
                    </a:cubicBezTo>
                    <a:cubicBezTo>
                      <a:pt x="1" y="9"/>
                      <a:pt x="4" y="5"/>
                      <a:pt x="4" y="7"/>
                    </a:cubicBezTo>
                    <a:cubicBezTo>
                      <a:pt x="5" y="6"/>
                      <a:pt x="5" y="6"/>
                      <a:pt x="6" y="4"/>
                    </a:cubicBezTo>
                    <a:cubicBezTo>
                      <a:pt x="8" y="3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4" name="Freeform 168"/>
              <p:cNvSpPr/>
              <p:nvPr/>
            </p:nvSpPr>
            <p:spPr bwMode="auto">
              <a:xfrm>
                <a:off x="4301" y="1923"/>
                <a:ext cx="15" cy="12"/>
              </a:xfrm>
              <a:custGeom>
                <a:gdLst>
                  <a:gd fmla="*/ 6 w 6" name="T0"/>
                  <a:gd fmla="*/ 0 h 5" name="T1"/>
                  <a:gd fmla="*/ 4 w 6" name="T2"/>
                  <a:gd fmla="*/ 1 h 5" name="T3"/>
                  <a:gd fmla="*/ 5 w 6" name="T4"/>
                  <a:gd fmla="*/ 2 h 5" name="T5"/>
                  <a:gd fmla="*/ 0 w 6" name="T6"/>
                  <a:gd fmla="*/ 5 h 5" name="T7"/>
                  <a:gd fmla="*/ 6 w 6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6">
                    <a:moveTo>
                      <a:pt x="6" y="0"/>
                    </a:moveTo>
                    <a:cubicBezTo>
                      <a:pt x="6" y="1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2" y="2"/>
                      <a:pt x="3" y="5"/>
                      <a:pt x="0" y="5"/>
                    </a:cubicBezTo>
                    <a:cubicBezTo>
                      <a:pt x="2" y="3"/>
                      <a:pt x="3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5" name="Freeform 169"/>
              <p:cNvSpPr/>
              <p:nvPr/>
            </p:nvSpPr>
            <p:spPr bwMode="auto">
              <a:xfrm>
                <a:off x="4306" y="1970"/>
                <a:ext cx="12" cy="12"/>
              </a:xfrm>
              <a:custGeom>
                <a:gdLst>
                  <a:gd fmla="*/ 4 w 5" name="T0"/>
                  <a:gd fmla="*/ 0 h 5" name="T1"/>
                  <a:gd fmla="*/ 0 w 5" name="T2"/>
                  <a:gd fmla="*/ 5 h 5" name="T3"/>
                  <a:gd fmla="*/ 4 w 5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5">
                    <a:moveTo>
                      <a:pt x="4" y="0"/>
                    </a:moveTo>
                    <a:cubicBezTo>
                      <a:pt x="5" y="1"/>
                      <a:pt x="2" y="3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6" name="Freeform 170"/>
              <p:cNvSpPr/>
              <p:nvPr/>
            </p:nvSpPr>
            <p:spPr bwMode="auto">
              <a:xfrm>
                <a:off x="4224" y="1968"/>
                <a:ext cx="155" cy="160"/>
              </a:xfrm>
              <a:custGeom>
                <a:gdLst>
                  <a:gd fmla="*/ 66 w 66" name="T0"/>
                  <a:gd fmla="*/ 1 h 68" name="T1"/>
                  <a:gd fmla="*/ 60 w 66" name="T2"/>
                  <a:gd fmla="*/ 4 h 68" name="T3"/>
                  <a:gd fmla="*/ 48 w 66" name="T4"/>
                  <a:gd fmla="*/ 16 h 68" name="T5"/>
                  <a:gd fmla="*/ 32 w 66" name="T6"/>
                  <a:gd fmla="*/ 34 h 68" name="T7"/>
                  <a:gd fmla="*/ 26 w 66" name="T8"/>
                  <a:gd fmla="*/ 41 h 68" name="T9"/>
                  <a:gd fmla="*/ 20 w 66" name="T10"/>
                  <a:gd fmla="*/ 48 h 68" name="T11"/>
                  <a:gd fmla="*/ 10 w 66" name="T12"/>
                  <a:gd fmla="*/ 58 h 68" name="T13"/>
                  <a:gd fmla="*/ 0 w 66" name="T14"/>
                  <a:gd fmla="*/ 68 h 68" name="T15"/>
                  <a:gd fmla="*/ 2 w 66" name="T16"/>
                  <a:gd fmla="*/ 66 h 68" name="T17"/>
                  <a:gd fmla="*/ 37 w 66" name="T18"/>
                  <a:gd fmla="*/ 28 h 68" name="T19"/>
                  <a:gd fmla="*/ 62 w 66" name="T20"/>
                  <a:gd fmla="*/ 2 h 68" name="T21"/>
                  <a:gd fmla="*/ 66 w 66" name="T22"/>
                  <a:gd fmla="*/ 1 h 6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8" w="66">
                    <a:moveTo>
                      <a:pt x="66" y="1"/>
                    </a:moveTo>
                    <a:cubicBezTo>
                      <a:pt x="65" y="3"/>
                      <a:pt x="63" y="3"/>
                      <a:pt x="60" y="4"/>
                    </a:cubicBezTo>
                    <a:cubicBezTo>
                      <a:pt x="56" y="8"/>
                      <a:pt x="54" y="14"/>
                      <a:pt x="48" y="16"/>
                    </a:cubicBezTo>
                    <a:cubicBezTo>
                      <a:pt x="44" y="23"/>
                      <a:pt x="38" y="30"/>
                      <a:pt x="32" y="34"/>
                    </a:cubicBezTo>
                    <a:cubicBezTo>
                      <a:pt x="30" y="37"/>
                      <a:pt x="28" y="40"/>
                      <a:pt x="26" y="41"/>
                    </a:cubicBezTo>
                    <a:cubicBezTo>
                      <a:pt x="25" y="44"/>
                      <a:pt x="22" y="46"/>
                      <a:pt x="20" y="48"/>
                    </a:cubicBezTo>
                    <a:cubicBezTo>
                      <a:pt x="16" y="52"/>
                      <a:pt x="13" y="56"/>
                      <a:pt x="10" y="58"/>
                    </a:cubicBezTo>
                    <a:cubicBezTo>
                      <a:pt x="8" y="62"/>
                      <a:pt x="5" y="66"/>
                      <a:pt x="0" y="68"/>
                    </a:cubicBezTo>
                    <a:cubicBezTo>
                      <a:pt x="0" y="67"/>
                      <a:pt x="1" y="66"/>
                      <a:pt x="2" y="66"/>
                    </a:cubicBezTo>
                    <a:cubicBezTo>
                      <a:pt x="12" y="53"/>
                      <a:pt x="25" y="41"/>
                      <a:pt x="37" y="28"/>
                    </a:cubicBezTo>
                    <a:cubicBezTo>
                      <a:pt x="45" y="20"/>
                      <a:pt x="52" y="10"/>
                      <a:pt x="62" y="2"/>
                    </a:cubicBezTo>
                    <a:cubicBezTo>
                      <a:pt x="63" y="5"/>
                      <a:pt x="64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7" name="Freeform 171"/>
              <p:cNvSpPr/>
              <p:nvPr/>
            </p:nvSpPr>
            <p:spPr bwMode="auto">
              <a:xfrm>
                <a:off x="4280" y="1975"/>
                <a:ext cx="21" cy="21"/>
              </a:xfrm>
              <a:custGeom>
                <a:gdLst>
                  <a:gd fmla="*/ 7 w 9" name="T0"/>
                  <a:gd fmla="*/ 0 h 9" name="T1"/>
                  <a:gd fmla="*/ 5 w 9" name="T2"/>
                  <a:gd fmla="*/ 5 h 9" name="T3"/>
                  <a:gd fmla="*/ 0 w 9" name="T4"/>
                  <a:gd fmla="*/ 9 h 9" name="T5"/>
                  <a:gd fmla="*/ 7 w 9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9">
                    <a:moveTo>
                      <a:pt x="7" y="0"/>
                    </a:moveTo>
                    <a:cubicBezTo>
                      <a:pt x="9" y="1"/>
                      <a:pt x="3" y="3"/>
                      <a:pt x="5" y="5"/>
                    </a:cubicBezTo>
                    <a:cubicBezTo>
                      <a:pt x="3" y="5"/>
                      <a:pt x="3" y="9"/>
                      <a:pt x="0" y="9"/>
                    </a:cubicBezTo>
                    <a:cubicBezTo>
                      <a:pt x="1" y="5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8" name="Freeform 172"/>
              <p:cNvSpPr>
                <a:spLocks noEditPoints="1"/>
              </p:cNvSpPr>
              <p:nvPr/>
            </p:nvSpPr>
            <p:spPr bwMode="auto">
              <a:xfrm>
                <a:off x="4526" y="2006"/>
                <a:ext cx="21" cy="52"/>
              </a:xfrm>
              <a:custGeom>
                <a:gdLst>
                  <a:gd fmla="*/ 5 w 9" name="T0"/>
                  <a:gd fmla="*/ 11 h 22" name="T1"/>
                  <a:gd fmla="*/ 7 w 9" name="T2"/>
                  <a:gd fmla="*/ 10 h 22" name="T3"/>
                  <a:gd fmla="*/ 9 w 9" name="T4"/>
                  <a:gd fmla="*/ 18 h 22" name="T5"/>
                  <a:gd fmla="*/ 6 w 9" name="T6"/>
                  <a:gd fmla="*/ 11 h 22" name="T7"/>
                  <a:gd fmla="*/ 6 w 9" name="T8"/>
                  <a:gd fmla="*/ 20 h 22" name="T9"/>
                  <a:gd fmla="*/ 4 w 9" name="T10"/>
                  <a:gd fmla="*/ 22 h 22" name="T11"/>
                  <a:gd fmla="*/ 0 w 9" name="T12"/>
                  <a:gd fmla="*/ 2 h 22" name="T13"/>
                  <a:gd fmla="*/ 2 w 9" name="T14"/>
                  <a:gd fmla="*/ 0 h 22" name="T15"/>
                  <a:gd fmla="*/ 3 w 9" name="T16"/>
                  <a:gd fmla="*/ 0 h 22" name="T17"/>
                  <a:gd fmla="*/ 5 w 9" name="T18"/>
                  <a:gd fmla="*/ 3 h 22" name="T19"/>
                  <a:gd fmla="*/ 6 w 9" name="T20"/>
                  <a:gd fmla="*/ 7 h 22" name="T21"/>
                  <a:gd fmla="*/ 5 w 9" name="T22"/>
                  <a:gd fmla="*/ 11 h 22" name="T23"/>
                  <a:gd fmla="*/ 3 w 9" name="T24"/>
                  <a:gd fmla="*/ 7 h 22" name="T25"/>
                  <a:gd fmla="*/ 2 w 9" name="T26"/>
                  <a:gd fmla="*/ 2 h 22" name="T27"/>
                  <a:gd fmla="*/ 3 w 9" name="T28"/>
                  <a:gd fmla="*/ 7 h 2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2" w="9">
                    <a:moveTo>
                      <a:pt x="5" y="11"/>
                    </a:moveTo>
                    <a:cubicBezTo>
                      <a:pt x="6" y="11"/>
                      <a:pt x="6" y="10"/>
                      <a:pt x="7" y="10"/>
                    </a:cubicBezTo>
                    <a:cubicBezTo>
                      <a:pt x="8" y="12"/>
                      <a:pt x="8" y="14"/>
                      <a:pt x="9" y="18"/>
                    </a:cubicBezTo>
                    <a:cubicBezTo>
                      <a:pt x="5" y="17"/>
                      <a:pt x="7" y="13"/>
                      <a:pt x="6" y="11"/>
                    </a:cubicBezTo>
                    <a:cubicBezTo>
                      <a:pt x="5" y="13"/>
                      <a:pt x="6" y="17"/>
                      <a:pt x="6" y="20"/>
                    </a:cubicBezTo>
                    <a:cubicBezTo>
                      <a:pt x="5" y="19"/>
                      <a:pt x="4" y="21"/>
                      <a:pt x="4" y="22"/>
                    </a:cubicBezTo>
                    <a:cubicBezTo>
                      <a:pt x="1" y="17"/>
                      <a:pt x="2" y="9"/>
                      <a:pt x="0" y="2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2" y="1"/>
                      <a:pt x="4" y="2"/>
                      <a:pt x="3" y="0"/>
                    </a:cubicBezTo>
                    <a:cubicBezTo>
                      <a:pt x="4" y="0"/>
                      <a:pt x="4" y="2"/>
                      <a:pt x="5" y="3"/>
                    </a:cubicBezTo>
                    <a:cubicBezTo>
                      <a:pt x="6" y="1"/>
                      <a:pt x="4" y="6"/>
                      <a:pt x="6" y="7"/>
                    </a:cubicBezTo>
                    <a:cubicBezTo>
                      <a:pt x="6" y="9"/>
                      <a:pt x="5" y="8"/>
                      <a:pt x="5" y="11"/>
                    </a:cubicBezTo>
                    <a:close/>
                    <a:moveTo>
                      <a:pt x="3" y="7"/>
                    </a:moveTo>
                    <a:cubicBezTo>
                      <a:pt x="3" y="6"/>
                      <a:pt x="2" y="2"/>
                      <a:pt x="2" y="2"/>
                    </a:cubicBezTo>
                    <a:cubicBezTo>
                      <a:pt x="2" y="5"/>
                      <a:pt x="1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9" name="Freeform 173"/>
              <p:cNvSpPr/>
              <p:nvPr/>
            </p:nvSpPr>
            <p:spPr bwMode="auto">
              <a:xfrm>
                <a:off x="4261" y="2008"/>
                <a:ext cx="10" cy="9"/>
              </a:xfrm>
              <a:custGeom>
                <a:gdLst>
                  <a:gd fmla="*/ 3 w 4" name="T0"/>
                  <a:gd fmla="*/ 0 h 4" name="T1"/>
                  <a:gd fmla="*/ 3 w 4" name="T2"/>
                  <a:gd fmla="*/ 2 h 4" name="T3"/>
                  <a:gd fmla="*/ 0 w 4" name="T4"/>
                  <a:gd fmla="*/ 4 h 4" name="T5"/>
                  <a:gd fmla="*/ 3 w 4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3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1" y="2"/>
                      <a:pt x="1" y="4"/>
                      <a:pt x="0" y="4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0" name="Freeform 174"/>
              <p:cNvSpPr/>
              <p:nvPr/>
            </p:nvSpPr>
            <p:spPr bwMode="auto">
              <a:xfrm>
                <a:off x="4190" y="2046"/>
                <a:ext cx="166" cy="167"/>
              </a:xfrm>
              <a:custGeom>
                <a:gdLst>
                  <a:gd fmla="*/ 70 w 70" name="T0"/>
                  <a:gd fmla="*/ 0 h 71" name="T1"/>
                  <a:gd fmla="*/ 0 w 70" name="T2"/>
                  <a:gd fmla="*/ 71 h 71" name="T3"/>
                  <a:gd fmla="*/ 48 w 70" name="T4"/>
                  <a:gd fmla="*/ 21 h 71" name="T5"/>
                  <a:gd fmla="*/ 70 w 70" name="T6"/>
                  <a:gd fmla="*/ 0 h 7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1" w="70">
                    <a:moveTo>
                      <a:pt x="70" y="0"/>
                    </a:moveTo>
                    <a:cubicBezTo>
                      <a:pt x="46" y="23"/>
                      <a:pt x="24" y="48"/>
                      <a:pt x="0" y="71"/>
                    </a:cubicBezTo>
                    <a:cubicBezTo>
                      <a:pt x="16" y="55"/>
                      <a:pt x="31" y="36"/>
                      <a:pt x="48" y="21"/>
                    </a:cubicBezTo>
                    <a:cubicBezTo>
                      <a:pt x="54" y="12"/>
                      <a:pt x="61" y="6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1" name="Freeform 175"/>
              <p:cNvSpPr/>
              <p:nvPr/>
            </p:nvSpPr>
            <p:spPr bwMode="auto">
              <a:xfrm>
                <a:off x="4174" y="2048"/>
                <a:ext cx="61" cy="69"/>
              </a:xfrm>
              <a:custGeom>
                <a:gdLst>
                  <a:gd fmla="*/ 26 w 26" name="T0"/>
                  <a:gd fmla="*/ 0 h 29" name="T1"/>
                  <a:gd fmla="*/ 3 w 26" name="T2"/>
                  <a:gd fmla="*/ 29 h 29" name="T3"/>
                  <a:gd fmla="*/ 0 w 26" name="T4"/>
                  <a:gd fmla="*/ 27 h 29" name="T5"/>
                  <a:gd fmla="*/ 5 w 26" name="T6"/>
                  <a:gd fmla="*/ 11 h 29" name="T7"/>
                  <a:gd fmla="*/ 3 w 26" name="T8"/>
                  <a:gd fmla="*/ 22 h 29" name="T9"/>
                  <a:gd fmla="*/ 16 w 26" name="T10"/>
                  <a:gd fmla="*/ 8 h 29" name="T11"/>
                  <a:gd fmla="*/ 15 w 26" name="T12"/>
                  <a:gd fmla="*/ 10 h 29" name="T13"/>
                  <a:gd fmla="*/ 16 w 26" name="T14"/>
                  <a:gd fmla="*/ 11 h 29" name="T15"/>
                  <a:gd fmla="*/ 26 w 26" name="T16"/>
                  <a:gd fmla="*/ 0 h 2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26">
                    <a:moveTo>
                      <a:pt x="26" y="0"/>
                    </a:moveTo>
                    <a:cubicBezTo>
                      <a:pt x="19" y="10"/>
                      <a:pt x="10" y="17"/>
                      <a:pt x="3" y="29"/>
                    </a:cubicBezTo>
                    <a:cubicBezTo>
                      <a:pt x="2" y="28"/>
                      <a:pt x="1" y="28"/>
                      <a:pt x="0" y="27"/>
                    </a:cubicBezTo>
                    <a:cubicBezTo>
                      <a:pt x="1" y="21"/>
                      <a:pt x="2" y="15"/>
                      <a:pt x="5" y="11"/>
                    </a:cubicBezTo>
                    <a:cubicBezTo>
                      <a:pt x="6" y="15"/>
                      <a:pt x="3" y="18"/>
                      <a:pt x="3" y="22"/>
                    </a:cubicBezTo>
                    <a:cubicBezTo>
                      <a:pt x="8" y="19"/>
                      <a:pt x="10" y="11"/>
                      <a:pt x="16" y="8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5" y="11"/>
                      <a:pt x="16" y="10"/>
                      <a:pt x="16" y="11"/>
                    </a:cubicBezTo>
                    <a:cubicBezTo>
                      <a:pt x="18" y="6"/>
                      <a:pt x="22" y="3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2" name="Freeform 176"/>
              <p:cNvSpPr/>
              <p:nvPr/>
            </p:nvSpPr>
            <p:spPr bwMode="auto">
              <a:xfrm>
                <a:off x="4531" y="2074"/>
                <a:ext cx="11" cy="28"/>
              </a:xfrm>
              <a:custGeom>
                <a:gdLst>
                  <a:gd fmla="*/ 3 w 5" name="T0"/>
                  <a:gd fmla="*/ 12 h 12" name="T1"/>
                  <a:gd fmla="*/ 3 w 5" name="T2"/>
                  <a:gd fmla="*/ 8 h 12" name="T3"/>
                  <a:gd fmla="*/ 4 w 5" name="T4"/>
                  <a:gd fmla="*/ 0 h 12" name="T5"/>
                  <a:gd fmla="*/ 5 w 5" name="T6"/>
                  <a:gd fmla="*/ 8 h 12" name="T7"/>
                  <a:gd fmla="*/ 3 w 5" name="T8"/>
                  <a:gd fmla="*/ 1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5">
                    <a:moveTo>
                      <a:pt x="3" y="12"/>
                    </a:moveTo>
                    <a:cubicBezTo>
                      <a:pt x="1" y="11"/>
                      <a:pt x="3" y="9"/>
                      <a:pt x="3" y="8"/>
                    </a:cubicBezTo>
                    <a:cubicBezTo>
                      <a:pt x="4" y="4"/>
                      <a:pt x="0" y="0"/>
                      <a:pt x="4" y="0"/>
                    </a:cubicBezTo>
                    <a:cubicBezTo>
                      <a:pt x="5" y="2"/>
                      <a:pt x="4" y="7"/>
                      <a:pt x="5" y="8"/>
                    </a:cubicBezTo>
                    <a:cubicBezTo>
                      <a:pt x="4" y="8"/>
                      <a:pt x="3" y="11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3" name="Freeform 177"/>
              <p:cNvSpPr/>
              <p:nvPr/>
            </p:nvSpPr>
            <p:spPr bwMode="auto">
              <a:xfrm>
                <a:off x="4143" y="2128"/>
                <a:ext cx="83" cy="85"/>
              </a:xfrm>
              <a:custGeom>
                <a:gdLst>
                  <a:gd fmla="*/ 35 w 35" name="T0"/>
                  <a:gd fmla="*/ 0 h 36" name="T1"/>
                  <a:gd fmla="*/ 27 w 35" name="T2"/>
                  <a:gd fmla="*/ 10 h 36" name="T3"/>
                  <a:gd fmla="*/ 0 w 35" name="T4"/>
                  <a:gd fmla="*/ 36 h 36" name="T5"/>
                  <a:gd fmla="*/ 35 w 35" name="T6"/>
                  <a:gd fmla="*/ 0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35">
                    <a:moveTo>
                      <a:pt x="35" y="0"/>
                    </a:moveTo>
                    <a:cubicBezTo>
                      <a:pt x="33" y="4"/>
                      <a:pt x="29" y="6"/>
                      <a:pt x="27" y="10"/>
                    </a:cubicBezTo>
                    <a:cubicBezTo>
                      <a:pt x="17" y="18"/>
                      <a:pt x="10" y="29"/>
                      <a:pt x="0" y="36"/>
                    </a:cubicBezTo>
                    <a:cubicBezTo>
                      <a:pt x="11" y="24"/>
                      <a:pt x="23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4" name="Freeform 178"/>
              <p:cNvSpPr/>
              <p:nvPr/>
            </p:nvSpPr>
            <p:spPr bwMode="auto">
              <a:xfrm>
                <a:off x="4330" y="2166"/>
                <a:ext cx="45" cy="52"/>
              </a:xfrm>
              <a:custGeom>
                <a:gdLst>
                  <a:gd fmla="*/ 0 w 19" name="T0"/>
                  <a:gd fmla="*/ 22 h 22" name="T1"/>
                  <a:gd fmla="*/ 17 w 19" name="T2"/>
                  <a:gd fmla="*/ 0 h 22" name="T3"/>
                  <a:gd fmla="*/ 19 w 19" name="T4"/>
                  <a:gd fmla="*/ 0 h 22" name="T5"/>
                  <a:gd fmla="*/ 19 w 19" name="T6"/>
                  <a:gd fmla="*/ 2 h 22" name="T7"/>
                  <a:gd fmla="*/ 19 w 19" name="T8"/>
                  <a:gd fmla="*/ 2 h 22" name="T9"/>
                  <a:gd fmla="*/ 0 w 19" name="T10"/>
                  <a:gd fmla="*/ 22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19">
                    <a:moveTo>
                      <a:pt x="0" y="22"/>
                    </a:moveTo>
                    <a:cubicBezTo>
                      <a:pt x="5" y="14"/>
                      <a:pt x="11" y="7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9" y="1"/>
                      <a:pt x="18" y="1"/>
                      <a:pt x="19" y="2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3" y="9"/>
                      <a:pt x="7" y="1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5" name="Freeform 179"/>
              <p:cNvSpPr/>
              <p:nvPr/>
            </p:nvSpPr>
            <p:spPr bwMode="auto">
              <a:xfrm>
                <a:off x="4157" y="2216"/>
                <a:ext cx="33" cy="33"/>
              </a:xfrm>
              <a:custGeom>
                <a:gdLst>
                  <a:gd fmla="*/ 13 w 14" name="T0"/>
                  <a:gd fmla="*/ 0 h 14" name="T1"/>
                  <a:gd fmla="*/ 10 w 14" name="T2"/>
                  <a:gd fmla="*/ 4 h 14" name="T3"/>
                  <a:gd fmla="*/ 5 w 14" name="T4"/>
                  <a:gd fmla="*/ 9 h 14" name="T5"/>
                  <a:gd fmla="*/ 5 w 14" name="T6"/>
                  <a:gd fmla="*/ 11 h 14" name="T7"/>
                  <a:gd fmla="*/ 0 w 14" name="T8"/>
                  <a:gd fmla="*/ 14 h 14" name="T9"/>
                  <a:gd fmla="*/ 13 w 14" name="T10"/>
                  <a:gd fmla="*/ 0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14">
                    <a:moveTo>
                      <a:pt x="13" y="0"/>
                    </a:moveTo>
                    <a:cubicBezTo>
                      <a:pt x="14" y="0"/>
                      <a:pt x="12" y="3"/>
                      <a:pt x="10" y="4"/>
                    </a:cubicBezTo>
                    <a:cubicBezTo>
                      <a:pt x="9" y="6"/>
                      <a:pt x="8" y="8"/>
                      <a:pt x="5" y="9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2" y="11"/>
                      <a:pt x="3" y="14"/>
                      <a:pt x="0" y="14"/>
                    </a:cubicBezTo>
                    <a:cubicBezTo>
                      <a:pt x="4" y="9"/>
                      <a:pt x="9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6" name="Freeform 180"/>
              <p:cNvSpPr/>
              <p:nvPr/>
            </p:nvSpPr>
            <p:spPr bwMode="auto">
              <a:xfrm>
                <a:off x="4143" y="2251"/>
                <a:ext cx="12" cy="12"/>
              </a:xfrm>
              <a:custGeom>
                <a:gdLst>
                  <a:gd fmla="*/ 5 w 5" name="T0"/>
                  <a:gd fmla="*/ 0 h 5" name="T1"/>
                  <a:gd fmla="*/ 0 w 5" name="T2"/>
                  <a:gd fmla="*/ 5 h 5" name="T3"/>
                  <a:gd fmla="*/ 5 w 5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5">
                    <a:moveTo>
                      <a:pt x="5" y="0"/>
                    </a:moveTo>
                    <a:cubicBezTo>
                      <a:pt x="4" y="2"/>
                      <a:pt x="2" y="4"/>
                      <a:pt x="0" y="5"/>
                    </a:cubicBezTo>
                    <a:cubicBezTo>
                      <a:pt x="2" y="3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7" name="Freeform 181"/>
              <p:cNvSpPr/>
              <p:nvPr/>
            </p:nvSpPr>
            <p:spPr bwMode="auto">
              <a:xfrm>
                <a:off x="4127" y="2265"/>
                <a:ext cx="16" cy="17"/>
              </a:xfrm>
              <a:custGeom>
                <a:gdLst>
                  <a:gd fmla="*/ 7 w 7" name="T0"/>
                  <a:gd fmla="*/ 0 h 7" name="T1"/>
                  <a:gd fmla="*/ 0 w 7" name="T2"/>
                  <a:gd fmla="*/ 7 h 7" name="T3"/>
                  <a:gd fmla="*/ 0 w 7" name="T4"/>
                  <a:gd fmla="*/ 6 h 7" name="T5"/>
                  <a:gd fmla="*/ 2 w 7" name="T6"/>
                  <a:gd fmla="*/ 3 h 7" name="T7"/>
                  <a:gd fmla="*/ 7 w 7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7">
                    <a:moveTo>
                      <a:pt x="7" y="0"/>
                    </a:moveTo>
                    <a:cubicBezTo>
                      <a:pt x="5" y="2"/>
                      <a:pt x="4" y="5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4"/>
                      <a:pt x="2" y="5"/>
                      <a:pt x="2" y="3"/>
                    </a:cubicBezTo>
                    <a:cubicBezTo>
                      <a:pt x="5" y="3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8" name="Freeform 182"/>
              <p:cNvSpPr/>
              <p:nvPr/>
            </p:nvSpPr>
            <p:spPr bwMode="auto">
              <a:xfrm>
                <a:off x="4722" y="2360"/>
                <a:ext cx="5" cy="7"/>
              </a:xfrm>
              <a:custGeom>
                <a:gdLst>
                  <a:gd fmla="*/ 2 w 2" name="T0"/>
                  <a:gd fmla="*/ 2 h 3" name="T1"/>
                  <a:gd fmla="*/ 1 w 2" name="T2"/>
                  <a:gd fmla="*/ 3 h 3" name="T3"/>
                  <a:gd fmla="*/ 1 w 2" name="T4"/>
                  <a:gd fmla="*/ 0 h 3" name="T5"/>
                  <a:gd fmla="*/ 2 w 2" name="T6"/>
                  <a:gd fmla="*/ 2 h 3" name="T7"/>
                  <a:gd fmla="*/ 2 w 2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2"/>
                    </a:moveTo>
                    <a:cubicBezTo>
                      <a:pt x="1" y="2"/>
                      <a:pt x="2" y="3"/>
                      <a:pt x="1" y="3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2" y="0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9" name="Freeform 183"/>
              <p:cNvSpPr/>
              <p:nvPr/>
            </p:nvSpPr>
            <p:spPr bwMode="auto">
              <a:xfrm>
                <a:off x="4368" y="2485"/>
                <a:ext cx="7" cy="9"/>
              </a:xfrm>
              <a:custGeom>
                <a:gdLst>
                  <a:gd fmla="*/ 1 w 3" name="T0"/>
                  <a:gd fmla="*/ 0 h 4" name="T1"/>
                  <a:gd fmla="*/ 2 w 3" name="T2"/>
                  <a:gd fmla="*/ 3 h 4" name="T3"/>
                  <a:gd fmla="*/ 1 w 3" name="T4"/>
                  <a:gd fmla="*/ 4 h 4" name="T5"/>
                  <a:gd fmla="*/ 1 w 3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0" name="Freeform 184"/>
              <p:cNvSpPr/>
              <p:nvPr/>
            </p:nvSpPr>
            <p:spPr bwMode="auto">
              <a:xfrm>
                <a:off x="3971" y="2603"/>
                <a:ext cx="7" cy="14"/>
              </a:xfrm>
              <a:custGeom>
                <a:gdLst>
                  <a:gd fmla="*/ 3 w 3" name="T0"/>
                  <a:gd fmla="*/ 0 h 6" name="T1"/>
                  <a:gd fmla="*/ 0 w 3" name="T2"/>
                  <a:gd fmla="*/ 6 h 6" name="T3"/>
                  <a:gd fmla="*/ 3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3" y="0"/>
                    </a:moveTo>
                    <a:cubicBezTo>
                      <a:pt x="3" y="2"/>
                      <a:pt x="0" y="4"/>
                      <a:pt x="0" y="6"/>
                    </a:cubicBezTo>
                    <a:cubicBezTo>
                      <a:pt x="0" y="3"/>
                      <a:pt x="1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1" name="Freeform 185"/>
              <p:cNvSpPr/>
              <p:nvPr/>
            </p:nvSpPr>
            <p:spPr bwMode="auto">
              <a:xfrm>
                <a:off x="3940" y="2681"/>
                <a:ext cx="43" cy="83"/>
              </a:xfrm>
              <a:custGeom>
                <a:gdLst>
                  <a:gd fmla="*/ 18 w 18" name="T0"/>
                  <a:gd fmla="*/ 0 h 35" name="T1"/>
                  <a:gd fmla="*/ 0 w 18" name="T2"/>
                  <a:gd fmla="*/ 35 h 35" name="T3"/>
                  <a:gd fmla="*/ 4 w 18" name="T4"/>
                  <a:gd fmla="*/ 28 h 35" name="T5"/>
                  <a:gd fmla="*/ 18 w 18" name="T6"/>
                  <a:gd fmla="*/ 0 h 3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" w="18">
                    <a:moveTo>
                      <a:pt x="18" y="0"/>
                    </a:moveTo>
                    <a:cubicBezTo>
                      <a:pt x="13" y="12"/>
                      <a:pt x="8" y="23"/>
                      <a:pt x="0" y="35"/>
                    </a:cubicBezTo>
                    <a:cubicBezTo>
                      <a:pt x="0" y="32"/>
                      <a:pt x="2" y="31"/>
                      <a:pt x="4" y="28"/>
                    </a:cubicBezTo>
                    <a:cubicBezTo>
                      <a:pt x="9" y="19"/>
                      <a:pt x="12" y="7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2" name="Freeform 186"/>
              <p:cNvSpPr/>
              <p:nvPr/>
            </p:nvSpPr>
            <p:spPr bwMode="auto">
              <a:xfrm>
                <a:off x="3916" y="2794"/>
                <a:ext cx="10" cy="15"/>
              </a:xfrm>
              <a:custGeom>
                <a:gdLst>
                  <a:gd fmla="*/ 2 w 4" name="T0"/>
                  <a:gd fmla="*/ 2 h 6" name="T1"/>
                  <a:gd fmla="*/ 3 w 4" name="T2"/>
                  <a:gd fmla="*/ 3 h 6" name="T3"/>
                  <a:gd fmla="*/ 2 w 4" name="T4"/>
                  <a:gd fmla="*/ 5 h 6" name="T5"/>
                  <a:gd fmla="*/ 0 w 4" name="T6"/>
                  <a:gd fmla="*/ 5 h 6" name="T7"/>
                  <a:gd fmla="*/ 2 w 4" name="T8"/>
                  <a:gd fmla="*/ 2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2"/>
                    </a:moveTo>
                    <a:cubicBezTo>
                      <a:pt x="4" y="0"/>
                      <a:pt x="0" y="4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5"/>
                    </a:cubicBezTo>
                    <a:cubicBezTo>
                      <a:pt x="1" y="4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3" name="Freeform 187"/>
              <p:cNvSpPr/>
              <p:nvPr/>
            </p:nvSpPr>
            <p:spPr bwMode="auto">
              <a:xfrm>
                <a:off x="3905" y="2823"/>
                <a:ext cx="4" cy="7"/>
              </a:xfrm>
              <a:custGeom>
                <a:gdLst>
                  <a:gd fmla="*/ 2 w 2" name="T0"/>
                  <a:gd fmla="*/ 0 h 3" name="T1"/>
                  <a:gd fmla="*/ 1 w 2" name="T2"/>
                  <a:gd fmla="*/ 3 h 3" name="T3"/>
                  <a:gd fmla="*/ 2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4" name="Freeform 188"/>
              <p:cNvSpPr/>
              <p:nvPr/>
            </p:nvSpPr>
            <p:spPr bwMode="auto">
              <a:xfrm>
                <a:off x="3895" y="2839"/>
                <a:ext cx="7" cy="10"/>
              </a:xfrm>
              <a:custGeom>
                <a:gdLst>
                  <a:gd fmla="*/ 1 w 3" name="T0"/>
                  <a:gd fmla="*/ 4 h 4" name="T1"/>
                  <a:gd fmla="*/ 3 w 3" name="T2"/>
                  <a:gd fmla="*/ 0 h 4" name="T3"/>
                  <a:gd fmla="*/ 1 w 3" name="T4"/>
                  <a:gd fmla="*/ 3 h 4" name="T5"/>
                  <a:gd fmla="*/ 1 w 3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1" y="4"/>
                    </a:moveTo>
                    <a:cubicBezTo>
                      <a:pt x="0" y="3"/>
                      <a:pt x="1" y="0"/>
                      <a:pt x="3" y="0"/>
                    </a:cubicBezTo>
                    <a:cubicBezTo>
                      <a:pt x="3" y="1"/>
                      <a:pt x="0" y="2"/>
                      <a:pt x="1" y="3"/>
                    </a:cubicBezTo>
                    <a:cubicBezTo>
                      <a:pt x="1" y="4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5" name="Freeform 189"/>
              <p:cNvSpPr/>
              <p:nvPr/>
            </p:nvSpPr>
            <p:spPr bwMode="auto">
              <a:xfrm>
                <a:off x="4883" y="2880"/>
                <a:ext cx="7" cy="16"/>
              </a:xfrm>
              <a:custGeom>
                <a:gdLst>
                  <a:gd fmla="*/ 0 w 3" name="T0"/>
                  <a:gd fmla="*/ 0 h 7" name="T1"/>
                  <a:gd fmla="*/ 3 w 3" name="T2"/>
                  <a:gd fmla="*/ 5 h 7" name="T3"/>
                  <a:gd fmla="*/ 1 w 3" name="T4"/>
                  <a:gd fmla="*/ 7 h 7" name="T5"/>
                  <a:gd fmla="*/ 0 w 3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3">
                    <a:moveTo>
                      <a:pt x="0" y="0"/>
                    </a:moveTo>
                    <a:cubicBezTo>
                      <a:pt x="2" y="0"/>
                      <a:pt x="1" y="4"/>
                      <a:pt x="3" y="5"/>
                    </a:cubicBezTo>
                    <a:cubicBezTo>
                      <a:pt x="0" y="4"/>
                      <a:pt x="2" y="7"/>
                      <a:pt x="1" y="7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6" name="Freeform 190"/>
              <p:cNvSpPr/>
              <p:nvPr/>
            </p:nvSpPr>
            <p:spPr bwMode="auto">
              <a:xfrm>
                <a:off x="4904" y="2891"/>
                <a:ext cx="24" cy="293"/>
              </a:xfrm>
              <a:custGeom>
                <a:gdLst>
                  <a:gd fmla="*/ 0 w 10" name="T0"/>
                  <a:gd fmla="*/ 124 h 124" name="T1"/>
                  <a:gd fmla="*/ 7 w 10" name="T2"/>
                  <a:gd fmla="*/ 24 h 124" name="T3"/>
                  <a:gd fmla="*/ 7 w 10" name="T4"/>
                  <a:gd fmla="*/ 5 h 124" name="T5"/>
                  <a:gd fmla="*/ 2 w 10" name="T6"/>
                  <a:gd fmla="*/ 20 h 124" name="T7"/>
                  <a:gd fmla="*/ 7 w 10" name="T8"/>
                  <a:gd fmla="*/ 4 h 124" name="T9"/>
                  <a:gd fmla="*/ 10 w 10" name="T10"/>
                  <a:gd fmla="*/ 0 h 124" name="T11"/>
                  <a:gd fmla="*/ 7 w 10" name="T12"/>
                  <a:gd fmla="*/ 51 h 124" name="T13"/>
                  <a:gd fmla="*/ 6 w 10" name="T14"/>
                  <a:gd fmla="*/ 51 h 124" name="T15"/>
                  <a:gd fmla="*/ 0 w 10" name="T16"/>
                  <a:gd fmla="*/ 124 h 1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4" w="10">
                    <a:moveTo>
                      <a:pt x="0" y="124"/>
                    </a:moveTo>
                    <a:cubicBezTo>
                      <a:pt x="0" y="97"/>
                      <a:pt x="5" y="55"/>
                      <a:pt x="7" y="24"/>
                    </a:cubicBezTo>
                    <a:cubicBezTo>
                      <a:pt x="7" y="17"/>
                      <a:pt x="6" y="11"/>
                      <a:pt x="7" y="5"/>
                    </a:cubicBezTo>
                    <a:cubicBezTo>
                      <a:pt x="4" y="10"/>
                      <a:pt x="3" y="15"/>
                      <a:pt x="2" y="20"/>
                    </a:cubicBezTo>
                    <a:cubicBezTo>
                      <a:pt x="2" y="14"/>
                      <a:pt x="3" y="7"/>
                      <a:pt x="7" y="4"/>
                    </a:cubicBezTo>
                    <a:cubicBezTo>
                      <a:pt x="7" y="1"/>
                      <a:pt x="7" y="0"/>
                      <a:pt x="10" y="0"/>
                    </a:cubicBezTo>
                    <a:cubicBezTo>
                      <a:pt x="8" y="18"/>
                      <a:pt x="7" y="33"/>
                      <a:pt x="7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4" y="75"/>
                      <a:pt x="2" y="97"/>
                      <a:pt x="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7" name="Freeform 191"/>
              <p:cNvSpPr/>
              <p:nvPr/>
            </p:nvSpPr>
            <p:spPr bwMode="auto">
              <a:xfrm>
                <a:off x="4859" y="2910"/>
                <a:ext cx="31" cy="258"/>
              </a:xfrm>
              <a:custGeom>
                <a:gdLst>
                  <a:gd fmla="*/ 8 w 13" name="T0"/>
                  <a:gd fmla="*/ 93 h 109" name="T1"/>
                  <a:gd fmla="*/ 4 w 13" name="T2"/>
                  <a:gd fmla="*/ 109 h 109" name="T3"/>
                  <a:gd fmla="*/ 2 w 13" name="T4"/>
                  <a:gd fmla="*/ 107 h 109" name="T5"/>
                  <a:gd fmla="*/ 5 w 13" name="T6"/>
                  <a:gd fmla="*/ 71 h 109" name="T7"/>
                  <a:gd fmla="*/ 5 w 13" name="T8"/>
                  <a:gd fmla="*/ 52 h 109" name="T9"/>
                  <a:gd fmla="*/ 6 w 13" name="T10"/>
                  <a:gd fmla="*/ 41 h 109" name="T11"/>
                  <a:gd fmla="*/ 10 w 13" name="T12"/>
                  <a:gd fmla="*/ 0 h 109" name="T13"/>
                  <a:gd fmla="*/ 11 w 13" name="T14"/>
                  <a:gd fmla="*/ 11 h 109" name="T15"/>
                  <a:gd fmla="*/ 10 w 13" name="T16"/>
                  <a:gd fmla="*/ 27 h 109" name="T17"/>
                  <a:gd fmla="*/ 9 w 13" name="T18"/>
                  <a:gd fmla="*/ 31 h 109" name="T19"/>
                  <a:gd fmla="*/ 7 w 13" name="T20"/>
                  <a:gd fmla="*/ 54 h 109" name="T21"/>
                  <a:gd fmla="*/ 8 w 13" name="T22"/>
                  <a:gd fmla="*/ 54 h 109" name="T23"/>
                  <a:gd fmla="*/ 6 w 13" name="T24"/>
                  <a:gd fmla="*/ 62 h 109" name="T25"/>
                  <a:gd fmla="*/ 7 w 13" name="T26"/>
                  <a:gd fmla="*/ 65 h 109" name="T27"/>
                  <a:gd fmla="*/ 4 w 13" name="T28"/>
                  <a:gd fmla="*/ 80 h 109" name="T29"/>
                  <a:gd fmla="*/ 3 w 13" name="T30"/>
                  <a:gd fmla="*/ 101 h 109" name="T31"/>
                  <a:gd fmla="*/ 4 w 13" name="T32"/>
                  <a:gd fmla="*/ 102 h 109" name="T33"/>
                  <a:gd fmla="*/ 8 w 13" name="T34"/>
                  <a:gd fmla="*/ 93 h 10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" w="13">
                    <a:moveTo>
                      <a:pt x="8" y="93"/>
                    </a:moveTo>
                    <a:cubicBezTo>
                      <a:pt x="8" y="97"/>
                      <a:pt x="7" y="103"/>
                      <a:pt x="4" y="109"/>
                    </a:cubicBezTo>
                    <a:cubicBezTo>
                      <a:pt x="3" y="108"/>
                      <a:pt x="2" y="108"/>
                      <a:pt x="2" y="107"/>
                    </a:cubicBezTo>
                    <a:cubicBezTo>
                      <a:pt x="0" y="95"/>
                      <a:pt x="3" y="83"/>
                      <a:pt x="5" y="71"/>
                    </a:cubicBezTo>
                    <a:cubicBezTo>
                      <a:pt x="5" y="64"/>
                      <a:pt x="5" y="58"/>
                      <a:pt x="5" y="52"/>
                    </a:cubicBezTo>
                    <a:cubicBezTo>
                      <a:pt x="6" y="48"/>
                      <a:pt x="6" y="45"/>
                      <a:pt x="6" y="41"/>
                    </a:cubicBezTo>
                    <a:cubicBezTo>
                      <a:pt x="7" y="27"/>
                      <a:pt x="9" y="14"/>
                      <a:pt x="10" y="0"/>
                    </a:cubicBezTo>
                    <a:cubicBezTo>
                      <a:pt x="13" y="3"/>
                      <a:pt x="9" y="8"/>
                      <a:pt x="11" y="11"/>
                    </a:cubicBezTo>
                    <a:cubicBezTo>
                      <a:pt x="9" y="16"/>
                      <a:pt x="9" y="21"/>
                      <a:pt x="10" y="27"/>
                    </a:cubicBezTo>
                    <a:cubicBezTo>
                      <a:pt x="8" y="27"/>
                      <a:pt x="9" y="30"/>
                      <a:pt x="9" y="31"/>
                    </a:cubicBezTo>
                    <a:cubicBezTo>
                      <a:pt x="9" y="38"/>
                      <a:pt x="7" y="46"/>
                      <a:pt x="7" y="54"/>
                    </a:cubicBezTo>
                    <a:cubicBezTo>
                      <a:pt x="7" y="54"/>
                      <a:pt x="8" y="54"/>
                      <a:pt x="8" y="54"/>
                    </a:cubicBezTo>
                    <a:cubicBezTo>
                      <a:pt x="7" y="57"/>
                      <a:pt x="6" y="59"/>
                      <a:pt x="6" y="62"/>
                    </a:cubicBezTo>
                    <a:cubicBezTo>
                      <a:pt x="6" y="63"/>
                      <a:pt x="7" y="64"/>
                      <a:pt x="7" y="65"/>
                    </a:cubicBezTo>
                    <a:cubicBezTo>
                      <a:pt x="6" y="70"/>
                      <a:pt x="5" y="75"/>
                      <a:pt x="4" y="80"/>
                    </a:cubicBezTo>
                    <a:cubicBezTo>
                      <a:pt x="3" y="87"/>
                      <a:pt x="4" y="93"/>
                      <a:pt x="3" y="101"/>
                    </a:cubicBezTo>
                    <a:cubicBezTo>
                      <a:pt x="3" y="101"/>
                      <a:pt x="3" y="102"/>
                      <a:pt x="4" y="102"/>
                    </a:cubicBezTo>
                    <a:cubicBezTo>
                      <a:pt x="8" y="100"/>
                      <a:pt x="4" y="95"/>
                      <a:pt x="8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8" name="Freeform 192"/>
              <p:cNvSpPr/>
              <p:nvPr/>
            </p:nvSpPr>
            <p:spPr bwMode="auto">
              <a:xfrm>
                <a:off x="4162" y="2998"/>
                <a:ext cx="14" cy="26"/>
              </a:xfrm>
              <a:custGeom>
                <a:gdLst>
                  <a:gd fmla="*/ 5 w 6" name="T0"/>
                  <a:gd fmla="*/ 5 h 11" name="T1"/>
                  <a:gd fmla="*/ 3 w 6" name="T2"/>
                  <a:gd fmla="*/ 7 h 11" name="T3"/>
                  <a:gd fmla="*/ 4 w 6" name="T4"/>
                  <a:gd fmla="*/ 10 h 11" name="T5"/>
                  <a:gd fmla="*/ 0 w 6" name="T6"/>
                  <a:gd fmla="*/ 6 h 11" name="T7"/>
                  <a:gd fmla="*/ 0 w 6" name="T8"/>
                  <a:gd fmla="*/ 2 h 11" name="T9"/>
                  <a:gd fmla="*/ 6 w 6" name="T10"/>
                  <a:gd fmla="*/ 6 h 11" name="T11"/>
                  <a:gd fmla="*/ 5 w 6" name="T12"/>
                  <a:gd fmla="*/ 5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6">
                    <a:moveTo>
                      <a:pt x="5" y="5"/>
                    </a:moveTo>
                    <a:cubicBezTo>
                      <a:pt x="4" y="6"/>
                      <a:pt x="4" y="6"/>
                      <a:pt x="3" y="7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2" y="11"/>
                      <a:pt x="2" y="7"/>
                      <a:pt x="0" y="6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4" y="0"/>
                      <a:pt x="5" y="4"/>
                      <a:pt x="6" y="6"/>
                    </a:cubicBezTo>
                    <a:cubicBezTo>
                      <a:pt x="6" y="7"/>
                      <a:pt x="5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9" name="Freeform 193"/>
              <p:cNvSpPr/>
              <p:nvPr/>
            </p:nvSpPr>
            <p:spPr bwMode="auto">
              <a:xfrm>
                <a:off x="4890" y="3026"/>
                <a:ext cx="9" cy="35"/>
              </a:xfrm>
              <a:custGeom>
                <a:gdLst>
                  <a:gd fmla="*/ 4 w 4" name="T0"/>
                  <a:gd fmla="*/ 0 h 15" name="T1"/>
                  <a:gd fmla="*/ 1 w 4" name="T2"/>
                  <a:gd fmla="*/ 15 h 15" name="T3"/>
                  <a:gd fmla="*/ 1 w 4" name="T4"/>
                  <a:gd fmla="*/ 8 h 15" name="T5"/>
                  <a:gd fmla="*/ 4 w 4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4">
                    <a:moveTo>
                      <a:pt x="4" y="0"/>
                    </a:moveTo>
                    <a:cubicBezTo>
                      <a:pt x="2" y="5"/>
                      <a:pt x="3" y="11"/>
                      <a:pt x="1" y="15"/>
                    </a:cubicBezTo>
                    <a:cubicBezTo>
                      <a:pt x="0" y="14"/>
                      <a:pt x="2" y="9"/>
                      <a:pt x="1" y="8"/>
                    </a:cubicBezTo>
                    <a:cubicBezTo>
                      <a:pt x="3" y="6"/>
                      <a:pt x="0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0" name="Freeform 194"/>
              <p:cNvSpPr/>
              <p:nvPr/>
            </p:nvSpPr>
            <p:spPr bwMode="auto">
              <a:xfrm>
                <a:off x="4039" y="3068"/>
                <a:ext cx="31" cy="50"/>
              </a:xfrm>
              <a:custGeom>
                <a:gdLst>
                  <a:gd fmla="*/ 9 w 13" name="T0"/>
                  <a:gd fmla="*/ 8 h 21" name="T1"/>
                  <a:gd fmla="*/ 2 w 13" name="T2"/>
                  <a:gd fmla="*/ 20 h 21" name="T3"/>
                  <a:gd fmla="*/ 1 w 13" name="T4"/>
                  <a:gd fmla="*/ 21 h 21" name="T5"/>
                  <a:gd fmla="*/ 3 w 13" name="T6"/>
                  <a:gd fmla="*/ 16 h 21" name="T7"/>
                  <a:gd fmla="*/ 10 w 13" name="T8"/>
                  <a:gd fmla="*/ 0 h 21" name="T9"/>
                  <a:gd fmla="*/ 13 w 13" name="T10"/>
                  <a:gd fmla="*/ 0 h 21" name="T11"/>
                  <a:gd fmla="*/ 10 w 13" name="T12"/>
                  <a:gd fmla="*/ 9 h 21" name="T13"/>
                  <a:gd fmla="*/ 9 w 13" name="T14"/>
                  <a:gd fmla="*/ 8 h 2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" w="13">
                    <a:moveTo>
                      <a:pt x="9" y="8"/>
                    </a:moveTo>
                    <a:cubicBezTo>
                      <a:pt x="6" y="11"/>
                      <a:pt x="4" y="16"/>
                      <a:pt x="2" y="20"/>
                    </a:cubicBezTo>
                    <a:cubicBezTo>
                      <a:pt x="1" y="20"/>
                      <a:pt x="1" y="19"/>
                      <a:pt x="1" y="21"/>
                    </a:cubicBezTo>
                    <a:cubicBezTo>
                      <a:pt x="0" y="20"/>
                      <a:pt x="1" y="16"/>
                      <a:pt x="3" y="16"/>
                    </a:cubicBezTo>
                    <a:cubicBezTo>
                      <a:pt x="4" y="10"/>
                      <a:pt x="8" y="5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2" y="4"/>
                      <a:pt x="11" y="7"/>
                      <a:pt x="10" y="9"/>
                    </a:cubicBezTo>
                    <a:cubicBezTo>
                      <a:pt x="9" y="9"/>
                      <a:pt x="1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1" name="Freeform 195"/>
              <p:cNvSpPr/>
              <p:nvPr/>
            </p:nvSpPr>
            <p:spPr bwMode="auto">
              <a:xfrm>
                <a:off x="5117" y="3165"/>
                <a:ext cx="14" cy="57"/>
              </a:xfrm>
              <a:custGeom>
                <a:gdLst>
                  <a:gd fmla="*/ 6 w 6" name="T0"/>
                  <a:gd fmla="*/ 24 h 24" name="T1"/>
                  <a:gd fmla="*/ 1 w 6" name="T2"/>
                  <a:gd fmla="*/ 2 h 24" name="T3"/>
                  <a:gd fmla="*/ 3 w 6" name="T4"/>
                  <a:gd fmla="*/ 3 h 24" name="T5"/>
                  <a:gd fmla="*/ 6 w 6" name="T6"/>
                  <a:gd fmla="*/ 24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6">
                    <a:moveTo>
                      <a:pt x="6" y="24"/>
                    </a:moveTo>
                    <a:cubicBezTo>
                      <a:pt x="6" y="20"/>
                      <a:pt x="0" y="7"/>
                      <a:pt x="1" y="2"/>
                    </a:cubicBezTo>
                    <a:cubicBezTo>
                      <a:pt x="1" y="0"/>
                      <a:pt x="2" y="2"/>
                      <a:pt x="3" y="3"/>
                    </a:cubicBezTo>
                    <a:cubicBezTo>
                      <a:pt x="3" y="11"/>
                      <a:pt x="6" y="15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2" name="Freeform 196"/>
              <p:cNvSpPr/>
              <p:nvPr/>
            </p:nvSpPr>
            <p:spPr bwMode="auto">
              <a:xfrm>
                <a:off x="3612" y="3205"/>
                <a:ext cx="96" cy="22"/>
              </a:xfrm>
              <a:custGeom>
                <a:gdLst>
                  <a:gd fmla="*/ 17 w 41" name="T0"/>
                  <a:gd fmla="*/ 1 h 9" name="T1"/>
                  <a:gd fmla="*/ 17 w 41" name="T2"/>
                  <a:gd fmla="*/ 2 h 9" name="T3"/>
                  <a:gd fmla="*/ 41 w 41" name="T4"/>
                  <a:gd fmla="*/ 6 h 9" name="T5"/>
                  <a:gd fmla="*/ 0 w 41" name="T6"/>
                  <a:gd fmla="*/ 1 h 9" name="T7"/>
                  <a:gd fmla="*/ 17 w 41" name="T8"/>
                  <a:gd fmla="*/ 1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41">
                    <a:moveTo>
                      <a:pt x="17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25" y="4"/>
                      <a:pt x="31" y="5"/>
                      <a:pt x="41" y="6"/>
                    </a:cubicBezTo>
                    <a:cubicBezTo>
                      <a:pt x="29" y="9"/>
                      <a:pt x="12" y="3"/>
                      <a:pt x="0" y="1"/>
                    </a:cubicBezTo>
                    <a:cubicBezTo>
                      <a:pt x="5" y="0"/>
                      <a:pt x="12" y="3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3" name="Freeform 197"/>
              <p:cNvSpPr/>
              <p:nvPr/>
            </p:nvSpPr>
            <p:spPr bwMode="auto">
              <a:xfrm>
                <a:off x="3744" y="3224"/>
                <a:ext cx="9" cy="7"/>
              </a:xfrm>
              <a:custGeom>
                <a:gdLst>
                  <a:gd fmla="*/ 4 w 4" name="T0"/>
                  <a:gd fmla="*/ 1 h 3" name="T1"/>
                  <a:gd fmla="*/ 0 w 4" name="T2"/>
                  <a:gd fmla="*/ 1 h 3" name="T3"/>
                  <a:gd fmla="*/ 3 w 4" name="T4"/>
                  <a:gd fmla="*/ 0 h 3" name="T5"/>
                  <a:gd fmla="*/ 3 w 4" name="T6"/>
                  <a:gd fmla="*/ 2 h 3" name="T7"/>
                  <a:gd fmla="*/ 4 w 4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4" y="1"/>
                    </a:moveTo>
                    <a:cubicBezTo>
                      <a:pt x="4" y="3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3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4" name="Freeform 198"/>
              <p:cNvSpPr/>
              <p:nvPr/>
            </p:nvSpPr>
            <p:spPr bwMode="auto">
              <a:xfrm>
                <a:off x="3836" y="3234"/>
                <a:ext cx="9" cy="9"/>
              </a:xfrm>
              <a:custGeom>
                <a:gdLst>
                  <a:gd fmla="*/ 4 w 4" name="T0"/>
                  <a:gd fmla="*/ 2 h 4" name="T1"/>
                  <a:gd fmla="*/ 0 w 4" name="T2"/>
                  <a:gd fmla="*/ 2 h 4" name="T3"/>
                  <a:gd fmla="*/ 4 w 4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4" y="2"/>
                    </a:moveTo>
                    <a:cubicBezTo>
                      <a:pt x="4" y="4"/>
                      <a:pt x="2" y="3"/>
                      <a:pt x="0" y="2"/>
                    </a:cubicBezTo>
                    <a:cubicBezTo>
                      <a:pt x="0" y="0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5" name="Freeform 199"/>
              <p:cNvSpPr/>
              <p:nvPr/>
            </p:nvSpPr>
            <p:spPr bwMode="auto">
              <a:xfrm>
                <a:off x="3517" y="3678"/>
                <a:ext cx="57" cy="64"/>
              </a:xfrm>
              <a:custGeom>
                <a:gdLst>
                  <a:gd fmla="*/ 5 w 24" name="T0"/>
                  <a:gd fmla="*/ 24 h 27" name="T1"/>
                  <a:gd fmla="*/ 0 w 24" name="T2"/>
                  <a:gd fmla="*/ 25 h 27" name="T3"/>
                  <a:gd fmla="*/ 7 w 24" name="T4"/>
                  <a:gd fmla="*/ 17 h 27" name="T5"/>
                  <a:gd fmla="*/ 18 w 24" name="T6"/>
                  <a:gd fmla="*/ 6 h 27" name="T7"/>
                  <a:gd fmla="*/ 24 w 24" name="T8"/>
                  <a:gd fmla="*/ 0 h 27" name="T9"/>
                  <a:gd fmla="*/ 21 w 24" name="T10"/>
                  <a:gd fmla="*/ 3 h 27" name="T11"/>
                  <a:gd fmla="*/ 6 w 24" name="T12"/>
                  <a:gd fmla="*/ 19 h 27" name="T13"/>
                  <a:gd fmla="*/ 3 w 24" name="T14"/>
                  <a:gd fmla="*/ 24 h 27" name="T15"/>
                  <a:gd fmla="*/ 5 w 24" name="T16"/>
                  <a:gd fmla="*/ 24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24">
                    <a:moveTo>
                      <a:pt x="5" y="24"/>
                    </a:moveTo>
                    <a:cubicBezTo>
                      <a:pt x="5" y="26"/>
                      <a:pt x="1" y="27"/>
                      <a:pt x="0" y="25"/>
                    </a:cubicBezTo>
                    <a:cubicBezTo>
                      <a:pt x="0" y="22"/>
                      <a:pt x="4" y="21"/>
                      <a:pt x="7" y="17"/>
                    </a:cubicBezTo>
                    <a:cubicBezTo>
                      <a:pt x="9" y="15"/>
                      <a:pt x="15" y="7"/>
                      <a:pt x="18" y="6"/>
                    </a:cubicBezTo>
                    <a:cubicBezTo>
                      <a:pt x="20" y="4"/>
                      <a:pt x="21" y="0"/>
                      <a:pt x="24" y="0"/>
                    </a:cubicBezTo>
                    <a:cubicBezTo>
                      <a:pt x="24" y="2"/>
                      <a:pt x="22" y="2"/>
                      <a:pt x="21" y="3"/>
                    </a:cubicBezTo>
                    <a:cubicBezTo>
                      <a:pt x="17" y="9"/>
                      <a:pt x="12" y="14"/>
                      <a:pt x="6" y="19"/>
                    </a:cubicBezTo>
                    <a:cubicBezTo>
                      <a:pt x="5" y="21"/>
                      <a:pt x="3" y="21"/>
                      <a:pt x="3" y="24"/>
                    </a:cubicBezTo>
                    <a:cubicBezTo>
                      <a:pt x="3" y="24"/>
                      <a:pt x="4" y="25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6" name="Freeform 200"/>
              <p:cNvSpPr/>
              <p:nvPr/>
            </p:nvSpPr>
            <p:spPr bwMode="auto">
              <a:xfrm>
                <a:off x="4391" y="2287"/>
                <a:ext cx="17" cy="127"/>
              </a:xfrm>
              <a:custGeom>
                <a:gdLst>
                  <a:gd fmla="*/ 4 w 7" name="T0"/>
                  <a:gd fmla="*/ 0 h 54" name="T1"/>
                  <a:gd fmla="*/ 6 w 7" name="T2"/>
                  <a:gd fmla="*/ 8 h 54" name="T3"/>
                  <a:gd fmla="*/ 5 w 7" name="T4"/>
                  <a:gd fmla="*/ 49 h 54" name="T5"/>
                  <a:gd fmla="*/ 3 w 7" name="T6"/>
                  <a:gd fmla="*/ 54 h 54" name="T7"/>
                  <a:gd fmla="*/ 3 w 7" name="T8"/>
                  <a:gd fmla="*/ 13 h 54" name="T9"/>
                  <a:gd fmla="*/ 4 w 7" name="T10"/>
                  <a:gd fmla="*/ 0 h 5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4" w="7">
                    <a:moveTo>
                      <a:pt x="4" y="0"/>
                    </a:moveTo>
                    <a:cubicBezTo>
                      <a:pt x="6" y="2"/>
                      <a:pt x="5" y="6"/>
                      <a:pt x="6" y="8"/>
                    </a:cubicBezTo>
                    <a:cubicBezTo>
                      <a:pt x="4" y="20"/>
                      <a:pt x="7" y="36"/>
                      <a:pt x="5" y="49"/>
                    </a:cubicBezTo>
                    <a:cubicBezTo>
                      <a:pt x="5" y="50"/>
                      <a:pt x="5" y="54"/>
                      <a:pt x="3" y="54"/>
                    </a:cubicBezTo>
                    <a:cubicBezTo>
                      <a:pt x="1" y="40"/>
                      <a:pt x="5" y="27"/>
                      <a:pt x="3" y="13"/>
                    </a:cubicBezTo>
                    <a:cubicBezTo>
                      <a:pt x="3" y="9"/>
                      <a:pt x="0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7" name="Freeform 201"/>
              <p:cNvSpPr/>
              <p:nvPr/>
            </p:nvSpPr>
            <p:spPr bwMode="auto">
              <a:xfrm>
                <a:off x="4032" y="2450"/>
                <a:ext cx="54" cy="99"/>
              </a:xfrm>
              <a:custGeom>
                <a:gdLst>
                  <a:gd fmla="*/ 21 w 23" name="T0"/>
                  <a:gd fmla="*/ 0 h 42" name="T1"/>
                  <a:gd fmla="*/ 21 w 23" name="T2"/>
                  <a:gd fmla="*/ 4 h 42" name="T3"/>
                  <a:gd fmla="*/ 21 w 23" name="T4"/>
                  <a:gd fmla="*/ 2 h 42" name="T5"/>
                  <a:gd fmla="*/ 15 w 23" name="T6"/>
                  <a:gd fmla="*/ 7 h 42" name="T7"/>
                  <a:gd fmla="*/ 2 w 23" name="T8"/>
                  <a:gd fmla="*/ 42 h 42" name="T9"/>
                  <a:gd fmla="*/ 6 w 23" name="T10"/>
                  <a:gd fmla="*/ 28 h 42" name="T11"/>
                  <a:gd fmla="*/ 10 w 23" name="T12"/>
                  <a:gd fmla="*/ 15 h 42" name="T13"/>
                  <a:gd fmla="*/ 21 w 23" name="T14"/>
                  <a:gd fmla="*/ 0 h 4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2" w="23">
                    <a:moveTo>
                      <a:pt x="21" y="0"/>
                    </a:moveTo>
                    <a:cubicBezTo>
                      <a:pt x="23" y="0"/>
                      <a:pt x="21" y="3"/>
                      <a:pt x="21" y="4"/>
                    </a:cubicBezTo>
                    <a:cubicBezTo>
                      <a:pt x="20" y="4"/>
                      <a:pt x="22" y="2"/>
                      <a:pt x="21" y="2"/>
                    </a:cubicBezTo>
                    <a:cubicBezTo>
                      <a:pt x="18" y="2"/>
                      <a:pt x="17" y="7"/>
                      <a:pt x="15" y="7"/>
                    </a:cubicBezTo>
                    <a:cubicBezTo>
                      <a:pt x="11" y="18"/>
                      <a:pt x="6" y="30"/>
                      <a:pt x="2" y="42"/>
                    </a:cubicBezTo>
                    <a:cubicBezTo>
                      <a:pt x="0" y="39"/>
                      <a:pt x="4" y="32"/>
                      <a:pt x="6" y="28"/>
                    </a:cubicBezTo>
                    <a:cubicBezTo>
                      <a:pt x="6" y="24"/>
                      <a:pt x="9" y="18"/>
                      <a:pt x="10" y="15"/>
                    </a:cubicBezTo>
                    <a:cubicBezTo>
                      <a:pt x="14" y="8"/>
                      <a:pt x="13" y="1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8" name="Freeform 202"/>
              <p:cNvSpPr/>
              <p:nvPr/>
            </p:nvSpPr>
            <p:spPr bwMode="auto">
              <a:xfrm>
                <a:off x="4278" y="2754"/>
                <a:ext cx="14" cy="52"/>
              </a:xfrm>
              <a:custGeom>
                <a:gdLst>
                  <a:gd fmla="*/ 0 w 6" name="T0"/>
                  <a:gd fmla="*/ 0 h 22" name="T1"/>
                  <a:gd fmla="*/ 6 w 6" name="T2"/>
                  <a:gd fmla="*/ 20 h 22" name="T3"/>
                  <a:gd fmla="*/ 4 w 6" name="T4"/>
                  <a:gd fmla="*/ 22 h 22" name="T5"/>
                  <a:gd fmla="*/ 0 w 6" name="T6"/>
                  <a:gd fmla="*/ 0 h 2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" w="6">
                    <a:moveTo>
                      <a:pt x="0" y="0"/>
                    </a:moveTo>
                    <a:cubicBezTo>
                      <a:pt x="6" y="5"/>
                      <a:pt x="2" y="14"/>
                      <a:pt x="6" y="20"/>
                    </a:cubicBezTo>
                    <a:cubicBezTo>
                      <a:pt x="5" y="20"/>
                      <a:pt x="5" y="22"/>
                      <a:pt x="4" y="22"/>
                    </a:cubicBezTo>
                    <a:cubicBezTo>
                      <a:pt x="3" y="16"/>
                      <a:pt x="1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9" name="Freeform 203"/>
              <p:cNvSpPr/>
              <p:nvPr/>
            </p:nvSpPr>
            <p:spPr bwMode="auto">
              <a:xfrm>
                <a:off x="4670" y="2842"/>
                <a:ext cx="38" cy="130"/>
              </a:xfrm>
              <a:custGeom>
                <a:gdLst>
                  <a:gd fmla="*/ 15 w 16" name="T0"/>
                  <a:gd fmla="*/ 0 h 55" name="T1"/>
                  <a:gd fmla="*/ 16 w 16" name="T2"/>
                  <a:gd fmla="*/ 9 h 55" name="T3"/>
                  <a:gd fmla="*/ 14 w 16" name="T4"/>
                  <a:gd fmla="*/ 9 h 55" name="T5"/>
                  <a:gd fmla="*/ 8 w 16" name="T6"/>
                  <a:gd fmla="*/ 40 h 55" name="T7"/>
                  <a:gd fmla="*/ 3 w 16" name="T8"/>
                  <a:gd fmla="*/ 55 h 55" name="T9"/>
                  <a:gd fmla="*/ 4 w 16" name="T10"/>
                  <a:gd fmla="*/ 50 h 55" name="T11"/>
                  <a:gd fmla="*/ 12 w 16" name="T12"/>
                  <a:gd fmla="*/ 3 h 55" name="T13"/>
                  <a:gd fmla="*/ 15 w 16" name="T14"/>
                  <a:gd fmla="*/ 0 h 5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5" w="16">
                    <a:moveTo>
                      <a:pt x="15" y="0"/>
                    </a:moveTo>
                    <a:cubicBezTo>
                      <a:pt x="16" y="3"/>
                      <a:pt x="16" y="6"/>
                      <a:pt x="16" y="9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2" y="22"/>
                      <a:pt x="12" y="29"/>
                      <a:pt x="8" y="40"/>
                    </a:cubicBezTo>
                    <a:cubicBezTo>
                      <a:pt x="7" y="45"/>
                      <a:pt x="6" y="53"/>
                      <a:pt x="3" y="55"/>
                    </a:cubicBezTo>
                    <a:cubicBezTo>
                      <a:pt x="0" y="55"/>
                      <a:pt x="3" y="51"/>
                      <a:pt x="4" y="50"/>
                    </a:cubicBezTo>
                    <a:cubicBezTo>
                      <a:pt x="7" y="38"/>
                      <a:pt x="12" y="20"/>
                      <a:pt x="12" y="3"/>
                    </a:cubicBezTo>
                    <a:cubicBezTo>
                      <a:pt x="13" y="2"/>
                      <a:pt x="14" y="2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0" name="Freeform 204"/>
              <p:cNvSpPr/>
              <p:nvPr/>
            </p:nvSpPr>
            <p:spPr bwMode="auto">
              <a:xfrm>
                <a:off x="4817" y="2891"/>
                <a:ext cx="33" cy="272"/>
              </a:xfrm>
              <a:custGeom>
                <a:gdLst>
                  <a:gd fmla="*/ 12 w 14" name="T0"/>
                  <a:gd fmla="*/ 0 h 115" name="T1"/>
                  <a:gd fmla="*/ 14 w 14" name="T2"/>
                  <a:gd fmla="*/ 0 h 115" name="T3"/>
                  <a:gd fmla="*/ 13 w 14" name="T4"/>
                  <a:gd fmla="*/ 6 h 115" name="T5"/>
                  <a:gd fmla="*/ 14 w 14" name="T6"/>
                  <a:gd fmla="*/ 7 h 115" name="T7"/>
                  <a:gd fmla="*/ 9 w 14" name="T8"/>
                  <a:gd fmla="*/ 47 h 115" name="T9"/>
                  <a:gd fmla="*/ 5 w 14" name="T10"/>
                  <a:gd fmla="*/ 93 h 115" name="T11"/>
                  <a:gd fmla="*/ 4 w 14" name="T12"/>
                  <a:gd fmla="*/ 95 h 115" name="T13"/>
                  <a:gd fmla="*/ 3 w 14" name="T14"/>
                  <a:gd fmla="*/ 99 h 115" name="T15"/>
                  <a:gd fmla="*/ 5 w 14" name="T16"/>
                  <a:gd fmla="*/ 111 h 115" name="T17"/>
                  <a:gd fmla="*/ 3 w 14" name="T18"/>
                  <a:gd fmla="*/ 115 h 115" name="T19"/>
                  <a:gd fmla="*/ 2 w 14" name="T20"/>
                  <a:gd fmla="*/ 115 h 115" name="T21"/>
                  <a:gd fmla="*/ 4 w 14" name="T22"/>
                  <a:gd fmla="*/ 82 h 115" name="T23"/>
                  <a:gd fmla="*/ 10 w 14" name="T24"/>
                  <a:gd fmla="*/ 26 h 115" name="T25"/>
                  <a:gd fmla="*/ 12 w 14" name="T26"/>
                  <a:gd fmla="*/ 14 h 115" name="T27"/>
                  <a:gd fmla="*/ 11 w 14" name="T28"/>
                  <a:gd fmla="*/ 11 h 115" name="T29"/>
                  <a:gd fmla="*/ 8 w 14" name="T30"/>
                  <a:gd fmla="*/ 15 h 115" name="T31"/>
                  <a:gd fmla="*/ 9 w 14" name="T32"/>
                  <a:gd fmla="*/ 11 h 115" name="T33"/>
                  <a:gd fmla="*/ 11 w 14" name="T34"/>
                  <a:gd fmla="*/ 11 h 115" name="T35"/>
                  <a:gd fmla="*/ 11 w 14" name="T36"/>
                  <a:gd fmla="*/ 8 h 115" name="T37"/>
                  <a:gd fmla="*/ 9 w 14" name="T38"/>
                  <a:gd fmla="*/ 8 h 115" name="T39"/>
                  <a:gd fmla="*/ 12 w 14" name="T40"/>
                  <a:gd fmla="*/ 0 h 11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15" w="14">
                    <a:moveTo>
                      <a:pt x="12" y="0"/>
                    </a:moveTo>
                    <a:cubicBezTo>
                      <a:pt x="13" y="0"/>
                      <a:pt x="13" y="1"/>
                      <a:pt x="14" y="0"/>
                    </a:cubicBezTo>
                    <a:cubicBezTo>
                      <a:pt x="14" y="2"/>
                      <a:pt x="14" y="5"/>
                      <a:pt x="13" y="6"/>
                    </a:cubicBezTo>
                    <a:cubicBezTo>
                      <a:pt x="13" y="6"/>
                      <a:pt x="14" y="6"/>
                      <a:pt x="14" y="7"/>
                    </a:cubicBezTo>
                    <a:cubicBezTo>
                      <a:pt x="11" y="22"/>
                      <a:pt x="12" y="35"/>
                      <a:pt x="9" y="47"/>
                    </a:cubicBezTo>
                    <a:cubicBezTo>
                      <a:pt x="10" y="62"/>
                      <a:pt x="5" y="77"/>
                      <a:pt x="5" y="93"/>
                    </a:cubicBezTo>
                    <a:cubicBezTo>
                      <a:pt x="4" y="93"/>
                      <a:pt x="4" y="94"/>
                      <a:pt x="4" y="95"/>
                    </a:cubicBezTo>
                    <a:cubicBezTo>
                      <a:pt x="4" y="96"/>
                      <a:pt x="5" y="98"/>
                      <a:pt x="3" y="99"/>
                    </a:cubicBezTo>
                    <a:cubicBezTo>
                      <a:pt x="6" y="103"/>
                      <a:pt x="0" y="108"/>
                      <a:pt x="5" y="111"/>
                    </a:cubicBezTo>
                    <a:cubicBezTo>
                      <a:pt x="5" y="112"/>
                      <a:pt x="5" y="114"/>
                      <a:pt x="3" y="115"/>
                    </a:cubicBezTo>
                    <a:cubicBezTo>
                      <a:pt x="3" y="115"/>
                      <a:pt x="2" y="115"/>
                      <a:pt x="2" y="115"/>
                    </a:cubicBezTo>
                    <a:cubicBezTo>
                      <a:pt x="1" y="103"/>
                      <a:pt x="3" y="93"/>
                      <a:pt x="4" y="82"/>
                    </a:cubicBezTo>
                    <a:cubicBezTo>
                      <a:pt x="5" y="65"/>
                      <a:pt x="9" y="46"/>
                      <a:pt x="10" y="26"/>
                    </a:cubicBezTo>
                    <a:cubicBezTo>
                      <a:pt x="10" y="22"/>
                      <a:pt x="10" y="17"/>
                      <a:pt x="12" y="14"/>
                    </a:cubicBezTo>
                    <a:cubicBezTo>
                      <a:pt x="11" y="13"/>
                      <a:pt x="10" y="13"/>
                      <a:pt x="11" y="11"/>
                    </a:cubicBezTo>
                    <a:cubicBezTo>
                      <a:pt x="10" y="12"/>
                      <a:pt x="10" y="15"/>
                      <a:pt x="8" y="15"/>
                    </a:cubicBezTo>
                    <a:cubicBezTo>
                      <a:pt x="7" y="14"/>
                      <a:pt x="10" y="12"/>
                      <a:pt x="9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2" y="10"/>
                      <a:pt x="11" y="10"/>
                      <a:pt x="11" y="8"/>
                    </a:cubicBezTo>
                    <a:cubicBezTo>
                      <a:pt x="11" y="7"/>
                      <a:pt x="10" y="9"/>
                      <a:pt x="9" y="8"/>
                    </a:cubicBezTo>
                    <a:cubicBezTo>
                      <a:pt x="10" y="5"/>
                      <a:pt x="11" y="2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1" name="Freeform 205"/>
              <p:cNvSpPr/>
              <p:nvPr/>
            </p:nvSpPr>
            <p:spPr bwMode="auto">
              <a:xfrm>
                <a:off x="4970" y="2962"/>
                <a:ext cx="14" cy="217"/>
              </a:xfrm>
              <a:custGeom>
                <a:gdLst>
                  <a:gd fmla="*/ 1 w 6" name="T0"/>
                  <a:gd fmla="*/ 92 h 92" name="T1"/>
                  <a:gd fmla="*/ 2 w 6" name="T2"/>
                  <a:gd fmla="*/ 74 h 92" name="T3"/>
                  <a:gd fmla="*/ 3 w 6" name="T4"/>
                  <a:gd fmla="*/ 37 h 92" name="T5"/>
                  <a:gd fmla="*/ 2 w 6" name="T6"/>
                  <a:gd fmla="*/ 11 h 92" name="T7"/>
                  <a:gd fmla="*/ 0 w 6" name="T8"/>
                  <a:gd fmla="*/ 13 h 92" name="T9"/>
                  <a:gd fmla="*/ 1 w 6" name="T10"/>
                  <a:gd fmla="*/ 1 h 92" name="T11"/>
                  <a:gd fmla="*/ 3 w 6" name="T12"/>
                  <a:gd fmla="*/ 0 h 92" name="T13"/>
                  <a:gd fmla="*/ 4 w 6" name="T14"/>
                  <a:gd fmla="*/ 10 h 92" name="T15"/>
                  <a:gd fmla="*/ 5 w 6" name="T16"/>
                  <a:gd fmla="*/ 12 h 92" name="T17"/>
                  <a:gd fmla="*/ 4 w 6" name="T18"/>
                  <a:gd fmla="*/ 13 h 92" name="T19"/>
                  <a:gd fmla="*/ 5 w 6" name="T20"/>
                  <a:gd fmla="*/ 16 h 92" name="T21"/>
                  <a:gd fmla="*/ 4 w 6" name="T22"/>
                  <a:gd fmla="*/ 18 h 92" name="T23"/>
                  <a:gd fmla="*/ 5 w 6" name="T24"/>
                  <a:gd fmla="*/ 28 h 92" name="T25"/>
                  <a:gd fmla="*/ 1 w 6" name="T26"/>
                  <a:gd fmla="*/ 92 h 9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2" w="6">
                    <a:moveTo>
                      <a:pt x="1" y="92"/>
                    </a:moveTo>
                    <a:cubicBezTo>
                      <a:pt x="0" y="87"/>
                      <a:pt x="2" y="82"/>
                      <a:pt x="2" y="74"/>
                    </a:cubicBezTo>
                    <a:cubicBezTo>
                      <a:pt x="3" y="61"/>
                      <a:pt x="2" y="49"/>
                      <a:pt x="3" y="37"/>
                    </a:cubicBezTo>
                    <a:cubicBezTo>
                      <a:pt x="3" y="29"/>
                      <a:pt x="4" y="20"/>
                      <a:pt x="2" y="11"/>
                    </a:cubicBezTo>
                    <a:cubicBezTo>
                      <a:pt x="1" y="11"/>
                      <a:pt x="2" y="14"/>
                      <a:pt x="0" y="13"/>
                    </a:cubicBezTo>
                    <a:cubicBezTo>
                      <a:pt x="0" y="9"/>
                      <a:pt x="1" y="5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6" y="3"/>
                      <a:pt x="4" y="7"/>
                      <a:pt x="4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5" y="17"/>
                      <a:pt x="4" y="17"/>
                      <a:pt x="4" y="18"/>
                    </a:cubicBezTo>
                    <a:cubicBezTo>
                      <a:pt x="4" y="21"/>
                      <a:pt x="6" y="27"/>
                      <a:pt x="5" y="28"/>
                    </a:cubicBezTo>
                    <a:cubicBezTo>
                      <a:pt x="4" y="48"/>
                      <a:pt x="4" y="70"/>
                      <a:pt x="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23" name="Freeform 207"/>
            <p:cNvSpPr/>
            <p:nvPr/>
          </p:nvSpPr>
          <p:spPr bwMode="auto">
            <a:xfrm>
              <a:off x="6907213" y="4894263"/>
              <a:ext cx="123825" cy="311150"/>
            </a:xfrm>
            <a:custGeom>
              <a:gdLst>
                <a:gd fmla="*/ 33 w 33" name="T0"/>
                <a:gd fmla="*/ 0 h 83" name="T1"/>
                <a:gd fmla="*/ 14 w 33" name="T2"/>
                <a:gd fmla="*/ 73 h 83" name="T3"/>
                <a:gd fmla="*/ 24 w 33" name="T4"/>
                <a:gd fmla="*/ 56 h 83" name="T5"/>
                <a:gd fmla="*/ 18 w 33" name="T6"/>
                <a:gd fmla="*/ 72 h 83" name="T7"/>
                <a:gd fmla="*/ 10 w 33" name="T8"/>
                <a:gd fmla="*/ 83 h 83" name="T9"/>
                <a:gd fmla="*/ 11 w 33" name="T10"/>
                <a:gd fmla="*/ 77 h 83" name="T11"/>
                <a:gd fmla="*/ 18 w 33" name="T12"/>
                <a:gd fmla="*/ 55 h 83" name="T13"/>
                <a:gd fmla="*/ 22 w 33" name="T14"/>
                <a:gd fmla="*/ 46 h 83" name="T15"/>
                <a:gd fmla="*/ 23 w 33" name="T16"/>
                <a:gd fmla="*/ 36 h 83" name="T17"/>
                <a:gd fmla="*/ 29 w 33" name="T18"/>
                <a:gd fmla="*/ 12 h 83" name="T19"/>
                <a:gd fmla="*/ 0 w 33" name="T20"/>
                <a:gd fmla="*/ 80 h 83" name="T21"/>
                <a:gd fmla="*/ 6 w 33" name="T22"/>
                <a:gd fmla="*/ 61 h 83" name="T23"/>
                <a:gd fmla="*/ 26 w 33" name="T24"/>
                <a:gd fmla="*/ 15 h 83" name="T25"/>
                <a:gd fmla="*/ 32 w 33" name="T26"/>
                <a:gd fmla="*/ 0 h 83" name="T27"/>
                <a:gd fmla="*/ 33 w 33" name="T28"/>
                <a:gd fmla="*/ 0 h 8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3" w="33">
                  <a:moveTo>
                    <a:pt x="33" y="0"/>
                  </a:moveTo>
                  <a:cubicBezTo>
                    <a:pt x="28" y="28"/>
                    <a:pt x="22" y="49"/>
                    <a:pt x="14" y="73"/>
                  </a:cubicBezTo>
                  <a:cubicBezTo>
                    <a:pt x="18" y="68"/>
                    <a:pt x="20" y="61"/>
                    <a:pt x="24" y="56"/>
                  </a:cubicBezTo>
                  <a:cubicBezTo>
                    <a:pt x="24" y="62"/>
                    <a:pt x="19" y="66"/>
                    <a:pt x="18" y="72"/>
                  </a:cubicBezTo>
                  <a:cubicBezTo>
                    <a:pt x="14" y="75"/>
                    <a:pt x="14" y="81"/>
                    <a:pt x="10" y="83"/>
                  </a:cubicBezTo>
                  <a:cubicBezTo>
                    <a:pt x="9" y="81"/>
                    <a:pt x="10" y="78"/>
                    <a:pt x="11" y="77"/>
                  </a:cubicBezTo>
                  <a:cubicBezTo>
                    <a:pt x="13" y="69"/>
                    <a:pt x="16" y="62"/>
                    <a:pt x="18" y="55"/>
                  </a:cubicBezTo>
                  <a:cubicBezTo>
                    <a:pt x="19" y="52"/>
                    <a:pt x="21" y="49"/>
                    <a:pt x="22" y="46"/>
                  </a:cubicBezTo>
                  <a:cubicBezTo>
                    <a:pt x="23" y="43"/>
                    <a:pt x="23" y="39"/>
                    <a:pt x="23" y="36"/>
                  </a:cubicBezTo>
                  <a:cubicBezTo>
                    <a:pt x="25" y="28"/>
                    <a:pt x="29" y="20"/>
                    <a:pt x="29" y="12"/>
                  </a:cubicBezTo>
                  <a:cubicBezTo>
                    <a:pt x="20" y="32"/>
                    <a:pt x="9" y="59"/>
                    <a:pt x="0" y="80"/>
                  </a:cubicBezTo>
                  <a:cubicBezTo>
                    <a:pt x="2" y="74"/>
                    <a:pt x="3" y="67"/>
                    <a:pt x="6" y="61"/>
                  </a:cubicBezTo>
                  <a:cubicBezTo>
                    <a:pt x="13" y="47"/>
                    <a:pt x="20" y="31"/>
                    <a:pt x="26" y="15"/>
                  </a:cubicBezTo>
                  <a:cubicBezTo>
                    <a:pt x="28" y="10"/>
                    <a:pt x="28" y="4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4" name="Freeform 208"/>
            <p:cNvSpPr>
              <a:spLocks noEditPoints="1"/>
            </p:cNvSpPr>
            <p:nvPr/>
          </p:nvSpPr>
          <p:spPr bwMode="auto">
            <a:xfrm>
              <a:off x="6986588" y="4889500"/>
              <a:ext cx="153987" cy="296863"/>
            </a:xfrm>
            <a:custGeom>
              <a:gdLst>
                <a:gd fmla="*/ 5 w 41" name="T0"/>
                <a:gd fmla="*/ 77 h 79" name="T1"/>
                <a:gd fmla="*/ 2 w 41" name="T2"/>
                <a:gd fmla="*/ 78 h 79" name="T3"/>
                <a:gd fmla="*/ 4 w 41" name="T4"/>
                <a:gd fmla="*/ 73 h 79" name="T5"/>
                <a:gd fmla="*/ 7 w 41" name="T6"/>
                <a:gd fmla="*/ 65 h 79" name="T7"/>
                <a:gd fmla="*/ 19 w 41" name="T8"/>
                <a:gd fmla="*/ 25 h 79" name="T9"/>
                <a:gd fmla="*/ 12 w 41" name="T10"/>
                <a:gd fmla="*/ 40 h 79" name="T11"/>
                <a:gd fmla="*/ 7 w 41" name="T12"/>
                <a:gd fmla="*/ 49 h 79" name="T13"/>
                <a:gd fmla="*/ 4 w 41" name="T14"/>
                <a:gd fmla="*/ 57 h 79" name="T15"/>
                <a:gd fmla="*/ 9 w 41" name="T16"/>
                <a:gd fmla="*/ 44 h 79" name="T17"/>
                <a:gd fmla="*/ 19 w 41" name="T18"/>
                <a:gd fmla="*/ 19 h 79" name="T19"/>
                <a:gd fmla="*/ 25 w 41" name="T20"/>
                <a:gd fmla="*/ 11 h 79" name="T21"/>
                <a:gd fmla="*/ 11 w 41" name="T22"/>
                <a:gd fmla="*/ 55 h 79" name="T23"/>
                <a:gd fmla="*/ 13 w 41" name="T24"/>
                <a:gd fmla="*/ 53 h 79" name="T25"/>
                <a:gd fmla="*/ 16 w 41" name="T26"/>
                <a:gd fmla="*/ 44 h 79" name="T27"/>
                <a:gd fmla="*/ 37 w 41" name="T28"/>
                <a:gd fmla="*/ 4 h 79" name="T29"/>
                <a:gd fmla="*/ 41 w 41" name="T30"/>
                <a:gd fmla="*/ 0 h 79" name="T31"/>
                <a:gd fmla="*/ 34 w 41" name="T32"/>
                <a:gd fmla="*/ 24 h 79" name="T33"/>
                <a:gd fmla="*/ 36 w 41" name="T34"/>
                <a:gd fmla="*/ 21 h 79" name="T35"/>
                <a:gd fmla="*/ 38 w 41" name="T36"/>
                <a:gd fmla="*/ 22 h 79" name="T37"/>
                <a:gd fmla="*/ 39 w 41" name="T38"/>
                <a:gd fmla="*/ 22 h 79" name="T39"/>
                <a:gd fmla="*/ 39 w 41" name="T40"/>
                <a:gd fmla="*/ 29 h 79" name="T41"/>
                <a:gd fmla="*/ 37 w 41" name="T42"/>
                <a:gd fmla="*/ 29 h 79" name="T43"/>
                <a:gd fmla="*/ 20 w 41" name="T44"/>
                <a:gd fmla="*/ 72 h 79" name="T45"/>
                <a:gd fmla="*/ 18 w 41" name="T46"/>
                <a:gd fmla="*/ 71 h 79" name="T47"/>
                <a:gd fmla="*/ 37 w 41" name="T48"/>
                <a:gd fmla="*/ 7 h 79" name="T49"/>
                <a:gd fmla="*/ 17 w 41" name="T50"/>
                <a:gd fmla="*/ 47 h 79" name="T51"/>
                <a:gd fmla="*/ 11 w 41" name="T52"/>
                <a:gd fmla="*/ 62 h 79" name="T53"/>
                <a:gd fmla="*/ 10 w 41" name="T54"/>
                <a:gd fmla="*/ 62 h 79" name="T55"/>
                <a:gd fmla="*/ 5 w 41" name="T56"/>
                <a:gd fmla="*/ 77 h 79" name="T57"/>
                <a:gd fmla="*/ 29 w 41" name="T58"/>
                <a:gd fmla="*/ 45 h 79" name="T59"/>
                <a:gd fmla="*/ 34 w 41" name="T60"/>
                <a:gd fmla="*/ 25 h 79" name="T61"/>
                <a:gd fmla="*/ 29 w 41" name="T62"/>
                <a:gd fmla="*/ 45 h 79" name="T63"/>
                <a:gd fmla="*/ 27 w 41" name="T64"/>
                <a:gd fmla="*/ 51 h 79" name="T65"/>
                <a:gd fmla="*/ 28 w 41" name="T66"/>
                <a:gd fmla="*/ 47 h 79" name="T67"/>
                <a:gd fmla="*/ 27 w 41" name="T68"/>
                <a:gd fmla="*/ 51 h 7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9" w="41">
                  <a:moveTo>
                    <a:pt x="5" y="77"/>
                  </a:moveTo>
                  <a:cubicBezTo>
                    <a:pt x="4" y="78"/>
                    <a:pt x="1" y="77"/>
                    <a:pt x="2" y="78"/>
                  </a:cubicBezTo>
                  <a:cubicBezTo>
                    <a:pt x="0" y="79"/>
                    <a:pt x="3" y="74"/>
                    <a:pt x="4" y="73"/>
                  </a:cubicBezTo>
                  <a:cubicBezTo>
                    <a:pt x="5" y="70"/>
                    <a:pt x="5" y="68"/>
                    <a:pt x="7" y="65"/>
                  </a:cubicBezTo>
                  <a:cubicBezTo>
                    <a:pt x="9" y="51"/>
                    <a:pt x="15" y="40"/>
                    <a:pt x="19" y="25"/>
                  </a:cubicBezTo>
                  <a:cubicBezTo>
                    <a:pt x="15" y="30"/>
                    <a:pt x="14" y="34"/>
                    <a:pt x="12" y="40"/>
                  </a:cubicBezTo>
                  <a:cubicBezTo>
                    <a:pt x="10" y="43"/>
                    <a:pt x="10" y="47"/>
                    <a:pt x="7" y="49"/>
                  </a:cubicBezTo>
                  <a:cubicBezTo>
                    <a:pt x="7" y="52"/>
                    <a:pt x="5" y="54"/>
                    <a:pt x="4" y="57"/>
                  </a:cubicBezTo>
                  <a:cubicBezTo>
                    <a:pt x="3" y="53"/>
                    <a:pt x="7" y="47"/>
                    <a:pt x="9" y="44"/>
                  </a:cubicBezTo>
                  <a:cubicBezTo>
                    <a:pt x="12" y="36"/>
                    <a:pt x="15" y="26"/>
                    <a:pt x="19" y="19"/>
                  </a:cubicBezTo>
                  <a:cubicBezTo>
                    <a:pt x="20" y="16"/>
                    <a:pt x="22" y="12"/>
                    <a:pt x="25" y="11"/>
                  </a:cubicBezTo>
                  <a:cubicBezTo>
                    <a:pt x="20" y="27"/>
                    <a:pt x="15" y="43"/>
                    <a:pt x="11" y="55"/>
                  </a:cubicBezTo>
                  <a:cubicBezTo>
                    <a:pt x="12" y="55"/>
                    <a:pt x="12" y="53"/>
                    <a:pt x="13" y="53"/>
                  </a:cubicBezTo>
                  <a:cubicBezTo>
                    <a:pt x="14" y="50"/>
                    <a:pt x="15" y="47"/>
                    <a:pt x="16" y="44"/>
                  </a:cubicBezTo>
                  <a:cubicBezTo>
                    <a:pt x="22" y="31"/>
                    <a:pt x="29" y="15"/>
                    <a:pt x="37" y="4"/>
                  </a:cubicBezTo>
                  <a:cubicBezTo>
                    <a:pt x="38" y="3"/>
                    <a:pt x="38" y="0"/>
                    <a:pt x="41" y="0"/>
                  </a:cubicBezTo>
                  <a:cubicBezTo>
                    <a:pt x="39" y="6"/>
                    <a:pt x="35" y="16"/>
                    <a:pt x="34" y="24"/>
                  </a:cubicBezTo>
                  <a:cubicBezTo>
                    <a:pt x="36" y="24"/>
                    <a:pt x="35" y="21"/>
                    <a:pt x="36" y="21"/>
                  </a:cubicBezTo>
                  <a:cubicBezTo>
                    <a:pt x="36" y="22"/>
                    <a:pt x="37" y="22"/>
                    <a:pt x="38" y="22"/>
                  </a:cubicBezTo>
                  <a:cubicBezTo>
                    <a:pt x="38" y="22"/>
                    <a:pt x="38" y="22"/>
                    <a:pt x="39" y="22"/>
                  </a:cubicBezTo>
                  <a:cubicBezTo>
                    <a:pt x="39" y="25"/>
                    <a:pt x="37" y="27"/>
                    <a:pt x="39" y="29"/>
                  </a:cubicBezTo>
                  <a:cubicBezTo>
                    <a:pt x="39" y="30"/>
                    <a:pt x="37" y="29"/>
                    <a:pt x="37" y="29"/>
                  </a:cubicBezTo>
                  <a:cubicBezTo>
                    <a:pt x="33" y="45"/>
                    <a:pt x="26" y="58"/>
                    <a:pt x="20" y="72"/>
                  </a:cubicBezTo>
                  <a:cubicBezTo>
                    <a:pt x="19" y="71"/>
                    <a:pt x="19" y="71"/>
                    <a:pt x="18" y="71"/>
                  </a:cubicBezTo>
                  <a:cubicBezTo>
                    <a:pt x="25" y="50"/>
                    <a:pt x="33" y="30"/>
                    <a:pt x="37" y="7"/>
                  </a:cubicBezTo>
                  <a:cubicBezTo>
                    <a:pt x="29" y="18"/>
                    <a:pt x="25" y="35"/>
                    <a:pt x="17" y="47"/>
                  </a:cubicBezTo>
                  <a:cubicBezTo>
                    <a:pt x="16" y="52"/>
                    <a:pt x="13" y="56"/>
                    <a:pt x="11" y="62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9" y="63"/>
                    <a:pt x="6" y="72"/>
                    <a:pt x="5" y="77"/>
                  </a:cubicBezTo>
                  <a:close/>
                  <a:moveTo>
                    <a:pt x="29" y="45"/>
                  </a:moveTo>
                  <a:cubicBezTo>
                    <a:pt x="31" y="39"/>
                    <a:pt x="35" y="31"/>
                    <a:pt x="34" y="25"/>
                  </a:cubicBezTo>
                  <a:cubicBezTo>
                    <a:pt x="32" y="31"/>
                    <a:pt x="31" y="39"/>
                    <a:pt x="29" y="45"/>
                  </a:cubicBezTo>
                  <a:close/>
                  <a:moveTo>
                    <a:pt x="27" y="51"/>
                  </a:moveTo>
                  <a:cubicBezTo>
                    <a:pt x="28" y="51"/>
                    <a:pt x="28" y="48"/>
                    <a:pt x="28" y="47"/>
                  </a:cubicBezTo>
                  <a:cubicBezTo>
                    <a:pt x="27" y="48"/>
                    <a:pt x="27" y="49"/>
                    <a:pt x="2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" name="Freeform 209"/>
            <p:cNvSpPr/>
            <p:nvPr/>
          </p:nvSpPr>
          <p:spPr bwMode="auto">
            <a:xfrm>
              <a:off x="7988300" y="4822825"/>
              <a:ext cx="47625" cy="412750"/>
            </a:xfrm>
            <a:custGeom>
              <a:gdLst>
                <a:gd fmla="*/ 0 w 13" name="T0"/>
                <a:gd fmla="*/ 0 h 110" name="T1"/>
                <a:gd fmla="*/ 1 w 13" name="T2"/>
                <a:gd fmla="*/ 1 h 110" name="T3"/>
                <a:gd fmla="*/ 2 w 13" name="T4"/>
                <a:gd fmla="*/ 15 h 110" name="T5"/>
                <a:gd fmla="*/ 3 w 13" name="T6"/>
                <a:gd fmla="*/ 16 h 110" name="T7"/>
                <a:gd fmla="*/ 9 w 13" name="T8"/>
                <a:gd fmla="*/ 94 h 110" name="T9"/>
                <a:gd fmla="*/ 12 w 13" name="T10"/>
                <a:gd fmla="*/ 92 h 110" name="T11"/>
                <a:gd fmla="*/ 10 w 13" name="T12"/>
                <a:gd fmla="*/ 110 h 110" name="T13"/>
                <a:gd fmla="*/ 7 w 13" name="T14"/>
                <a:gd fmla="*/ 100 h 110" name="T15"/>
                <a:gd fmla="*/ 7 w 13" name="T16"/>
                <a:gd fmla="*/ 76 h 110" name="T17"/>
                <a:gd fmla="*/ 0 w 13" name="T18"/>
                <a:gd fmla="*/ 0 h 1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0" w="13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5"/>
                    <a:pt x="4" y="11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6" y="41"/>
                    <a:pt x="8" y="70"/>
                    <a:pt x="9" y="94"/>
                  </a:cubicBezTo>
                  <a:cubicBezTo>
                    <a:pt x="11" y="94"/>
                    <a:pt x="10" y="92"/>
                    <a:pt x="12" y="92"/>
                  </a:cubicBezTo>
                  <a:cubicBezTo>
                    <a:pt x="11" y="98"/>
                    <a:pt x="13" y="106"/>
                    <a:pt x="10" y="110"/>
                  </a:cubicBezTo>
                  <a:cubicBezTo>
                    <a:pt x="7" y="109"/>
                    <a:pt x="7" y="103"/>
                    <a:pt x="7" y="100"/>
                  </a:cubicBezTo>
                  <a:cubicBezTo>
                    <a:pt x="7" y="91"/>
                    <a:pt x="7" y="86"/>
                    <a:pt x="7" y="76"/>
                  </a:cubicBezTo>
                  <a:cubicBezTo>
                    <a:pt x="6" y="51"/>
                    <a:pt x="2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" name="Freeform 210"/>
            <p:cNvSpPr/>
            <p:nvPr/>
          </p:nvSpPr>
          <p:spPr bwMode="auto">
            <a:xfrm>
              <a:off x="5365750" y="5635625"/>
              <a:ext cx="206375" cy="285750"/>
            </a:xfrm>
            <a:custGeom>
              <a:gdLst>
                <a:gd fmla="*/ 47 w 55" name="T0"/>
                <a:gd fmla="*/ 12 h 76" name="T1"/>
                <a:gd fmla="*/ 48 w 55" name="T2"/>
                <a:gd fmla="*/ 11 h 76" name="T3"/>
                <a:gd fmla="*/ 44 w 55" name="T4"/>
                <a:gd fmla="*/ 18 h 76" name="T5"/>
                <a:gd fmla="*/ 44 w 55" name="T6"/>
                <a:gd fmla="*/ 17 h 76" name="T7"/>
                <a:gd fmla="*/ 24 w 55" name="T8"/>
                <a:gd fmla="*/ 43 h 76" name="T9"/>
                <a:gd fmla="*/ 10 w 55" name="T10"/>
                <a:gd fmla="*/ 64 h 76" name="T11"/>
                <a:gd fmla="*/ 3 w 55" name="T12"/>
                <a:gd fmla="*/ 76 h 76" name="T13"/>
                <a:gd fmla="*/ 5 w 55" name="T14"/>
                <a:gd fmla="*/ 66 h 76" name="T15"/>
                <a:gd fmla="*/ 37 w 55" name="T16"/>
                <a:gd fmla="*/ 22 h 76" name="T17"/>
                <a:gd fmla="*/ 52 w 55" name="T18"/>
                <a:gd fmla="*/ 0 h 76" name="T19"/>
                <a:gd fmla="*/ 55 w 55" name="T20"/>
                <a:gd fmla="*/ 0 h 76" name="T21"/>
                <a:gd fmla="*/ 47 w 55" name="T22"/>
                <a:gd fmla="*/ 12 h 7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6" w="55">
                  <a:moveTo>
                    <a:pt x="47" y="12"/>
                  </a:moveTo>
                  <a:cubicBezTo>
                    <a:pt x="48" y="13"/>
                    <a:pt x="48" y="12"/>
                    <a:pt x="48" y="11"/>
                  </a:cubicBezTo>
                  <a:cubicBezTo>
                    <a:pt x="49" y="14"/>
                    <a:pt x="46" y="16"/>
                    <a:pt x="44" y="18"/>
                  </a:cubicBezTo>
                  <a:cubicBezTo>
                    <a:pt x="44" y="18"/>
                    <a:pt x="44" y="18"/>
                    <a:pt x="44" y="17"/>
                  </a:cubicBezTo>
                  <a:cubicBezTo>
                    <a:pt x="36" y="25"/>
                    <a:pt x="31" y="35"/>
                    <a:pt x="24" y="43"/>
                  </a:cubicBezTo>
                  <a:cubicBezTo>
                    <a:pt x="20" y="51"/>
                    <a:pt x="13" y="57"/>
                    <a:pt x="10" y="64"/>
                  </a:cubicBezTo>
                  <a:cubicBezTo>
                    <a:pt x="7" y="69"/>
                    <a:pt x="6" y="73"/>
                    <a:pt x="3" y="76"/>
                  </a:cubicBezTo>
                  <a:cubicBezTo>
                    <a:pt x="0" y="73"/>
                    <a:pt x="3" y="69"/>
                    <a:pt x="5" y="66"/>
                  </a:cubicBezTo>
                  <a:cubicBezTo>
                    <a:pt x="13" y="53"/>
                    <a:pt x="26" y="36"/>
                    <a:pt x="37" y="22"/>
                  </a:cubicBezTo>
                  <a:cubicBezTo>
                    <a:pt x="42" y="15"/>
                    <a:pt x="46" y="5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3" y="6"/>
                    <a:pt x="50" y="8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7" name="Freeform 211"/>
            <p:cNvSpPr>
              <a:spLocks noEditPoints="1"/>
            </p:cNvSpPr>
            <p:nvPr/>
          </p:nvSpPr>
          <p:spPr bwMode="auto">
            <a:xfrm>
              <a:off x="6854825" y="5643563"/>
              <a:ext cx="1290637" cy="131763"/>
            </a:xfrm>
            <a:custGeom>
              <a:gdLst>
                <a:gd fmla="*/ 343 w 344" name="T0"/>
                <a:gd fmla="*/ 0 h 35" name="T1"/>
                <a:gd fmla="*/ 344 w 344" name="T2"/>
                <a:gd fmla="*/ 2 h 35" name="T3"/>
                <a:gd fmla="*/ 332 w 344" name="T4"/>
                <a:gd fmla="*/ 8 h 35" name="T5"/>
                <a:gd fmla="*/ 329 w 344" name="T6"/>
                <a:gd fmla="*/ 7 h 35" name="T7"/>
                <a:gd fmla="*/ 317 w 344" name="T8"/>
                <a:gd fmla="*/ 10 h 35" name="T9"/>
                <a:gd fmla="*/ 225 w 344" name="T10"/>
                <a:gd fmla="*/ 21 h 35" name="T11"/>
                <a:gd fmla="*/ 217 w 344" name="T12"/>
                <a:gd fmla="*/ 21 h 35" name="T13"/>
                <a:gd fmla="*/ 213 w 344" name="T14"/>
                <a:gd fmla="*/ 22 h 35" name="T15"/>
                <a:gd fmla="*/ 211 w 344" name="T16"/>
                <a:gd fmla="*/ 21 h 35" name="T17"/>
                <a:gd fmla="*/ 199 w 344" name="T18"/>
                <a:gd fmla="*/ 23 h 35" name="T19"/>
                <a:gd fmla="*/ 182 w 344" name="T20"/>
                <a:gd fmla="*/ 24 h 35" name="T21"/>
                <a:gd fmla="*/ 161 w 344" name="T22"/>
                <a:gd fmla="*/ 25 h 35" name="T23"/>
                <a:gd fmla="*/ 155 w 344" name="T24"/>
                <a:gd fmla="*/ 25 h 35" name="T25"/>
                <a:gd fmla="*/ 152 w 344" name="T26"/>
                <a:gd fmla="*/ 24 h 35" name="T27"/>
                <a:gd fmla="*/ 152 w 344" name="T28"/>
                <a:gd fmla="*/ 26 h 35" name="T29"/>
                <a:gd fmla="*/ 146 w 344" name="T30"/>
                <a:gd fmla="*/ 24 h 35" name="T31"/>
                <a:gd fmla="*/ 140 w 344" name="T32"/>
                <a:gd fmla="*/ 25 h 35" name="T33"/>
                <a:gd fmla="*/ 134 w 344" name="T34"/>
                <a:gd fmla="*/ 26 h 35" name="T35"/>
                <a:gd fmla="*/ 130 w 344" name="T36"/>
                <a:gd fmla="*/ 25 h 35" name="T37"/>
                <a:gd fmla="*/ 113 w 344" name="T38"/>
                <a:gd fmla="*/ 30 h 35" name="T39"/>
                <a:gd fmla="*/ 112 w 344" name="T40"/>
                <a:gd fmla="*/ 32 h 35" name="T41"/>
                <a:gd fmla="*/ 93 w 344" name="T42"/>
                <a:gd fmla="*/ 31 h 35" name="T43"/>
                <a:gd fmla="*/ 93 w 344" name="T44"/>
                <a:gd fmla="*/ 27 h 35" name="T45"/>
                <a:gd fmla="*/ 75 w 344" name="T46"/>
                <a:gd fmla="*/ 28 h 35" name="T47"/>
                <a:gd fmla="*/ 72 w 344" name="T48"/>
                <a:gd fmla="*/ 27 h 35" name="T49"/>
                <a:gd fmla="*/ 17 w 344" name="T50"/>
                <a:gd fmla="*/ 29 h 35" name="T51"/>
                <a:gd fmla="*/ 0 w 344" name="T52"/>
                <a:gd fmla="*/ 30 h 35" name="T53"/>
                <a:gd fmla="*/ 0 w 344" name="T54"/>
                <a:gd fmla="*/ 27 h 35" name="T55"/>
                <a:gd fmla="*/ 22 w 344" name="T56"/>
                <a:gd fmla="*/ 28 h 35" name="T57"/>
                <a:gd fmla="*/ 90 w 344" name="T58"/>
                <a:gd fmla="*/ 25 h 35" name="T59"/>
                <a:gd fmla="*/ 93 w 344" name="T60"/>
                <a:gd fmla="*/ 25 h 35" name="T61"/>
                <a:gd fmla="*/ 93 w 344" name="T62"/>
                <a:gd fmla="*/ 21 h 35" name="T63"/>
                <a:gd fmla="*/ 134 w 344" name="T64"/>
                <a:gd fmla="*/ 21 h 35" name="T65"/>
                <a:gd fmla="*/ 133 w 344" name="T66"/>
                <a:gd fmla="*/ 23 h 35" name="T67"/>
                <a:gd fmla="*/ 231 w 344" name="T68"/>
                <a:gd fmla="*/ 18 h 35" name="T69"/>
                <a:gd fmla="*/ 261 w 344" name="T70"/>
                <a:gd fmla="*/ 15 h 35" name="T71"/>
                <a:gd fmla="*/ 331 w 344" name="T72"/>
                <a:gd fmla="*/ 3 h 35" name="T73"/>
                <a:gd fmla="*/ 334 w 344" name="T74"/>
                <a:gd fmla="*/ 1 h 35" name="T75"/>
                <a:gd fmla="*/ 343 w 344" name="T76"/>
                <a:gd fmla="*/ 0 h 35" name="T77"/>
                <a:gd fmla="*/ 99 w 344" name="T78"/>
                <a:gd fmla="*/ 24 h 35" name="T79"/>
                <a:gd fmla="*/ 121 w 344" name="T80"/>
                <a:gd fmla="*/ 21 h 35" name="T81"/>
                <a:gd fmla="*/ 99 w 344" name="T82"/>
                <a:gd fmla="*/ 24 h 3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5" w="344">
                  <a:moveTo>
                    <a:pt x="343" y="0"/>
                  </a:moveTo>
                  <a:cubicBezTo>
                    <a:pt x="344" y="1"/>
                    <a:pt x="344" y="2"/>
                    <a:pt x="344" y="2"/>
                  </a:cubicBezTo>
                  <a:cubicBezTo>
                    <a:pt x="341" y="6"/>
                    <a:pt x="336" y="5"/>
                    <a:pt x="332" y="8"/>
                  </a:cubicBezTo>
                  <a:cubicBezTo>
                    <a:pt x="330" y="8"/>
                    <a:pt x="330" y="7"/>
                    <a:pt x="329" y="7"/>
                  </a:cubicBezTo>
                  <a:cubicBezTo>
                    <a:pt x="325" y="8"/>
                    <a:pt x="320" y="8"/>
                    <a:pt x="317" y="10"/>
                  </a:cubicBezTo>
                  <a:cubicBezTo>
                    <a:pt x="285" y="12"/>
                    <a:pt x="255" y="20"/>
                    <a:pt x="225" y="21"/>
                  </a:cubicBezTo>
                  <a:cubicBezTo>
                    <a:pt x="222" y="21"/>
                    <a:pt x="219" y="20"/>
                    <a:pt x="217" y="21"/>
                  </a:cubicBezTo>
                  <a:cubicBezTo>
                    <a:pt x="216" y="21"/>
                    <a:pt x="215" y="22"/>
                    <a:pt x="213" y="22"/>
                  </a:cubicBezTo>
                  <a:cubicBezTo>
                    <a:pt x="213" y="22"/>
                    <a:pt x="212" y="21"/>
                    <a:pt x="211" y="21"/>
                  </a:cubicBezTo>
                  <a:cubicBezTo>
                    <a:pt x="208" y="21"/>
                    <a:pt x="203" y="23"/>
                    <a:pt x="199" y="23"/>
                  </a:cubicBezTo>
                  <a:cubicBezTo>
                    <a:pt x="193" y="24"/>
                    <a:pt x="187" y="24"/>
                    <a:pt x="182" y="24"/>
                  </a:cubicBezTo>
                  <a:cubicBezTo>
                    <a:pt x="175" y="25"/>
                    <a:pt x="168" y="24"/>
                    <a:pt x="161" y="25"/>
                  </a:cubicBezTo>
                  <a:cubicBezTo>
                    <a:pt x="159" y="24"/>
                    <a:pt x="157" y="25"/>
                    <a:pt x="155" y="25"/>
                  </a:cubicBezTo>
                  <a:cubicBezTo>
                    <a:pt x="154" y="25"/>
                    <a:pt x="153" y="24"/>
                    <a:pt x="152" y="24"/>
                  </a:cubicBezTo>
                  <a:cubicBezTo>
                    <a:pt x="152" y="25"/>
                    <a:pt x="152" y="26"/>
                    <a:pt x="152" y="26"/>
                  </a:cubicBezTo>
                  <a:cubicBezTo>
                    <a:pt x="150" y="26"/>
                    <a:pt x="148" y="24"/>
                    <a:pt x="146" y="24"/>
                  </a:cubicBezTo>
                  <a:cubicBezTo>
                    <a:pt x="144" y="24"/>
                    <a:pt x="143" y="25"/>
                    <a:pt x="140" y="25"/>
                  </a:cubicBezTo>
                  <a:cubicBezTo>
                    <a:pt x="138" y="25"/>
                    <a:pt x="135" y="26"/>
                    <a:pt x="134" y="26"/>
                  </a:cubicBezTo>
                  <a:cubicBezTo>
                    <a:pt x="132" y="26"/>
                    <a:pt x="131" y="25"/>
                    <a:pt x="130" y="25"/>
                  </a:cubicBezTo>
                  <a:cubicBezTo>
                    <a:pt x="124" y="26"/>
                    <a:pt x="120" y="33"/>
                    <a:pt x="113" y="30"/>
                  </a:cubicBezTo>
                  <a:cubicBezTo>
                    <a:pt x="112" y="30"/>
                    <a:pt x="113" y="32"/>
                    <a:pt x="112" y="32"/>
                  </a:cubicBezTo>
                  <a:cubicBezTo>
                    <a:pt x="107" y="32"/>
                    <a:pt x="98" y="35"/>
                    <a:pt x="93" y="31"/>
                  </a:cubicBezTo>
                  <a:cubicBezTo>
                    <a:pt x="93" y="31"/>
                    <a:pt x="93" y="28"/>
                    <a:pt x="93" y="27"/>
                  </a:cubicBezTo>
                  <a:cubicBezTo>
                    <a:pt x="87" y="28"/>
                    <a:pt x="80" y="27"/>
                    <a:pt x="75" y="28"/>
                  </a:cubicBezTo>
                  <a:cubicBezTo>
                    <a:pt x="73" y="28"/>
                    <a:pt x="72" y="28"/>
                    <a:pt x="72" y="27"/>
                  </a:cubicBezTo>
                  <a:cubicBezTo>
                    <a:pt x="52" y="30"/>
                    <a:pt x="35" y="30"/>
                    <a:pt x="17" y="29"/>
                  </a:cubicBezTo>
                  <a:cubicBezTo>
                    <a:pt x="13" y="31"/>
                    <a:pt x="7" y="31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7" y="26"/>
                    <a:pt x="14" y="28"/>
                    <a:pt x="22" y="28"/>
                  </a:cubicBezTo>
                  <a:cubicBezTo>
                    <a:pt x="45" y="28"/>
                    <a:pt x="70" y="26"/>
                    <a:pt x="90" y="25"/>
                  </a:cubicBezTo>
                  <a:cubicBezTo>
                    <a:pt x="91" y="25"/>
                    <a:pt x="91" y="26"/>
                    <a:pt x="93" y="25"/>
                  </a:cubicBezTo>
                  <a:cubicBezTo>
                    <a:pt x="94" y="24"/>
                    <a:pt x="92" y="22"/>
                    <a:pt x="93" y="21"/>
                  </a:cubicBezTo>
                  <a:cubicBezTo>
                    <a:pt x="107" y="18"/>
                    <a:pt x="122" y="16"/>
                    <a:pt x="134" y="21"/>
                  </a:cubicBezTo>
                  <a:cubicBezTo>
                    <a:pt x="135" y="22"/>
                    <a:pt x="133" y="22"/>
                    <a:pt x="133" y="23"/>
                  </a:cubicBezTo>
                  <a:cubicBezTo>
                    <a:pt x="162" y="23"/>
                    <a:pt x="200" y="21"/>
                    <a:pt x="231" y="18"/>
                  </a:cubicBezTo>
                  <a:cubicBezTo>
                    <a:pt x="240" y="17"/>
                    <a:pt x="250" y="17"/>
                    <a:pt x="261" y="15"/>
                  </a:cubicBezTo>
                  <a:cubicBezTo>
                    <a:pt x="283" y="11"/>
                    <a:pt x="309" y="9"/>
                    <a:pt x="331" y="3"/>
                  </a:cubicBezTo>
                  <a:cubicBezTo>
                    <a:pt x="333" y="3"/>
                    <a:pt x="333" y="2"/>
                    <a:pt x="334" y="1"/>
                  </a:cubicBezTo>
                  <a:cubicBezTo>
                    <a:pt x="337" y="1"/>
                    <a:pt x="341" y="0"/>
                    <a:pt x="343" y="0"/>
                  </a:cubicBezTo>
                  <a:close/>
                  <a:moveTo>
                    <a:pt x="99" y="24"/>
                  </a:moveTo>
                  <a:cubicBezTo>
                    <a:pt x="105" y="23"/>
                    <a:pt x="115" y="23"/>
                    <a:pt x="121" y="21"/>
                  </a:cubicBezTo>
                  <a:cubicBezTo>
                    <a:pt x="112" y="19"/>
                    <a:pt x="106" y="21"/>
                    <a:pt x="9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" name="Freeform 212"/>
            <p:cNvSpPr/>
            <p:nvPr/>
          </p:nvSpPr>
          <p:spPr bwMode="auto">
            <a:xfrm>
              <a:off x="6888163" y="5800725"/>
              <a:ext cx="357187" cy="123825"/>
            </a:xfrm>
            <a:custGeom>
              <a:gdLst>
                <a:gd fmla="*/ 41 w 95" name="T0"/>
                <a:gd fmla="*/ 0 h 33" name="T1"/>
                <a:gd fmla="*/ 42 w 95" name="T2"/>
                <a:gd fmla="*/ 1 h 33" name="T3"/>
                <a:gd fmla="*/ 23 w 95" name="T4"/>
                <a:gd fmla="*/ 29 h 33" name="T5"/>
                <a:gd fmla="*/ 39 w 95" name="T6"/>
                <a:gd fmla="*/ 23 h 33" name="T7"/>
                <a:gd fmla="*/ 63 w 95" name="T8"/>
                <a:gd fmla="*/ 6 h 33" name="T9"/>
                <a:gd fmla="*/ 65 w 95" name="T10"/>
                <a:gd fmla="*/ 7 h 33" name="T11"/>
                <a:gd fmla="*/ 57 w 95" name="T12"/>
                <a:gd fmla="*/ 27 h 33" name="T13"/>
                <a:gd fmla="*/ 94 w 95" name="T14"/>
                <a:gd fmla="*/ 6 h 33" name="T15"/>
                <a:gd fmla="*/ 94 w 95" name="T16"/>
                <a:gd fmla="*/ 12 h 33" name="T17"/>
                <a:gd fmla="*/ 92 w 95" name="T18"/>
                <a:gd fmla="*/ 9 h 33" name="T19"/>
                <a:gd fmla="*/ 57 w 95" name="T20"/>
                <a:gd fmla="*/ 29 h 33" name="T21"/>
                <a:gd fmla="*/ 62 w 95" name="T22"/>
                <a:gd fmla="*/ 8 h 33" name="T23"/>
                <a:gd fmla="*/ 44 w 95" name="T24"/>
                <a:gd fmla="*/ 20 h 33" name="T25"/>
                <a:gd fmla="*/ 22 w 95" name="T26"/>
                <a:gd fmla="*/ 33 h 33" name="T27"/>
                <a:gd fmla="*/ 36 w 95" name="T28"/>
                <a:gd fmla="*/ 7 h 33" name="T29"/>
                <a:gd fmla="*/ 28 w 95" name="T30"/>
                <a:gd fmla="*/ 14 h 33" name="T31"/>
                <a:gd fmla="*/ 24 w 95" name="T32"/>
                <a:gd fmla="*/ 17 h 33" name="T33"/>
                <a:gd fmla="*/ 3 w 95" name="T34"/>
                <a:gd fmla="*/ 29 h 33" name="T35"/>
                <a:gd fmla="*/ 6 w 95" name="T36"/>
                <a:gd fmla="*/ 18 h 33" name="T37"/>
                <a:gd fmla="*/ 8 w 95" name="T38"/>
                <a:gd fmla="*/ 17 h 33" name="T39"/>
                <a:gd fmla="*/ 9 w 95" name="T40"/>
                <a:gd fmla="*/ 13 h 33" name="T41"/>
                <a:gd fmla="*/ 12 w 95" name="T42"/>
                <a:gd fmla="*/ 11 h 33" name="T43"/>
                <a:gd fmla="*/ 22 w 95" name="T44"/>
                <a:gd fmla="*/ 2 h 33" name="T45"/>
                <a:gd fmla="*/ 5 w 95" name="T46"/>
                <a:gd fmla="*/ 25 h 33" name="T47"/>
                <a:gd fmla="*/ 16 w 95" name="T48"/>
                <a:gd fmla="*/ 20 h 33" name="T49"/>
                <a:gd fmla="*/ 31 w 95" name="T50"/>
                <a:gd fmla="*/ 9 h 33" name="T51"/>
                <a:gd fmla="*/ 41 w 95" name="T52"/>
                <a:gd fmla="*/ 0 h 3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" w="95">
                  <a:moveTo>
                    <a:pt x="41" y="0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38" y="12"/>
                    <a:pt x="27" y="17"/>
                    <a:pt x="23" y="29"/>
                  </a:cubicBezTo>
                  <a:cubicBezTo>
                    <a:pt x="30" y="30"/>
                    <a:pt x="34" y="24"/>
                    <a:pt x="39" y="23"/>
                  </a:cubicBezTo>
                  <a:cubicBezTo>
                    <a:pt x="46" y="16"/>
                    <a:pt x="53" y="10"/>
                    <a:pt x="63" y="6"/>
                  </a:cubicBezTo>
                  <a:cubicBezTo>
                    <a:pt x="63" y="6"/>
                    <a:pt x="64" y="7"/>
                    <a:pt x="65" y="7"/>
                  </a:cubicBezTo>
                  <a:cubicBezTo>
                    <a:pt x="64" y="16"/>
                    <a:pt x="56" y="19"/>
                    <a:pt x="57" y="27"/>
                  </a:cubicBezTo>
                  <a:cubicBezTo>
                    <a:pt x="71" y="22"/>
                    <a:pt x="81" y="10"/>
                    <a:pt x="94" y="6"/>
                  </a:cubicBezTo>
                  <a:cubicBezTo>
                    <a:pt x="95" y="8"/>
                    <a:pt x="95" y="9"/>
                    <a:pt x="94" y="12"/>
                  </a:cubicBezTo>
                  <a:cubicBezTo>
                    <a:pt x="92" y="12"/>
                    <a:pt x="91" y="10"/>
                    <a:pt x="92" y="9"/>
                  </a:cubicBezTo>
                  <a:cubicBezTo>
                    <a:pt x="78" y="15"/>
                    <a:pt x="71" y="24"/>
                    <a:pt x="57" y="29"/>
                  </a:cubicBezTo>
                  <a:cubicBezTo>
                    <a:pt x="52" y="22"/>
                    <a:pt x="63" y="16"/>
                    <a:pt x="62" y="8"/>
                  </a:cubicBezTo>
                  <a:cubicBezTo>
                    <a:pt x="55" y="10"/>
                    <a:pt x="50" y="18"/>
                    <a:pt x="44" y="20"/>
                  </a:cubicBezTo>
                  <a:cubicBezTo>
                    <a:pt x="38" y="26"/>
                    <a:pt x="32" y="31"/>
                    <a:pt x="22" y="33"/>
                  </a:cubicBezTo>
                  <a:cubicBezTo>
                    <a:pt x="18" y="23"/>
                    <a:pt x="32" y="15"/>
                    <a:pt x="36" y="7"/>
                  </a:cubicBezTo>
                  <a:cubicBezTo>
                    <a:pt x="33" y="8"/>
                    <a:pt x="31" y="11"/>
                    <a:pt x="28" y="14"/>
                  </a:cubicBezTo>
                  <a:cubicBezTo>
                    <a:pt x="25" y="14"/>
                    <a:pt x="25" y="16"/>
                    <a:pt x="24" y="17"/>
                  </a:cubicBezTo>
                  <a:cubicBezTo>
                    <a:pt x="16" y="20"/>
                    <a:pt x="11" y="28"/>
                    <a:pt x="3" y="29"/>
                  </a:cubicBezTo>
                  <a:cubicBezTo>
                    <a:pt x="0" y="25"/>
                    <a:pt x="5" y="22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5"/>
                    <a:pt x="9" y="15"/>
                    <a:pt x="9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7"/>
                    <a:pt x="17" y="1"/>
                    <a:pt x="22" y="2"/>
                  </a:cubicBezTo>
                  <a:cubicBezTo>
                    <a:pt x="17" y="10"/>
                    <a:pt x="9" y="16"/>
                    <a:pt x="5" y="25"/>
                  </a:cubicBezTo>
                  <a:cubicBezTo>
                    <a:pt x="9" y="25"/>
                    <a:pt x="13" y="22"/>
                    <a:pt x="16" y="20"/>
                  </a:cubicBezTo>
                  <a:cubicBezTo>
                    <a:pt x="21" y="17"/>
                    <a:pt x="26" y="13"/>
                    <a:pt x="31" y="9"/>
                  </a:cubicBezTo>
                  <a:cubicBezTo>
                    <a:pt x="34" y="6"/>
                    <a:pt x="37" y="3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9" name="Freeform 213"/>
            <p:cNvSpPr>
              <a:spLocks noEditPoints="1"/>
            </p:cNvSpPr>
            <p:nvPr/>
          </p:nvSpPr>
          <p:spPr bwMode="auto">
            <a:xfrm>
              <a:off x="7289800" y="5905500"/>
              <a:ext cx="1174750" cy="106363"/>
            </a:xfrm>
            <a:custGeom>
              <a:gdLst>
                <a:gd fmla="*/ 167 w 313" name="T0"/>
                <a:gd fmla="*/ 11 h 28" name="T1"/>
                <a:gd fmla="*/ 201 w 313" name="T2"/>
                <a:gd fmla="*/ 8 h 28" name="T3"/>
                <a:gd fmla="*/ 230 w 313" name="T4"/>
                <a:gd fmla="*/ 10 h 28" name="T5"/>
                <a:gd fmla="*/ 304 w 313" name="T6"/>
                <a:gd fmla="*/ 19 h 28" name="T7"/>
                <a:gd fmla="*/ 313 w 313" name="T8"/>
                <a:gd fmla="*/ 24 h 28" name="T9"/>
                <a:gd fmla="*/ 311 w 313" name="T10"/>
                <a:gd fmla="*/ 28 h 28" name="T11"/>
                <a:gd fmla="*/ 227 w 313" name="T12"/>
                <a:gd fmla="*/ 24 h 28" name="T13"/>
                <a:gd fmla="*/ 180 w 313" name="T14"/>
                <a:gd fmla="*/ 19 h 28" name="T15"/>
                <a:gd fmla="*/ 156 w 313" name="T16"/>
                <a:gd fmla="*/ 25 h 28" name="T17"/>
                <a:gd fmla="*/ 138 w 313" name="T18"/>
                <a:gd fmla="*/ 25 h 28" name="T19"/>
                <a:gd fmla="*/ 154 w 313" name="T20"/>
                <a:gd fmla="*/ 20 h 28" name="T21"/>
                <a:gd fmla="*/ 105 w 313" name="T22"/>
                <a:gd fmla="*/ 21 h 28" name="T23"/>
                <a:gd fmla="*/ 96 w 313" name="T24"/>
                <a:gd fmla="*/ 19 h 28" name="T25"/>
                <a:gd fmla="*/ 73 w 313" name="T26"/>
                <a:gd fmla="*/ 16 h 28" name="T27"/>
                <a:gd fmla="*/ 69 w 313" name="T28"/>
                <a:gd fmla="*/ 15 h 28" name="T29"/>
                <a:gd fmla="*/ 53 w 313" name="T30"/>
                <a:gd fmla="*/ 19 h 28" name="T31"/>
                <a:gd fmla="*/ 47 w 313" name="T32"/>
                <a:gd fmla="*/ 14 h 28" name="T33"/>
                <a:gd fmla="*/ 8 w 313" name="T34"/>
                <a:gd fmla="*/ 20 h 28" name="T35"/>
                <a:gd fmla="*/ 34 w 313" name="T36"/>
                <a:gd fmla="*/ 6 h 28" name="T37"/>
                <a:gd fmla="*/ 66 w 313" name="T38"/>
                <a:gd fmla="*/ 7 h 28" name="T39"/>
                <a:gd fmla="*/ 99 w 313" name="T40"/>
                <a:gd fmla="*/ 13 h 28" name="T41"/>
                <a:gd fmla="*/ 168 w 313" name="T42"/>
                <a:gd fmla="*/ 7 h 28" name="T43"/>
                <a:gd fmla="*/ 32 w 313" name="T44"/>
                <a:gd fmla="*/ 10 h 28" name="T45"/>
                <a:gd fmla="*/ 32 w 313" name="T46"/>
                <a:gd fmla="*/ 10 h 28" name="T47"/>
                <a:gd fmla="*/ 40 w 313" name="T48"/>
                <a:gd fmla="*/ 13 h 28" name="T49"/>
                <a:gd fmla="*/ 51 w 313" name="T50"/>
                <a:gd fmla="*/ 4 h 28" name="T51"/>
                <a:gd fmla="*/ 90 w 313" name="T52"/>
                <a:gd fmla="*/ 13 h 28" name="T53"/>
                <a:gd fmla="*/ 71 w 313" name="T54"/>
                <a:gd fmla="*/ 8 h 28" name="T55"/>
                <a:gd fmla="*/ 90 w 313" name="T56"/>
                <a:gd fmla="*/ 13 h 28" name="T57"/>
                <a:gd fmla="*/ 67 w 313" name="T58"/>
                <a:gd fmla="*/ 10 h 28" name="T59"/>
                <a:gd fmla="*/ 202 w 313" name="T60"/>
                <a:gd fmla="*/ 10 h 28" name="T61"/>
                <a:gd fmla="*/ 208 w 313" name="T62"/>
                <a:gd fmla="*/ 13 h 28" name="T63"/>
                <a:gd fmla="*/ 29 w 313" name="T64"/>
                <a:gd fmla="*/ 13 h 28" name="T65"/>
                <a:gd fmla="*/ 29 w 313" name="T66"/>
                <a:gd fmla="*/ 13 h 28" name="T67"/>
                <a:gd fmla="*/ 221 w 313" name="T68"/>
                <a:gd fmla="*/ 13 h 28" name="T69"/>
                <a:gd fmla="*/ 245 w 313" name="T70"/>
                <a:gd fmla="*/ 15 h 28" name="T71"/>
                <a:gd fmla="*/ 265 w 313" name="T72"/>
                <a:gd fmla="*/ 13 h 28" name="T73"/>
                <a:gd fmla="*/ 151 w 313" name="T74"/>
                <a:gd fmla="*/ 16 h 28" name="T75"/>
                <a:gd fmla="*/ 151 w 313" name="T76"/>
                <a:gd fmla="*/ 13 h 28" name="T77"/>
                <a:gd fmla="*/ 272 w 313" name="T78"/>
                <a:gd fmla="*/ 19 h 28" name="T79"/>
                <a:gd fmla="*/ 298 w 313" name="T80"/>
                <a:gd fmla="*/ 20 h 28" name="T81"/>
                <a:gd fmla="*/ 213 w 313" name="T82"/>
                <a:gd fmla="*/ 19 h 28" name="T83"/>
                <a:gd fmla="*/ 213 w 313" name="T84"/>
                <a:gd fmla="*/ 19 h 28" name="T85"/>
                <a:gd fmla="*/ 255 w 313" name="T86"/>
                <a:gd fmla="*/ 23 h 2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8" w="313">
                  <a:moveTo>
                    <a:pt x="175" y="7"/>
                  </a:moveTo>
                  <a:cubicBezTo>
                    <a:pt x="173" y="9"/>
                    <a:pt x="170" y="10"/>
                    <a:pt x="167" y="11"/>
                  </a:cubicBezTo>
                  <a:cubicBezTo>
                    <a:pt x="170" y="14"/>
                    <a:pt x="175" y="11"/>
                    <a:pt x="178" y="9"/>
                  </a:cubicBezTo>
                  <a:cubicBezTo>
                    <a:pt x="185" y="8"/>
                    <a:pt x="193" y="7"/>
                    <a:pt x="201" y="8"/>
                  </a:cubicBezTo>
                  <a:cubicBezTo>
                    <a:pt x="205" y="8"/>
                    <a:pt x="209" y="10"/>
                    <a:pt x="213" y="10"/>
                  </a:cubicBezTo>
                  <a:cubicBezTo>
                    <a:pt x="218" y="11"/>
                    <a:pt x="224" y="10"/>
                    <a:pt x="230" y="10"/>
                  </a:cubicBezTo>
                  <a:cubicBezTo>
                    <a:pt x="251" y="11"/>
                    <a:pt x="274" y="11"/>
                    <a:pt x="292" y="14"/>
                  </a:cubicBezTo>
                  <a:cubicBezTo>
                    <a:pt x="295" y="17"/>
                    <a:pt x="299" y="18"/>
                    <a:pt x="304" y="19"/>
                  </a:cubicBezTo>
                  <a:cubicBezTo>
                    <a:pt x="305" y="20"/>
                    <a:pt x="305" y="21"/>
                    <a:pt x="304" y="22"/>
                  </a:cubicBezTo>
                  <a:cubicBezTo>
                    <a:pt x="308" y="22"/>
                    <a:pt x="311" y="22"/>
                    <a:pt x="313" y="24"/>
                  </a:cubicBezTo>
                  <a:cubicBezTo>
                    <a:pt x="313" y="26"/>
                    <a:pt x="311" y="25"/>
                    <a:pt x="310" y="26"/>
                  </a:cubicBezTo>
                  <a:cubicBezTo>
                    <a:pt x="309" y="26"/>
                    <a:pt x="311" y="27"/>
                    <a:pt x="311" y="28"/>
                  </a:cubicBezTo>
                  <a:cubicBezTo>
                    <a:pt x="300" y="25"/>
                    <a:pt x="288" y="27"/>
                    <a:pt x="275" y="27"/>
                  </a:cubicBezTo>
                  <a:cubicBezTo>
                    <a:pt x="259" y="26"/>
                    <a:pt x="243" y="25"/>
                    <a:pt x="227" y="24"/>
                  </a:cubicBezTo>
                  <a:cubicBezTo>
                    <a:pt x="217" y="23"/>
                    <a:pt x="208" y="22"/>
                    <a:pt x="199" y="21"/>
                  </a:cubicBezTo>
                  <a:cubicBezTo>
                    <a:pt x="192" y="20"/>
                    <a:pt x="186" y="18"/>
                    <a:pt x="180" y="19"/>
                  </a:cubicBezTo>
                  <a:cubicBezTo>
                    <a:pt x="174" y="20"/>
                    <a:pt x="165" y="18"/>
                    <a:pt x="161" y="19"/>
                  </a:cubicBezTo>
                  <a:cubicBezTo>
                    <a:pt x="158" y="20"/>
                    <a:pt x="158" y="23"/>
                    <a:pt x="156" y="25"/>
                  </a:cubicBezTo>
                  <a:cubicBezTo>
                    <a:pt x="154" y="25"/>
                    <a:pt x="153" y="24"/>
                    <a:pt x="151" y="26"/>
                  </a:cubicBezTo>
                  <a:cubicBezTo>
                    <a:pt x="147" y="25"/>
                    <a:pt x="143" y="26"/>
                    <a:pt x="138" y="25"/>
                  </a:cubicBezTo>
                  <a:cubicBezTo>
                    <a:pt x="140" y="20"/>
                    <a:pt x="146" y="24"/>
                    <a:pt x="150" y="23"/>
                  </a:cubicBezTo>
                  <a:cubicBezTo>
                    <a:pt x="153" y="23"/>
                    <a:pt x="152" y="21"/>
                    <a:pt x="154" y="20"/>
                  </a:cubicBezTo>
                  <a:cubicBezTo>
                    <a:pt x="146" y="19"/>
                    <a:pt x="135" y="23"/>
                    <a:pt x="127" y="25"/>
                  </a:cubicBezTo>
                  <a:cubicBezTo>
                    <a:pt x="120" y="24"/>
                    <a:pt x="113" y="22"/>
                    <a:pt x="105" y="21"/>
                  </a:cubicBezTo>
                  <a:cubicBezTo>
                    <a:pt x="103" y="20"/>
                    <a:pt x="100" y="19"/>
                    <a:pt x="97" y="18"/>
                  </a:cubicBezTo>
                  <a:cubicBezTo>
                    <a:pt x="97" y="18"/>
                    <a:pt x="96" y="19"/>
                    <a:pt x="96" y="19"/>
                  </a:cubicBezTo>
                  <a:cubicBezTo>
                    <a:pt x="94" y="19"/>
                    <a:pt x="90" y="18"/>
                    <a:pt x="88" y="18"/>
                  </a:cubicBezTo>
                  <a:cubicBezTo>
                    <a:pt x="83" y="18"/>
                    <a:pt x="77" y="17"/>
                    <a:pt x="73" y="16"/>
                  </a:cubicBezTo>
                  <a:cubicBezTo>
                    <a:pt x="72" y="16"/>
                    <a:pt x="73" y="16"/>
                    <a:pt x="71" y="15"/>
                  </a:cubicBezTo>
                  <a:cubicBezTo>
                    <a:pt x="71" y="15"/>
                    <a:pt x="69" y="15"/>
                    <a:pt x="69" y="15"/>
                  </a:cubicBezTo>
                  <a:cubicBezTo>
                    <a:pt x="66" y="14"/>
                    <a:pt x="65" y="11"/>
                    <a:pt x="62" y="10"/>
                  </a:cubicBezTo>
                  <a:cubicBezTo>
                    <a:pt x="58" y="12"/>
                    <a:pt x="49" y="13"/>
                    <a:pt x="53" y="19"/>
                  </a:cubicBezTo>
                  <a:cubicBezTo>
                    <a:pt x="52" y="19"/>
                    <a:pt x="50" y="16"/>
                    <a:pt x="47" y="17"/>
                  </a:cubicBezTo>
                  <a:cubicBezTo>
                    <a:pt x="47" y="16"/>
                    <a:pt x="46" y="15"/>
                    <a:pt x="47" y="14"/>
                  </a:cubicBezTo>
                  <a:cubicBezTo>
                    <a:pt x="33" y="17"/>
                    <a:pt x="25" y="19"/>
                    <a:pt x="12" y="22"/>
                  </a:cubicBezTo>
                  <a:cubicBezTo>
                    <a:pt x="11" y="21"/>
                    <a:pt x="9" y="21"/>
                    <a:pt x="8" y="20"/>
                  </a:cubicBezTo>
                  <a:cubicBezTo>
                    <a:pt x="5" y="21"/>
                    <a:pt x="4" y="24"/>
                    <a:pt x="0" y="24"/>
                  </a:cubicBezTo>
                  <a:cubicBezTo>
                    <a:pt x="8" y="15"/>
                    <a:pt x="21" y="11"/>
                    <a:pt x="34" y="6"/>
                  </a:cubicBezTo>
                  <a:cubicBezTo>
                    <a:pt x="39" y="3"/>
                    <a:pt x="44" y="0"/>
                    <a:pt x="50" y="1"/>
                  </a:cubicBezTo>
                  <a:cubicBezTo>
                    <a:pt x="56" y="1"/>
                    <a:pt x="61" y="7"/>
                    <a:pt x="66" y="7"/>
                  </a:cubicBezTo>
                  <a:cubicBezTo>
                    <a:pt x="70" y="7"/>
                    <a:pt x="73" y="4"/>
                    <a:pt x="77" y="4"/>
                  </a:cubicBezTo>
                  <a:cubicBezTo>
                    <a:pt x="85" y="5"/>
                    <a:pt x="92" y="10"/>
                    <a:pt x="99" y="13"/>
                  </a:cubicBezTo>
                  <a:cubicBezTo>
                    <a:pt x="104" y="16"/>
                    <a:pt x="105" y="17"/>
                    <a:pt x="113" y="17"/>
                  </a:cubicBezTo>
                  <a:cubicBezTo>
                    <a:pt x="130" y="16"/>
                    <a:pt x="151" y="9"/>
                    <a:pt x="168" y="7"/>
                  </a:cubicBezTo>
                  <a:cubicBezTo>
                    <a:pt x="170" y="7"/>
                    <a:pt x="173" y="5"/>
                    <a:pt x="175" y="7"/>
                  </a:cubicBezTo>
                  <a:close/>
                  <a:moveTo>
                    <a:pt x="32" y="10"/>
                  </a:moveTo>
                  <a:cubicBezTo>
                    <a:pt x="37" y="7"/>
                    <a:pt x="44" y="6"/>
                    <a:pt x="48" y="3"/>
                  </a:cubicBezTo>
                  <a:cubicBezTo>
                    <a:pt x="42" y="4"/>
                    <a:pt x="36" y="7"/>
                    <a:pt x="32" y="10"/>
                  </a:cubicBezTo>
                  <a:close/>
                  <a:moveTo>
                    <a:pt x="54" y="6"/>
                  </a:moveTo>
                  <a:cubicBezTo>
                    <a:pt x="50" y="9"/>
                    <a:pt x="44" y="10"/>
                    <a:pt x="40" y="13"/>
                  </a:cubicBezTo>
                  <a:cubicBezTo>
                    <a:pt x="47" y="12"/>
                    <a:pt x="52" y="10"/>
                    <a:pt x="58" y="7"/>
                  </a:cubicBezTo>
                  <a:cubicBezTo>
                    <a:pt x="55" y="5"/>
                    <a:pt x="55" y="4"/>
                    <a:pt x="51" y="4"/>
                  </a:cubicBezTo>
                  <a:cubicBezTo>
                    <a:pt x="52" y="5"/>
                    <a:pt x="54" y="4"/>
                    <a:pt x="54" y="6"/>
                  </a:cubicBezTo>
                  <a:close/>
                  <a:moveTo>
                    <a:pt x="90" y="13"/>
                  </a:moveTo>
                  <a:cubicBezTo>
                    <a:pt x="89" y="12"/>
                    <a:pt x="88" y="11"/>
                    <a:pt x="87" y="10"/>
                  </a:cubicBezTo>
                  <a:cubicBezTo>
                    <a:pt x="82" y="8"/>
                    <a:pt x="76" y="7"/>
                    <a:pt x="71" y="8"/>
                  </a:cubicBezTo>
                  <a:cubicBezTo>
                    <a:pt x="79" y="10"/>
                    <a:pt x="87" y="13"/>
                    <a:pt x="96" y="16"/>
                  </a:cubicBezTo>
                  <a:cubicBezTo>
                    <a:pt x="95" y="13"/>
                    <a:pt x="92" y="14"/>
                    <a:pt x="90" y="13"/>
                  </a:cubicBezTo>
                  <a:close/>
                  <a:moveTo>
                    <a:pt x="83" y="14"/>
                  </a:moveTo>
                  <a:cubicBezTo>
                    <a:pt x="78" y="13"/>
                    <a:pt x="72" y="10"/>
                    <a:pt x="67" y="10"/>
                  </a:cubicBezTo>
                  <a:cubicBezTo>
                    <a:pt x="71" y="14"/>
                    <a:pt x="78" y="15"/>
                    <a:pt x="83" y="14"/>
                  </a:cubicBezTo>
                  <a:close/>
                  <a:moveTo>
                    <a:pt x="202" y="10"/>
                  </a:moveTo>
                  <a:cubicBezTo>
                    <a:pt x="194" y="10"/>
                    <a:pt x="182" y="10"/>
                    <a:pt x="176" y="13"/>
                  </a:cubicBezTo>
                  <a:cubicBezTo>
                    <a:pt x="187" y="11"/>
                    <a:pt x="199" y="12"/>
                    <a:pt x="208" y="13"/>
                  </a:cubicBezTo>
                  <a:cubicBezTo>
                    <a:pt x="206" y="11"/>
                    <a:pt x="205" y="11"/>
                    <a:pt x="202" y="10"/>
                  </a:cubicBezTo>
                  <a:close/>
                  <a:moveTo>
                    <a:pt x="29" y="13"/>
                  </a:moveTo>
                  <a:cubicBezTo>
                    <a:pt x="31" y="13"/>
                    <a:pt x="33" y="12"/>
                    <a:pt x="34" y="11"/>
                  </a:cubicBezTo>
                  <a:cubicBezTo>
                    <a:pt x="31" y="11"/>
                    <a:pt x="30" y="12"/>
                    <a:pt x="29" y="13"/>
                  </a:cubicBezTo>
                  <a:close/>
                  <a:moveTo>
                    <a:pt x="265" y="13"/>
                  </a:moveTo>
                  <a:cubicBezTo>
                    <a:pt x="250" y="14"/>
                    <a:pt x="235" y="11"/>
                    <a:pt x="221" y="13"/>
                  </a:cubicBezTo>
                  <a:cubicBezTo>
                    <a:pt x="226" y="17"/>
                    <a:pt x="237" y="15"/>
                    <a:pt x="243" y="17"/>
                  </a:cubicBezTo>
                  <a:cubicBezTo>
                    <a:pt x="243" y="16"/>
                    <a:pt x="243" y="15"/>
                    <a:pt x="245" y="15"/>
                  </a:cubicBezTo>
                  <a:cubicBezTo>
                    <a:pt x="258" y="17"/>
                    <a:pt x="272" y="15"/>
                    <a:pt x="284" y="16"/>
                  </a:cubicBezTo>
                  <a:cubicBezTo>
                    <a:pt x="279" y="12"/>
                    <a:pt x="271" y="15"/>
                    <a:pt x="265" y="13"/>
                  </a:cubicBezTo>
                  <a:close/>
                  <a:moveTo>
                    <a:pt x="115" y="19"/>
                  </a:moveTo>
                  <a:cubicBezTo>
                    <a:pt x="127" y="23"/>
                    <a:pt x="140" y="20"/>
                    <a:pt x="151" y="16"/>
                  </a:cubicBezTo>
                  <a:cubicBezTo>
                    <a:pt x="150" y="15"/>
                    <a:pt x="149" y="17"/>
                    <a:pt x="149" y="16"/>
                  </a:cubicBezTo>
                  <a:cubicBezTo>
                    <a:pt x="149" y="13"/>
                    <a:pt x="150" y="13"/>
                    <a:pt x="151" y="13"/>
                  </a:cubicBezTo>
                  <a:cubicBezTo>
                    <a:pt x="138" y="15"/>
                    <a:pt x="128" y="17"/>
                    <a:pt x="115" y="19"/>
                  </a:cubicBezTo>
                  <a:close/>
                  <a:moveTo>
                    <a:pt x="272" y="19"/>
                  </a:moveTo>
                  <a:cubicBezTo>
                    <a:pt x="268" y="19"/>
                    <a:pt x="264" y="18"/>
                    <a:pt x="262" y="19"/>
                  </a:cubicBezTo>
                  <a:cubicBezTo>
                    <a:pt x="276" y="20"/>
                    <a:pt x="286" y="23"/>
                    <a:pt x="298" y="20"/>
                  </a:cubicBezTo>
                  <a:cubicBezTo>
                    <a:pt x="291" y="17"/>
                    <a:pt x="281" y="18"/>
                    <a:pt x="272" y="19"/>
                  </a:cubicBezTo>
                  <a:close/>
                  <a:moveTo>
                    <a:pt x="213" y="19"/>
                  </a:moveTo>
                  <a:cubicBezTo>
                    <a:pt x="224" y="20"/>
                    <a:pt x="231" y="22"/>
                    <a:pt x="243" y="22"/>
                  </a:cubicBezTo>
                  <a:cubicBezTo>
                    <a:pt x="233" y="19"/>
                    <a:pt x="222" y="18"/>
                    <a:pt x="213" y="19"/>
                  </a:cubicBezTo>
                  <a:close/>
                  <a:moveTo>
                    <a:pt x="258" y="24"/>
                  </a:moveTo>
                  <a:cubicBezTo>
                    <a:pt x="259" y="22"/>
                    <a:pt x="255" y="23"/>
                    <a:pt x="255" y="23"/>
                  </a:cubicBezTo>
                  <a:cubicBezTo>
                    <a:pt x="257" y="23"/>
                    <a:pt x="257" y="24"/>
                    <a:pt x="2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" name="Freeform 214"/>
            <p:cNvSpPr>
              <a:spLocks noEditPoints="1"/>
            </p:cNvSpPr>
            <p:nvPr/>
          </p:nvSpPr>
          <p:spPr bwMode="auto">
            <a:xfrm>
              <a:off x="7620000" y="6064250"/>
              <a:ext cx="255587" cy="157163"/>
            </a:xfrm>
            <a:custGeom>
              <a:gdLst>
                <a:gd fmla="*/ 44 w 68" name="T0"/>
                <a:gd fmla="*/ 16 h 42" name="T1"/>
                <a:gd fmla="*/ 6 w 68" name="T2"/>
                <a:gd fmla="*/ 16 h 42" name="T3"/>
                <a:gd fmla="*/ 3 w 68" name="T4"/>
                <a:gd fmla="*/ 14 h 42" name="T5"/>
                <a:gd fmla="*/ 32 w 68" name="T6"/>
                <a:gd fmla="*/ 7 h 42" name="T7"/>
                <a:gd fmla="*/ 26 w 68" name="T8"/>
                <a:gd fmla="*/ 6 h 42" name="T9"/>
                <a:gd fmla="*/ 24 w 68" name="T10"/>
                <a:gd fmla="*/ 7 h 42" name="T11"/>
                <a:gd fmla="*/ 1 w 68" name="T12"/>
                <a:gd fmla="*/ 7 h 42" name="T13"/>
                <a:gd fmla="*/ 0 w 68" name="T14"/>
                <a:gd fmla="*/ 4 h 42" name="T15"/>
                <a:gd fmla="*/ 21 w 68" name="T16"/>
                <a:gd fmla="*/ 1 h 42" name="T17"/>
                <a:gd fmla="*/ 30 w 68" name="T18"/>
                <a:gd fmla="*/ 1 h 42" name="T19"/>
                <a:gd fmla="*/ 27 w 68" name="T20"/>
                <a:gd fmla="*/ 4 h 42" name="T21"/>
                <a:gd fmla="*/ 42 w 68" name="T22"/>
                <a:gd fmla="*/ 6 h 42" name="T23"/>
                <a:gd fmla="*/ 11 w 68" name="T24"/>
                <a:gd fmla="*/ 14 h 42" name="T25"/>
                <a:gd fmla="*/ 15 w 68" name="T26"/>
                <a:gd fmla="*/ 14 h 42" name="T27"/>
                <a:gd fmla="*/ 51 w 68" name="T28"/>
                <a:gd fmla="*/ 16 h 42" name="T29"/>
                <a:gd fmla="*/ 36 w 68" name="T30"/>
                <a:gd fmla="*/ 21 h 42" name="T31"/>
                <a:gd fmla="*/ 21 w 68" name="T32"/>
                <a:gd fmla="*/ 24 h 42" name="T33"/>
                <a:gd fmla="*/ 51 w 68" name="T34"/>
                <a:gd fmla="*/ 25 h 42" name="T35"/>
                <a:gd fmla="*/ 68 w 68" name="T36"/>
                <a:gd fmla="*/ 26 h 42" name="T37"/>
                <a:gd fmla="*/ 31 w 68" name="T38"/>
                <a:gd fmla="*/ 37 h 42" name="T39"/>
                <a:gd fmla="*/ 34 w 68" name="T40"/>
                <a:gd fmla="*/ 40 h 42" name="T41"/>
                <a:gd fmla="*/ 28 w 68" name="T42"/>
                <a:gd fmla="*/ 36 h 42" name="T43"/>
                <a:gd fmla="*/ 64 w 68" name="T44"/>
                <a:gd fmla="*/ 27 h 42" name="T45"/>
                <a:gd fmla="*/ 22 w 68" name="T46"/>
                <a:gd fmla="*/ 26 h 42" name="T47"/>
                <a:gd fmla="*/ 10 w 68" name="T48"/>
                <a:gd fmla="*/ 24 h 42" name="T49"/>
                <a:gd fmla="*/ 26 w 68" name="T50"/>
                <a:gd fmla="*/ 21 h 42" name="T51"/>
                <a:gd fmla="*/ 43 w 68" name="T52"/>
                <a:gd fmla="*/ 18 h 42" name="T53"/>
                <a:gd fmla="*/ 44 w 68" name="T54"/>
                <a:gd fmla="*/ 17 h 42" name="T55"/>
                <a:gd fmla="*/ 44 w 68" name="T56"/>
                <a:gd fmla="*/ 16 h 42" name="T57"/>
                <a:gd fmla="*/ 6 w 68" name="T58"/>
                <a:gd fmla="*/ 5 h 42" name="T59"/>
                <a:gd fmla="*/ 17 w 68" name="T60"/>
                <a:gd fmla="*/ 5 h 42" name="T61"/>
                <a:gd fmla="*/ 6 w 68" name="T62"/>
                <a:gd fmla="*/ 5 h 4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2" w="68">
                  <a:moveTo>
                    <a:pt x="44" y="16"/>
                  </a:moveTo>
                  <a:cubicBezTo>
                    <a:pt x="31" y="16"/>
                    <a:pt x="19" y="17"/>
                    <a:pt x="6" y="16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11" y="10"/>
                    <a:pt x="24" y="11"/>
                    <a:pt x="32" y="7"/>
                  </a:cubicBezTo>
                  <a:cubicBezTo>
                    <a:pt x="31" y="6"/>
                    <a:pt x="27" y="8"/>
                    <a:pt x="26" y="6"/>
                  </a:cubicBezTo>
                  <a:cubicBezTo>
                    <a:pt x="25" y="6"/>
                    <a:pt x="25" y="8"/>
                    <a:pt x="24" y="7"/>
                  </a:cubicBezTo>
                  <a:cubicBezTo>
                    <a:pt x="16" y="7"/>
                    <a:pt x="10" y="8"/>
                    <a:pt x="1" y="7"/>
                  </a:cubicBezTo>
                  <a:cubicBezTo>
                    <a:pt x="0" y="7"/>
                    <a:pt x="1" y="5"/>
                    <a:pt x="0" y="4"/>
                  </a:cubicBezTo>
                  <a:cubicBezTo>
                    <a:pt x="5" y="2"/>
                    <a:pt x="14" y="1"/>
                    <a:pt x="21" y="1"/>
                  </a:cubicBezTo>
                  <a:cubicBezTo>
                    <a:pt x="24" y="0"/>
                    <a:pt x="28" y="0"/>
                    <a:pt x="30" y="1"/>
                  </a:cubicBezTo>
                  <a:cubicBezTo>
                    <a:pt x="30" y="3"/>
                    <a:pt x="28" y="4"/>
                    <a:pt x="27" y="4"/>
                  </a:cubicBezTo>
                  <a:cubicBezTo>
                    <a:pt x="29" y="6"/>
                    <a:pt x="40" y="2"/>
                    <a:pt x="42" y="6"/>
                  </a:cubicBezTo>
                  <a:cubicBezTo>
                    <a:pt x="34" y="11"/>
                    <a:pt x="20" y="12"/>
                    <a:pt x="11" y="14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25" y="16"/>
                    <a:pt x="41" y="12"/>
                    <a:pt x="51" y="16"/>
                  </a:cubicBezTo>
                  <a:cubicBezTo>
                    <a:pt x="48" y="20"/>
                    <a:pt x="42" y="20"/>
                    <a:pt x="36" y="21"/>
                  </a:cubicBezTo>
                  <a:cubicBezTo>
                    <a:pt x="31" y="22"/>
                    <a:pt x="25" y="23"/>
                    <a:pt x="21" y="24"/>
                  </a:cubicBezTo>
                  <a:cubicBezTo>
                    <a:pt x="32" y="25"/>
                    <a:pt x="41" y="25"/>
                    <a:pt x="51" y="25"/>
                  </a:cubicBezTo>
                  <a:cubicBezTo>
                    <a:pt x="57" y="25"/>
                    <a:pt x="63" y="24"/>
                    <a:pt x="68" y="26"/>
                  </a:cubicBezTo>
                  <a:cubicBezTo>
                    <a:pt x="64" y="33"/>
                    <a:pt x="41" y="33"/>
                    <a:pt x="31" y="37"/>
                  </a:cubicBezTo>
                  <a:cubicBezTo>
                    <a:pt x="31" y="39"/>
                    <a:pt x="33" y="39"/>
                    <a:pt x="34" y="40"/>
                  </a:cubicBezTo>
                  <a:cubicBezTo>
                    <a:pt x="32" y="42"/>
                    <a:pt x="28" y="39"/>
                    <a:pt x="28" y="36"/>
                  </a:cubicBezTo>
                  <a:cubicBezTo>
                    <a:pt x="39" y="31"/>
                    <a:pt x="55" y="30"/>
                    <a:pt x="64" y="27"/>
                  </a:cubicBezTo>
                  <a:cubicBezTo>
                    <a:pt x="50" y="26"/>
                    <a:pt x="36" y="26"/>
                    <a:pt x="22" y="26"/>
                  </a:cubicBezTo>
                  <a:cubicBezTo>
                    <a:pt x="18" y="26"/>
                    <a:pt x="12" y="28"/>
                    <a:pt x="10" y="24"/>
                  </a:cubicBezTo>
                  <a:cubicBezTo>
                    <a:pt x="15" y="22"/>
                    <a:pt x="20" y="22"/>
                    <a:pt x="26" y="21"/>
                  </a:cubicBezTo>
                  <a:cubicBezTo>
                    <a:pt x="31" y="20"/>
                    <a:pt x="37" y="19"/>
                    <a:pt x="43" y="18"/>
                  </a:cubicBezTo>
                  <a:cubicBezTo>
                    <a:pt x="43" y="18"/>
                    <a:pt x="43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6" y="5"/>
                  </a:moveTo>
                  <a:cubicBezTo>
                    <a:pt x="10" y="5"/>
                    <a:pt x="13" y="5"/>
                    <a:pt x="17" y="5"/>
                  </a:cubicBezTo>
                  <a:cubicBezTo>
                    <a:pt x="16" y="3"/>
                    <a:pt x="9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215"/>
            <p:cNvSpPr>
              <a:spLocks noEditPoints="1"/>
            </p:cNvSpPr>
            <p:nvPr/>
          </p:nvSpPr>
          <p:spPr bwMode="auto">
            <a:xfrm>
              <a:off x="5591175" y="6070600"/>
              <a:ext cx="690562" cy="117475"/>
            </a:xfrm>
            <a:custGeom>
              <a:gdLst>
                <a:gd fmla="*/ 106 w 184" name="T0"/>
                <a:gd fmla="*/ 3 h 31" name="T1"/>
                <a:gd fmla="*/ 94 w 184" name="T2"/>
                <a:gd fmla="*/ 6 h 31" name="T3"/>
                <a:gd fmla="*/ 81 w 184" name="T4"/>
                <a:gd fmla="*/ 6 h 31" name="T5"/>
                <a:gd fmla="*/ 7 w 184" name="T6"/>
                <a:gd fmla="*/ 14 h 31" name="T7"/>
                <a:gd fmla="*/ 59 w 184" name="T8"/>
                <a:gd fmla="*/ 11 h 31" name="T9"/>
                <a:gd fmla="*/ 123 w 184" name="T10"/>
                <a:gd fmla="*/ 9 h 31" name="T11"/>
                <a:gd fmla="*/ 101 w 184" name="T12"/>
                <a:gd fmla="*/ 16 h 31" name="T13"/>
                <a:gd fmla="*/ 27 w 184" name="T14"/>
                <a:gd fmla="*/ 28 h 31" name="T15"/>
                <a:gd fmla="*/ 43 w 184" name="T16"/>
                <a:gd fmla="*/ 27 h 31" name="T17"/>
                <a:gd fmla="*/ 96 w 184" name="T18"/>
                <a:gd fmla="*/ 24 h 31" name="T19"/>
                <a:gd fmla="*/ 123 w 184" name="T20"/>
                <a:gd fmla="*/ 23 h 31" name="T21"/>
                <a:gd fmla="*/ 184 w 184" name="T22"/>
                <a:gd fmla="*/ 25 h 31" name="T23"/>
                <a:gd fmla="*/ 169 w 184" name="T24"/>
                <a:gd fmla="*/ 28 h 31" name="T25"/>
                <a:gd fmla="*/ 179 w 184" name="T26"/>
                <a:gd fmla="*/ 26 h 31" name="T27"/>
                <a:gd fmla="*/ 174 w 184" name="T28"/>
                <a:gd fmla="*/ 25 h 31" name="T29"/>
                <a:gd fmla="*/ 151 w 184" name="T30"/>
                <a:gd fmla="*/ 24 h 31" name="T31"/>
                <a:gd fmla="*/ 63 w 184" name="T32"/>
                <a:gd fmla="*/ 28 h 31" name="T33"/>
                <a:gd fmla="*/ 45 w 184" name="T34"/>
                <a:gd fmla="*/ 29 h 31" name="T35"/>
                <a:gd fmla="*/ 34 w 184" name="T36"/>
                <a:gd fmla="*/ 31 h 31" name="T37"/>
                <a:gd fmla="*/ 18 w 184" name="T38"/>
                <a:gd fmla="*/ 29 h 31" name="T39"/>
                <a:gd fmla="*/ 36 w 184" name="T40"/>
                <a:gd fmla="*/ 25 h 31" name="T41"/>
                <a:gd fmla="*/ 114 w 184" name="T42"/>
                <a:gd fmla="*/ 10 h 31" name="T43"/>
                <a:gd fmla="*/ 48 w 184" name="T44"/>
                <a:gd fmla="*/ 13 h 31" name="T45"/>
                <a:gd fmla="*/ 18 w 184" name="T46"/>
                <a:gd fmla="*/ 15 h 31" name="T47"/>
                <a:gd fmla="*/ 0 w 184" name="T48"/>
                <a:gd fmla="*/ 14 h 31" name="T49"/>
                <a:gd fmla="*/ 8 w 184" name="T50"/>
                <a:gd fmla="*/ 11 h 31" name="T51"/>
                <a:gd fmla="*/ 90 w 184" name="T52"/>
                <a:gd fmla="*/ 3 h 31" name="T53"/>
                <a:gd fmla="*/ 20 w 184" name="T54"/>
                <a:gd fmla="*/ 5 h 31" name="T55"/>
                <a:gd fmla="*/ 20 w 184" name="T56"/>
                <a:gd fmla="*/ 7 h 31" name="T57"/>
                <a:gd fmla="*/ 11 w 184" name="T58"/>
                <a:gd fmla="*/ 4 h 31" name="T59"/>
                <a:gd fmla="*/ 18 w 184" name="T60"/>
                <a:gd fmla="*/ 2 h 31" name="T61"/>
                <a:gd fmla="*/ 60 w 184" name="T62"/>
                <a:gd fmla="*/ 1 h 31" name="T63"/>
                <a:gd fmla="*/ 106 w 184" name="T64"/>
                <a:gd fmla="*/ 3 h 31" name="T65"/>
                <a:gd fmla="*/ 93 w 184" name="T66"/>
                <a:gd fmla="*/ 3 h 31" name="T67"/>
                <a:gd fmla="*/ 90 w 184" name="T68"/>
                <a:gd fmla="*/ 3 h 31" name="T69"/>
                <a:gd fmla="*/ 93 w 184" name="T70"/>
                <a:gd fmla="*/ 3 h 3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1" w="184">
                  <a:moveTo>
                    <a:pt x="106" y="3"/>
                  </a:moveTo>
                  <a:cubicBezTo>
                    <a:pt x="104" y="6"/>
                    <a:pt x="98" y="6"/>
                    <a:pt x="94" y="6"/>
                  </a:cubicBezTo>
                  <a:cubicBezTo>
                    <a:pt x="90" y="7"/>
                    <a:pt x="85" y="6"/>
                    <a:pt x="81" y="6"/>
                  </a:cubicBezTo>
                  <a:cubicBezTo>
                    <a:pt x="57" y="7"/>
                    <a:pt x="30" y="10"/>
                    <a:pt x="7" y="14"/>
                  </a:cubicBezTo>
                  <a:cubicBezTo>
                    <a:pt x="23" y="13"/>
                    <a:pt x="40" y="12"/>
                    <a:pt x="59" y="11"/>
                  </a:cubicBezTo>
                  <a:cubicBezTo>
                    <a:pt x="81" y="10"/>
                    <a:pt x="101" y="7"/>
                    <a:pt x="123" y="9"/>
                  </a:cubicBezTo>
                  <a:cubicBezTo>
                    <a:pt x="117" y="13"/>
                    <a:pt x="109" y="15"/>
                    <a:pt x="101" y="16"/>
                  </a:cubicBezTo>
                  <a:cubicBezTo>
                    <a:pt x="77" y="22"/>
                    <a:pt x="50" y="24"/>
                    <a:pt x="27" y="28"/>
                  </a:cubicBezTo>
                  <a:cubicBezTo>
                    <a:pt x="31" y="30"/>
                    <a:pt x="38" y="28"/>
                    <a:pt x="43" y="27"/>
                  </a:cubicBezTo>
                  <a:cubicBezTo>
                    <a:pt x="61" y="25"/>
                    <a:pt x="78" y="25"/>
                    <a:pt x="96" y="24"/>
                  </a:cubicBezTo>
                  <a:cubicBezTo>
                    <a:pt x="105" y="24"/>
                    <a:pt x="114" y="23"/>
                    <a:pt x="123" y="23"/>
                  </a:cubicBezTo>
                  <a:cubicBezTo>
                    <a:pt x="139" y="23"/>
                    <a:pt x="166" y="21"/>
                    <a:pt x="184" y="25"/>
                  </a:cubicBezTo>
                  <a:cubicBezTo>
                    <a:pt x="181" y="29"/>
                    <a:pt x="172" y="29"/>
                    <a:pt x="169" y="28"/>
                  </a:cubicBezTo>
                  <a:cubicBezTo>
                    <a:pt x="170" y="26"/>
                    <a:pt x="176" y="27"/>
                    <a:pt x="179" y="26"/>
                  </a:cubicBezTo>
                  <a:cubicBezTo>
                    <a:pt x="179" y="24"/>
                    <a:pt x="176" y="25"/>
                    <a:pt x="174" y="25"/>
                  </a:cubicBezTo>
                  <a:cubicBezTo>
                    <a:pt x="167" y="24"/>
                    <a:pt x="159" y="24"/>
                    <a:pt x="151" y="24"/>
                  </a:cubicBezTo>
                  <a:cubicBezTo>
                    <a:pt x="122" y="25"/>
                    <a:pt x="94" y="25"/>
                    <a:pt x="63" y="28"/>
                  </a:cubicBezTo>
                  <a:cubicBezTo>
                    <a:pt x="58" y="28"/>
                    <a:pt x="49" y="30"/>
                    <a:pt x="45" y="29"/>
                  </a:cubicBezTo>
                  <a:cubicBezTo>
                    <a:pt x="42" y="30"/>
                    <a:pt x="38" y="30"/>
                    <a:pt x="34" y="31"/>
                  </a:cubicBezTo>
                  <a:cubicBezTo>
                    <a:pt x="28" y="31"/>
                    <a:pt x="21" y="31"/>
                    <a:pt x="18" y="29"/>
                  </a:cubicBezTo>
                  <a:cubicBezTo>
                    <a:pt x="22" y="25"/>
                    <a:pt x="29" y="26"/>
                    <a:pt x="36" y="25"/>
                  </a:cubicBezTo>
                  <a:cubicBezTo>
                    <a:pt x="62" y="22"/>
                    <a:pt x="88" y="17"/>
                    <a:pt x="114" y="10"/>
                  </a:cubicBezTo>
                  <a:cubicBezTo>
                    <a:pt x="91" y="11"/>
                    <a:pt x="67" y="11"/>
                    <a:pt x="48" y="13"/>
                  </a:cubicBezTo>
                  <a:cubicBezTo>
                    <a:pt x="38" y="14"/>
                    <a:pt x="29" y="15"/>
                    <a:pt x="18" y="15"/>
                  </a:cubicBezTo>
                  <a:cubicBezTo>
                    <a:pt x="11" y="16"/>
                    <a:pt x="4" y="17"/>
                    <a:pt x="0" y="14"/>
                  </a:cubicBezTo>
                  <a:cubicBezTo>
                    <a:pt x="1" y="12"/>
                    <a:pt x="5" y="12"/>
                    <a:pt x="8" y="11"/>
                  </a:cubicBezTo>
                  <a:cubicBezTo>
                    <a:pt x="33" y="7"/>
                    <a:pt x="65" y="7"/>
                    <a:pt x="90" y="3"/>
                  </a:cubicBezTo>
                  <a:cubicBezTo>
                    <a:pt x="64" y="1"/>
                    <a:pt x="44" y="6"/>
                    <a:pt x="20" y="5"/>
                  </a:cubicBezTo>
                  <a:cubicBezTo>
                    <a:pt x="18" y="6"/>
                    <a:pt x="21" y="6"/>
                    <a:pt x="20" y="7"/>
                  </a:cubicBezTo>
                  <a:cubicBezTo>
                    <a:pt x="17" y="6"/>
                    <a:pt x="13" y="6"/>
                    <a:pt x="11" y="4"/>
                  </a:cubicBezTo>
                  <a:cubicBezTo>
                    <a:pt x="12" y="1"/>
                    <a:pt x="16" y="2"/>
                    <a:pt x="18" y="2"/>
                  </a:cubicBezTo>
                  <a:cubicBezTo>
                    <a:pt x="29" y="3"/>
                    <a:pt x="45" y="1"/>
                    <a:pt x="60" y="1"/>
                  </a:cubicBezTo>
                  <a:cubicBezTo>
                    <a:pt x="75" y="0"/>
                    <a:pt x="91" y="0"/>
                    <a:pt x="106" y="3"/>
                  </a:cubicBezTo>
                  <a:close/>
                  <a:moveTo>
                    <a:pt x="93" y="3"/>
                  </a:moveTo>
                  <a:cubicBezTo>
                    <a:pt x="93" y="2"/>
                    <a:pt x="90" y="2"/>
                    <a:pt x="90" y="3"/>
                  </a:cubicBezTo>
                  <a:cubicBezTo>
                    <a:pt x="91" y="3"/>
                    <a:pt x="91" y="4"/>
                    <a:pt x="9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18" name="组合 217"/>
          <p:cNvGrpSpPr/>
          <p:nvPr/>
        </p:nvGrpSpPr>
        <p:grpSpPr>
          <a:xfrm flipH="1">
            <a:off x="596046" y="3403735"/>
            <a:ext cx="1174674" cy="1466500"/>
            <a:chOff x="5151438" y="2276475"/>
            <a:chExt cx="3313112" cy="3944938"/>
          </a:xfrm>
          <a:solidFill>
            <a:schemeClr val="tx1"/>
          </a:solidFill>
        </p:grpSpPr>
        <p:grpSp>
          <p:nvGrpSpPr>
            <p:cNvPr id="219" name="Group 206"/>
            <p:cNvGrpSpPr/>
            <p:nvPr/>
          </p:nvGrpSpPr>
          <p:grpSpPr>
            <a:xfrm>
              <a:off x="5151438" y="2276475"/>
              <a:ext cx="3278187" cy="3816350"/>
              <a:chOff x="3245" y="1434"/>
              <a:chExt cx="2065" cy="2404"/>
            </a:xfrm>
            <a:grpFill/>
          </p:grpSpPr>
          <p:sp>
            <p:nvSpPr>
              <p:cNvPr id="444" name="Freeform 6"/>
              <p:cNvSpPr/>
              <p:nvPr/>
            </p:nvSpPr>
            <p:spPr bwMode="auto">
              <a:xfrm>
                <a:off x="4169" y="1564"/>
                <a:ext cx="7" cy="7"/>
              </a:xfrm>
              <a:custGeom>
                <a:gdLst>
                  <a:gd fmla="*/ 3 w 3" name="T0"/>
                  <a:gd fmla="*/ 1 h 3" name="T1"/>
                  <a:gd fmla="*/ 2 w 3" name="T2"/>
                  <a:gd fmla="*/ 3 h 3" name="T3"/>
                  <a:gd fmla="*/ 0 w 3" name="T4"/>
                  <a:gd fmla="*/ 1 h 3" name="T5"/>
                  <a:gd fmla="*/ 3 w 3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1"/>
                    </a:moveTo>
                    <a:cubicBezTo>
                      <a:pt x="3" y="2"/>
                      <a:pt x="1" y="1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2" y="2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5" name="Freeform 7"/>
              <p:cNvSpPr/>
              <p:nvPr/>
            </p:nvSpPr>
            <p:spPr bwMode="auto">
              <a:xfrm>
                <a:off x="4379" y="1632"/>
                <a:ext cx="8" cy="5"/>
              </a:xfrm>
              <a:custGeom>
                <a:gdLst>
                  <a:gd fmla="*/ 2 w 3" name="T0"/>
                  <a:gd fmla="*/ 0 h 2" name="T1"/>
                  <a:gd fmla="*/ 3 w 3" name="T2"/>
                  <a:gd fmla="*/ 2 h 2" name="T3"/>
                  <a:gd fmla="*/ 1 w 3" name="T4"/>
                  <a:gd fmla="*/ 2 h 2" name="T5"/>
                  <a:gd fmla="*/ 2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6" name="Freeform 8"/>
              <p:cNvSpPr/>
              <p:nvPr/>
            </p:nvSpPr>
            <p:spPr bwMode="auto">
              <a:xfrm>
                <a:off x="4353" y="1647"/>
                <a:ext cx="29" cy="87"/>
              </a:xfrm>
              <a:custGeom>
                <a:gdLst>
                  <a:gd fmla="*/ 11 w 12" name="T0"/>
                  <a:gd fmla="*/ 0 h 37" name="T1"/>
                  <a:gd fmla="*/ 9 w 12" name="T2"/>
                  <a:gd fmla="*/ 4 h 37" name="T3"/>
                  <a:gd fmla="*/ 2 w 12" name="T4"/>
                  <a:gd fmla="*/ 31 h 37" name="T5"/>
                  <a:gd fmla="*/ 1 w 12" name="T6"/>
                  <a:gd fmla="*/ 37 h 37" name="T7"/>
                  <a:gd fmla="*/ 7 w 12" name="T8"/>
                  <a:gd fmla="*/ 5 h 37" name="T9"/>
                  <a:gd fmla="*/ 11 w 12" name="T10"/>
                  <a:gd fmla="*/ 0 h 3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7" w="12">
                    <a:moveTo>
                      <a:pt x="11" y="0"/>
                    </a:moveTo>
                    <a:cubicBezTo>
                      <a:pt x="10" y="1"/>
                      <a:pt x="12" y="3"/>
                      <a:pt x="9" y="4"/>
                    </a:cubicBezTo>
                    <a:cubicBezTo>
                      <a:pt x="8" y="11"/>
                      <a:pt x="4" y="22"/>
                      <a:pt x="2" y="31"/>
                    </a:cubicBezTo>
                    <a:cubicBezTo>
                      <a:pt x="3" y="34"/>
                      <a:pt x="3" y="36"/>
                      <a:pt x="1" y="37"/>
                    </a:cubicBezTo>
                    <a:cubicBezTo>
                      <a:pt x="0" y="28"/>
                      <a:pt x="4" y="14"/>
                      <a:pt x="7" y="5"/>
                    </a:cubicBezTo>
                    <a:cubicBezTo>
                      <a:pt x="8" y="3"/>
                      <a:pt x="9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7" name="Freeform 9"/>
              <p:cNvSpPr/>
              <p:nvPr/>
            </p:nvSpPr>
            <p:spPr bwMode="auto">
              <a:xfrm>
                <a:off x="4379" y="1677"/>
                <a:ext cx="5" cy="17"/>
              </a:xfrm>
              <a:custGeom>
                <a:gdLst>
                  <a:gd fmla="*/ 2 w 2" name="T0"/>
                  <a:gd fmla="*/ 0 h 7" name="T1"/>
                  <a:gd fmla="*/ 0 w 2" name="T2"/>
                  <a:gd fmla="*/ 7 h 7" name="T3"/>
                  <a:gd fmla="*/ 2 w 2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2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8" name="Freeform 10"/>
              <p:cNvSpPr/>
              <p:nvPr/>
            </p:nvSpPr>
            <p:spPr bwMode="auto">
              <a:xfrm>
                <a:off x="4375" y="1699"/>
                <a:ext cx="7" cy="11"/>
              </a:xfrm>
              <a:custGeom>
                <a:gdLst>
                  <a:gd fmla="*/ 1 w 3" name="T0"/>
                  <a:gd fmla="*/ 0 h 5" name="T1"/>
                  <a:gd fmla="*/ 0 w 3" name="T2"/>
                  <a:gd fmla="*/ 5 h 5" name="T3"/>
                  <a:gd fmla="*/ 1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1" y="0"/>
                    </a:moveTo>
                    <a:cubicBezTo>
                      <a:pt x="3" y="0"/>
                      <a:pt x="1" y="4"/>
                      <a:pt x="0" y="5"/>
                    </a:cubicBezTo>
                    <a:cubicBezTo>
                      <a:pt x="1" y="4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9" name="Freeform 11"/>
              <p:cNvSpPr/>
              <p:nvPr/>
            </p:nvSpPr>
            <p:spPr bwMode="auto">
              <a:xfrm>
                <a:off x="4344" y="1739"/>
                <a:ext cx="26" cy="66"/>
              </a:xfrm>
              <a:custGeom>
                <a:gdLst>
                  <a:gd fmla="*/ 9 w 11" name="T0"/>
                  <a:gd fmla="*/ 0 h 28" name="T1"/>
                  <a:gd fmla="*/ 11 w 11" name="T2"/>
                  <a:gd fmla="*/ 0 h 28" name="T3"/>
                  <a:gd fmla="*/ 2 w 11" name="T4"/>
                  <a:gd fmla="*/ 28 h 28" name="T5"/>
                  <a:gd fmla="*/ 3 w 11" name="T6"/>
                  <a:gd fmla="*/ 24 h 28" name="T7"/>
                  <a:gd fmla="*/ 9 w 11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1">
                    <a:moveTo>
                      <a:pt x="9" y="0"/>
                    </a:moveTo>
                    <a:cubicBezTo>
                      <a:pt x="10" y="0"/>
                      <a:pt x="10" y="0"/>
                      <a:pt x="11" y="0"/>
                    </a:cubicBezTo>
                    <a:cubicBezTo>
                      <a:pt x="8" y="9"/>
                      <a:pt x="6" y="21"/>
                      <a:pt x="2" y="28"/>
                    </a:cubicBezTo>
                    <a:cubicBezTo>
                      <a:pt x="0" y="27"/>
                      <a:pt x="2" y="25"/>
                      <a:pt x="3" y="24"/>
                    </a:cubicBezTo>
                    <a:cubicBezTo>
                      <a:pt x="4" y="16"/>
                      <a:pt x="8" y="8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0" name="Freeform 12"/>
              <p:cNvSpPr/>
              <p:nvPr/>
            </p:nvSpPr>
            <p:spPr bwMode="auto">
              <a:xfrm>
                <a:off x="4363" y="1765"/>
                <a:ext cx="7" cy="11"/>
              </a:xfrm>
              <a:custGeom>
                <a:gdLst>
                  <a:gd fmla="*/ 3 w 3" name="T0"/>
                  <a:gd fmla="*/ 0 h 5" name="T1"/>
                  <a:gd fmla="*/ 0 w 3" name="T2"/>
                  <a:gd fmla="*/ 5 h 5" name="T3"/>
                  <a:gd fmla="*/ 3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3" y="0"/>
                    </a:moveTo>
                    <a:cubicBezTo>
                      <a:pt x="2" y="2"/>
                      <a:pt x="2" y="4"/>
                      <a:pt x="0" y="5"/>
                    </a:cubicBezTo>
                    <a:cubicBezTo>
                      <a:pt x="1" y="3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1" name="Freeform 13"/>
              <p:cNvSpPr/>
              <p:nvPr/>
            </p:nvSpPr>
            <p:spPr bwMode="auto">
              <a:xfrm>
                <a:off x="4335" y="1819"/>
                <a:ext cx="11" cy="31"/>
              </a:xfrm>
              <a:custGeom>
                <a:gdLst>
                  <a:gd fmla="*/ 4 w 5" name="T0"/>
                  <a:gd fmla="*/ 0 h 13" name="T1"/>
                  <a:gd fmla="*/ 1 w 5" name="T2"/>
                  <a:gd fmla="*/ 13 h 13" name="T3"/>
                  <a:gd fmla="*/ 4 w 5" name="T4"/>
                  <a:gd fmla="*/ 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5">
                    <a:moveTo>
                      <a:pt x="4" y="0"/>
                    </a:moveTo>
                    <a:cubicBezTo>
                      <a:pt x="5" y="4"/>
                      <a:pt x="2" y="8"/>
                      <a:pt x="1" y="13"/>
                    </a:cubicBezTo>
                    <a:cubicBezTo>
                      <a:pt x="0" y="8"/>
                      <a:pt x="3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2" name="Freeform 14"/>
              <p:cNvSpPr/>
              <p:nvPr/>
            </p:nvSpPr>
            <p:spPr bwMode="auto">
              <a:xfrm>
                <a:off x="4346" y="1838"/>
                <a:ext cx="5" cy="5"/>
              </a:xfrm>
              <a:custGeom>
                <a:gdLst>
                  <a:gd fmla="*/ 2 w 2" name="T0"/>
                  <a:gd fmla="*/ 0 h 2" name="T1"/>
                  <a:gd fmla="*/ 0 w 2" name="T2"/>
                  <a:gd fmla="*/ 2 h 2" name="T3"/>
                  <a:gd fmla="*/ 2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3" name="Freeform 15"/>
              <p:cNvSpPr/>
              <p:nvPr/>
            </p:nvSpPr>
            <p:spPr bwMode="auto">
              <a:xfrm>
                <a:off x="4285" y="1852"/>
                <a:ext cx="9" cy="14"/>
              </a:xfrm>
              <a:custGeom>
                <a:gdLst>
                  <a:gd fmla="*/ 1 w 4" name="T0"/>
                  <a:gd fmla="*/ 0 h 6" name="T1"/>
                  <a:gd fmla="*/ 4 w 4" name="T2"/>
                  <a:gd fmla="*/ 3 h 6" name="T3"/>
                  <a:gd fmla="*/ 0 w 4" name="T4"/>
                  <a:gd fmla="*/ 5 h 6" name="T5"/>
                  <a:gd fmla="*/ 1 w 4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cubicBezTo>
                      <a:pt x="3" y="0"/>
                      <a:pt x="4" y="1"/>
                      <a:pt x="4" y="3"/>
                    </a:cubicBezTo>
                    <a:cubicBezTo>
                      <a:pt x="1" y="3"/>
                      <a:pt x="2" y="6"/>
                      <a:pt x="0" y="5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4" name="Freeform 16"/>
              <p:cNvSpPr/>
              <p:nvPr/>
            </p:nvSpPr>
            <p:spPr bwMode="auto">
              <a:xfrm>
                <a:off x="4301" y="1852"/>
                <a:ext cx="38" cy="52"/>
              </a:xfrm>
              <a:custGeom>
                <a:gdLst>
                  <a:gd fmla="*/ 14 w 16" name="T0"/>
                  <a:gd fmla="*/ 0 h 22" name="T1"/>
                  <a:gd fmla="*/ 16 w 16" name="T2"/>
                  <a:gd fmla="*/ 2 h 22" name="T3"/>
                  <a:gd fmla="*/ 14 w 16" name="T4"/>
                  <a:gd fmla="*/ 3 h 22" name="T5"/>
                  <a:gd fmla="*/ 8 w 16" name="T6"/>
                  <a:gd fmla="*/ 13 h 22" name="T7"/>
                  <a:gd fmla="*/ 0 w 16" name="T8"/>
                  <a:gd fmla="*/ 22 h 22" name="T9"/>
                  <a:gd fmla="*/ 14 w 16" name="T10"/>
                  <a:gd fmla="*/ 0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16">
                    <a:moveTo>
                      <a:pt x="14" y="0"/>
                    </a:moveTo>
                    <a:cubicBezTo>
                      <a:pt x="14" y="0"/>
                      <a:pt x="16" y="1"/>
                      <a:pt x="16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7"/>
                      <a:pt x="9" y="8"/>
                      <a:pt x="8" y="13"/>
                    </a:cubicBezTo>
                    <a:cubicBezTo>
                      <a:pt x="4" y="14"/>
                      <a:pt x="5" y="21"/>
                      <a:pt x="0" y="22"/>
                    </a:cubicBezTo>
                    <a:cubicBezTo>
                      <a:pt x="5" y="15"/>
                      <a:pt x="12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5" name="Freeform 17"/>
              <p:cNvSpPr/>
              <p:nvPr/>
            </p:nvSpPr>
            <p:spPr bwMode="auto">
              <a:xfrm>
                <a:off x="4351" y="1871"/>
                <a:ext cx="5" cy="7"/>
              </a:xfrm>
              <a:custGeom>
                <a:gdLst>
                  <a:gd fmla="*/ 2 w 2" name="T0"/>
                  <a:gd fmla="*/ 1 h 3" name="T1"/>
                  <a:gd fmla="*/ 0 w 2" name="T2"/>
                  <a:gd fmla="*/ 3 h 3" name="T3"/>
                  <a:gd fmla="*/ 2 w 2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1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1" y="2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6" name="Freeform 18"/>
              <p:cNvSpPr/>
              <p:nvPr/>
            </p:nvSpPr>
            <p:spPr bwMode="auto">
              <a:xfrm>
                <a:off x="4273" y="1878"/>
                <a:ext cx="19" cy="28"/>
              </a:xfrm>
              <a:custGeom>
                <a:gdLst>
                  <a:gd fmla="*/ 8 w 8" name="T0"/>
                  <a:gd fmla="*/ 0 h 12" name="T1"/>
                  <a:gd fmla="*/ 3 w 8" name="T2"/>
                  <a:gd fmla="*/ 12 h 12" name="T3"/>
                  <a:gd fmla="*/ 8 w 8" name="T4"/>
                  <a:gd fmla="*/ 0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8">
                    <a:moveTo>
                      <a:pt x="8" y="0"/>
                    </a:moveTo>
                    <a:cubicBezTo>
                      <a:pt x="8" y="5"/>
                      <a:pt x="4" y="7"/>
                      <a:pt x="3" y="12"/>
                    </a:cubicBezTo>
                    <a:cubicBezTo>
                      <a:pt x="0" y="8"/>
                      <a:pt x="7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7" name="Freeform 19"/>
              <p:cNvSpPr/>
              <p:nvPr/>
            </p:nvSpPr>
            <p:spPr bwMode="auto">
              <a:xfrm>
                <a:off x="4342" y="1878"/>
                <a:ext cx="11" cy="9"/>
              </a:xfrm>
              <a:custGeom>
                <a:gdLst>
                  <a:gd fmla="*/ 3 w 5" name="T0"/>
                  <a:gd fmla="*/ 0 h 4" name="T1"/>
                  <a:gd fmla="*/ 3 w 5" name="T2"/>
                  <a:gd fmla="*/ 3 h 4" name="T3"/>
                  <a:gd fmla="*/ 2 w 5" name="T4"/>
                  <a:gd fmla="*/ 4 h 4" name="T5"/>
                  <a:gd fmla="*/ 3 w 5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3" y="0"/>
                    </a:moveTo>
                    <a:cubicBezTo>
                      <a:pt x="5" y="1"/>
                      <a:pt x="3" y="1"/>
                      <a:pt x="3" y="3"/>
                    </a:cubicBezTo>
                    <a:cubicBezTo>
                      <a:pt x="3" y="3"/>
                      <a:pt x="1" y="3"/>
                      <a:pt x="2" y="4"/>
                    </a:cubicBezTo>
                    <a:cubicBezTo>
                      <a:pt x="0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8" name="Freeform 20"/>
              <p:cNvSpPr/>
              <p:nvPr/>
            </p:nvSpPr>
            <p:spPr bwMode="auto">
              <a:xfrm>
                <a:off x="4332" y="1892"/>
                <a:ext cx="10" cy="10"/>
              </a:xfrm>
              <a:custGeom>
                <a:gdLst>
                  <a:gd fmla="*/ 2 w 4" name="T0"/>
                  <a:gd fmla="*/ 0 h 4" name="T1"/>
                  <a:gd fmla="*/ 1 w 4" name="T2"/>
                  <a:gd fmla="*/ 4 h 4" name="T3"/>
                  <a:gd fmla="*/ 2 w 4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4" y="0"/>
                      <a:pt x="2" y="4"/>
                      <a:pt x="1" y="4"/>
                    </a:cubicBezTo>
                    <a:cubicBezTo>
                      <a:pt x="0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9" name="Freeform 21"/>
              <p:cNvSpPr/>
              <p:nvPr/>
            </p:nvSpPr>
            <p:spPr bwMode="auto">
              <a:xfrm>
                <a:off x="4512" y="1904"/>
                <a:ext cx="19" cy="45"/>
              </a:xfrm>
              <a:custGeom>
                <a:gdLst>
                  <a:gd fmla="*/ 0 w 8" name="T0"/>
                  <a:gd fmla="*/ 0 h 19" name="T1"/>
                  <a:gd fmla="*/ 3 w 8" name="T2"/>
                  <a:gd fmla="*/ 2 h 19" name="T3"/>
                  <a:gd fmla="*/ 4 w 8" name="T4"/>
                  <a:gd fmla="*/ 9 h 19" name="T5"/>
                  <a:gd fmla="*/ 7 w 8" name="T6"/>
                  <a:gd fmla="*/ 13 h 19" name="T7"/>
                  <a:gd fmla="*/ 5 w 8" name="T8"/>
                  <a:gd fmla="*/ 10 h 19" name="T9"/>
                  <a:gd fmla="*/ 7 w 8" name="T10"/>
                  <a:gd fmla="*/ 15 h 19" name="T11"/>
                  <a:gd fmla="*/ 7 w 8" name="T12"/>
                  <a:gd fmla="*/ 19 h 19" name="T13"/>
                  <a:gd fmla="*/ 0 w 8" name="T14"/>
                  <a:gd fmla="*/ 10 h 19" name="T15"/>
                  <a:gd fmla="*/ 0 w 8" name="T16"/>
                  <a:gd fmla="*/ 0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8">
                    <a:moveTo>
                      <a:pt x="0" y="0"/>
                    </a:moveTo>
                    <a:cubicBezTo>
                      <a:pt x="1" y="0"/>
                      <a:pt x="1" y="3"/>
                      <a:pt x="3" y="2"/>
                    </a:cubicBezTo>
                    <a:cubicBezTo>
                      <a:pt x="3" y="4"/>
                      <a:pt x="5" y="7"/>
                      <a:pt x="4" y="9"/>
                    </a:cubicBezTo>
                    <a:cubicBezTo>
                      <a:pt x="5" y="10"/>
                      <a:pt x="8" y="11"/>
                      <a:pt x="7" y="13"/>
                    </a:cubicBezTo>
                    <a:cubicBezTo>
                      <a:pt x="5" y="13"/>
                      <a:pt x="6" y="11"/>
                      <a:pt x="5" y="10"/>
                    </a:cubicBezTo>
                    <a:cubicBezTo>
                      <a:pt x="4" y="11"/>
                      <a:pt x="6" y="15"/>
                      <a:pt x="7" y="15"/>
                    </a:cubicBezTo>
                    <a:cubicBezTo>
                      <a:pt x="6" y="17"/>
                      <a:pt x="7" y="17"/>
                      <a:pt x="7" y="19"/>
                    </a:cubicBezTo>
                    <a:cubicBezTo>
                      <a:pt x="4" y="16"/>
                      <a:pt x="2" y="13"/>
                      <a:pt x="0" y="10"/>
                    </a:cubicBezTo>
                    <a:cubicBezTo>
                      <a:pt x="0" y="5"/>
                      <a:pt x="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0" name="Freeform 22"/>
              <p:cNvSpPr/>
              <p:nvPr/>
            </p:nvSpPr>
            <p:spPr bwMode="auto">
              <a:xfrm>
                <a:off x="4318" y="1911"/>
                <a:ext cx="17" cy="24"/>
              </a:xfrm>
              <a:custGeom>
                <a:gdLst>
                  <a:gd fmla="*/ 6 w 7" name="T0"/>
                  <a:gd fmla="*/ 0 h 10" name="T1"/>
                  <a:gd fmla="*/ 7 w 7" name="T2"/>
                  <a:gd fmla="*/ 1 h 10" name="T3"/>
                  <a:gd fmla="*/ 0 w 7" name="T4"/>
                  <a:gd fmla="*/ 10 h 10" name="T5"/>
                  <a:gd fmla="*/ 6 w 7" name="T6"/>
                  <a:gd fmla="*/ 0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7">
                    <a:moveTo>
                      <a:pt x="6" y="0"/>
                    </a:moveTo>
                    <a:cubicBezTo>
                      <a:pt x="6" y="0"/>
                      <a:pt x="6" y="1"/>
                      <a:pt x="7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1" y="5"/>
                      <a:pt x="5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1" name="Freeform 23"/>
              <p:cNvSpPr/>
              <p:nvPr/>
            </p:nvSpPr>
            <p:spPr bwMode="auto">
              <a:xfrm>
                <a:off x="4342" y="1918"/>
                <a:ext cx="19" cy="21"/>
              </a:xfrm>
              <a:custGeom>
                <a:gdLst>
                  <a:gd fmla="*/ 7 w 8" name="T0"/>
                  <a:gd fmla="*/ 0 h 9" name="T1"/>
                  <a:gd fmla="*/ 8 w 8" name="T2"/>
                  <a:gd fmla="*/ 1 h 9" name="T3"/>
                  <a:gd fmla="*/ 0 w 8" name="T4"/>
                  <a:gd fmla="*/ 9 h 9" name="T5"/>
                  <a:gd fmla="*/ 7 w 8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8">
                    <a:moveTo>
                      <a:pt x="7" y="0"/>
                    </a:moveTo>
                    <a:cubicBezTo>
                      <a:pt x="8" y="0"/>
                      <a:pt x="8" y="1"/>
                      <a:pt x="8" y="1"/>
                    </a:cubicBezTo>
                    <a:cubicBezTo>
                      <a:pt x="5" y="4"/>
                      <a:pt x="5" y="8"/>
                      <a:pt x="0" y="9"/>
                    </a:cubicBezTo>
                    <a:cubicBezTo>
                      <a:pt x="2" y="6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2" name="Freeform 24"/>
              <p:cNvSpPr/>
              <p:nvPr/>
            </p:nvSpPr>
            <p:spPr bwMode="auto">
              <a:xfrm>
                <a:off x="4268" y="1925"/>
                <a:ext cx="12" cy="17"/>
              </a:xfrm>
              <a:custGeom>
                <a:gdLst>
                  <a:gd fmla="*/ 5 w 5" name="T0"/>
                  <a:gd fmla="*/ 0 h 7" name="T1"/>
                  <a:gd fmla="*/ 0 w 5" name="T2"/>
                  <a:gd fmla="*/ 7 h 7" name="T3"/>
                  <a:gd fmla="*/ 5 w 5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5" y="0"/>
                    </a:moveTo>
                    <a:cubicBezTo>
                      <a:pt x="3" y="2"/>
                      <a:pt x="3" y="6"/>
                      <a:pt x="0" y="7"/>
                    </a:cubicBezTo>
                    <a:cubicBezTo>
                      <a:pt x="2" y="5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3" name="Freeform 25"/>
              <p:cNvSpPr/>
              <p:nvPr/>
            </p:nvSpPr>
            <p:spPr bwMode="auto">
              <a:xfrm>
                <a:off x="4311" y="1935"/>
                <a:ext cx="7" cy="7"/>
              </a:xfrm>
              <a:custGeom>
                <a:gdLst>
                  <a:gd fmla="*/ 3 w 3" name="T0"/>
                  <a:gd fmla="*/ 0 h 3" name="T1"/>
                  <a:gd fmla="*/ 0 w 3" name="T2"/>
                  <a:gd fmla="*/ 3 h 3" name="T3"/>
                  <a:gd fmla="*/ 3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4" name="Freeform 26"/>
              <p:cNvSpPr/>
              <p:nvPr/>
            </p:nvSpPr>
            <p:spPr bwMode="auto">
              <a:xfrm>
                <a:off x="4306" y="1942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2 h 2" name="T3"/>
                  <a:gd fmla="*/ 2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5" name="Freeform 27"/>
              <p:cNvSpPr/>
              <p:nvPr/>
            </p:nvSpPr>
            <p:spPr bwMode="auto">
              <a:xfrm>
                <a:off x="4327" y="1944"/>
                <a:ext cx="12" cy="14"/>
              </a:xfrm>
              <a:custGeom>
                <a:gdLst>
                  <a:gd fmla="*/ 5 w 5" name="T0"/>
                  <a:gd fmla="*/ 0 h 6" name="T1"/>
                  <a:gd fmla="*/ 0 w 5" name="T2"/>
                  <a:gd fmla="*/ 6 h 6" name="T3"/>
                  <a:gd fmla="*/ 5 w 5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5">
                    <a:moveTo>
                      <a:pt x="5" y="0"/>
                    </a:moveTo>
                    <a:cubicBezTo>
                      <a:pt x="4" y="3"/>
                      <a:pt x="2" y="5"/>
                      <a:pt x="0" y="6"/>
                    </a:cubicBezTo>
                    <a:cubicBezTo>
                      <a:pt x="1" y="4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6" name="Freeform 28"/>
              <p:cNvSpPr/>
              <p:nvPr/>
            </p:nvSpPr>
            <p:spPr bwMode="auto">
              <a:xfrm>
                <a:off x="4311" y="1947"/>
                <a:ext cx="12" cy="9"/>
              </a:xfrm>
              <a:custGeom>
                <a:gdLst>
                  <a:gd fmla="*/ 5 w 5" name="T0"/>
                  <a:gd fmla="*/ 0 h 4" name="T1"/>
                  <a:gd fmla="*/ 3 w 5" name="T2"/>
                  <a:gd fmla="*/ 4 h 4" name="T3"/>
                  <a:gd fmla="*/ 5 w 5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5" y="0"/>
                    </a:moveTo>
                    <a:cubicBezTo>
                      <a:pt x="4" y="2"/>
                      <a:pt x="3" y="3"/>
                      <a:pt x="3" y="4"/>
                    </a:cubicBezTo>
                    <a:cubicBezTo>
                      <a:pt x="0" y="4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7" name="Freeform 29"/>
              <p:cNvSpPr/>
              <p:nvPr/>
            </p:nvSpPr>
            <p:spPr bwMode="auto">
              <a:xfrm>
                <a:off x="4304" y="1963"/>
                <a:ext cx="5" cy="7"/>
              </a:xfrm>
              <a:custGeom>
                <a:gdLst>
                  <a:gd fmla="*/ 1 w 2" name="T0"/>
                  <a:gd fmla="*/ 0 h 3" name="T1"/>
                  <a:gd fmla="*/ 2 w 2" name="T2"/>
                  <a:gd fmla="*/ 2 h 3" name="T3"/>
                  <a:gd fmla="*/ 0 w 2" name="T4"/>
                  <a:gd fmla="*/ 3 h 3" name="T5"/>
                  <a:gd fmla="*/ 1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8" name="Freeform 30"/>
              <p:cNvSpPr/>
              <p:nvPr/>
            </p:nvSpPr>
            <p:spPr bwMode="auto">
              <a:xfrm>
                <a:off x="4268" y="1968"/>
                <a:ext cx="10" cy="4"/>
              </a:xfrm>
              <a:custGeom>
                <a:gdLst>
                  <a:gd fmla="*/ 3 w 4" name="T0"/>
                  <a:gd fmla="*/ 0 h 2" name="T1"/>
                  <a:gd fmla="*/ 2 w 4" name="T2"/>
                  <a:gd fmla="*/ 2 h 2" name="T3"/>
                  <a:gd fmla="*/ 3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3" y="0"/>
                    </a:moveTo>
                    <a:cubicBezTo>
                      <a:pt x="4" y="0"/>
                      <a:pt x="2" y="1"/>
                      <a:pt x="2" y="2"/>
                    </a:cubicBezTo>
                    <a:cubicBezTo>
                      <a:pt x="0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9" name="Freeform 31"/>
              <p:cNvSpPr/>
              <p:nvPr/>
            </p:nvSpPr>
            <p:spPr bwMode="auto">
              <a:xfrm>
                <a:off x="4212" y="2015"/>
                <a:ext cx="14" cy="24"/>
              </a:xfrm>
              <a:custGeom>
                <a:gdLst>
                  <a:gd fmla="*/ 5 w 6" name="T0"/>
                  <a:gd fmla="*/ 0 h 10" name="T1"/>
                  <a:gd fmla="*/ 2 w 6" name="T2"/>
                  <a:gd fmla="*/ 9 h 10" name="T3"/>
                  <a:gd fmla="*/ 0 w 6" name="T4"/>
                  <a:gd fmla="*/ 8 h 10" name="T5"/>
                  <a:gd fmla="*/ 3 w 6" name="T6"/>
                  <a:gd fmla="*/ 5 h 10" name="T7"/>
                  <a:gd fmla="*/ 5 w 6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6">
                    <a:moveTo>
                      <a:pt x="5" y="0"/>
                    </a:moveTo>
                    <a:cubicBezTo>
                      <a:pt x="6" y="4"/>
                      <a:pt x="3" y="7"/>
                      <a:pt x="2" y="9"/>
                    </a:cubicBezTo>
                    <a:cubicBezTo>
                      <a:pt x="0" y="10"/>
                      <a:pt x="1" y="8"/>
                      <a:pt x="0" y="8"/>
                    </a:cubicBezTo>
                    <a:cubicBezTo>
                      <a:pt x="1" y="7"/>
                      <a:pt x="1" y="6"/>
                      <a:pt x="3" y="5"/>
                    </a:cubicBezTo>
                    <a:cubicBezTo>
                      <a:pt x="3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0" name="Freeform 32"/>
              <p:cNvSpPr/>
              <p:nvPr/>
            </p:nvSpPr>
            <p:spPr bwMode="auto">
              <a:xfrm>
                <a:off x="4249" y="2020"/>
                <a:ext cx="15" cy="14"/>
              </a:xfrm>
              <a:custGeom>
                <a:gdLst>
                  <a:gd fmla="*/ 6 w 6" name="T0"/>
                  <a:gd fmla="*/ 0 h 6" name="T1"/>
                  <a:gd fmla="*/ 0 w 6" name="T2"/>
                  <a:gd fmla="*/ 6 h 6" name="T3"/>
                  <a:gd fmla="*/ 6 w 6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6" y="0"/>
                    </a:moveTo>
                    <a:cubicBezTo>
                      <a:pt x="4" y="1"/>
                      <a:pt x="2" y="4"/>
                      <a:pt x="0" y="6"/>
                    </a:cubicBezTo>
                    <a:cubicBezTo>
                      <a:pt x="1" y="3"/>
                      <a:pt x="2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1" name="Freeform 33"/>
              <p:cNvSpPr/>
              <p:nvPr/>
            </p:nvSpPr>
            <p:spPr bwMode="auto">
              <a:xfrm>
                <a:off x="4356" y="2029"/>
                <a:ext cx="19" cy="14"/>
              </a:xfrm>
              <a:custGeom>
                <a:gdLst>
                  <a:gd fmla="*/ 7 w 8" name="T0"/>
                  <a:gd fmla="*/ 0 h 6" name="T1"/>
                  <a:gd fmla="*/ 2 w 8" name="T2"/>
                  <a:gd fmla="*/ 6 h 6" name="T3"/>
                  <a:gd fmla="*/ 7 w 8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8">
                    <a:moveTo>
                      <a:pt x="7" y="0"/>
                    </a:moveTo>
                    <a:cubicBezTo>
                      <a:pt x="8" y="3"/>
                      <a:pt x="3" y="4"/>
                      <a:pt x="2" y="6"/>
                    </a:cubicBezTo>
                    <a:cubicBezTo>
                      <a:pt x="0" y="4"/>
                      <a:pt x="5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2" name="Freeform 34"/>
              <p:cNvSpPr/>
              <p:nvPr/>
            </p:nvSpPr>
            <p:spPr bwMode="auto">
              <a:xfrm>
                <a:off x="4235" y="2034"/>
                <a:ext cx="14" cy="14"/>
              </a:xfrm>
              <a:custGeom>
                <a:gdLst>
                  <a:gd fmla="*/ 4 w 6" name="T0"/>
                  <a:gd fmla="*/ 0 h 6" name="T1"/>
                  <a:gd fmla="*/ 0 w 6" name="T2"/>
                  <a:gd fmla="*/ 6 h 6" name="T3"/>
                  <a:gd fmla="*/ 4 w 6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cubicBezTo>
                      <a:pt x="6" y="1"/>
                      <a:pt x="2" y="5"/>
                      <a:pt x="0" y="6"/>
                    </a:cubicBezTo>
                    <a:cubicBezTo>
                      <a:pt x="1" y="4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3" name="Freeform 35"/>
              <p:cNvSpPr/>
              <p:nvPr/>
            </p:nvSpPr>
            <p:spPr bwMode="auto">
              <a:xfrm>
                <a:off x="4545" y="2048"/>
                <a:ext cx="21" cy="104"/>
              </a:xfrm>
              <a:custGeom>
                <a:gdLst>
                  <a:gd fmla="*/ 0 w 9" name="T0"/>
                  <a:gd fmla="*/ 0 h 44" name="T1"/>
                  <a:gd fmla="*/ 0 w 9" name="T2"/>
                  <a:gd fmla="*/ 1 h 44" name="T3"/>
                  <a:gd fmla="*/ 3 w 9" name="T4"/>
                  <a:gd fmla="*/ 12 h 44" name="T5"/>
                  <a:gd fmla="*/ 8 w 9" name="T6"/>
                  <a:gd fmla="*/ 44 h 44" name="T7"/>
                  <a:gd fmla="*/ 4 w 9" name="T8"/>
                  <a:gd fmla="*/ 26 h 44" name="T9"/>
                  <a:gd fmla="*/ 0 w 9" name="T10"/>
                  <a:gd fmla="*/ 0 h 4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4" w="9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"/>
                      <a:pt x="3" y="10"/>
                      <a:pt x="3" y="12"/>
                    </a:cubicBezTo>
                    <a:cubicBezTo>
                      <a:pt x="4" y="23"/>
                      <a:pt x="9" y="32"/>
                      <a:pt x="8" y="44"/>
                    </a:cubicBezTo>
                    <a:cubicBezTo>
                      <a:pt x="5" y="39"/>
                      <a:pt x="5" y="32"/>
                      <a:pt x="4" y="26"/>
                    </a:cubicBezTo>
                    <a:cubicBezTo>
                      <a:pt x="2" y="18"/>
                      <a:pt x="1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4" name="Freeform 36"/>
              <p:cNvSpPr/>
              <p:nvPr/>
            </p:nvSpPr>
            <p:spPr bwMode="auto">
              <a:xfrm>
                <a:off x="4535" y="2065"/>
                <a:ext cx="3" cy="7"/>
              </a:xfrm>
              <a:custGeom>
                <a:gdLst>
                  <a:gd fmla="*/ 0 w 1" name="T0"/>
                  <a:gd fmla="*/ 0 h 3" name="T1"/>
                  <a:gd fmla="*/ 1 w 1" name="T2"/>
                  <a:gd fmla="*/ 0 h 3" name="T3"/>
                  <a:gd fmla="*/ 1 w 1" name="T4"/>
                  <a:gd fmla="*/ 2 h 3" name="T5"/>
                  <a:gd fmla="*/ 1 w 1" name="T6"/>
                  <a:gd fmla="*/ 3 h 3" name="T7"/>
                  <a:gd fmla="*/ 1 w 1" name="T8"/>
                  <a:gd fmla="*/ 3 h 3" name="T9"/>
                  <a:gd fmla="*/ 0 w 1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5" name="Freeform 37"/>
              <p:cNvSpPr/>
              <p:nvPr/>
            </p:nvSpPr>
            <p:spPr bwMode="auto">
              <a:xfrm>
                <a:off x="4136" y="2084"/>
                <a:ext cx="225" cy="262"/>
              </a:xfrm>
              <a:custGeom>
                <a:gdLst>
                  <a:gd fmla="*/ 94 w 95" name="T0"/>
                  <a:gd fmla="*/ 0 h 111" name="T1"/>
                  <a:gd fmla="*/ 95 w 95" name="T2"/>
                  <a:gd fmla="*/ 1 h 111" name="T3"/>
                  <a:gd fmla="*/ 76 w 95" name="T4"/>
                  <a:gd fmla="*/ 19 h 111" name="T5"/>
                  <a:gd fmla="*/ 74 w 95" name="T6"/>
                  <a:gd fmla="*/ 23 h 111" name="T7"/>
                  <a:gd fmla="*/ 71 w 95" name="T8"/>
                  <a:gd fmla="*/ 25 h 111" name="T9"/>
                  <a:gd fmla="*/ 51 w 95" name="T10"/>
                  <a:gd fmla="*/ 50 h 111" name="T11"/>
                  <a:gd fmla="*/ 26 w 95" name="T12"/>
                  <a:gd fmla="*/ 80 h 111" name="T13"/>
                  <a:gd fmla="*/ 25 w 95" name="T14"/>
                  <a:gd fmla="*/ 83 h 111" name="T15"/>
                  <a:gd fmla="*/ 17 w 95" name="T16"/>
                  <a:gd fmla="*/ 91 h 111" name="T17"/>
                  <a:gd fmla="*/ 7 w 95" name="T18"/>
                  <a:gd fmla="*/ 104 h 111" name="T19"/>
                  <a:gd fmla="*/ 0 w 95" name="T20"/>
                  <a:gd fmla="*/ 111 h 111" name="T21"/>
                  <a:gd fmla="*/ 27 w 95" name="T22"/>
                  <a:gd fmla="*/ 79 h 111" name="T23"/>
                  <a:gd fmla="*/ 69 w 95" name="T24"/>
                  <a:gd fmla="*/ 24 h 111" name="T25"/>
                  <a:gd fmla="*/ 72 w 95" name="T26"/>
                  <a:gd fmla="*/ 23 h 111" name="T27"/>
                  <a:gd fmla="*/ 91 w 95" name="T28"/>
                  <a:gd fmla="*/ 2 h 111" name="T29"/>
                  <a:gd fmla="*/ 94 w 95" name="T30"/>
                  <a:gd fmla="*/ 0 h 11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10" w="95">
                    <a:moveTo>
                      <a:pt x="94" y="0"/>
                    </a:moveTo>
                    <a:cubicBezTo>
                      <a:pt x="95" y="0"/>
                      <a:pt x="95" y="1"/>
                      <a:pt x="95" y="1"/>
                    </a:cubicBezTo>
                    <a:cubicBezTo>
                      <a:pt x="87" y="5"/>
                      <a:pt x="83" y="14"/>
                      <a:pt x="76" y="19"/>
                    </a:cubicBezTo>
                    <a:cubicBezTo>
                      <a:pt x="76" y="20"/>
                      <a:pt x="75" y="21"/>
                      <a:pt x="74" y="23"/>
                    </a:cubicBezTo>
                    <a:cubicBezTo>
                      <a:pt x="73" y="23"/>
                      <a:pt x="72" y="24"/>
                      <a:pt x="71" y="25"/>
                    </a:cubicBezTo>
                    <a:cubicBezTo>
                      <a:pt x="65" y="34"/>
                      <a:pt x="58" y="42"/>
                      <a:pt x="51" y="50"/>
                    </a:cubicBezTo>
                    <a:cubicBezTo>
                      <a:pt x="44" y="61"/>
                      <a:pt x="35" y="70"/>
                      <a:pt x="26" y="80"/>
                    </a:cubicBezTo>
                    <a:cubicBezTo>
                      <a:pt x="26" y="81"/>
                      <a:pt x="26" y="82"/>
                      <a:pt x="25" y="83"/>
                    </a:cubicBezTo>
                    <a:cubicBezTo>
                      <a:pt x="23" y="86"/>
                      <a:pt x="20" y="88"/>
                      <a:pt x="17" y="91"/>
                    </a:cubicBezTo>
                    <a:cubicBezTo>
                      <a:pt x="14" y="95"/>
                      <a:pt x="11" y="100"/>
                      <a:pt x="7" y="104"/>
                    </a:cubicBezTo>
                    <a:cubicBezTo>
                      <a:pt x="5" y="107"/>
                      <a:pt x="3" y="110"/>
                      <a:pt x="0" y="111"/>
                    </a:cubicBezTo>
                    <a:cubicBezTo>
                      <a:pt x="9" y="101"/>
                      <a:pt x="17" y="88"/>
                      <a:pt x="27" y="79"/>
                    </a:cubicBezTo>
                    <a:cubicBezTo>
                      <a:pt x="41" y="60"/>
                      <a:pt x="56" y="43"/>
                      <a:pt x="69" y="24"/>
                    </a:cubicBezTo>
                    <a:cubicBezTo>
                      <a:pt x="71" y="25"/>
                      <a:pt x="70" y="22"/>
                      <a:pt x="72" y="23"/>
                    </a:cubicBezTo>
                    <a:cubicBezTo>
                      <a:pt x="77" y="14"/>
                      <a:pt x="84" y="8"/>
                      <a:pt x="91" y="2"/>
                    </a:cubicBezTo>
                    <a:cubicBezTo>
                      <a:pt x="92" y="1"/>
                      <a:pt x="93" y="1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6" name="Freeform 38"/>
              <p:cNvSpPr/>
              <p:nvPr/>
            </p:nvSpPr>
            <p:spPr bwMode="auto">
              <a:xfrm>
                <a:off x="4540" y="2098"/>
                <a:ext cx="5" cy="19"/>
              </a:xfrm>
              <a:custGeom>
                <a:gdLst>
                  <a:gd fmla="*/ 0 w 2" name="T0"/>
                  <a:gd fmla="*/ 0 h 8" name="T1"/>
                  <a:gd fmla="*/ 2 w 2" name="T2"/>
                  <a:gd fmla="*/ 8 h 8" name="T3"/>
                  <a:gd fmla="*/ 0 w 2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2">
                    <a:moveTo>
                      <a:pt x="0" y="0"/>
                    </a:moveTo>
                    <a:cubicBezTo>
                      <a:pt x="2" y="1"/>
                      <a:pt x="1" y="6"/>
                      <a:pt x="2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7" name="Freeform 39"/>
              <p:cNvSpPr/>
              <p:nvPr/>
            </p:nvSpPr>
            <p:spPr bwMode="auto">
              <a:xfrm>
                <a:off x="4143" y="2100"/>
                <a:ext cx="78" cy="78"/>
              </a:xfrm>
              <a:custGeom>
                <a:gdLst>
                  <a:gd fmla="*/ 0 w 33" name="T0"/>
                  <a:gd fmla="*/ 33 h 33" name="T1"/>
                  <a:gd fmla="*/ 33 w 33" name="T2"/>
                  <a:gd fmla="*/ 0 h 33" name="T3"/>
                  <a:gd fmla="*/ 25 w 33" name="T4"/>
                  <a:gd fmla="*/ 7 h 33" name="T5"/>
                  <a:gd fmla="*/ 22 w 33" name="T6"/>
                  <a:gd fmla="*/ 12 h 33" name="T7"/>
                  <a:gd fmla="*/ 14 w 33" name="T8"/>
                  <a:gd fmla="*/ 21 h 33" name="T9"/>
                  <a:gd fmla="*/ 0 w 33" name="T10"/>
                  <a:gd fmla="*/ 33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0" y="33"/>
                    </a:moveTo>
                    <a:cubicBezTo>
                      <a:pt x="11" y="22"/>
                      <a:pt x="22" y="10"/>
                      <a:pt x="33" y="0"/>
                    </a:cubicBezTo>
                    <a:cubicBezTo>
                      <a:pt x="31" y="3"/>
                      <a:pt x="28" y="5"/>
                      <a:pt x="25" y="7"/>
                    </a:cubicBezTo>
                    <a:cubicBezTo>
                      <a:pt x="24" y="9"/>
                      <a:pt x="24" y="11"/>
                      <a:pt x="22" y="12"/>
                    </a:cubicBezTo>
                    <a:cubicBezTo>
                      <a:pt x="20" y="15"/>
                      <a:pt x="15" y="18"/>
                      <a:pt x="14" y="21"/>
                    </a:cubicBezTo>
                    <a:cubicBezTo>
                      <a:pt x="8" y="23"/>
                      <a:pt x="6" y="32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8" name="Freeform 40"/>
              <p:cNvSpPr/>
              <p:nvPr/>
            </p:nvSpPr>
            <p:spPr bwMode="auto">
              <a:xfrm>
                <a:off x="4533" y="2109"/>
                <a:ext cx="7" cy="15"/>
              </a:xfrm>
              <a:custGeom>
                <a:gdLst>
                  <a:gd fmla="*/ 1 w 3" name="T0"/>
                  <a:gd fmla="*/ 0 h 6" name="T1"/>
                  <a:gd fmla="*/ 2 w 3" name="T2"/>
                  <a:gd fmla="*/ 6 h 6" name="T3"/>
                  <a:gd fmla="*/ 1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3" y="1"/>
                      <a:pt x="2" y="6"/>
                      <a:pt x="2" y="6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9" name="Freeform 41"/>
              <p:cNvSpPr/>
              <p:nvPr/>
            </p:nvSpPr>
            <p:spPr bwMode="auto">
              <a:xfrm>
                <a:off x="4323" y="2221"/>
                <a:ext cx="4" cy="4"/>
              </a:xfrm>
              <a:custGeom>
                <a:gdLst>
                  <a:gd fmla="*/ 2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2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0" name="Freeform 42"/>
              <p:cNvSpPr/>
              <p:nvPr/>
            </p:nvSpPr>
            <p:spPr bwMode="auto">
              <a:xfrm>
                <a:off x="4283" y="2225"/>
                <a:ext cx="42" cy="47"/>
              </a:xfrm>
              <a:custGeom>
                <a:gdLst>
                  <a:gd fmla="*/ 18 w 18" name="T0"/>
                  <a:gd fmla="*/ 1 h 20" name="T1"/>
                  <a:gd fmla="*/ 0 w 18" name="T2"/>
                  <a:gd fmla="*/ 20 h 20" name="T3"/>
                  <a:gd fmla="*/ 16 w 18" name="T4"/>
                  <a:gd fmla="*/ 1 h 20" name="T5"/>
                  <a:gd fmla="*/ 18 w 18" name="T6"/>
                  <a:gd fmla="*/ 1 h 2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0" w="18">
                    <a:moveTo>
                      <a:pt x="18" y="1"/>
                    </a:moveTo>
                    <a:cubicBezTo>
                      <a:pt x="12" y="7"/>
                      <a:pt x="7" y="15"/>
                      <a:pt x="0" y="20"/>
                    </a:cubicBezTo>
                    <a:cubicBezTo>
                      <a:pt x="5" y="13"/>
                      <a:pt x="11" y="7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1" name="Freeform 43"/>
              <p:cNvSpPr/>
              <p:nvPr/>
            </p:nvSpPr>
            <p:spPr bwMode="auto">
              <a:xfrm>
                <a:off x="4713" y="2346"/>
                <a:ext cx="7" cy="7"/>
              </a:xfrm>
              <a:custGeom>
                <a:gdLst>
                  <a:gd fmla="*/ 1 w 3" name="T0"/>
                  <a:gd fmla="*/ 0 h 3" name="T1"/>
                  <a:gd fmla="*/ 2 w 3" name="T2"/>
                  <a:gd fmla="*/ 3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2" name="Freeform 44"/>
              <p:cNvSpPr/>
              <p:nvPr/>
            </p:nvSpPr>
            <p:spPr bwMode="auto">
              <a:xfrm>
                <a:off x="4684" y="2355"/>
                <a:ext cx="5" cy="5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3" name="Freeform 45"/>
              <p:cNvSpPr/>
              <p:nvPr/>
            </p:nvSpPr>
            <p:spPr bwMode="auto">
              <a:xfrm>
                <a:off x="4153" y="2372"/>
                <a:ext cx="37" cy="42"/>
              </a:xfrm>
              <a:custGeom>
                <a:gdLst>
                  <a:gd fmla="*/ 16 w 16" name="T0"/>
                  <a:gd fmla="*/ 0 h 18" name="T1"/>
                  <a:gd fmla="*/ 2 w 16" name="T2"/>
                  <a:gd fmla="*/ 18 h 18" name="T3"/>
                  <a:gd fmla="*/ 0 w 16" name="T4"/>
                  <a:gd fmla="*/ 18 h 18" name="T5"/>
                  <a:gd fmla="*/ 16 w 16" name="T6"/>
                  <a:gd fmla="*/ 0 h 1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" w="16">
                    <a:moveTo>
                      <a:pt x="16" y="0"/>
                    </a:moveTo>
                    <a:cubicBezTo>
                      <a:pt x="12" y="7"/>
                      <a:pt x="6" y="11"/>
                      <a:pt x="2" y="18"/>
                    </a:cubicBezTo>
                    <a:cubicBezTo>
                      <a:pt x="1" y="18"/>
                      <a:pt x="1" y="18"/>
                      <a:pt x="0" y="18"/>
                    </a:cubicBezTo>
                    <a:cubicBezTo>
                      <a:pt x="3" y="9"/>
                      <a:pt x="10" y="7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4" name="Freeform 46"/>
              <p:cNvSpPr/>
              <p:nvPr/>
            </p:nvSpPr>
            <p:spPr bwMode="auto">
              <a:xfrm>
                <a:off x="4382" y="2459"/>
                <a:ext cx="5" cy="7"/>
              </a:xfrm>
              <a:custGeom>
                <a:gdLst>
                  <a:gd fmla="*/ 1 w 2" name="T0"/>
                  <a:gd fmla="*/ 0 h 3" name="T1"/>
                  <a:gd fmla="*/ 1 w 2" name="T2"/>
                  <a:gd fmla="*/ 3 h 3" name="T3"/>
                  <a:gd fmla="*/ 1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5" name="Freeform 47"/>
              <p:cNvSpPr/>
              <p:nvPr/>
            </p:nvSpPr>
            <p:spPr bwMode="auto">
              <a:xfrm>
                <a:off x="4398" y="2523"/>
                <a:ext cx="7" cy="38"/>
              </a:xfrm>
              <a:custGeom>
                <a:gdLst>
                  <a:gd fmla="*/ 1 w 3" name="T0"/>
                  <a:gd fmla="*/ 0 h 16" name="T1"/>
                  <a:gd fmla="*/ 2 w 3" name="T2"/>
                  <a:gd fmla="*/ 10 h 16" name="T3"/>
                  <a:gd fmla="*/ 3 w 3" name="T4"/>
                  <a:gd fmla="*/ 11 h 16" name="T5"/>
                  <a:gd fmla="*/ 3 w 3" name="T6"/>
                  <a:gd fmla="*/ 15 h 16" name="T7"/>
                  <a:gd fmla="*/ 3 w 3" name="T8"/>
                  <a:gd fmla="*/ 13 h 16" name="T9"/>
                  <a:gd fmla="*/ 0 w 3" name="T10"/>
                  <a:gd fmla="*/ 11 h 16" name="T11"/>
                  <a:gd fmla="*/ 1 w 3" name="T12"/>
                  <a:gd fmla="*/ 0 h 1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" w="3">
                    <a:moveTo>
                      <a:pt x="1" y="0"/>
                    </a:moveTo>
                    <a:cubicBezTo>
                      <a:pt x="3" y="3"/>
                      <a:pt x="2" y="6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3" y="12"/>
                      <a:pt x="3" y="16"/>
                      <a:pt x="3" y="15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2" y="13"/>
                      <a:pt x="2" y="11"/>
                      <a:pt x="0" y="11"/>
                    </a:cubicBezTo>
                    <a:cubicBezTo>
                      <a:pt x="0" y="7"/>
                      <a:pt x="1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6" name="Freeform 48"/>
              <p:cNvSpPr/>
              <p:nvPr/>
            </p:nvSpPr>
            <p:spPr bwMode="auto">
              <a:xfrm>
                <a:off x="4401" y="2554"/>
                <a:ext cx="2" cy="9"/>
              </a:xfrm>
              <a:custGeom>
                <a:gdLst>
                  <a:gd fmla="*/ 0 w 1" name="T0"/>
                  <a:gd fmla="*/ 0 h 4" name="T1"/>
                  <a:gd fmla="*/ 1 w 1" name="T2"/>
                  <a:gd fmla="*/ 4 h 4" name="T3"/>
                  <a:gd fmla="*/ 0 w 1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1">
                    <a:moveTo>
                      <a:pt x="0" y="0"/>
                    </a:moveTo>
                    <a:cubicBezTo>
                      <a:pt x="1" y="1"/>
                      <a:pt x="1" y="3"/>
                      <a:pt x="1" y="4"/>
                    </a:cubicBezTo>
                    <a:cubicBezTo>
                      <a:pt x="0" y="4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7" name="Freeform 49"/>
              <p:cNvSpPr/>
              <p:nvPr/>
            </p:nvSpPr>
            <p:spPr bwMode="auto">
              <a:xfrm>
                <a:off x="4309" y="2570"/>
                <a:ext cx="21" cy="28"/>
              </a:xfrm>
              <a:custGeom>
                <a:gdLst>
                  <a:gd fmla="*/ 7 w 9" name="T0"/>
                  <a:gd fmla="*/ 1 h 12" name="T1"/>
                  <a:gd fmla="*/ 8 w 9" name="T2"/>
                  <a:gd fmla="*/ 11 h 12" name="T3"/>
                  <a:gd fmla="*/ 6 w 9" name="T4"/>
                  <a:gd fmla="*/ 11 h 12" name="T5"/>
                  <a:gd fmla="*/ 7 w 9" name="T6"/>
                  <a:gd fmla="*/ 1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9">
                    <a:moveTo>
                      <a:pt x="7" y="1"/>
                    </a:moveTo>
                    <a:cubicBezTo>
                      <a:pt x="7" y="4"/>
                      <a:pt x="9" y="9"/>
                      <a:pt x="8" y="11"/>
                    </a:cubicBezTo>
                    <a:cubicBezTo>
                      <a:pt x="7" y="12"/>
                      <a:pt x="7" y="11"/>
                      <a:pt x="6" y="11"/>
                    </a:cubicBezTo>
                    <a:cubicBezTo>
                      <a:pt x="7" y="8"/>
                      <a:pt x="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8" name="Freeform 50"/>
              <p:cNvSpPr/>
              <p:nvPr/>
            </p:nvSpPr>
            <p:spPr bwMode="auto">
              <a:xfrm>
                <a:off x="3983" y="2572"/>
                <a:ext cx="44" cy="104"/>
              </a:xfrm>
              <a:custGeom>
                <a:gdLst>
                  <a:gd fmla="*/ 18 w 19" name="T0"/>
                  <a:gd fmla="*/ 0 h 44" name="T1"/>
                  <a:gd fmla="*/ 19 w 19" name="T2"/>
                  <a:gd fmla="*/ 1 h 44" name="T3"/>
                  <a:gd fmla="*/ 0 w 19" name="T4"/>
                  <a:gd fmla="*/ 44 h 44" name="T5"/>
                  <a:gd fmla="*/ 18 w 19" name="T6"/>
                  <a:gd fmla="*/ 0 h 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" w="19">
                    <a:moveTo>
                      <a:pt x="18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2" y="16"/>
                      <a:pt x="9" y="32"/>
                      <a:pt x="0" y="44"/>
                    </a:cubicBezTo>
                    <a:cubicBezTo>
                      <a:pt x="7" y="30"/>
                      <a:pt x="12" y="15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9" name="Freeform 51"/>
              <p:cNvSpPr/>
              <p:nvPr/>
            </p:nvSpPr>
            <p:spPr bwMode="auto">
              <a:xfrm>
                <a:off x="4403" y="2575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0" name="Freeform 52"/>
              <p:cNvSpPr/>
              <p:nvPr/>
            </p:nvSpPr>
            <p:spPr bwMode="auto">
              <a:xfrm>
                <a:off x="4353" y="2594"/>
                <a:ext cx="8" cy="12"/>
              </a:xfrm>
              <a:custGeom>
                <a:gdLst>
                  <a:gd fmla="*/ 1 w 3" name="T0"/>
                  <a:gd fmla="*/ 0 h 5" name="T1"/>
                  <a:gd fmla="*/ 3 w 3" name="T2"/>
                  <a:gd fmla="*/ 2 h 5" name="T3"/>
                  <a:gd fmla="*/ 2 w 3" name="T4"/>
                  <a:gd fmla="*/ 5 h 5" name="T5"/>
                  <a:gd fmla="*/ 1 w 3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3">
                    <a:moveTo>
                      <a:pt x="1" y="0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4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1" name="Freeform 53"/>
              <p:cNvSpPr/>
              <p:nvPr/>
            </p:nvSpPr>
            <p:spPr bwMode="auto">
              <a:xfrm>
                <a:off x="4405" y="2610"/>
                <a:ext cx="5" cy="7"/>
              </a:xfrm>
              <a:custGeom>
                <a:gdLst>
                  <a:gd fmla="*/ 0 w 2" name="T0"/>
                  <a:gd fmla="*/ 0 h 3" name="T1"/>
                  <a:gd fmla="*/ 1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2" name="Freeform 54"/>
              <p:cNvSpPr/>
              <p:nvPr/>
            </p:nvSpPr>
            <p:spPr bwMode="auto">
              <a:xfrm>
                <a:off x="4365" y="2667"/>
                <a:ext cx="7" cy="31"/>
              </a:xfrm>
              <a:custGeom>
                <a:gdLst>
                  <a:gd fmla="*/ 0 w 3" name="T0"/>
                  <a:gd fmla="*/ 0 h 13" name="T1"/>
                  <a:gd fmla="*/ 2 w 3" name="T2"/>
                  <a:gd fmla="*/ 13 h 13" name="T3"/>
                  <a:gd fmla="*/ 0 w 3" name="T4"/>
                  <a:gd fmla="*/ 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3">
                    <a:moveTo>
                      <a:pt x="0" y="0"/>
                    </a:moveTo>
                    <a:cubicBezTo>
                      <a:pt x="3" y="4"/>
                      <a:pt x="2" y="7"/>
                      <a:pt x="2" y="13"/>
                    </a:cubicBezTo>
                    <a:cubicBezTo>
                      <a:pt x="0" y="9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3" name="Freeform 55"/>
              <p:cNvSpPr/>
              <p:nvPr/>
            </p:nvSpPr>
            <p:spPr bwMode="auto">
              <a:xfrm>
                <a:off x="4368" y="2702"/>
                <a:ext cx="9" cy="15"/>
              </a:xfrm>
              <a:custGeom>
                <a:gdLst>
                  <a:gd fmla="*/ 1 w 4" name="T0"/>
                  <a:gd fmla="*/ 0 h 6" name="T1"/>
                  <a:gd fmla="*/ 2 w 4" name="T2"/>
                  <a:gd fmla="*/ 0 h 6" name="T3"/>
                  <a:gd fmla="*/ 4 w 4" name="T4"/>
                  <a:gd fmla="*/ 5 h 6" name="T5"/>
                  <a:gd fmla="*/ 0 w 4" name="T6"/>
                  <a:gd fmla="*/ 5 h 6" name="T7"/>
                  <a:gd fmla="*/ 1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4"/>
                      <a:pt x="4" y="5"/>
                    </a:cubicBezTo>
                    <a:cubicBezTo>
                      <a:pt x="4" y="6"/>
                      <a:pt x="0" y="6"/>
                      <a:pt x="0" y="5"/>
                    </a:cubicBezTo>
                    <a:cubicBezTo>
                      <a:pt x="2" y="4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4" name="Freeform 56"/>
              <p:cNvSpPr/>
              <p:nvPr/>
            </p:nvSpPr>
            <p:spPr bwMode="auto">
              <a:xfrm>
                <a:off x="4257" y="2778"/>
                <a:ext cx="4" cy="16"/>
              </a:xfrm>
              <a:custGeom>
                <a:gdLst>
                  <a:gd fmla="*/ 1 w 2" name="T0"/>
                  <a:gd fmla="*/ 0 h 7" name="T1"/>
                  <a:gd fmla="*/ 2 w 2" name="T2"/>
                  <a:gd fmla="*/ 6 h 7" name="T3"/>
                  <a:gd fmla="*/ 1 w 2" name="T4"/>
                  <a:gd fmla="*/ 5 h 7" name="T5"/>
                  <a:gd fmla="*/ 1 w 2" name="T6"/>
                  <a:gd fmla="*/ 4 h 7" name="T7"/>
                  <a:gd fmla="*/ 0 w 2" name="T8"/>
                  <a:gd fmla="*/ 3 h 7" name="T9"/>
                  <a:gd fmla="*/ 1 w 2" name="T10"/>
                  <a:gd fmla="*/ 0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2">
                    <a:moveTo>
                      <a:pt x="1" y="0"/>
                    </a:moveTo>
                    <a:cubicBezTo>
                      <a:pt x="2" y="1"/>
                      <a:pt x="1" y="5"/>
                      <a:pt x="2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5" name="Freeform 57"/>
              <p:cNvSpPr/>
              <p:nvPr/>
            </p:nvSpPr>
            <p:spPr bwMode="auto">
              <a:xfrm>
                <a:off x="3923" y="2783"/>
                <a:ext cx="8" cy="11"/>
              </a:xfrm>
              <a:custGeom>
                <a:gdLst>
                  <a:gd fmla="*/ 3 w 3" name="T0"/>
                  <a:gd fmla="*/ 0 h 5" name="T1"/>
                  <a:gd fmla="*/ 0 w 3" name="T2"/>
                  <a:gd fmla="*/ 5 h 5" name="T3"/>
                  <a:gd fmla="*/ 3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3" y="0"/>
                    </a:moveTo>
                    <a:cubicBezTo>
                      <a:pt x="3" y="1"/>
                      <a:pt x="2" y="5"/>
                      <a:pt x="0" y="5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6" name="Freeform 58"/>
              <p:cNvSpPr/>
              <p:nvPr/>
            </p:nvSpPr>
            <p:spPr bwMode="auto">
              <a:xfrm>
                <a:off x="4257" y="2792"/>
                <a:ext cx="4" cy="14"/>
              </a:xfrm>
              <a:custGeom>
                <a:gdLst>
                  <a:gd fmla="*/ 0 w 2" name="T0"/>
                  <a:gd fmla="*/ 1 h 6" name="T1"/>
                  <a:gd fmla="*/ 2 w 2" name="T2"/>
                  <a:gd fmla="*/ 3 h 6" name="T3"/>
                  <a:gd fmla="*/ 2 w 2" name="T4"/>
                  <a:gd fmla="*/ 5 h 6" name="T5"/>
                  <a:gd fmla="*/ 0 w 2" name="T6"/>
                  <a:gd fmla="*/ 6 h 6" name="T7"/>
                  <a:gd fmla="*/ 0 w 2" name="T8"/>
                  <a:gd fmla="*/ 1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2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4"/>
                      <a:pt x="1" y="5"/>
                      <a:pt x="2" y="5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7" name="Freeform 59"/>
              <p:cNvSpPr/>
              <p:nvPr/>
            </p:nvSpPr>
            <p:spPr bwMode="auto">
              <a:xfrm>
                <a:off x="4679" y="2804"/>
                <a:ext cx="55" cy="264"/>
              </a:xfrm>
              <a:custGeom>
                <a:gdLst>
                  <a:gd fmla="*/ 21 w 23" name="T0"/>
                  <a:gd fmla="*/ 0 h 112" name="T1"/>
                  <a:gd fmla="*/ 19 w 23" name="T2"/>
                  <a:gd fmla="*/ 15 h 112" name="T3"/>
                  <a:gd fmla="*/ 20 w 23" name="T4"/>
                  <a:gd fmla="*/ 18 h 112" name="T5"/>
                  <a:gd fmla="*/ 18 w 23" name="T6"/>
                  <a:gd fmla="*/ 26 h 112" name="T7"/>
                  <a:gd fmla="*/ 18 w 23" name="T8"/>
                  <a:gd fmla="*/ 32 h 112" name="T9"/>
                  <a:gd fmla="*/ 13 w 23" name="T10"/>
                  <a:gd fmla="*/ 58 h 112" name="T11"/>
                  <a:gd fmla="*/ 12 w 23" name="T12"/>
                  <a:gd fmla="*/ 71 h 112" name="T13"/>
                  <a:gd fmla="*/ 10 w 23" name="T14"/>
                  <a:gd fmla="*/ 76 h 112" name="T15"/>
                  <a:gd fmla="*/ 10 w 23" name="T16"/>
                  <a:gd fmla="*/ 80 h 112" name="T17"/>
                  <a:gd fmla="*/ 8 w 23" name="T18"/>
                  <a:gd fmla="*/ 87 h 112" name="T19"/>
                  <a:gd fmla="*/ 7 w 23" name="T20"/>
                  <a:gd fmla="*/ 89 h 112" name="T21"/>
                  <a:gd fmla="*/ 4 w 23" name="T22"/>
                  <a:gd fmla="*/ 104 h 112" name="T23"/>
                  <a:gd fmla="*/ 5 w 23" name="T24"/>
                  <a:gd fmla="*/ 107 h 112" name="T25"/>
                  <a:gd fmla="*/ 1 w 23" name="T26"/>
                  <a:gd fmla="*/ 111 h 112" name="T27"/>
                  <a:gd fmla="*/ 4 w 23" name="T28"/>
                  <a:gd fmla="*/ 101 h 112" name="T29"/>
                  <a:gd fmla="*/ 18 w 23" name="T30"/>
                  <a:gd fmla="*/ 14 h 112" name="T31"/>
                  <a:gd fmla="*/ 21 w 23" name="T32"/>
                  <a:gd fmla="*/ 0 h 11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12" w="23">
                    <a:moveTo>
                      <a:pt x="21" y="0"/>
                    </a:moveTo>
                    <a:cubicBezTo>
                      <a:pt x="23" y="3"/>
                      <a:pt x="19" y="11"/>
                      <a:pt x="19" y="15"/>
                    </a:cubicBezTo>
                    <a:cubicBezTo>
                      <a:pt x="19" y="16"/>
                      <a:pt x="20" y="17"/>
                      <a:pt x="20" y="18"/>
                    </a:cubicBezTo>
                    <a:cubicBezTo>
                      <a:pt x="20" y="20"/>
                      <a:pt x="19" y="24"/>
                      <a:pt x="18" y="26"/>
                    </a:cubicBezTo>
                    <a:cubicBezTo>
                      <a:pt x="18" y="27"/>
                      <a:pt x="18" y="29"/>
                      <a:pt x="18" y="32"/>
                    </a:cubicBezTo>
                    <a:cubicBezTo>
                      <a:pt x="17" y="40"/>
                      <a:pt x="14" y="50"/>
                      <a:pt x="13" y="58"/>
                    </a:cubicBezTo>
                    <a:cubicBezTo>
                      <a:pt x="12" y="63"/>
                      <a:pt x="13" y="67"/>
                      <a:pt x="12" y="71"/>
                    </a:cubicBezTo>
                    <a:cubicBezTo>
                      <a:pt x="11" y="73"/>
                      <a:pt x="10" y="74"/>
                      <a:pt x="10" y="76"/>
                    </a:cubicBezTo>
                    <a:cubicBezTo>
                      <a:pt x="9" y="77"/>
                      <a:pt x="10" y="79"/>
                      <a:pt x="10" y="80"/>
                    </a:cubicBezTo>
                    <a:cubicBezTo>
                      <a:pt x="10" y="82"/>
                      <a:pt x="9" y="84"/>
                      <a:pt x="8" y="87"/>
                    </a:cubicBezTo>
                    <a:cubicBezTo>
                      <a:pt x="8" y="88"/>
                      <a:pt x="7" y="88"/>
                      <a:pt x="7" y="89"/>
                    </a:cubicBezTo>
                    <a:cubicBezTo>
                      <a:pt x="6" y="94"/>
                      <a:pt x="6" y="100"/>
                      <a:pt x="4" y="104"/>
                    </a:cubicBezTo>
                    <a:cubicBezTo>
                      <a:pt x="4" y="106"/>
                      <a:pt x="5" y="105"/>
                      <a:pt x="5" y="107"/>
                    </a:cubicBezTo>
                    <a:cubicBezTo>
                      <a:pt x="4" y="108"/>
                      <a:pt x="4" y="112"/>
                      <a:pt x="1" y="111"/>
                    </a:cubicBezTo>
                    <a:cubicBezTo>
                      <a:pt x="0" y="108"/>
                      <a:pt x="3" y="104"/>
                      <a:pt x="4" y="101"/>
                    </a:cubicBezTo>
                    <a:cubicBezTo>
                      <a:pt x="11" y="72"/>
                      <a:pt x="15" y="42"/>
                      <a:pt x="18" y="14"/>
                    </a:cubicBezTo>
                    <a:cubicBezTo>
                      <a:pt x="19" y="9"/>
                      <a:pt x="18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8" name="Freeform 60"/>
              <p:cNvSpPr/>
              <p:nvPr/>
            </p:nvSpPr>
            <p:spPr bwMode="auto">
              <a:xfrm>
                <a:off x="4257" y="2809"/>
                <a:ext cx="9" cy="26"/>
              </a:xfrm>
              <a:custGeom>
                <a:gdLst>
                  <a:gd fmla="*/ 1 w 4" name="T0"/>
                  <a:gd fmla="*/ 0 h 11" name="T1"/>
                  <a:gd fmla="*/ 4 w 4" name="T2"/>
                  <a:gd fmla="*/ 11 h 11" name="T3"/>
                  <a:gd fmla="*/ 1 w 4" name="T4"/>
                  <a:gd fmla="*/ 0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4">
                    <a:moveTo>
                      <a:pt x="1" y="0"/>
                    </a:moveTo>
                    <a:cubicBezTo>
                      <a:pt x="3" y="1"/>
                      <a:pt x="4" y="7"/>
                      <a:pt x="4" y="11"/>
                    </a:cubicBezTo>
                    <a:cubicBezTo>
                      <a:pt x="1" y="9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9" name="Freeform 61"/>
              <p:cNvSpPr/>
              <p:nvPr/>
            </p:nvSpPr>
            <p:spPr bwMode="auto">
              <a:xfrm>
                <a:off x="4708" y="2809"/>
                <a:ext cx="71" cy="267"/>
              </a:xfrm>
              <a:custGeom>
                <a:gdLst>
                  <a:gd fmla="*/ 29 w 30" name="T0"/>
                  <a:gd fmla="*/ 0 h 113" name="T1"/>
                  <a:gd fmla="*/ 30 w 30" name="T2"/>
                  <a:gd fmla="*/ 1 h 113" name="T3"/>
                  <a:gd fmla="*/ 3 w 30" name="T4"/>
                  <a:gd fmla="*/ 108 h 113" name="T5"/>
                  <a:gd fmla="*/ 6 w 30" name="T6"/>
                  <a:gd fmla="*/ 108 h 113" name="T7"/>
                  <a:gd fmla="*/ 1 w 30" name="T8"/>
                  <a:gd fmla="*/ 113 h 113" name="T9"/>
                  <a:gd fmla="*/ 5 w 30" name="T10"/>
                  <a:gd fmla="*/ 93 h 113" name="T11"/>
                  <a:gd fmla="*/ 7 w 30" name="T12"/>
                  <a:gd fmla="*/ 91 h 113" name="T13"/>
                  <a:gd fmla="*/ 27 w 30" name="T14"/>
                  <a:gd fmla="*/ 1 h 113" name="T15"/>
                  <a:gd fmla="*/ 29 w 30" name="T16"/>
                  <a:gd fmla="*/ 0 h 1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3" w="30">
                    <a:moveTo>
                      <a:pt x="29" y="0"/>
                    </a:moveTo>
                    <a:cubicBezTo>
                      <a:pt x="29" y="0"/>
                      <a:pt x="30" y="0"/>
                      <a:pt x="30" y="1"/>
                    </a:cubicBezTo>
                    <a:cubicBezTo>
                      <a:pt x="24" y="34"/>
                      <a:pt x="13" y="74"/>
                      <a:pt x="3" y="108"/>
                    </a:cubicBezTo>
                    <a:cubicBezTo>
                      <a:pt x="4" y="110"/>
                      <a:pt x="5" y="108"/>
                      <a:pt x="6" y="108"/>
                    </a:cubicBezTo>
                    <a:cubicBezTo>
                      <a:pt x="5" y="110"/>
                      <a:pt x="4" y="113"/>
                      <a:pt x="1" y="113"/>
                    </a:cubicBezTo>
                    <a:cubicBezTo>
                      <a:pt x="0" y="104"/>
                      <a:pt x="5" y="100"/>
                      <a:pt x="5" y="93"/>
                    </a:cubicBezTo>
                    <a:cubicBezTo>
                      <a:pt x="6" y="93"/>
                      <a:pt x="6" y="91"/>
                      <a:pt x="7" y="91"/>
                    </a:cubicBezTo>
                    <a:cubicBezTo>
                      <a:pt x="14" y="59"/>
                      <a:pt x="23" y="32"/>
                      <a:pt x="27" y="1"/>
                    </a:cubicBezTo>
                    <a:cubicBezTo>
                      <a:pt x="28" y="2"/>
                      <a:pt x="28" y="1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0" name="Freeform 62"/>
              <p:cNvSpPr/>
              <p:nvPr/>
            </p:nvSpPr>
            <p:spPr bwMode="auto">
              <a:xfrm>
                <a:off x="4290" y="2811"/>
                <a:ext cx="23" cy="158"/>
              </a:xfrm>
              <a:custGeom>
                <a:gdLst>
                  <a:gd fmla="*/ 0 w 10" name="T0"/>
                  <a:gd fmla="*/ 0 h 67" name="T1"/>
                  <a:gd fmla="*/ 1 w 10" name="T2"/>
                  <a:gd fmla="*/ 1 h 67" name="T3"/>
                  <a:gd fmla="*/ 3 w 10" name="T4"/>
                  <a:gd fmla="*/ 15 h 67" name="T5"/>
                  <a:gd fmla="*/ 2 w 10" name="T6"/>
                  <a:gd fmla="*/ 16 h 67" name="T7"/>
                  <a:gd fmla="*/ 4 w 10" name="T8"/>
                  <a:gd fmla="*/ 21 h 67" name="T9"/>
                  <a:gd fmla="*/ 5 w 10" name="T10"/>
                  <a:gd fmla="*/ 30 h 67" name="T11"/>
                  <a:gd fmla="*/ 10 w 10" name="T12"/>
                  <a:gd fmla="*/ 67 h 67" name="T13"/>
                  <a:gd fmla="*/ 8 w 10" name="T14"/>
                  <a:gd fmla="*/ 61 h 67" name="T15"/>
                  <a:gd fmla="*/ 7 w 10" name="T16"/>
                  <a:gd fmla="*/ 51 h 67" name="T17"/>
                  <a:gd fmla="*/ 6 w 10" name="T18"/>
                  <a:gd fmla="*/ 49 h 67" name="T19"/>
                  <a:gd fmla="*/ 0 w 10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10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5"/>
                      <a:pt x="3" y="11"/>
                      <a:pt x="3" y="15"/>
                    </a:cubicBezTo>
                    <a:cubicBezTo>
                      <a:pt x="3" y="15"/>
                      <a:pt x="2" y="16"/>
                      <a:pt x="2" y="16"/>
                    </a:cubicBezTo>
                    <a:cubicBezTo>
                      <a:pt x="3" y="18"/>
                      <a:pt x="4" y="19"/>
                      <a:pt x="4" y="21"/>
                    </a:cubicBezTo>
                    <a:cubicBezTo>
                      <a:pt x="5" y="23"/>
                      <a:pt x="5" y="26"/>
                      <a:pt x="5" y="30"/>
                    </a:cubicBezTo>
                    <a:cubicBezTo>
                      <a:pt x="7" y="39"/>
                      <a:pt x="8" y="54"/>
                      <a:pt x="10" y="67"/>
                    </a:cubicBezTo>
                    <a:cubicBezTo>
                      <a:pt x="9" y="66"/>
                      <a:pt x="8" y="63"/>
                      <a:pt x="8" y="61"/>
                    </a:cubicBezTo>
                    <a:cubicBezTo>
                      <a:pt x="8" y="58"/>
                      <a:pt x="7" y="54"/>
                      <a:pt x="7" y="51"/>
                    </a:cubicBezTo>
                    <a:cubicBezTo>
                      <a:pt x="8" y="50"/>
                      <a:pt x="6" y="50"/>
                      <a:pt x="6" y="49"/>
                    </a:cubicBezTo>
                    <a:cubicBezTo>
                      <a:pt x="5" y="31"/>
                      <a:pt x="1" y="1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1" name="Freeform 63"/>
              <p:cNvSpPr/>
              <p:nvPr/>
            </p:nvSpPr>
            <p:spPr bwMode="auto">
              <a:xfrm>
                <a:off x="4228" y="2832"/>
                <a:ext cx="12" cy="17"/>
              </a:xfrm>
              <a:custGeom>
                <a:gdLst>
                  <a:gd fmla="*/ 4 w 5" name="T0"/>
                  <a:gd fmla="*/ 0 h 7" name="T1"/>
                  <a:gd fmla="*/ 5 w 5" name="T2"/>
                  <a:gd fmla="*/ 7 h 7" name="T3"/>
                  <a:gd fmla="*/ 4 w 5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4" y="0"/>
                    </a:moveTo>
                    <a:cubicBezTo>
                      <a:pt x="4" y="4"/>
                      <a:pt x="5" y="5"/>
                      <a:pt x="5" y="7"/>
                    </a:cubicBezTo>
                    <a:cubicBezTo>
                      <a:pt x="2" y="7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2" name="Freeform 64"/>
              <p:cNvSpPr/>
              <p:nvPr/>
            </p:nvSpPr>
            <p:spPr bwMode="auto">
              <a:xfrm>
                <a:off x="3841" y="2844"/>
                <a:ext cx="7" cy="10"/>
              </a:xfrm>
              <a:custGeom>
                <a:gdLst>
                  <a:gd fmla="*/ 3 w 3" name="T0"/>
                  <a:gd fmla="*/ 0 h 4" name="T1"/>
                  <a:gd fmla="*/ 0 w 3" name="T2"/>
                  <a:gd fmla="*/ 4 h 4" name="T3"/>
                  <a:gd fmla="*/ 3 w 3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3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2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3" name="Freeform 65"/>
              <p:cNvSpPr/>
              <p:nvPr/>
            </p:nvSpPr>
            <p:spPr bwMode="auto">
              <a:xfrm>
                <a:off x="4261" y="2846"/>
                <a:ext cx="26" cy="100"/>
              </a:xfrm>
              <a:custGeom>
                <a:gdLst>
                  <a:gd fmla="*/ 2 w 11" name="T0"/>
                  <a:gd fmla="*/ 0 h 42" name="T1"/>
                  <a:gd fmla="*/ 7 w 11" name="T2"/>
                  <a:gd fmla="*/ 21 h 42" name="T3"/>
                  <a:gd fmla="*/ 6 w 11" name="T4"/>
                  <a:gd fmla="*/ 21 h 42" name="T5"/>
                  <a:gd fmla="*/ 8 w 11" name="T6"/>
                  <a:gd fmla="*/ 21 h 42" name="T7"/>
                  <a:gd fmla="*/ 11 w 11" name="T8"/>
                  <a:gd fmla="*/ 41 h 42" name="T9"/>
                  <a:gd fmla="*/ 9 w 11" name="T10"/>
                  <a:gd fmla="*/ 42 h 42" name="T11"/>
                  <a:gd fmla="*/ 3 w 11" name="T12"/>
                  <a:gd fmla="*/ 14 h 42" name="T13"/>
                  <a:gd fmla="*/ 0 w 11" name="T14"/>
                  <a:gd fmla="*/ 3 h 42" name="T15"/>
                  <a:gd fmla="*/ 2 w 11" name="T16"/>
                  <a:gd fmla="*/ 0 h 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2" w="11">
                    <a:moveTo>
                      <a:pt x="2" y="0"/>
                    </a:moveTo>
                    <a:cubicBezTo>
                      <a:pt x="6" y="4"/>
                      <a:pt x="5" y="14"/>
                      <a:pt x="7" y="21"/>
                    </a:cubicBezTo>
                    <a:cubicBezTo>
                      <a:pt x="7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7" y="27"/>
                      <a:pt x="9" y="35"/>
                      <a:pt x="11" y="41"/>
                    </a:cubicBezTo>
                    <a:cubicBezTo>
                      <a:pt x="10" y="41"/>
                      <a:pt x="10" y="42"/>
                      <a:pt x="9" y="42"/>
                    </a:cubicBezTo>
                    <a:cubicBezTo>
                      <a:pt x="8" y="33"/>
                      <a:pt x="5" y="23"/>
                      <a:pt x="3" y="14"/>
                    </a:cubicBezTo>
                    <a:cubicBezTo>
                      <a:pt x="3" y="10"/>
                      <a:pt x="4" y="5"/>
                      <a:pt x="0" y="3"/>
                    </a:cubicBezTo>
                    <a:cubicBezTo>
                      <a:pt x="2" y="3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4" name="Freeform 66"/>
              <p:cNvSpPr/>
              <p:nvPr/>
            </p:nvSpPr>
            <p:spPr bwMode="auto">
              <a:xfrm>
                <a:off x="3886" y="2861"/>
                <a:ext cx="7" cy="7"/>
              </a:xfrm>
              <a:custGeom>
                <a:gdLst>
                  <a:gd fmla="*/ 2 w 3" name="T0"/>
                  <a:gd fmla="*/ 0 h 3" name="T1"/>
                  <a:gd fmla="*/ 0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0"/>
                      <a:pt x="1" y="2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5" name="Freeform 67"/>
              <p:cNvSpPr/>
              <p:nvPr/>
            </p:nvSpPr>
            <p:spPr bwMode="auto">
              <a:xfrm>
                <a:off x="4741" y="2861"/>
                <a:ext cx="54" cy="274"/>
              </a:xfrm>
              <a:custGeom>
                <a:gdLst>
                  <a:gd fmla="*/ 22 w 23" name="T0"/>
                  <a:gd fmla="*/ 0 h 116" name="T1"/>
                  <a:gd fmla="*/ 23 w 23" name="T2"/>
                  <a:gd fmla="*/ 0 h 116" name="T3"/>
                  <a:gd fmla="*/ 15 w 23" name="T4"/>
                  <a:gd fmla="*/ 51 h 116" name="T5"/>
                  <a:gd fmla="*/ 13 w 23" name="T6"/>
                  <a:gd fmla="*/ 60 h 116" name="T7"/>
                  <a:gd fmla="*/ 11 w 23" name="T8"/>
                  <a:gd fmla="*/ 74 h 116" name="T9"/>
                  <a:gd fmla="*/ 8 w 23" name="T10"/>
                  <a:gd fmla="*/ 86 h 116" name="T11"/>
                  <a:gd fmla="*/ 7 w 23" name="T12"/>
                  <a:gd fmla="*/ 92 h 116" name="T13"/>
                  <a:gd fmla="*/ 5 w 23" name="T14"/>
                  <a:gd fmla="*/ 98 h 116" name="T15"/>
                  <a:gd fmla="*/ 5 w 23" name="T16"/>
                  <a:gd fmla="*/ 101 h 116" name="T17"/>
                  <a:gd fmla="*/ 5 w 23" name="T18"/>
                  <a:gd fmla="*/ 112 h 116" name="T19"/>
                  <a:gd fmla="*/ 2 w 23" name="T20"/>
                  <a:gd fmla="*/ 115 h 116" name="T21"/>
                  <a:gd fmla="*/ 4 w 23" name="T22"/>
                  <a:gd fmla="*/ 105 h 116" name="T23"/>
                  <a:gd fmla="*/ 3 w 23" name="T24"/>
                  <a:gd fmla="*/ 103 h 116" name="T25"/>
                  <a:gd fmla="*/ 22 w 23" name="T26"/>
                  <a:gd fmla="*/ 0 h 11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5" w="23">
                    <a:moveTo>
                      <a:pt x="22" y="0"/>
                    </a:moveTo>
                    <a:cubicBezTo>
                      <a:pt x="22" y="0"/>
                      <a:pt x="22" y="0"/>
                      <a:pt x="23" y="0"/>
                    </a:cubicBezTo>
                    <a:cubicBezTo>
                      <a:pt x="23" y="15"/>
                      <a:pt x="18" y="34"/>
                      <a:pt x="15" y="51"/>
                    </a:cubicBezTo>
                    <a:cubicBezTo>
                      <a:pt x="14" y="54"/>
                      <a:pt x="15" y="58"/>
                      <a:pt x="13" y="60"/>
                    </a:cubicBezTo>
                    <a:cubicBezTo>
                      <a:pt x="13" y="65"/>
                      <a:pt x="12" y="69"/>
                      <a:pt x="11" y="74"/>
                    </a:cubicBezTo>
                    <a:cubicBezTo>
                      <a:pt x="10" y="78"/>
                      <a:pt x="8" y="82"/>
                      <a:pt x="8" y="86"/>
                    </a:cubicBezTo>
                    <a:cubicBezTo>
                      <a:pt x="7" y="88"/>
                      <a:pt x="8" y="90"/>
                      <a:pt x="7" y="92"/>
                    </a:cubicBezTo>
                    <a:cubicBezTo>
                      <a:pt x="7" y="94"/>
                      <a:pt x="5" y="96"/>
                      <a:pt x="5" y="98"/>
                    </a:cubicBezTo>
                    <a:cubicBezTo>
                      <a:pt x="5" y="99"/>
                      <a:pt x="6" y="100"/>
                      <a:pt x="5" y="101"/>
                    </a:cubicBezTo>
                    <a:cubicBezTo>
                      <a:pt x="5" y="105"/>
                      <a:pt x="3" y="108"/>
                      <a:pt x="5" y="112"/>
                    </a:cubicBezTo>
                    <a:cubicBezTo>
                      <a:pt x="5" y="114"/>
                      <a:pt x="3" y="116"/>
                      <a:pt x="2" y="115"/>
                    </a:cubicBezTo>
                    <a:cubicBezTo>
                      <a:pt x="0" y="113"/>
                      <a:pt x="2" y="107"/>
                      <a:pt x="4" y="105"/>
                    </a:cubicBezTo>
                    <a:cubicBezTo>
                      <a:pt x="3" y="105"/>
                      <a:pt x="3" y="103"/>
                      <a:pt x="3" y="103"/>
                    </a:cubicBezTo>
                    <a:cubicBezTo>
                      <a:pt x="10" y="71"/>
                      <a:pt x="18" y="32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6" name="Freeform 68"/>
              <p:cNvSpPr/>
              <p:nvPr/>
            </p:nvSpPr>
            <p:spPr bwMode="auto">
              <a:xfrm>
                <a:off x="4235" y="2861"/>
                <a:ext cx="10" cy="23"/>
              </a:xfrm>
              <a:custGeom>
                <a:gdLst>
                  <a:gd fmla="*/ 1 w 4" name="T0"/>
                  <a:gd fmla="*/ 0 h 10" name="T1"/>
                  <a:gd fmla="*/ 2 w 4" name="T2"/>
                  <a:gd fmla="*/ 0 h 10" name="T3"/>
                  <a:gd fmla="*/ 3 w 4" name="T4"/>
                  <a:gd fmla="*/ 10 h 10" name="T5"/>
                  <a:gd fmla="*/ 0 w 4" name="T6"/>
                  <a:gd fmla="*/ 3 h 10" name="T7"/>
                  <a:gd fmla="*/ 1 w 4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4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4"/>
                      <a:pt x="4" y="7"/>
                      <a:pt x="3" y="10"/>
                    </a:cubicBezTo>
                    <a:cubicBezTo>
                      <a:pt x="0" y="8"/>
                      <a:pt x="2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7" name="Freeform 69"/>
              <p:cNvSpPr/>
              <p:nvPr/>
            </p:nvSpPr>
            <p:spPr bwMode="auto">
              <a:xfrm>
                <a:off x="4965" y="2884"/>
                <a:ext cx="7" cy="7"/>
              </a:xfrm>
              <a:custGeom>
                <a:gdLst>
                  <a:gd fmla="*/ 2 w 3" name="T0"/>
                  <a:gd fmla="*/ 0 h 3" name="T1"/>
                  <a:gd fmla="*/ 1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2" y="2"/>
                      <a:pt x="3" y="3"/>
                      <a:pt x="1" y="3"/>
                    </a:cubicBezTo>
                    <a:cubicBezTo>
                      <a:pt x="2" y="2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8" name="Freeform 70"/>
              <p:cNvSpPr/>
              <p:nvPr/>
            </p:nvSpPr>
            <p:spPr bwMode="auto">
              <a:xfrm>
                <a:off x="4786" y="2889"/>
                <a:ext cx="38" cy="215"/>
              </a:xfrm>
              <a:custGeom>
                <a:gdLst>
                  <a:gd fmla="*/ 14 w 16" name="T0"/>
                  <a:gd fmla="*/ 0 h 91" name="T1"/>
                  <a:gd fmla="*/ 16 w 16" name="T2"/>
                  <a:gd fmla="*/ 0 h 91" name="T3"/>
                  <a:gd fmla="*/ 12 w 16" name="T4"/>
                  <a:gd fmla="*/ 27 h 91" name="T5"/>
                  <a:gd fmla="*/ 4 w 16" name="T6"/>
                  <a:gd fmla="*/ 78 h 91" name="T7"/>
                  <a:gd fmla="*/ 0 w 16" name="T8"/>
                  <a:gd fmla="*/ 91 h 91" name="T9"/>
                  <a:gd fmla="*/ 14 w 16" name="T10"/>
                  <a:gd fmla="*/ 0 h 9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1" w="16">
                    <a:moveTo>
                      <a:pt x="14" y="0"/>
                    </a:moveTo>
                    <a:cubicBezTo>
                      <a:pt x="15" y="0"/>
                      <a:pt x="16" y="0"/>
                      <a:pt x="16" y="0"/>
                    </a:cubicBezTo>
                    <a:cubicBezTo>
                      <a:pt x="15" y="10"/>
                      <a:pt x="13" y="22"/>
                      <a:pt x="12" y="27"/>
                    </a:cubicBezTo>
                    <a:cubicBezTo>
                      <a:pt x="11" y="45"/>
                      <a:pt x="7" y="60"/>
                      <a:pt x="4" y="78"/>
                    </a:cubicBezTo>
                    <a:cubicBezTo>
                      <a:pt x="3" y="83"/>
                      <a:pt x="2" y="86"/>
                      <a:pt x="0" y="91"/>
                    </a:cubicBezTo>
                    <a:cubicBezTo>
                      <a:pt x="4" y="62"/>
                      <a:pt x="11" y="3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9" name="Freeform 71"/>
              <p:cNvSpPr/>
              <p:nvPr/>
            </p:nvSpPr>
            <p:spPr bwMode="auto">
              <a:xfrm>
                <a:off x="4958" y="2891"/>
                <a:ext cx="12" cy="19"/>
              </a:xfrm>
              <a:custGeom>
                <a:gdLst>
                  <a:gd fmla="*/ 4 w 5" name="T0"/>
                  <a:gd fmla="*/ 0 h 8" name="T1"/>
                  <a:gd fmla="*/ 4 w 5" name="T2"/>
                  <a:gd fmla="*/ 8 h 8" name="T3"/>
                  <a:gd fmla="*/ 4 w 5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5">
                    <a:moveTo>
                      <a:pt x="4" y="0"/>
                    </a:moveTo>
                    <a:cubicBezTo>
                      <a:pt x="5" y="4"/>
                      <a:pt x="4" y="6"/>
                      <a:pt x="4" y="8"/>
                    </a:cubicBezTo>
                    <a:cubicBezTo>
                      <a:pt x="0" y="8"/>
                      <a:pt x="2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0" name="Freeform 72"/>
              <p:cNvSpPr/>
              <p:nvPr/>
            </p:nvSpPr>
            <p:spPr bwMode="auto">
              <a:xfrm>
                <a:off x="4209" y="2896"/>
                <a:ext cx="19" cy="73"/>
              </a:xfrm>
              <a:custGeom>
                <a:gdLst>
                  <a:gd fmla="*/ 0 w 8" name="T0"/>
                  <a:gd fmla="*/ 0 h 31" name="T1"/>
                  <a:gd fmla="*/ 4 w 8" name="T2"/>
                  <a:gd fmla="*/ 12 h 31" name="T3"/>
                  <a:gd fmla="*/ 8 w 8" name="T4"/>
                  <a:gd fmla="*/ 30 h 31" name="T5"/>
                  <a:gd fmla="*/ 6 w 8" name="T6"/>
                  <a:gd fmla="*/ 27 h 31" name="T7"/>
                  <a:gd fmla="*/ 5 w 8" name="T8"/>
                  <a:gd fmla="*/ 18 h 31" name="T9"/>
                  <a:gd fmla="*/ 3 w 8" name="T10"/>
                  <a:gd fmla="*/ 12 h 31" name="T11"/>
                  <a:gd fmla="*/ 3 w 8" name="T12"/>
                  <a:gd fmla="*/ 10 h 31" name="T13"/>
                  <a:gd fmla="*/ 0 w 8" name="T14"/>
                  <a:gd fmla="*/ 0 h 3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1" w="8">
                    <a:moveTo>
                      <a:pt x="0" y="0"/>
                    </a:moveTo>
                    <a:cubicBezTo>
                      <a:pt x="4" y="2"/>
                      <a:pt x="4" y="8"/>
                      <a:pt x="4" y="12"/>
                    </a:cubicBezTo>
                    <a:cubicBezTo>
                      <a:pt x="5" y="19"/>
                      <a:pt x="8" y="24"/>
                      <a:pt x="8" y="30"/>
                    </a:cubicBezTo>
                    <a:cubicBezTo>
                      <a:pt x="6" y="31"/>
                      <a:pt x="7" y="28"/>
                      <a:pt x="6" y="27"/>
                    </a:cubicBezTo>
                    <a:cubicBezTo>
                      <a:pt x="6" y="25"/>
                      <a:pt x="4" y="22"/>
                      <a:pt x="5" y="18"/>
                    </a:cubicBezTo>
                    <a:cubicBezTo>
                      <a:pt x="3" y="16"/>
                      <a:pt x="4" y="13"/>
                      <a:pt x="3" y="12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1" y="8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1" name="Freeform 73"/>
              <p:cNvSpPr/>
              <p:nvPr/>
            </p:nvSpPr>
            <p:spPr bwMode="auto">
              <a:xfrm>
                <a:off x="4939" y="2915"/>
                <a:ext cx="26" cy="286"/>
              </a:xfrm>
              <a:custGeom>
                <a:gdLst>
                  <a:gd fmla="*/ 11 w 11" name="T0"/>
                  <a:gd fmla="*/ 0 h 121" name="T1"/>
                  <a:gd fmla="*/ 8 w 11" name="T2"/>
                  <a:gd fmla="*/ 60 h 121" name="T3"/>
                  <a:gd fmla="*/ 6 w 11" name="T4"/>
                  <a:gd fmla="*/ 72 h 121" name="T5"/>
                  <a:gd fmla="*/ 7 w 11" name="T6"/>
                  <a:gd fmla="*/ 74 h 121" name="T7"/>
                  <a:gd fmla="*/ 6 w 11" name="T8"/>
                  <a:gd fmla="*/ 81 h 121" name="T9"/>
                  <a:gd fmla="*/ 3 w 11" name="T10"/>
                  <a:gd fmla="*/ 115 h 121" name="T11"/>
                  <a:gd fmla="*/ 4 w 11" name="T12"/>
                  <a:gd fmla="*/ 121 h 121" name="T13"/>
                  <a:gd fmla="*/ 2 w 11" name="T14"/>
                  <a:gd fmla="*/ 115 h 121" name="T15"/>
                  <a:gd fmla="*/ 4 w 11" name="T16"/>
                  <a:gd fmla="*/ 81 h 121" name="T17"/>
                  <a:gd fmla="*/ 11 w 11" name="T18"/>
                  <a:gd fmla="*/ 0 h 12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0" w="11">
                    <a:moveTo>
                      <a:pt x="11" y="0"/>
                    </a:moveTo>
                    <a:cubicBezTo>
                      <a:pt x="10" y="19"/>
                      <a:pt x="10" y="40"/>
                      <a:pt x="8" y="60"/>
                    </a:cubicBezTo>
                    <a:cubicBezTo>
                      <a:pt x="7" y="64"/>
                      <a:pt x="6" y="68"/>
                      <a:pt x="6" y="72"/>
                    </a:cubicBezTo>
                    <a:cubicBezTo>
                      <a:pt x="6" y="73"/>
                      <a:pt x="7" y="74"/>
                      <a:pt x="7" y="74"/>
                    </a:cubicBezTo>
                    <a:cubicBezTo>
                      <a:pt x="7" y="77"/>
                      <a:pt x="6" y="79"/>
                      <a:pt x="6" y="81"/>
                    </a:cubicBezTo>
                    <a:cubicBezTo>
                      <a:pt x="5" y="92"/>
                      <a:pt x="5" y="104"/>
                      <a:pt x="3" y="115"/>
                    </a:cubicBezTo>
                    <a:cubicBezTo>
                      <a:pt x="6" y="116"/>
                      <a:pt x="5" y="121"/>
                      <a:pt x="4" y="121"/>
                    </a:cubicBezTo>
                    <a:cubicBezTo>
                      <a:pt x="0" y="121"/>
                      <a:pt x="2" y="116"/>
                      <a:pt x="2" y="115"/>
                    </a:cubicBezTo>
                    <a:cubicBezTo>
                      <a:pt x="3" y="105"/>
                      <a:pt x="3" y="93"/>
                      <a:pt x="4" y="81"/>
                    </a:cubicBezTo>
                    <a:cubicBezTo>
                      <a:pt x="7" y="53"/>
                      <a:pt x="9" y="26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2" name="Freeform 74"/>
              <p:cNvSpPr/>
              <p:nvPr/>
            </p:nvSpPr>
            <p:spPr bwMode="auto">
              <a:xfrm>
                <a:off x="4365" y="2920"/>
                <a:ext cx="7" cy="7"/>
              </a:xfrm>
              <a:custGeom>
                <a:gdLst>
                  <a:gd fmla="*/ 2 w 3" name="T0"/>
                  <a:gd fmla="*/ 0 h 3" name="T1"/>
                  <a:gd fmla="*/ 1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3" name="Freeform 75"/>
              <p:cNvSpPr/>
              <p:nvPr/>
            </p:nvSpPr>
            <p:spPr bwMode="auto">
              <a:xfrm>
                <a:off x="4249" y="2941"/>
                <a:ext cx="15" cy="71"/>
              </a:xfrm>
              <a:custGeom>
                <a:gdLst>
                  <a:gd fmla="*/ 1 w 6" name="T0"/>
                  <a:gd fmla="*/ 0 h 30" name="T1"/>
                  <a:gd fmla="*/ 5 w 6" name="T2"/>
                  <a:gd fmla="*/ 30 h 30" name="T3"/>
                  <a:gd fmla="*/ 1 w 6" name="T4"/>
                  <a:gd fmla="*/ 0 h 3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0" w="6">
                    <a:moveTo>
                      <a:pt x="1" y="0"/>
                    </a:moveTo>
                    <a:cubicBezTo>
                      <a:pt x="3" y="8"/>
                      <a:pt x="6" y="21"/>
                      <a:pt x="5" y="30"/>
                    </a:cubicBezTo>
                    <a:cubicBezTo>
                      <a:pt x="2" y="20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4" name="Freeform 76"/>
              <p:cNvSpPr/>
              <p:nvPr/>
            </p:nvSpPr>
            <p:spPr bwMode="auto">
              <a:xfrm>
                <a:off x="4283" y="2948"/>
                <a:ext cx="16" cy="97"/>
              </a:xfrm>
              <a:custGeom>
                <a:gdLst>
                  <a:gd fmla="*/ 0 w 7" name="T0"/>
                  <a:gd fmla="*/ 0 h 41" name="T1"/>
                  <a:gd fmla="*/ 2 w 7" name="T2"/>
                  <a:gd fmla="*/ 0 h 41" name="T3"/>
                  <a:gd fmla="*/ 7 w 7" name="T4"/>
                  <a:gd fmla="*/ 37 h 41" name="T5"/>
                  <a:gd fmla="*/ 6 w 7" name="T6"/>
                  <a:gd fmla="*/ 41 h 41" name="T7"/>
                  <a:gd fmla="*/ 5 w 7" name="T8"/>
                  <a:gd fmla="*/ 34 h 41" name="T9"/>
                  <a:gd fmla="*/ 0 w 7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7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11"/>
                      <a:pt x="4" y="25"/>
                      <a:pt x="7" y="37"/>
                    </a:cubicBezTo>
                    <a:cubicBezTo>
                      <a:pt x="6" y="39"/>
                      <a:pt x="7" y="40"/>
                      <a:pt x="6" y="41"/>
                    </a:cubicBezTo>
                    <a:cubicBezTo>
                      <a:pt x="4" y="40"/>
                      <a:pt x="5" y="36"/>
                      <a:pt x="5" y="34"/>
                    </a:cubicBezTo>
                    <a:cubicBezTo>
                      <a:pt x="4" y="23"/>
                      <a:pt x="1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5" name="Freeform 77"/>
              <p:cNvSpPr/>
              <p:nvPr/>
            </p:nvSpPr>
            <p:spPr bwMode="auto">
              <a:xfrm>
                <a:off x="4904" y="2953"/>
                <a:ext cx="5" cy="4"/>
              </a:xfrm>
              <a:custGeom>
                <a:gdLst>
                  <a:gd fmla="*/ 1 w 2" name="T0"/>
                  <a:gd fmla="*/ 0 h 2" name="T1"/>
                  <a:gd fmla="*/ 2 w 2" name="T2"/>
                  <a:gd fmla="*/ 1 h 2" name="T3"/>
                  <a:gd fmla="*/ 1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6" name="Freeform 78"/>
              <p:cNvSpPr/>
              <p:nvPr/>
            </p:nvSpPr>
            <p:spPr bwMode="auto">
              <a:xfrm>
                <a:off x="4174" y="2957"/>
                <a:ext cx="9" cy="15"/>
              </a:xfrm>
              <a:custGeom>
                <a:gdLst>
                  <a:gd fmla="*/ 2 w 4" name="T0"/>
                  <a:gd fmla="*/ 0 h 6" name="T1"/>
                  <a:gd fmla="*/ 3 w 4" name="T2"/>
                  <a:gd fmla="*/ 6 h 6" name="T3"/>
                  <a:gd fmla="*/ 2 w 4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4" y="1"/>
                      <a:pt x="1" y="4"/>
                      <a:pt x="3" y="6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7" name="Freeform 79"/>
              <p:cNvSpPr/>
              <p:nvPr/>
            </p:nvSpPr>
            <p:spPr bwMode="auto">
              <a:xfrm>
                <a:off x="4902" y="2960"/>
                <a:ext cx="4" cy="9"/>
              </a:xfrm>
              <a:custGeom>
                <a:gdLst>
                  <a:gd fmla="*/ 1 w 2" name="T0"/>
                  <a:gd fmla="*/ 0 h 4" name="T1"/>
                  <a:gd fmla="*/ 1 w 2" name="T2"/>
                  <a:gd fmla="*/ 4 h 4" name="T3"/>
                  <a:gd fmla="*/ 0 w 2" name="T4"/>
                  <a:gd fmla="*/ 2 h 4" name="T5"/>
                  <a:gd fmla="*/ 1 w 2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1" y="0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8" name="Freeform 80"/>
              <p:cNvSpPr/>
              <p:nvPr/>
            </p:nvSpPr>
            <p:spPr bwMode="auto">
              <a:xfrm>
                <a:off x="4198" y="2962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1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9" name="Freeform 81"/>
              <p:cNvSpPr/>
              <p:nvPr/>
            </p:nvSpPr>
            <p:spPr bwMode="auto">
              <a:xfrm>
                <a:off x="5020" y="2967"/>
                <a:ext cx="12" cy="45"/>
              </a:xfrm>
              <a:custGeom>
                <a:gdLst>
                  <a:gd fmla="*/ 3 w 5" name="T0"/>
                  <a:gd fmla="*/ 0 h 19" name="T1"/>
                  <a:gd fmla="*/ 5 w 5" name="T2"/>
                  <a:gd fmla="*/ 19 h 19" name="T3"/>
                  <a:gd fmla="*/ 2 w 5" name="T4"/>
                  <a:gd fmla="*/ 8 h 19" name="T5"/>
                  <a:gd fmla="*/ 1 w 5" name="T6"/>
                  <a:gd fmla="*/ 1 h 19" name="T7"/>
                  <a:gd fmla="*/ 3 w 5" name="T8"/>
                  <a:gd fmla="*/ 0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5">
                    <a:moveTo>
                      <a:pt x="3" y="0"/>
                    </a:moveTo>
                    <a:cubicBezTo>
                      <a:pt x="3" y="7"/>
                      <a:pt x="4" y="13"/>
                      <a:pt x="5" y="19"/>
                    </a:cubicBezTo>
                    <a:cubicBezTo>
                      <a:pt x="2" y="18"/>
                      <a:pt x="3" y="12"/>
                      <a:pt x="2" y="8"/>
                    </a:cubicBezTo>
                    <a:cubicBezTo>
                      <a:pt x="2" y="6"/>
                      <a:pt x="0" y="3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0" name="Freeform 82"/>
              <p:cNvSpPr/>
              <p:nvPr/>
            </p:nvSpPr>
            <p:spPr bwMode="auto">
              <a:xfrm>
                <a:off x="4226" y="2969"/>
                <a:ext cx="12" cy="38"/>
              </a:xfrm>
              <a:custGeom>
                <a:gdLst>
                  <a:gd fmla="*/ 0 w 5" name="T0"/>
                  <a:gd fmla="*/ 0 h 16" name="T1"/>
                  <a:gd fmla="*/ 2 w 5" name="T2"/>
                  <a:gd fmla="*/ 6 h 16" name="T3"/>
                  <a:gd fmla="*/ 4 w 5" name="T4"/>
                  <a:gd fmla="*/ 16 h 16" name="T5"/>
                  <a:gd fmla="*/ 2 w 5" name="T6"/>
                  <a:gd fmla="*/ 13 h 16" name="T7"/>
                  <a:gd fmla="*/ 0 w 5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5">
                    <a:moveTo>
                      <a:pt x="0" y="0"/>
                    </a:moveTo>
                    <a:cubicBezTo>
                      <a:pt x="2" y="0"/>
                      <a:pt x="3" y="4"/>
                      <a:pt x="2" y="6"/>
                    </a:cubicBezTo>
                    <a:cubicBezTo>
                      <a:pt x="3" y="9"/>
                      <a:pt x="5" y="14"/>
                      <a:pt x="4" y="16"/>
                    </a:cubicBezTo>
                    <a:cubicBezTo>
                      <a:pt x="1" y="16"/>
                      <a:pt x="3" y="14"/>
                      <a:pt x="2" y="13"/>
                    </a:cubicBezTo>
                    <a:cubicBezTo>
                      <a:pt x="2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1" name="Freeform 83"/>
              <p:cNvSpPr/>
              <p:nvPr/>
            </p:nvSpPr>
            <p:spPr bwMode="auto">
              <a:xfrm>
                <a:off x="4174" y="2972"/>
                <a:ext cx="14" cy="63"/>
              </a:xfrm>
              <a:custGeom>
                <a:gdLst>
                  <a:gd fmla="*/ 0 w 6" name="T0"/>
                  <a:gd fmla="*/ 1 h 27" name="T1"/>
                  <a:gd fmla="*/ 2 w 6" name="T2"/>
                  <a:gd fmla="*/ 2 h 27" name="T3"/>
                  <a:gd fmla="*/ 6 w 6" name="T4"/>
                  <a:gd fmla="*/ 27 h 27" name="T5"/>
                  <a:gd fmla="*/ 0 w 6" name="T6"/>
                  <a:gd fmla="*/ 1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6">
                    <a:moveTo>
                      <a:pt x="0" y="1"/>
                    </a:moveTo>
                    <a:cubicBezTo>
                      <a:pt x="2" y="0"/>
                      <a:pt x="2" y="3"/>
                      <a:pt x="2" y="2"/>
                    </a:cubicBezTo>
                    <a:cubicBezTo>
                      <a:pt x="3" y="10"/>
                      <a:pt x="6" y="19"/>
                      <a:pt x="6" y="27"/>
                    </a:cubicBezTo>
                    <a:cubicBezTo>
                      <a:pt x="2" y="20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2" name="Freeform 84"/>
              <p:cNvSpPr/>
              <p:nvPr/>
            </p:nvSpPr>
            <p:spPr bwMode="auto">
              <a:xfrm>
                <a:off x="4897" y="2976"/>
                <a:ext cx="9" cy="36"/>
              </a:xfrm>
              <a:custGeom>
                <a:gdLst>
                  <a:gd fmla="*/ 2 w 4" name="T0"/>
                  <a:gd fmla="*/ 0 h 15" name="T1"/>
                  <a:gd fmla="*/ 4 w 4" name="T2"/>
                  <a:gd fmla="*/ 1 h 15" name="T3"/>
                  <a:gd fmla="*/ 2 w 4" name="T4"/>
                  <a:gd fmla="*/ 12 h 15" name="T5"/>
                  <a:gd fmla="*/ 1 w 4" name="T6"/>
                  <a:gd fmla="*/ 15 h 15" name="T7"/>
                  <a:gd fmla="*/ 2 w 4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4">
                    <a:moveTo>
                      <a:pt x="2" y="0"/>
                    </a:moveTo>
                    <a:cubicBezTo>
                      <a:pt x="3" y="0"/>
                      <a:pt x="3" y="1"/>
                      <a:pt x="4" y="1"/>
                    </a:cubicBezTo>
                    <a:cubicBezTo>
                      <a:pt x="2" y="4"/>
                      <a:pt x="2" y="10"/>
                      <a:pt x="2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1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3" name="Freeform 85"/>
              <p:cNvSpPr/>
              <p:nvPr/>
            </p:nvSpPr>
            <p:spPr bwMode="auto">
              <a:xfrm>
                <a:off x="4313" y="2979"/>
                <a:ext cx="5" cy="9"/>
              </a:xfrm>
              <a:custGeom>
                <a:gdLst>
                  <a:gd fmla="*/ 0 w 2" name="T0"/>
                  <a:gd fmla="*/ 1 h 4" name="T1"/>
                  <a:gd fmla="*/ 2 w 2" name="T2"/>
                  <a:gd fmla="*/ 3 h 4" name="T3"/>
                  <a:gd fmla="*/ 1 w 2" name="T4"/>
                  <a:gd fmla="*/ 4 h 4" name="T5"/>
                  <a:gd fmla="*/ 1 w 2" name="T6"/>
                  <a:gd fmla="*/ 4 h 4" name="T7"/>
                  <a:gd fmla="*/ 0 w 2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4" name="Freeform 86"/>
              <p:cNvSpPr/>
              <p:nvPr/>
            </p:nvSpPr>
            <p:spPr bwMode="auto">
              <a:xfrm>
                <a:off x="4313" y="2991"/>
                <a:ext cx="7" cy="16"/>
              </a:xfrm>
              <a:custGeom>
                <a:gdLst>
                  <a:gd fmla="*/ 1 w 3" name="T0"/>
                  <a:gd fmla="*/ 0 h 7" name="T1"/>
                  <a:gd fmla="*/ 2 w 3" name="T2"/>
                  <a:gd fmla="*/ 7 h 7" name="T3"/>
                  <a:gd fmla="*/ 1 w 3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cubicBezTo>
                      <a:pt x="2" y="1"/>
                      <a:pt x="3" y="4"/>
                      <a:pt x="2" y="7"/>
                    </a:cubicBezTo>
                    <a:cubicBezTo>
                      <a:pt x="1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5" name="Freeform 87"/>
              <p:cNvSpPr/>
              <p:nvPr/>
            </p:nvSpPr>
            <p:spPr bwMode="auto">
              <a:xfrm>
                <a:off x="4963" y="2995"/>
                <a:ext cx="9" cy="62"/>
              </a:xfrm>
              <a:custGeom>
                <a:gdLst>
                  <a:gd fmla="*/ 3 w 4" name="T0"/>
                  <a:gd fmla="*/ 0 h 26" name="T1"/>
                  <a:gd fmla="*/ 4 w 4" name="T2"/>
                  <a:gd fmla="*/ 0 h 26" name="T3"/>
                  <a:gd fmla="*/ 1 w 4" name="T4"/>
                  <a:gd fmla="*/ 26 h 26" name="T5"/>
                  <a:gd fmla="*/ 3 w 4" name="T6"/>
                  <a:gd fmla="*/ 0 h 2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" w="4">
                    <a:moveTo>
                      <a:pt x="3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3" y="8"/>
                      <a:pt x="3" y="18"/>
                      <a:pt x="1" y="26"/>
                    </a:cubicBezTo>
                    <a:cubicBezTo>
                      <a:pt x="0" y="17"/>
                      <a:pt x="2" y="9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6" name="Freeform 88"/>
              <p:cNvSpPr/>
              <p:nvPr/>
            </p:nvSpPr>
            <p:spPr bwMode="auto">
              <a:xfrm>
                <a:off x="4148" y="3014"/>
                <a:ext cx="7" cy="14"/>
              </a:xfrm>
              <a:custGeom>
                <a:gdLst>
                  <a:gd fmla="*/ 1 w 3" name="T0"/>
                  <a:gd fmla="*/ 0 h 6" name="T1"/>
                  <a:gd fmla="*/ 2 w 3" name="T2"/>
                  <a:gd fmla="*/ 6 h 6" name="T3"/>
                  <a:gd fmla="*/ 1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3" y="1"/>
                      <a:pt x="1" y="4"/>
                      <a:pt x="2" y="6"/>
                    </a:cubicBezTo>
                    <a:cubicBezTo>
                      <a:pt x="1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7" name="Freeform 89"/>
              <p:cNvSpPr/>
              <p:nvPr/>
            </p:nvSpPr>
            <p:spPr bwMode="auto">
              <a:xfrm>
                <a:off x="5029" y="3017"/>
                <a:ext cx="7" cy="16"/>
              </a:xfrm>
              <a:custGeom>
                <a:gdLst>
                  <a:gd fmla="*/ 0 w 3" name="T0"/>
                  <a:gd fmla="*/ 0 h 7" name="T1"/>
                  <a:gd fmla="*/ 0 w 3" name="T2"/>
                  <a:gd fmla="*/ 3 h 7" name="T3"/>
                  <a:gd fmla="*/ 1 w 3" name="T4"/>
                  <a:gd fmla="*/ 7 h 7" name="T5"/>
                  <a:gd fmla="*/ 0 w 3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3">
                    <a:moveTo>
                      <a:pt x="0" y="0"/>
                    </a:moveTo>
                    <a:cubicBezTo>
                      <a:pt x="1" y="0"/>
                      <a:pt x="2" y="3"/>
                      <a:pt x="0" y="3"/>
                    </a:cubicBezTo>
                    <a:cubicBezTo>
                      <a:pt x="1" y="4"/>
                      <a:pt x="3" y="6"/>
                      <a:pt x="1" y="7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8" name="Freeform 90"/>
              <p:cNvSpPr/>
              <p:nvPr/>
            </p:nvSpPr>
            <p:spPr bwMode="auto">
              <a:xfrm>
                <a:off x="4233" y="3019"/>
                <a:ext cx="19" cy="75"/>
              </a:xfrm>
              <a:custGeom>
                <a:gdLst>
                  <a:gd fmla="*/ 3 w 8" name="T0"/>
                  <a:gd fmla="*/ 0 h 32" name="T1"/>
                  <a:gd fmla="*/ 4 w 8" name="T2"/>
                  <a:gd fmla="*/ 5 h 32" name="T3"/>
                  <a:gd fmla="*/ 3 w 8" name="T4"/>
                  <a:gd fmla="*/ 7 h 32" name="T5"/>
                  <a:gd fmla="*/ 5 w 8" name="T6"/>
                  <a:gd fmla="*/ 8 h 32" name="T7"/>
                  <a:gd fmla="*/ 5 w 8" name="T8"/>
                  <a:gd fmla="*/ 15 h 32" name="T9"/>
                  <a:gd fmla="*/ 7 w 8" name="T10"/>
                  <a:gd fmla="*/ 23 h 32" name="T11"/>
                  <a:gd fmla="*/ 8 w 8" name="T12"/>
                  <a:gd fmla="*/ 32 h 32" name="T13"/>
                  <a:gd fmla="*/ 2 w 8" name="T14"/>
                  <a:gd fmla="*/ 9 h 32" name="T15"/>
                  <a:gd fmla="*/ 3 w 8" name="T16"/>
                  <a:gd fmla="*/ 0 h 3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2" w="8">
                    <a:moveTo>
                      <a:pt x="3" y="0"/>
                    </a:moveTo>
                    <a:cubicBezTo>
                      <a:pt x="2" y="2"/>
                      <a:pt x="3" y="4"/>
                      <a:pt x="4" y="5"/>
                    </a:cubicBezTo>
                    <a:cubicBezTo>
                      <a:pt x="5" y="7"/>
                      <a:pt x="3" y="6"/>
                      <a:pt x="3" y="7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3" y="9"/>
                      <a:pt x="7" y="13"/>
                      <a:pt x="5" y="15"/>
                    </a:cubicBezTo>
                    <a:cubicBezTo>
                      <a:pt x="7" y="16"/>
                      <a:pt x="5" y="21"/>
                      <a:pt x="7" y="23"/>
                    </a:cubicBezTo>
                    <a:cubicBezTo>
                      <a:pt x="6" y="27"/>
                      <a:pt x="8" y="29"/>
                      <a:pt x="8" y="32"/>
                    </a:cubicBezTo>
                    <a:cubicBezTo>
                      <a:pt x="5" y="26"/>
                      <a:pt x="4" y="16"/>
                      <a:pt x="2" y="9"/>
                    </a:cubicBezTo>
                    <a:cubicBezTo>
                      <a:pt x="2" y="6"/>
                      <a:pt x="0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9" name="Freeform 91"/>
              <p:cNvSpPr/>
              <p:nvPr/>
            </p:nvSpPr>
            <p:spPr bwMode="auto">
              <a:xfrm>
                <a:off x="4164" y="3028"/>
                <a:ext cx="12" cy="36"/>
              </a:xfrm>
              <a:custGeom>
                <a:gdLst>
                  <a:gd fmla="*/ 2 w 5" name="T0"/>
                  <a:gd fmla="*/ 0 h 15" name="T1"/>
                  <a:gd fmla="*/ 4 w 5" name="T2"/>
                  <a:gd fmla="*/ 13 h 15" name="T3"/>
                  <a:gd fmla="*/ 3 w 5" name="T4"/>
                  <a:gd fmla="*/ 12 h 15" name="T5"/>
                  <a:gd fmla="*/ 2 w 5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5">
                    <a:moveTo>
                      <a:pt x="2" y="0"/>
                    </a:moveTo>
                    <a:cubicBezTo>
                      <a:pt x="5" y="3"/>
                      <a:pt x="3" y="9"/>
                      <a:pt x="4" y="13"/>
                    </a:cubicBezTo>
                    <a:cubicBezTo>
                      <a:pt x="4" y="15"/>
                      <a:pt x="4" y="12"/>
                      <a:pt x="3" y="12"/>
                    </a:cubicBezTo>
                    <a:cubicBezTo>
                      <a:pt x="3" y="7"/>
                      <a:pt x="0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0" name="Freeform 92"/>
              <p:cNvSpPr/>
              <p:nvPr/>
            </p:nvSpPr>
            <p:spPr bwMode="auto">
              <a:xfrm>
                <a:off x="4845" y="3031"/>
                <a:ext cx="5" cy="7"/>
              </a:xfrm>
              <a:custGeom>
                <a:gdLst>
                  <a:gd fmla="*/ 2 w 2" name="T0"/>
                  <a:gd fmla="*/ 0 h 3" name="T1"/>
                  <a:gd fmla="*/ 0 w 2" name="T2"/>
                  <a:gd fmla="*/ 3 h 3" name="T3"/>
                  <a:gd fmla="*/ 2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cubicBezTo>
                      <a:pt x="1" y="1"/>
                      <a:pt x="2" y="3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1" name="Freeform 93"/>
              <p:cNvSpPr/>
              <p:nvPr/>
            </p:nvSpPr>
            <p:spPr bwMode="auto">
              <a:xfrm>
                <a:off x="4188" y="3040"/>
                <a:ext cx="12" cy="36"/>
              </a:xfrm>
              <a:custGeom>
                <a:gdLst>
                  <a:gd fmla="*/ 0 w 5" name="T0"/>
                  <a:gd fmla="*/ 0 h 15" name="T1"/>
                  <a:gd fmla="*/ 1 w 5" name="T2"/>
                  <a:gd fmla="*/ 0 h 15" name="T3"/>
                  <a:gd fmla="*/ 5 w 5" name="T4"/>
                  <a:gd fmla="*/ 15 h 15" name="T5"/>
                  <a:gd fmla="*/ 0 w 5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5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4"/>
                      <a:pt x="5" y="9"/>
                      <a:pt x="5" y="15"/>
                    </a:cubicBezTo>
                    <a:cubicBezTo>
                      <a:pt x="1" y="12"/>
                      <a:pt x="2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2" name="Freeform 94"/>
              <p:cNvSpPr/>
              <p:nvPr/>
            </p:nvSpPr>
            <p:spPr bwMode="auto">
              <a:xfrm>
                <a:off x="4294" y="3047"/>
                <a:ext cx="7" cy="14"/>
              </a:xfrm>
              <a:custGeom>
                <a:gdLst>
                  <a:gd fmla="*/ 1 w 3" name="T0"/>
                  <a:gd fmla="*/ 0 h 6" name="T1"/>
                  <a:gd fmla="*/ 2 w 3" name="T2"/>
                  <a:gd fmla="*/ 6 h 6" name="T3"/>
                  <a:gd fmla="*/ 1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2" y="2"/>
                      <a:pt x="3" y="3"/>
                      <a:pt x="2" y="6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3" name="Freeform 95"/>
              <p:cNvSpPr/>
              <p:nvPr/>
            </p:nvSpPr>
            <p:spPr bwMode="auto">
              <a:xfrm>
                <a:off x="5046" y="3050"/>
                <a:ext cx="12" cy="70"/>
              </a:xfrm>
              <a:custGeom>
                <a:gdLst>
                  <a:gd fmla="*/ 2 w 5" name="T0"/>
                  <a:gd fmla="*/ 0 h 30" name="T1"/>
                  <a:gd fmla="*/ 3 w 5" name="T2"/>
                  <a:gd fmla="*/ 0 h 30" name="T3"/>
                  <a:gd fmla="*/ 4 w 5" name="T4"/>
                  <a:gd fmla="*/ 21 h 30" name="T5"/>
                  <a:gd fmla="*/ 3 w 5" name="T6"/>
                  <a:gd fmla="*/ 30 h 30" name="T7"/>
                  <a:gd fmla="*/ 3 w 5" name="T8"/>
                  <a:gd fmla="*/ 1 h 30" name="T9"/>
                  <a:gd fmla="*/ 2 w 5" name="T10"/>
                  <a:gd fmla="*/ 0 h 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" w="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7"/>
                      <a:pt x="3" y="15"/>
                      <a:pt x="4" y="21"/>
                    </a:cubicBezTo>
                    <a:cubicBezTo>
                      <a:pt x="4" y="25"/>
                      <a:pt x="5" y="29"/>
                      <a:pt x="3" y="30"/>
                    </a:cubicBezTo>
                    <a:cubicBezTo>
                      <a:pt x="2" y="21"/>
                      <a:pt x="0" y="10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4" name="Freeform 96"/>
              <p:cNvSpPr/>
              <p:nvPr/>
            </p:nvSpPr>
            <p:spPr bwMode="auto">
              <a:xfrm>
                <a:off x="4134" y="3064"/>
                <a:ext cx="7" cy="16"/>
              </a:xfrm>
              <a:custGeom>
                <a:gdLst>
                  <a:gd fmla="*/ 1 w 3" name="T0"/>
                  <a:gd fmla="*/ 0 h 7" name="T1"/>
                  <a:gd fmla="*/ 3 w 3" name="T2"/>
                  <a:gd fmla="*/ 7 h 7" name="T3"/>
                  <a:gd fmla="*/ 1 w 3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cubicBezTo>
                      <a:pt x="3" y="1"/>
                      <a:pt x="3" y="4"/>
                      <a:pt x="3" y="7"/>
                    </a:cubicBezTo>
                    <a:cubicBezTo>
                      <a:pt x="1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5" name="Freeform 97"/>
              <p:cNvSpPr/>
              <p:nvPr/>
            </p:nvSpPr>
            <p:spPr bwMode="auto">
              <a:xfrm>
                <a:off x="4961" y="3064"/>
                <a:ext cx="9" cy="14"/>
              </a:xfrm>
              <a:custGeom>
                <a:gdLst>
                  <a:gd fmla="*/ 1 w 4" name="T0"/>
                  <a:gd fmla="*/ 0 h 6" name="T1"/>
                  <a:gd fmla="*/ 1 w 4" name="T2"/>
                  <a:gd fmla="*/ 6 h 6" name="T3"/>
                  <a:gd fmla="*/ 1 w 4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cubicBezTo>
                      <a:pt x="4" y="1"/>
                      <a:pt x="1" y="4"/>
                      <a:pt x="1" y="6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6" name="Freeform 98"/>
              <p:cNvSpPr/>
              <p:nvPr/>
            </p:nvSpPr>
            <p:spPr bwMode="auto">
              <a:xfrm>
                <a:off x="4160" y="3087"/>
                <a:ext cx="7" cy="10"/>
              </a:xfrm>
              <a:custGeom>
                <a:gdLst>
                  <a:gd fmla="*/ 0 w 3" name="T0"/>
                  <a:gd fmla="*/ 1 h 4" name="T1"/>
                  <a:gd fmla="*/ 3 w 3" name="T2"/>
                  <a:gd fmla="*/ 4 h 4" name="T3"/>
                  <a:gd fmla="*/ 0 w 3" name="T4"/>
                  <a:gd fmla="*/ 1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0" y="1"/>
                    </a:moveTo>
                    <a:cubicBezTo>
                      <a:pt x="1" y="0"/>
                      <a:pt x="2" y="3"/>
                      <a:pt x="3" y="4"/>
                    </a:cubicBezTo>
                    <a:cubicBezTo>
                      <a:pt x="1" y="4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7" name="Freeform 99"/>
              <p:cNvSpPr/>
              <p:nvPr/>
            </p:nvSpPr>
            <p:spPr bwMode="auto">
              <a:xfrm>
                <a:off x="4136" y="3092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2" y="0"/>
                      <a:pt x="2" y="2"/>
                      <a:pt x="2" y="3"/>
                    </a:cubicBezTo>
                    <a:cubicBezTo>
                      <a:pt x="0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8" name="Freeform 100"/>
              <p:cNvSpPr/>
              <p:nvPr/>
            </p:nvSpPr>
            <p:spPr bwMode="auto">
              <a:xfrm>
                <a:off x="4880" y="3097"/>
                <a:ext cx="10" cy="9"/>
              </a:xfrm>
              <a:custGeom>
                <a:gdLst>
                  <a:gd fmla="*/ 2 w 4" name="T0"/>
                  <a:gd fmla="*/ 0 h 4" name="T1"/>
                  <a:gd fmla="*/ 2 w 4" name="T2"/>
                  <a:gd fmla="*/ 4 h 4" name="T3"/>
                  <a:gd fmla="*/ 2 w 4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4" y="0"/>
                      <a:pt x="2" y="3"/>
                      <a:pt x="2" y="4"/>
                    </a:cubicBezTo>
                    <a:cubicBezTo>
                      <a:pt x="0" y="4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9" name="Freeform 101"/>
              <p:cNvSpPr/>
              <p:nvPr/>
            </p:nvSpPr>
            <p:spPr bwMode="auto">
              <a:xfrm>
                <a:off x="4781" y="3106"/>
                <a:ext cx="7" cy="24"/>
              </a:xfrm>
              <a:custGeom>
                <a:gdLst>
                  <a:gd fmla="*/ 2 w 3" name="T0"/>
                  <a:gd fmla="*/ 0 h 10" name="T1"/>
                  <a:gd fmla="*/ 0 w 3" name="T2"/>
                  <a:gd fmla="*/ 10 h 10" name="T3"/>
                  <a:gd fmla="*/ 2 w 3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3">
                    <a:moveTo>
                      <a:pt x="2" y="0"/>
                    </a:moveTo>
                    <a:cubicBezTo>
                      <a:pt x="3" y="4"/>
                      <a:pt x="2" y="8"/>
                      <a:pt x="0" y="10"/>
                    </a:cubicBezTo>
                    <a:cubicBezTo>
                      <a:pt x="0" y="7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0" name="Freeform 102"/>
              <p:cNvSpPr/>
              <p:nvPr/>
            </p:nvSpPr>
            <p:spPr bwMode="auto">
              <a:xfrm>
                <a:off x="4878" y="3109"/>
                <a:ext cx="7" cy="16"/>
              </a:xfrm>
              <a:custGeom>
                <a:gdLst>
                  <a:gd fmla="*/ 3 w 3" name="T0"/>
                  <a:gd fmla="*/ 0 h 7" name="T1"/>
                  <a:gd fmla="*/ 2 w 3" name="T2"/>
                  <a:gd fmla="*/ 6 h 7" name="T3"/>
                  <a:gd fmla="*/ 0 w 3" name="T4"/>
                  <a:gd fmla="*/ 7 h 7" name="T5"/>
                  <a:gd fmla="*/ 3 w 3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3">
                    <a:moveTo>
                      <a:pt x="3" y="0"/>
                    </a:moveTo>
                    <a:cubicBezTo>
                      <a:pt x="2" y="3"/>
                      <a:pt x="2" y="4"/>
                      <a:pt x="2" y="6"/>
                    </a:cubicBezTo>
                    <a:cubicBezTo>
                      <a:pt x="2" y="7"/>
                      <a:pt x="0" y="6"/>
                      <a:pt x="0" y="7"/>
                    </a:cubicBezTo>
                    <a:cubicBezTo>
                      <a:pt x="1" y="6"/>
                      <a:pt x="0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1" name="Freeform 103"/>
              <p:cNvSpPr/>
              <p:nvPr/>
            </p:nvSpPr>
            <p:spPr bwMode="auto">
              <a:xfrm>
                <a:off x="5074" y="3111"/>
                <a:ext cx="21" cy="142"/>
              </a:xfrm>
              <a:custGeom>
                <a:gdLst>
                  <a:gd fmla="*/ 0 w 9" name="T0"/>
                  <a:gd fmla="*/ 0 h 60" name="T1"/>
                  <a:gd fmla="*/ 5 w 9" name="T2"/>
                  <a:gd fmla="*/ 24 h 60" name="T3"/>
                  <a:gd fmla="*/ 8 w 9" name="T4"/>
                  <a:gd fmla="*/ 50 h 60" name="T5"/>
                  <a:gd fmla="*/ 8 w 9" name="T6"/>
                  <a:gd fmla="*/ 60 h 60" name="T7"/>
                  <a:gd fmla="*/ 6 w 9" name="T8"/>
                  <a:gd fmla="*/ 50 h 60" name="T9"/>
                  <a:gd fmla="*/ 0 w 9" name="T10"/>
                  <a:gd fmla="*/ 0 h 6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0" w="9">
                    <a:moveTo>
                      <a:pt x="0" y="0"/>
                    </a:moveTo>
                    <a:cubicBezTo>
                      <a:pt x="2" y="5"/>
                      <a:pt x="4" y="15"/>
                      <a:pt x="5" y="24"/>
                    </a:cubicBezTo>
                    <a:cubicBezTo>
                      <a:pt x="6" y="33"/>
                      <a:pt x="6" y="42"/>
                      <a:pt x="8" y="50"/>
                    </a:cubicBezTo>
                    <a:cubicBezTo>
                      <a:pt x="7" y="52"/>
                      <a:pt x="9" y="57"/>
                      <a:pt x="8" y="60"/>
                    </a:cubicBezTo>
                    <a:cubicBezTo>
                      <a:pt x="6" y="57"/>
                      <a:pt x="6" y="54"/>
                      <a:pt x="6" y="50"/>
                    </a:cubicBezTo>
                    <a:cubicBezTo>
                      <a:pt x="5" y="34"/>
                      <a:pt x="2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2" name="Freeform 104"/>
              <p:cNvSpPr/>
              <p:nvPr/>
            </p:nvSpPr>
            <p:spPr bwMode="auto">
              <a:xfrm>
                <a:off x="4164" y="3113"/>
                <a:ext cx="8" cy="7"/>
              </a:xfrm>
              <a:custGeom>
                <a:gdLst>
                  <a:gd fmla="*/ 0 w 3" name="T0"/>
                  <a:gd fmla="*/ 0 h 3" name="T1"/>
                  <a:gd fmla="*/ 2 w 3" name="T2"/>
                  <a:gd fmla="*/ 3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2" y="0"/>
                      <a:pt x="3" y="1"/>
                      <a:pt x="2" y="3"/>
                    </a:cubicBezTo>
                    <a:cubicBezTo>
                      <a:pt x="1" y="2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3" name="Freeform 105"/>
              <p:cNvSpPr/>
              <p:nvPr/>
            </p:nvSpPr>
            <p:spPr bwMode="auto">
              <a:xfrm>
                <a:off x="4141" y="3116"/>
                <a:ext cx="7" cy="14"/>
              </a:xfrm>
              <a:custGeom>
                <a:gdLst>
                  <a:gd fmla="*/ 0 w 3" name="T0"/>
                  <a:gd fmla="*/ 0 h 6" name="T1"/>
                  <a:gd fmla="*/ 3 w 3" name="T2"/>
                  <a:gd fmla="*/ 6 h 6" name="T3"/>
                  <a:gd fmla="*/ 0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0" y="0"/>
                    </a:moveTo>
                    <a:cubicBezTo>
                      <a:pt x="1" y="1"/>
                      <a:pt x="2" y="3"/>
                      <a:pt x="3" y="6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4" name="Freeform 106"/>
              <p:cNvSpPr/>
              <p:nvPr/>
            </p:nvSpPr>
            <p:spPr bwMode="auto">
              <a:xfrm>
                <a:off x="4020" y="3116"/>
                <a:ext cx="22" cy="42"/>
              </a:xfrm>
              <a:custGeom>
                <a:gdLst>
                  <a:gd fmla="*/ 7 w 9" name="T0"/>
                  <a:gd fmla="*/ 1 h 18" name="T1"/>
                  <a:gd fmla="*/ 9 w 9" name="T2"/>
                  <a:gd fmla="*/ 2 h 18" name="T3"/>
                  <a:gd fmla="*/ 0 w 9" name="T4"/>
                  <a:gd fmla="*/ 18 h 18" name="T5"/>
                  <a:gd fmla="*/ 7 w 9" name="T6"/>
                  <a:gd fmla="*/ 1 h 1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" w="9">
                    <a:moveTo>
                      <a:pt x="7" y="1"/>
                    </a:moveTo>
                    <a:cubicBezTo>
                      <a:pt x="9" y="0"/>
                      <a:pt x="8" y="2"/>
                      <a:pt x="9" y="2"/>
                    </a:cubicBezTo>
                    <a:cubicBezTo>
                      <a:pt x="5" y="8"/>
                      <a:pt x="5" y="14"/>
                      <a:pt x="0" y="18"/>
                    </a:cubicBezTo>
                    <a:cubicBezTo>
                      <a:pt x="1" y="12"/>
                      <a:pt x="6" y="7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5" name="Freeform 107"/>
              <p:cNvSpPr/>
              <p:nvPr/>
            </p:nvSpPr>
            <p:spPr bwMode="auto">
              <a:xfrm>
                <a:off x="4954" y="3120"/>
                <a:ext cx="7" cy="22"/>
              </a:xfrm>
              <a:custGeom>
                <a:gdLst>
                  <a:gd fmla="*/ 2 w 3" name="T0"/>
                  <a:gd fmla="*/ 0 h 9" name="T1"/>
                  <a:gd fmla="*/ 0 w 3" name="T2"/>
                  <a:gd fmla="*/ 9 h 9" name="T3"/>
                  <a:gd fmla="*/ 2 w 3" name="T4"/>
                  <a:gd fmla="*/ 0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3">
                    <a:moveTo>
                      <a:pt x="2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0" y="5"/>
                      <a:pt x="1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6" name="Freeform 108"/>
              <p:cNvSpPr/>
              <p:nvPr/>
            </p:nvSpPr>
            <p:spPr bwMode="auto">
              <a:xfrm>
                <a:off x="5050" y="3123"/>
                <a:ext cx="8" cy="16"/>
              </a:xfrm>
              <a:custGeom>
                <a:gdLst>
                  <a:gd fmla="*/ 1 w 3" name="T0"/>
                  <a:gd fmla="*/ 0 h 7" name="T1"/>
                  <a:gd fmla="*/ 1 w 3" name="T2"/>
                  <a:gd fmla="*/ 7 h 7" name="T3"/>
                  <a:gd fmla="*/ 1 w 3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cubicBezTo>
                      <a:pt x="3" y="1"/>
                      <a:pt x="3" y="6"/>
                      <a:pt x="1" y="7"/>
                    </a:cubicBezTo>
                    <a:cubicBezTo>
                      <a:pt x="2" y="4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7" name="Freeform 109"/>
              <p:cNvSpPr/>
              <p:nvPr/>
            </p:nvSpPr>
            <p:spPr bwMode="auto">
              <a:xfrm>
                <a:off x="4828" y="3128"/>
                <a:ext cx="7" cy="9"/>
              </a:xfrm>
              <a:custGeom>
                <a:gdLst>
                  <a:gd fmla="*/ 3 w 3" name="T0"/>
                  <a:gd fmla="*/ 1 h 4" name="T1"/>
                  <a:gd fmla="*/ 1 w 3" name="T2"/>
                  <a:gd fmla="*/ 4 h 4" name="T3"/>
                  <a:gd fmla="*/ 0 w 3" name="T4"/>
                  <a:gd fmla="*/ 1 h 4" name="T5"/>
                  <a:gd fmla="*/ 3 w 3" name="T6"/>
                  <a:gd fmla="*/ 1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3" y="1"/>
                    </a:move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2" y="1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8" name="Freeform 110"/>
              <p:cNvSpPr/>
              <p:nvPr/>
            </p:nvSpPr>
            <p:spPr bwMode="auto">
              <a:xfrm>
                <a:off x="4779" y="3132"/>
                <a:ext cx="4" cy="5"/>
              </a:xfrm>
              <a:custGeom>
                <a:gdLst>
                  <a:gd fmla="*/ 1 w 2" name="T0"/>
                  <a:gd fmla="*/ 0 h 2" name="T1"/>
                  <a:gd fmla="*/ 1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2" y="0"/>
                      <a:pt x="2" y="2"/>
                      <a:pt x="1" y="2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9" name="Freeform 111"/>
              <p:cNvSpPr/>
              <p:nvPr/>
            </p:nvSpPr>
            <p:spPr bwMode="auto">
              <a:xfrm>
                <a:off x="4143" y="3135"/>
                <a:ext cx="14" cy="40"/>
              </a:xfrm>
              <a:custGeom>
                <a:gdLst>
                  <a:gd fmla="*/ 0 w 6" name="T0"/>
                  <a:gd fmla="*/ 0 h 17" name="T1"/>
                  <a:gd fmla="*/ 2 w 6" name="T2"/>
                  <a:gd fmla="*/ 0 h 17" name="T3"/>
                  <a:gd fmla="*/ 6 w 6" name="T4"/>
                  <a:gd fmla="*/ 17 h 17" name="T5"/>
                  <a:gd fmla="*/ 1 w 6" name="T6"/>
                  <a:gd fmla="*/ 6 h 17" name="T7"/>
                  <a:gd fmla="*/ 0 w 6" name="T8"/>
                  <a:gd fmla="*/ 0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6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6"/>
                      <a:pt x="4" y="11"/>
                      <a:pt x="6" y="17"/>
                    </a:cubicBezTo>
                    <a:cubicBezTo>
                      <a:pt x="3" y="17"/>
                      <a:pt x="2" y="10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0" name="Freeform 112"/>
              <p:cNvSpPr/>
              <p:nvPr/>
            </p:nvSpPr>
            <p:spPr bwMode="auto">
              <a:xfrm>
                <a:off x="4783" y="3137"/>
                <a:ext cx="8" cy="9"/>
              </a:xfrm>
              <a:custGeom>
                <a:gdLst>
                  <a:gd fmla="*/ 2 w 3" name="T0"/>
                  <a:gd fmla="*/ 0 h 4" name="T1"/>
                  <a:gd fmla="*/ 1 w 3" name="T2"/>
                  <a:gd fmla="*/ 4 h 4" name="T3"/>
                  <a:gd fmla="*/ 0 w 3" name="T4"/>
                  <a:gd fmla="*/ 1 h 4" name="T5"/>
                  <a:gd fmla="*/ 2 w 3" name="T6"/>
                  <a:gd fmla="*/ 1 h 4" name="T7"/>
                  <a:gd fmla="*/ 2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2" y="0"/>
                    </a:moveTo>
                    <a:cubicBezTo>
                      <a:pt x="3" y="0"/>
                      <a:pt x="1" y="2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1" name="Freeform 113"/>
              <p:cNvSpPr/>
              <p:nvPr/>
            </p:nvSpPr>
            <p:spPr bwMode="auto">
              <a:xfrm>
                <a:off x="5053" y="3142"/>
                <a:ext cx="9" cy="111"/>
              </a:xfrm>
              <a:custGeom>
                <a:gdLst>
                  <a:gd fmla="*/ 0 w 4" name="T0"/>
                  <a:gd fmla="*/ 0 h 47" name="T1"/>
                  <a:gd fmla="*/ 2 w 4" name="T2"/>
                  <a:gd fmla="*/ 0 h 47" name="T3"/>
                  <a:gd fmla="*/ 2 w 4" name="T4"/>
                  <a:gd fmla="*/ 43 h 47" name="T5"/>
                  <a:gd fmla="*/ 3 w 4" name="T6"/>
                  <a:gd fmla="*/ 43 h 47" name="T7"/>
                  <a:gd fmla="*/ 2 w 4" name="T8"/>
                  <a:gd fmla="*/ 47 h 47" name="T9"/>
                  <a:gd fmla="*/ 0 w 4" name="T10"/>
                  <a:gd fmla="*/ 0 h 4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7" w="4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13"/>
                      <a:pt x="4" y="27"/>
                      <a:pt x="2" y="43"/>
                    </a:cubicBezTo>
                    <a:cubicBezTo>
                      <a:pt x="2" y="43"/>
                      <a:pt x="3" y="42"/>
                      <a:pt x="3" y="43"/>
                    </a:cubicBezTo>
                    <a:cubicBezTo>
                      <a:pt x="3" y="44"/>
                      <a:pt x="3" y="46"/>
                      <a:pt x="2" y="47"/>
                    </a:cubicBezTo>
                    <a:cubicBezTo>
                      <a:pt x="1" y="32"/>
                      <a:pt x="1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2" name="Freeform 114"/>
              <p:cNvSpPr/>
              <p:nvPr/>
            </p:nvSpPr>
            <p:spPr bwMode="auto">
              <a:xfrm>
                <a:off x="4951" y="3146"/>
                <a:ext cx="7" cy="8"/>
              </a:xfrm>
              <a:custGeom>
                <a:gdLst>
                  <a:gd fmla="*/ 1 w 3" name="T0"/>
                  <a:gd fmla="*/ 0 h 3" name="T1"/>
                  <a:gd fmla="*/ 1 w 3" name="T2"/>
                  <a:gd fmla="*/ 3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0"/>
                      <a:pt x="1" y="2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3" name="Freeform 115"/>
              <p:cNvSpPr/>
              <p:nvPr/>
            </p:nvSpPr>
            <p:spPr bwMode="auto">
              <a:xfrm>
                <a:off x="4174" y="3158"/>
                <a:ext cx="7" cy="7"/>
              </a:xfrm>
              <a:custGeom>
                <a:gdLst>
                  <a:gd fmla="*/ 0 w 3" name="T0"/>
                  <a:gd fmla="*/ 0 h 3" name="T1"/>
                  <a:gd fmla="*/ 2 w 3" name="T2"/>
                  <a:gd fmla="*/ 0 h 3" name="T3"/>
                  <a:gd fmla="*/ 2 w 3" name="T4"/>
                  <a:gd fmla="*/ 3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3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4" name="Freeform 116"/>
              <p:cNvSpPr/>
              <p:nvPr/>
            </p:nvSpPr>
            <p:spPr bwMode="auto">
              <a:xfrm>
                <a:off x="4013" y="3165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2 h 2" name="T3"/>
                  <a:gd fmla="*/ 2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3" y="1"/>
                      <a:pt x="1" y="2"/>
                      <a:pt x="0" y="2"/>
                    </a:cubicBezTo>
                    <a:cubicBezTo>
                      <a:pt x="0" y="0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5" name="Freeform 117"/>
              <p:cNvSpPr/>
              <p:nvPr/>
            </p:nvSpPr>
            <p:spPr bwMode="auto">
              <a:xfrm>
                <a:off x="3812" y="3170"/>
                <a:ext cx="15" cy="21"/>
              </a:xfrm>
              <a:custGeom>
                <a:gdLst>
                  <a:gd fmla="*/ 6 w 6" name="T0"/>
                  <a:gd fmla="*/ 0 h 9" name="T1"/>
                  <a:gd fmla="*/ 4 w 6" name="T2"/>
                  <a:gd fmla="*/ 5 h 9" name="T3"/>
                  <a:gd fmla="*/ 2 w 6" name="T4"/>
                  <a:gd fmla="*/ 8 h 9" name="T5"/>
                  <a:gd fmla="*/ 0 w 6" name="T6"/>
                  <a:gd fmla="*/ 8 h 9" name="T7"/>
                  <a:gd fmla="*/ 6 w 6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6">
                    <a:moveTo>
                      <a:pt x="6" y="0"/>
                    </a:moveTo>
                    <a:cubicBezTo>
                      <a:pt x="5" y="2"/>
                      <a:pt x="3" y="3"/>
                      <a:pt x="4" y="5"/>
                    </a:cubicBezTo>
                    <a:cubicBezTo>
                      <a:pt x="2" y="5"/>
                      <a:pt x="2" y="6"/>
                      <a:pt x="2" y="8"/>
                    </a:cubicBezTo>
                    <a:cubicBezTo>
                      <a:pt x="1" y="9"/>
                      <a:pt x="2" y="7"/>
                      <a:pt x="0" y="8"/>
                    </a:cubicBezTo>
                    <a:cubicBezTo>
                      <a:pt x="2" y="5"/>
                      <a:pt x="3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6" name="Freeform 118"/>
              <p:cNvSpPr/>
              <p:nvPr/>
            </p:nvSpPr>
            <p:spPr bwMode="auto">
              <a:xfrm>
                <a:off x="4004" y="3175"/>
                <a:ext cx="9" cy="12"/>
              </a:xfrm>
              <a:custGeom>
                <a:gdLst>
                  <a:gd fmla="*/ 2 w 4" name="T0"/>
                  <a:gd fmla="*/ 0 h 5" name="T1"/>
                  <a:gd fmla="*/ 1 w 4" name="T2"/>
                  <a:gd fmla="*/ 5 h 5" name="T3"/>
                  <a:gd fmla="*/ 2 w 4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cubicBezTo>
                      <a:pt x="4" y="1"/>
                      <a:pt x="2" y="4"/>
                      <a:pt x="1" y="5"/>
                    </a:cubicBezTo>
                    <a:cubicBezTo>
                      <a:pt x="0" y="3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7" name="Freeform 119"/>
              <p:cNvSpPr/>
              <p:nvPr/>
            </p:nvSpPr>
            <p:spPr bwMode="auto">
              <a:xfrm>
                <a:off x="4951" y="3175"/>
                <a:ext cx="3" cy="14"/>
              </a:xfrm>
              <a:custGeom>
                <a:gdLst>
                  <a:gd fmla="*/ 0 w 1" name="T0"/>
                  <a:gd fmla="*/ 2 h 6" name="T1"/>
                  <a:gd fmla="*/ 1 w 1" name="T2"/>
                  <a:gd fmla="*/ 3 h 6" name="T3"/>
                  <a:gd fmla="*/ 0 w 1" name="T4"/>
                  <a:gd fmla="*/ 3 h 6" name="T5"/>
                  <a:gd fmla="*/ 0 w 1" name="T6"/>
                  <a:gd fmla="*/ 2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1">
                    <a:moveTo>
                      <a:pt x="0" y="2"/>
                    </a:moveTo>
                    <a:cubicBezTo>
                      <a:pt x="1" y="0"/>
                      <a:pt x="1" y="3"/>
                      <a:pt x="1" y="3"/>
                    </a:cubicBezTo>
                    <a:cubicBezTo>
                      <a:pt x="1" y="6"/>
                      <a:pt x="0" y="6"/>
                      <a:pt x="0" y="3"/>
                    </a:cubicBezTo>
                    <a:cubicBezTo>
                      <a:pt x="0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8" name="Freeform 120"/>
              <p:cNvSpPr/>
              <p:nvPr/>
            </p:nvSpPr>
            <p:spPr bwMode="auto">
              <a:xfrm>
                <a:off x="4970" y="3182"/>
                <a:ext cx="5" cy="23"/>
              </a:xfrm>
              <a:custGeom>
                <a:gdLst>
                  <a:gd fmla="*/ 1 w 2" name="T0"/>
                  <a:gd fmla="*/ 0 h 10" name="T1"/>
                  <a:gd fmla="*/ 0 w 2" name="T2"/>
                  <a:gd fmla="*/ 10 h 10" name="T3"/>
                  <a:gd fmla="*/ 1 w 2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2">
                    <a:moveTo>
                      <a:pt x="1" y="0"/>
                    </a:moveTo>
                    <a:cubicBezTo>
                      <a:pt x="2" y="1"/>
                      <a:pt x="1" y="7"/>
                      <a:pt x="0" y="10"/>
                    </a:cubicBezTo>
                    <a:cubicBezTo>
                      <a:pt x="0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9" name="Freeform 121"/>
              <p:cNvSpPr/>
              <p:nvPr/>
            </p:nvSpPr>
            <p:spPr bwMode="auto">
              <a:xfrm>
                <a:off x="5107" y="3201"/>
                <a:ext cx="5" cy="23"/>
              </a:xfrm>
              <a:custGeom>
                <a:gdLst>
                  <a:gd fmla="*/ 0 w 2" name="T0"/>
                  <a:gd fmla="*/ 0 h 10" name="T1"/>
                  <a:gd fmla="*/ 2 w 2" name="T2"/>
                  <a:gd fmla="*/ 10 h 10" name="T3"/>
                  <a:gd fmla="*/ 0 w 2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cubicBezTo>
                      <a:pt x="2" y="2"/>
                      <a:pt x="2" y="7"/>
                      <a:pt x="2" y="10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0" name="Freeform 122"/>
              <p:cNvSpPr/>
              <p:nvPr/>
            </p:nvSpPr>
            <p:spPr bwMode="auto">
              <a:xfrm>
                <a:off x="4110" y="3208"/>
                <a:ext cx="7" cy="28"/>
              </a:xfrm>
              <a:custGeom>
                <a:gdLst>
                  <a:gd fmla="*/ 0 w 3" name="T0"/>
                  <a:gd fmla="*/ 0 h 12" name="T1"/>
                  <a:gd fmla="*/ 1 w 3" name="T2"/>
                  <a:gd fmla="*/ 12 h 12" name="T3"/>
                  <a:gd fmla="*/ 0 w 3" name="T4"/>
                  <a:gd fmla="*/ 0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3">
                    <a:moveTo>
                      <a:pt x="0" y="0"/>
                    </a:moveTo>
                    <a:cubicBezTo>
                      <a:pt x="0" y="6"/>
                      <a:pt x="3" y="9"/>
                      <a:pt x="1" y="12"/>
                    </a:cubicBezTo>
                    <a:cubicBezTo>
                      <a:pt x="0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1" name="Freeform 123"/>
              <p:cNvSpPr/>
              <p:nvPr/>
            </p:nvSpPr>
            <p:spPr bwMode="auto">
              <a:xfrm>
                <a:off x="3796" y="3217"/>
                <a:ext cx="9" cy="7"/>
              </a:xfrm>
              <a:custGeom>
                <a:gdLst>
                  <a:gd fmla="*/ 4 w 4" name="T0"/>
                  <a:gd fmla="*/ 2 h 3" name="T1"/>
                  <a:gd fmla="*/ 0 w 4" name="T2"/>
                  <a:gd fmla="*/ 2 h 3" name="T3"/>
                  <a:gd fmla="*/ 4 w 4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4" y="2"/>
                    </a:moveTo>
                    <a:cubicBezTo>
                      <a:pt x="4" y="3"/>
                      <a:pt x="1" y="2"/>
                      <a:pt x="0" y="2"/>
                    </a:cubicBezTo>
                    <a:cubicBezTo>
                      <a:pt x="1" y="0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2" name="Freeform 124"/>
              <p:cNvSpPr/>
              <p:nvPr/>
            </p:nvSpPr>
            <p:spPr bwMode="auto">
              <a:xfrm>
                <a:off x="3805" y="3220"/>
                <a:ext cx="7" cy="7"/>
              </a:xfrm>
              <a:custGeom>
                <a:gdLst>
                  <a:gd fmla="*/ 0 w 3" name="T0"/>
                  <a:gd fmla="*/ 1 h 3" name="T1"/>
                  <a:gd fmla="*/ 3 w 3" name="T2"/>
                  <a:gd fmla="*/ 2 h 3" name="T3"/>
                  <a:gd fmla="*/ 0 w 3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1"/>
                    </a:moveTo>
                    <a:cubicBezTo>
                      <a:pt x="1" y="1"/>
                      <a:pt x="3" y="0"/>
                      <a:pt x="3" y="2"/>
                    </a:cubicBezTo>
                    <a:cubicBezTo>
                      <a:pt x="2" y="1"/>
                      <a:pt x="1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3" name="Freeform 125"/>
              <p:cNvSpPr/>
              <p:nvPr/>
            </p:nvSpPr>
            <p:spPr bwMode="auto">
              <a:xfrm>
                <a:off x="3848" y="3224"/>
                <a:ext cx="9" cy="5"/>
              </a:xfrm>
              <a:custGeom>
                <a:gdLst>
                  <a:gd fmla="*/ 4 w 4" name="T0"/>
                  <a:gd fmla="*/ 2 h 2" name="T1"/>
                  <a:gd fmla="*/ 0 w 4" name="T2"/>
                  <a:gd fmla="*/ 2 h 2" name="T3"/>
                  <a:gd fmla="*/ 4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4" name="Freeform 126"/>
              <p:cNvSpPr/>
              <p:nvPr/>
            </p:nvSpPr>
            <p:spPr bwMode="auto">
              <a:xfrm>
                <a:off x="5131" y="3227"/>
                <a:ext cx="7" cy="35"/>
              </a:xfrm>
              <a:custGeom>
                <a:gdLst>
                  <a:gd fmla="*/ 0 w 3" name="T0"/>
                  <a:gd fmla="*/ 0 h 15" name="T1"/>
                  <a:gd fmla="*/ 3 w 3" name="T2"/>
                  <a:gd fmla="*/ 15 h 15" name="T3"/>
                  <a:gd fmla="*/ 0 w 3" name="T4"/>
                  <a:gd fmla="*/ 0 h 1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5" w="3">
                    <a:moveTo>
                      <a:pt x="0" y="0"/>
                    </a:moveTo>
                    <a:cubicBezTo>
                      <a:pt x="2" y="5"/>
                      <a:pt x="3" y="9"/>
                      <a:pt x="3" y="15"/>
                    </a:cubicBezTo>
                    <a:cubicBezTo>
                      <a:pt x="2" y="12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5" name="Freeform 127"/>
              <p:cNvSpPr/>
              <p:nvPr/>
            </p:nvSpPr>
            <p:spPr bwMode="auto">
              <a:xfrm>
                <a:off x="5110" y="3229"/>
                <a:ext cx="4" cy="21"/>
              </a:xfrm>
              <a:custGeom>
                <a:gdLst>
                  <a:gd fmla="*/ 0 w 2" name="T0"/>
                  <a:gd fmla="*/ 0 h 9" name="T1"/>
                  <a:gd fmla="*/ 1 w 2" name="T2"/>
                  <a:gd fmla="*/ 9 h 9" name="T3"/>
                  <a:gd fmla="*/ 0 w 2" name="T4"/>
                  <a:gd fmla="*/ 0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2">
                    <a:moveTo>
                      <a:pt x="0" y="0"/>
                    </a:moveTo>
                    <a:cubicBezTo>
                      <a:pt x="2" y="2"/>
                      <a:pt x="2" y="7"/>
                      <a:pt x="1" y="9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6" name="Freeform 128"/>
              <p:cNvSpPr/>
              <p:nvPr/>
            </p:nvSpPr>
            <p:spPr bwMode="auto">
              <a:xfrm>
                <a:off x="4228" y="3229"/>
                <a:ext cx="7" cy="7"/>
              </a:xfrm>
              <a:custGeom>
                <a:gdLst>
                  <a:gd fmla="*/ 1 w 3" name="T0"/>
                  <a:gd fmla="*/ 0 h 3" name="T1"/>
                  <a:gd fmla="*/ 2 w 3" name="T2"/>
                  <a:gd fmla="*/ 3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7" name="Freeform 129"/>
              <p:cNvSpPr/>
              <p:nvPr/>
            </p:nvSpPr>
            <p:spPr bwMode="auto">
              <a:xfrm>
                <a:off x="5145" y="3229"/>
                <a:ext cx="5" cy="12"/>
              </a:xfrm>
              <a:custGeom>
                <a:gdLst>
                  <a:gd fmla="*/ 0 w 2" name="T0"/>
                  <a:gd fmla="*/ 2 h 5" name="T1"/>
                  <a:gd fmla="*/ 0 w 2" name="T2"/>
                  <a:gd fmla="*/ 4 h 5" name="T3"/>
                  <a:gd fmla="*/ 0 w 2" name="T4"/>
                  <a:gd fmla="*/ 2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2">
                    <a:moveTo>
                      <a:pt x="0" y="2"/>
                    </a:moveTo>
                    <a:cubicBezTo>
                      <a:pt x="1" y="0"/>
                      <a:pt x="2" y="5"/>
                      <a:pt x="0" y="4"/>
                    </a:cubicBezTo>
                    <a:cubicBezTo>
                      <a:pt x="1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8" name="Freeform 130"/>
              <p:cNvSpPr/>
              <p:nvPr/>
            </p:nvSpPr>
            <p:spPr bwMode="auto">
              <a:xfrm>
                <a:off x="4164" y="3239"/>
                <a:ext cx="8" cy="11"/>
              </a:xfrm>
              <a:custGeom>
                <a:gdLst>
                  <a:gd fmla="*/ 0 w 3" name="T0"/>
                  <a:gd fmla="*/ 0 h 5" name="T1"/>
                  <a:gd fmla="*/ 3 w 3" name="T2"/>
                  <a:gd fmla="*/ 5 h 5" name="T3"/>
                  <a:gd fmla="*/ 0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1"/>
                      <a:pt x="2" y="3"/>
                      <a:pt x="3" y="5"/>
                    </a:cubicBezTo>
                    <a:cubicBezTo>
                      <a:pt x="1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9" name="Freeform 131"/>
              <p:cNvSpPr/>
              <p:nvPr/>
            </p:nvSpPr>
            <p:spPr bwMode="auto">
              <a:xfrm>
                <a:off x="4056" y="3250"/>
                <a:ext cx="16" cy="7"/>
              </a:xfrm>
              <a:custGeom>
                <a:gdLst>
                  <a:gd fmla="*/ 0 w 7" name="T0"/>
                  <a:gd fmla="*/ 1 h 3" name="T1"/>
                  <a:gd fmla="*/ 7 w 7" name="T2"/>
                  <a:gd fmla="*/ 1 h 3" name="T3"/>
                  <a:gd fmla="*/ 0 w 7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7">
                    <a:moveTo>
                      <a:pt x="0" y="1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3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0" name="Freeform 132"/>
              <p:cNvSpPr/>
              <p:nvPr/>
            </p:nvSpPr>
            <p:spPr bwMode="auto">
              <a:xfrm>
                <a:off x="5091" y="3253"/>
                <a:ext cx="23" cy="108"/>
              </a:xfrm>
              <a:custGeom>
                <a:gdLst>
                  <a:gd fmla="*/ 1 w 10" name="T0"/>
                  <a:gd fmla="*/ 0 h 46" name="T1"/>
                  <a:gd fmla="*/ 4 w 10" name="T2"/>
                  <a:gd fmla="*/ 17 h 46" name="T3"/>
                  <a:gd fmla="*/ 7 w 10" name="T4"/>
                  <a:gd fmla="*/ 43 h 46" name="T5"/>
                  <a:gd fmla="*/ 8 w 10" name="T6"/>
                  <a:gd fmla="*/ 37 h 46" name="T7"/>
                  <a:gd fmla="*/ 7 w 10" name="T8"/>
                  <a:gd fmla="*/ 46 h 46" name="T9"/>
                  <a:gd fmla="*/ 4 w 10" name="T10"/>
                  <a:gd fmla="*/ 34 h 46" name="T11"/>
                  <a:gd fmla="*/ 1 w 10" name="T12"/>
                  <a:gd fmla="*/ 5 h 46" name="T13"/>
                  <a:gd fmla="*/ 1 w 10" name="T14"/>
                  <a:gd fmla="*/ 0 h 4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6" w="10">
                    <a:moveTo>
                      <a:pt x="1" y="0"/>
                    </a:moveTo>
                    <a:cubicBezTo>
                      <a:pt x="2" y="5"/>
                      <a:pt x="3" y="11"/>
                      <a:pt x="4" y="17"/>
                    </a:cubicBezTo>
                    <a:cubicBezTo>
                      <a:pt x="4" y="25"/>
                      <a:pt x="3" y="34"/>
                      <a:pt x="7" y="43"/>
                    </a:cubicBezTo>
                    <a:cubicBezTo>
                      <a:pt x="8" y="42"/>
                      <a:pt x="8" y="39"/>
                      <a:pt x="8" y="37"/>
                    </a:cubicBezTo>
                    <a:cubicBezTo>
                      <a:pt x="10" y="39"/>
                      <a:pt x="9" y="45"/>
                      <a:pt x="7" y="46"/>
                    </a:cubicBezTo>
                    <a:cubicBezTo>
                      <a:pt x="3" y="45"/>
                      <a:pt x="4" y="39"/>
                      <a:pt x="4" y="34"/>
                    </a:cubicBezTo>
                    <a:cubicBezTo>
                      <a:pt x="3" y="25"/>
                      <a:pt x="1" y="15"/>
                      <a:pt x="1" y="5"/>
                    </a:cubicBezTo>
                    <a:cubicBezTo>
                      <a:pt x="0" y="4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1" name="Freeform 133"/>
              <p:cNvSpPr/>
              <p:nvPr/>
            </p:nvSpPr>
            <p:spPr bwMode="auto">
              <a:xfrm>
                <a:off x="5112" y="3257"/>
                <a:ext cx="5" cy="15"/>
              </a:xfrm>
              <a:custGeom>
                <a:gdLst>
                  <a:gd fmla="*/ 0 w 2" name="T0"/>
                  <a:gd fmla="*/ 1 h 6" name="T1"/>
                  <a:gd fmla="*/ 2 w 2" name="T2"/>
                  <a:gd fmla="*/ 1 h 6" name="T3"/>
                  <a:gd fmla="*/ 1 w 2" name="T4"/>
                  <a:gd fmla="*/ 4 h 6" name="T5"/>
                  <a:gd fmla="*/ 0 w 2" name="T6"/>
                  <a:gd fmla="*/ 1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2">
                    <a:moveTo>
                      <a:pt x="0" y="1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6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2" name="Freeform 134"/>
              <p:cNvSpPr/>
              <p:nvPr/>
            </p:nvSpPr>
            <p:spPr bwMode="auto">
              <a:xfrm>
                <a:off x="5150" y="3262"/>
                <a:ext cx="4" cy="5"/>
              </a:xfrm>
              <a:custGeom>
                <a:gdLst>
                  <a:gd fmla="*/ 0 w 2" name="T0"/>
                  <a:gd fmla="*/ 1 h 2" name="T1"/>
                  <a:gd fmla="*/ 2 w 2" name="T2"/>
                  <a:gd fmla="*/ 0 h 2" name="T3"/>
                  <a:gd fmla="*/ 1 w 2" name="T4"/>
                  <a:gd fmla="*/ 2 h 2" name="T5"/>
                  <a:gd fmla="*/ 0 w 2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3" name="Freeform 135"/>
              <p:cNvSpPr/>
              <p:nvPr/>
            </p:nvSpPr>
            <p:spPr bwMode="auto">
              <a:xfrm>
                <a:off x="5138" y="3269"/>
                <a:ext cx="9" cy="38"/>
              </a:xfrm>
              <a:custGeom>
                <a:gdLst>
                  <a:gd fmla="*/ 0 w 4" name="T0"/>
                  <a:gd fmla="*/ 0 h 16" name="T1"/>
                  <a:gd fmla="*/ 4 w 4" name="T2"/>
                  <a:gd fmla="*/ 16 h 16" name="T3"/>
                  <a:gd fmla="*/ 0 w 4" name="T4"/>
                  <a:gd fmla="*/ 7 h 16" name="T5"/>
                  <a:gd fmla="*/ 1 w 4" name="T6"/>
                  <a:gd fmla="*/ 5 h 16" name="T7"/>
                  <a:gd fmla="*/ 0 w 4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4">
                    <a:moveTo>
                      <a:pt x="0" y="0"/>
                    </a:moveTo>
                    <a:cubicBezTo>
                      <a:pt x="2" y="3"/>
                      <a:pt x="3" y="11"/>
                      <a:pt x="4" y="16"/>
                    </a:cubicBezTo>
                    <a:cubicBezTo>
                      <a:pt x="0" y="15"/>
                      <a:pt x="3" y="8"/>
                      <a:pt x="0" y="7"/>
                    </a:cubicBezTo>
                    <a:cubicBezTo>
                      <a:pt x="1" y="7"/>
                      <a:pt x="0" y="5"/>
                      <a:pt x="1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4" name="Freeform 136"/>
              <p:cNvSpPr/>
              <p:nvPr/>
            </p:nvSpPr>
            <p:spPr bwMode="auto">
              <a:xfrm>
                <a:off x="5107" y="3274"/>
                <a:ext cx="10" cy="64"/>
              </a:xfrm>
              <a:custGeom>
                <a:gdLst>
                  <a:gd fmla="*/ 2 w 4" name="T0"/>
                  <a:gd fmla="*/ 0 h 27" name="T1"/>
                  <a:gd fmla="*/ 3 w 4" name="T2"/>
                  <a:gd fmla="*/ 1 h 27" name="T3"/>
                  <a:gd fmla="*/ 3 w 4" name="T4"/>
                  <a:gd fmla="*/ 11 h 27" name="T5"/>
                  <a:gd fmla="*/ 3 w 4" name="T6"/>
                  <a:gd fmla="*/ 18 h 27" name="T7"/>
                  <a:gd fmla="*/ 2 w 4" name="T8"/>
                  <a:gd fmla="*/ 27 h 27" name="T9"/>
                  <a:gd fmla="*/ 1 w 4" name="T10"/>
                  <a:gd fmla="*/ 13 h 27" name="T11"/>
                  <a:gd fmla="*/ 3 w 4" name="T12"/>
                  <a:gd fmla="*/ 13 h 27" name="T13"/>
                  <a:gd fmla="*/ 2 w 4" name="T14"/>
                  <a:gd fmla="*/ 0 h 2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" w="4">
                    <a:moveTo>
                      <a:pt x="2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4"/>
                      <a:pt x="4" y="8"/>
                      <a:pt x="3" y="11"/>
                    </a:cubicBezTo>
                    <a:cubicBezTo>
                      <a:pt x="4" y="13"/>
                      <a:pt x="2" y="15"/>
                      <a:pt x="3" y="18"/>
                    </a:cubicBezTo>
                    <a:cubicBezTo>
                      <a:pt x="2" y="20"/>
                      <a:pt x="4" y="25"/>
                      <a:pt x="2" y="27"/>
                    </a:cubicBezTo>
                    <a:cubicBezTo>
                      <a:pt x="0" y="23"/>
                      <a:pt x="2" y="18"/>
                      <a:pt x="1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1" y="9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5" name="Freeform 137"/>
              <p:cNvSpPr/>
              <p:nvPr/>
            </p:nvSpPr>
            <p:spPr bwMode="auto">
              <a:xfrm>
                <a:off x="4101" y="3276"/>
                <a:ext cx="19" cy="7"/>
              </a:xfrm>
              <a:custGeom>
                <a:gdLst>
                  <a:gd fmla="*/ 0 w 8" name="T0"/>
                  <a:gd fmla="*/ 0 h 3" name="T1"/>
                  <a:gd fmla="*/ 8 w 8" name="T2"/>
                  <a:gd fmla="*/ 0 h 3" name="T3"/>
                  <a:gd fmla="*/ 0 w 8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8">
                    <a:moveTo>
                      <a:pt x="0" y="0"/>
                    </a:moveTo>
                    <a:cubicBezTo>
                      <a:pt x="2" y="0"/>
                      <a:pt x="4" y="0"/>
                      <a:pt x="8" y="0"/>
                    </a:cubicBezTo>
                    <a:cubicBezTo>
                      <a:pt x="7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6" name="Freeform 138"/>
              <p:cNvSpPr/>
              <p:nvPr/>
            </p:nvSpPr>
            <p:spPr bwMode="auto">
              <a:xfrm>
                <a:off x="5152" y="3274"/>
                <a:ext cx="5" cy="9"/>
              </a:xfrm>
              <a:custGeom>
                <a:gdLst>
                  <a:gd fmla="*/ 0 w 2" name="T0"/>
                  <a:gd fmla="*/ 1 h 4" name="T1"/>
                  <a:gd fmla="*/ 1 w 2" name="T2"/>
                  <a:gd fmla="*/ 4 h 4" name="T3"/>
                  <a:gd fmla="*/ 0 w 2" name="T4"/>
                  <a:gd fmla="*/ 1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0" y="1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7" name="Freeform 139"/>
              <p:cNvSpPr/>
              <p:nvPr/>
            </p:nvSpPr>
            <p:spPr bwMode="auto">
              <a:xfrm>
                <a:off x="5157" y="3309"/>
                <a:ext cx="4" cy="10"/>
              </a:xfrm>
              <a:custGeom>
                <a:gdLst>
                  <a:gd fmla="*/ 0 w 2" name="T0"/>
                  <a:gd fmla="*/ 0 h 4" name="T1"/>
                  <a:gd fmla="*/ 2 w 2" name="T2"/>
                  <a:gd fmla="*/ 1 h 4" name="T3"/>
                  <a:gd fmla="*/ 1 w 2" name="T4"/>
                  <a:gd fmla="*/ 4 h 4" name="T5"/>
                  <a:gd fmla="*/ 0 w 2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8" name="Freeform 140"/>
              <p:cNvSpPr/>
              <p:nvPr/>
            </p:nvSpPr>
            <p:spPr bwMode="auto">
              <a:xfrm>
                <a:off x="5145" y="3312"/>
                <a:ext cx="24" cy="68"/>
              </a:xfrm>
              <a:custGeom>
                <a:gdLst>
                  <a:gd fmla="*/ 0 w 10" name="T0"/>
                  <a:gd fmla="*/ 1 h 29" name="T1"/>
                  <a:gd fmla="*/ 2 w 10" name="T2"/>
                  <a:gd fmla="*/ 0 h 29" name="T3"/>
                  <a:gd fmla="*/ 6 w 10" name="T4"/>
                  <a:gd fmla="*/ 21 h 29" name="T5"/>
                  <a:gd fmla="*/ 8 w 10" name="T6"/>
                  <a:gd fmla="*/ 23 h 29" name="T7"/>
                  <a:gd fmla="*/ 7 w 10" name="T8"/>
                  <a:gd fmla="*/ 24 h 29" name="T9"/>
                  <a:gd fmla="*/ 10 w 10" name="T10"/>
                  <a:gd fmla="*/ 24 h 29" name="T11"/>
                  <a:gd fmla="*/ 9 w 10" name="T12"/>
                  <a:gd fmla="*/ 29 h 29" name="T13"/>
                  <a:gd fmla="*/ 6 w 10" name="T14"/>
                  <a:gd fmla="*/ 28 h 29" name="T15"/>
                  <a:gd fmla="*/ 0 w 10" name="T16"/>
                  <a:gd fmla="*/ 1 h 2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10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8"/>
                      <a:pt x="5" y="15"/>
                      <a:pt x="6" y="21"/>
                    </a:cubicBezTo>
                    <a:cubicBezTo>
                      <a:pt x="6" y="22"/>
                      <a:pt x="7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8" y="25"/>
                      <a:pt x="9" y="23"/>
                      <a:pt x="10" y="24"/>
                    </a:cubicBezTo>
                    <a:cubicBezTo>
                      <a:pt x="10" y="25"/>
                      <a:pt x="10" y="28"/>
                      <a:pt x="9" y="29"/>
                    </a:cubicBezTo>
                    <a:cubicBezTo>
                      <a:pt x="7" y="29"/>
                      <a:pt x="7" y="29"/>
                      <a:pt x="6" y="28"/>
                    </a:cubicBezTo>
                    <a:cubicBezTo>
                      <a:pt x="4" y="19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9" name="Freeform 141"/>
              <p:cNvSpPr/>
              <p:nvPr/>
            </p:nvSpPr>
            <p:spPr bwMode="auto">
              <a:xfrm>
                <a:off x="5159" y="3347"/>
                <a:ext cx="7" cy="14"/>
              </a:xfrm>
              <a:custGeom>
                <a:gdLst>
                  <a:gd fmla="*/ 1 w 3" name="T0"/>
                  <a:gd fmla="*/ 0 h 6" name="T1"/>
                  <a:gd fmla="*/ 2 w 3" name="T2"/>
                  <a:gd fmla="*/ 0 h 6" name="T3"/>
                  <a:gd fmla="*/ 2 w 3" name="T4"/>
                  <a:gd fmla="*/ 6 h 6" name="T5"/>
                  <a:gd fmla="*/ 1 w 3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3" y="3"/>
                      <a:pt x="1" y="3"/>
                      <a:pt x="2" y="6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0" name="Freeform 142"/>
              <p:cNvSpPr/>
              <p:nvPr/>
            </p:nvSpPr>
            <p:spPr bwMode="auto">
              <a:xfrm>
                <a:off x="4384" y="3347"/>
                <a:ext cx="12" cy="5"/>
              </a:xfrm>
              <a:custGeom>
                <a:gdLst>
                  <a:gd fmla="*/ 5 w 5" name="T0"/>
                  <a:gd fmla="*/ 1 h 2" name="T1"/>
                  <a:gd fmla="*/ 0 w 5" name="T2"/>
                  <a:gd fmla="*/ 1 h 2" name="T3"/>
                  <a:gd fmla="*/ 5 w 5" name="T4"/>
                  <a:gd fmla="*/ 1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5" y="1"/>
                    </a:moveTo>
                    <a:cubicBezTo>
                      <a:pt x="4" y="2"/>
                      <a:pt x="0" y="2"/>
                      <a:pt x="0" y="1"/>
                    </a:cubicBezTo>
                    <a:cubicBezTo>
                      <a:pt x="1" y="0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1" name="Freeform 143"/>
              <p:cNvSpPr/>
              <p:nvPr/>
            </p:nvSpPr>
            <p:spPr bwMode="auto">
              <a:xfrm>
                <a:off x="5202" y="3409"/>
                <a:ext cx="4" cy="4"/>
              </a:xfrm>
              <a:custGeom>
                <a:gdLst>
                  <a:gd fmla="*/ 0 w 2" name="T0"/>
                  <a:gd fmla="*/ 0 h 2" name="T1"/>
                  <a:gd fmla="*/ 2 w 2" name="T2"/>
                  <a:gd fmla="*/ 1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2" name="Freeform 144"/>
              <p:cNvSpPr/>
              <p:nvPr/>
            </p:nvSpPr>
            <p:spPr bwMode="auto">
              <a:xfrm>
                <a:off x="4696" y="3432"/>
                <a:ext cx="38" cy="17"/>
              </a:xfrm>
              <a:custGeom>
                <a:gdLst>
                  <a:gd fmla="*/ 9 w 16" name="T0"/>
                  <a:gd fmla="*/ 3 h 7" name="T1"/>
                  <a:gd fmla="*/ 0 w 16" name="T2"/>
                  <a:gd fmla="*/ 4 h 7" name="T3"/>
                  <a:gd fmla="*/ 16 w 16" name="T4"/>
                  <a:gd fmla="*/ 1 h 7" name="T5"/>
                  <a:gd fmla="*/ 9 w 16" name="T6"/>
                  <a:gd fmla="*/ 3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16">
                    <a:moveTo>
                      <a:pt x="9" y="3"/>
                    </a:moveTo>
                    <a:cubicBezTo>
                      <a:pt x="9" y="4"/>
                      <a:pt x="1" y="7"/>
                      <a:pt x="0" y="4"/>
                    </a:cubicBezTo>
                    <a:cubicBezTo>
                      <a:pt x="7" y="4"/>
                      <a:pt x="11" y="0"/>
                      <a:pt x="16" y="1"/>
                    </a:cubicBezTo>
                    <a:cubicBezTo>
                      <a:pt x="15" y="3"/>
                      <a:pt x="12" y="4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3" name="Freeform 145"/>
              <p:cNvSpPr/>
              <p:nvPr/>
            </p:nvSpPr>
            <p:spPr bwMode="auto">
              <a:xfrm>
                <a:off x="4679" y="3442"/>
                <a:ext cx="10" cy="4"/>
              </a:xfrm>
              <a:custGeom>
                <a:gdLst>
                  <a:gd fmla="*/ 3 w 4" name="T0"/>
                  <a:gd fmla="*/ 0 h 2" name="T1"/>
                  <a:gd fmla="*/ 4 w 4" name="T2"/>
                  <a:gd fmla="*/ 1 h 2" name="T3"/>
                  <a:gd fmla="*/ 1 w 4" name="T4"/>
                  <a:gd fmla="*/ 2 h 2" name="T5"/>
                  <a:gd fmla="*/ 2 w 4" name="T6"/>
                  <a:gd fmla="*/ 1 h 2" name="T7"/>
                  <a:gd fmla="*/ 3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3" y="0"/>
                    </a:moveTo>
                    <a:cubicBezTo>
                      <a:pt x="4" y="0"/>
                      <a:pt x="3" y="1"/>
                      <a:pt x="4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0" y="0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4" name="Freeform 146"/>
              <p:cNvSpPr/>
              <p:nvPr/>
            </p:nvSpPr>
            <p:spPr bwMode="auto">
              <a:xfrm>
                <a:off x="4346" y="3444"/>
                <a:ext cx="7" cy="7"/>
              </a:xfrm>
              <a:custGeom>
                <a:gdLst>
                  <a:gd fmla="*/ 2 w 3" name="T0"/>
                  <a:gd fmla="*/ 0 h 3" name="T1"/>
                  <a:gd fmla="*/ 0 w 3" name="T2"/>
                  <a:gd fmla="*/ 2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1"/>
                      <a:pt x="2" y="3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5" name="Freeform 147"/>
              <p:cNvSpPr/>
              <p:nvPr/>
            </p:nvSpPr>
            <p:spPr bwMode="auto">
              <a:xfrm>
                <a:off x="4644" y="3444"/>
                <a:ext cx="31" cy="5"/>
              </a:xfrm>
              <a:custGeom>
                <a:gdLst>
                  <a:gd fmla="*/ 13 w 13" name="T0"/>
                  <a:gd fmla="*/ 1 h 2" name="T1"/>
                  <a:gd fmla="*/ 7 w 13" name="T2"/>
                  <a:gd fmla="*/ 1 h 2" name="T3"/>
                  <a:gd fmla="*/ 11 w 13" name="T4"/>
                  <a:gd fmla="*/ 1 h 2" name="T5"/>
                  <a:gd fmla="*/ 13 w 13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3">
                    <a:moveTo>
                      <a:pt x="13" y="1"/>
                    </a:moveTo>
                    <a:cubicBezTo>
                      <a:pt x="12" y="2"/>
                      <a:pt x="0" y="1"/>
                      <a:pt x="7" y="1"/>
                    </a:cubicBezTo>
                    <a:cubicBezTo>
                      <a:pt x="8" y="1"/>
                      <a:pt x="10" y="1"/>
                      <a:pt x="11" y="1"/>
                    </a:cubicBezTo>
                    <a:cubicBezTo>
                      <a:pt x="12" y="0"/>
                      <a:pt x="12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6" name="Freeform 148"/>
              <p:cNvSpPr/>
              <p:nvPr/>
            </p:nvSpPr>
            <p:spPr bwMode="auto">
              <a:xfrm>
                <a:off x="4195" y="3463"/>
                <a:ext cx="102" cy="45"/>
              </a:xfrm>
              <a:custGeom>
                <a:gdLst>
                  <a:gd fmla="*/ 43 w 43" name="T0"/>
                  <a:gd fmla="*/ 1 h 19" name="T1"/>
                  <a:gd fmla="*/ 33 w 43" name="T2"/>
                  <a:gd fmla="*/ 3 h 19" name="T3"/>
                  <a:gd fmla="*/ 27 w 43" name="T4"/>
                  <a:gd fmla="*/ 5 h 19" name="T5"/>
                  <a:gd fmla="*/ 19 w 43" name="T6"/>
                  <a:gd fmla="*/ 8 h 19" name="T7"/>
                  <a:gd fmla="*/ 14 w 43" name="T8"/>
                  <a:gd fmla="*/ 12 h 19" name="T9"/>
                  <a:gd fmla="*/ 8 w 43" name="T10"/>
                  <a:gd fmla="*/ 13 h 19" name="T11"/>
                  <a:gd fmla="*/ 0 w 43" name="T12"/>
                  <a:gd fmla="*/ 19 h 19" name="T13"/>
                  <a:gd fmla="*/ 0 w 43" name="T14"/>
                  <a:gd fmla="*/ 16 h 19" name="T15"/>
                  <a:gd fmla="*/ 43 w 43" name="T16"/>
                  <a:gd fmla="*/ 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43">
                    <a:moveTo>
                      <a:pt x="43" y="1"/>
                    </a:moveTo>
                    <a:cubicBezTo>
                      <a:pt x="40" y="4"/>
                      <a:pt x="37" y="3"/>
                      <a:pt x="33" y="3"/>
                    </a:cubicBezTo>
                    <a:cubicBezTo>
                      <a:pt x="31" y="4"/>
                      <a:pt x="29" y="5"/>
                      <a:pt x="27" y="5"/>
                    </a:cubicBezTo>
                    <a:cubicBezTo>
                      <a:pt x="24" y="6"/>
                      <a:pt x="21" y="7"/>
                      <a:pt x="19" y="8"/>
                    </a:cubicBezTo>
                    <a:cubicBezTo>
                      <a:pt x="17" y="9"/>
                      <a:pt x="16" y="11"/>
                      <a:pt x="14" y="12"/>
                    </a:cubicBezTo>
                    <a:cubicBezTo>
                      <a:pt x="12" y="13"/>
                      <a:pt x="10" y="13"/>
                      <a:pt x="8" y="13"/>
                    </a:cubicBezTo>
                    <a:cubicBezTo>
                      <a:pt x="6" y="15"/>
                      <a:pt x="3" y="18"/>
                      <a:pt x="0" y="19"/>
                    </a:cubicBezTo>
                    <a:cubicBezTo>
                      <a:pt x="0" y="18"/>
                      <a:pt x="1" y="18"/>
                      <a:pt x="0" y="16"/>
                    </a:cubicBezTo>
                    <a:cubicBezTo>
                      <a:pt x="13" y="10"/>
                      <a:pt x="26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7" name="Freeform 149"/>
              <p:cNvSpPr/>
              <p:nvPr/>
            </p:nvSpPr>
            <p:spPr bwMode="auto">
              <a:xfrm>
                <a:off x="3883" y="3498"/>
                <a:ext cx="17" cy="15"/>
              </a:xfrm>
              <a:custGeom>
                <a:gdLst>
                  <a:gd fmla="*/ 5 w 7" name="T0"/>
                  <a:gd fmla="*/ 0 h 6" name="T1"/>
                  <a:gd fmla="*/ 2 w 7" name="T2"/>
                  <a:gd fmla="*/ 3 h 6" name="T3"/>
                  <a:gd fmla="*/ 0 w 7" name="T4"/>
                  <a:gd fmla="*/ 6 h 6" name="T5"/>
                  <a:gd fmla="*/ 5 w 7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7">
                    <a:moveTo>
                      <a:pt x="5" y="0"/>
                    </a:moveTo>
                    <a:cubicBezTo>
                      <a:pt x="7" y="2"/>
                      <a:pt x="2" y="2"/>
                      <a:pt x="2" y="3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3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8" name="Freeform 150"/>
              <p:cNvSpPr/>
              <p:nvPr/>
            </p:nvSpPr>
            <p:spPr bwMode="auto">
              <a:xfrm>
                <a:off x="3794" y="3522"/>
                <a:ext cx="7" cy="7"/>
              </a:xfrm>
              <a:custGeom>
                <a:gdLst>
                  <a:gd fmla="*/ 2 w 3" name="T0"/>
                  <a:gd fmla="*/ 0 h 3" name="T1"/>
                  <a:gd fmla="*/ 1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1"/>
                      <a:pt x="3" y="2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9" name="Freeform 151"/>
              <p:cNvSpPr/>
              <p:nvPr/>
            </p:nvSpPr>
            <p:spPr bwMode="auto">
              <a:xfrm>
                <a:off x="4375" y="3572"/>
                <a:ext cx="9" cy="4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1"/>
                      <a:pt x="4" y="0"/>
                      <a:pt x="4" y="2"/>
                    </a:cubicBezTo>
                    <a:cubicBezTo>
                      <a:pt x="3" y="1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0" name="Freeform 152"/>
              <p:cNvSpPr/>
              <p:nvPr/>
            </p:nvSpPr>
            <p:spPr bwMode="auto">
              <a:xfrm>
                <a:off x="4285" y="3652"/>
                <a:ext cx="57" cy="90"/>
              </a:xfrm>
              <a:custGeom>
                <a:gdLst>
                  <a:gd fmla="*/ 24 w 24" name="T0"/>
                  <a:gd fmla="*/ 1 h 38" name="T1"/>
                  <a:gd fmla="*/ 17 w 24" name="T2"/>
                  <a:gd fmla="*/ 11 h 38" name="T3"/>
                  <a:gd fmla="*/ 13 w 24" name="T4"/>
                  <a:gd fmla="*/ 18 h 38" name="T5"/>
                  <a:gd fmla="*/ 12 w 24" name="T6"/>
                  <a:gd fmla="*/ 21 h 38" name="T7"/>
                  <a:gd fmla="*/ 9 w 24" name="T8"/>
                  <a:gd fmla="*/ 21 h 38" name="T9"/>
                  <a:gd fmla="*/ 9 w 24" name="T10"/>
                  <a:gd fmla="*/ 23 h 38" name="T11"/>
                  <a:gd fmla="*/ 2 w 24" name="T12"/>
                  <a:gd fmla="*/ 34 h 38" name="T13"/>
                  <a:gd fmla="*/ 6 w 24" name="T14"/>
                  <a:gd fmla="*/ 35 h 38" name="T15"/>
                  <a:gd fmla="*/ 1 w 24" name="T16"/>
                  <a:gd fmla="*/ 37 h 38" name="T17"/>
                  <a:gd fmla="*/ 1 w 24" name="T18"/>
                  <a:gd fmla="*/ 31 h 38" name="T19"/>
                  <a:gd fmla="*/ 22 w 24" name="T20"/>
                  <a:gd fmla="*/ 1 h 38" name="T21"/>
                  <a:gd fmla="*/ 24 w 24" name="T22"/>
                  <a:gd fmla="*/ 1 h 3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8" w="24">
                    <a:moveTo>
                      <a:pt x="24" y="1"/>
                    </a:moveTo>
                    <a:cubicBezTo>
                      <a:pt x="22" y="4"/>
                      <a:pt x="21" y="9"/>
                      <a:pt x="17" y="11"/>
                    </a:cubicBezTo>
                    <a:cubicBezTo>
                      <a:pt x="17" y="14"/>
                      <a:pt x="14" y="17"/>
                      <a:pt x="13" y="18"/>
                    </a:cubicBezTo>
                    <a:cubicBezTo>
                      <a:pt x="12" y="19"/>
                      <a:pt x="13" y="19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9" y="22"/>
                      <a:pt x="10" y="23"/>
                      <a:pt x="9" y="23"/>
                    </a:cubicBezTo>
                    <a:cubicBezTo>
                      <a:pt x="8" y="27"/>
                      <a:pt x="3" y="29"/>
                      <a:pt x="2" y="34"/>
                    </a:cubicBezTo>
                    <a:cubicBezTo>
                      <a:pt x="3" y="36"/>
                      <a:pt x="5" y="35"/>
                      <a:pt x="6" y="35"/>
                    </a:cubicBezTo>
                    <a:cubicBezTo>
                      <a:pt x="5" y="37"/>
                      <a:pt x="3" y="38"/>
                      <a:pt x="1" y="37"/>
                    </a:cubicBezTo>
                    <a:cubicBezTo>
                      <a:pt x="0" y="35"/>
                      <a:pt x="1" y="33"/>
                      <a:pt x="1" y="31"/>
                    </a:cubicBezTo>
                    <a:cubicBezTo>
                      <a:pt x="8" y="22"/>
                      <a:pt x="16" y="10"/>
                      <a:pt x="22" y="1"/>
                    </a:cubicBezTo>
                    <a:cubicBezTo>
                      <a:pt x="24" y="0"/>
                      <a:pt x="23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1" name="Freeform 153"/>
              <p:cNvSpPr/>
              <p:nvPr/>
            </p:nvSpPr>
            <p:spPr bwMode="auto">
              <a:xfrm>
                <a:off x="5190" y="3716"/>
                <a:ext cx="19" cy="4"/>
              </a:xfrm>
              <a:custGeom>
                <a:gdLst>
                  <a:gd fmla="*/ 6 w 8" name="T0"/>
                  <a:gd fmla="*/ 0 h 2" name="T1"/>
                  <a:gd fmla="*/ 3 w 8" name="T2"/>
                  <a:gd fmla="*/ 1 h 2" name="T3"/>
                  <a:gd fmla="*/ 6 w 8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8">
                    <a:moveTo>
                      <a:pt x="6" y="0"/>
                    </a:moveTo>
                    <a:cubicBezTo>
                      <a:pt x="8" y="2"/>
                      <a:pt x="0" y="1"/>
                      <a:pt x="3" y="1"/>
                    </a:cubicBezTo>
                    <a:cubicBezTo>
                      <a:pt x="4" y="0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2" name="Freeform 154"/>
              <p:cNvSpPr/>
              <p:nvPr/>
            </p:nvSpPr>
            <p:spPr bwMode="auto">
              <a:xfrm>
                <a:off x="5185" y="3718"/>
                <a:ext cx="7" cy="5"/>
              </a:xfrm>
              <a:custGeom>
                <a:gdLst>
                  <a:gd fmla="*/ 3 w 3" name="T0"/>
                  <a:gd fmla="*/ 0 h 2" name="T1"/>
                  <a:gd fmla="*/ 0 w 3" name="T2"/>
                  <a:gd fmla="*/ 1 h 2" name="T3"/>
                  <a:gd fmla="*/ 3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cubicBezTo>
                      <a:pt x="3" y="2"/>
                      <a:pt x="1" y="1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3" name="Freeform 155"/>
              <p:cNvSpPr/>
              <p:nvPr/>
            </p:nvSpPr>
            <p:spPr bwMode="auto">
              <a:xfrm>
                <a:off x="4072" y="3763"/>
                <a:ext cx="10" cy="9"/>
              </a:xfrm>
              <a:custGeom>
                <a:gdLst>
                  <a:gd fmla="*/ 4 w 4" name="T0"/>
                  <a:gd fmla="*/ 3 h 4" name="T1"/>
                  <a:gd fmla="*/ 0 w 4" name="T2"/>
                  <a:gd fmla="*/ 4 h 4" name="T3"/>
                  <a:gd fmla="*/ 1 w 4" name="T4"/>
                  <a:gd fmla="*/ 1 h 4" name="T5"/>
                  <a:gd fmla="*/ 4 w 4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4" y="3"/>
                    </a:moveTo>
                    <a:cubicBezTo>
                      <a:pt x="2" y="2"/>
                      <a:pt x="2" y="3"/>
                      <a:pt x="0" y="4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2" y="1"/>
                      <a:pt x="4" y="0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4" name="Freeform 156"/>
              <p:cNvSpPr/>
              <p:nvPr/>
            </p:nvSpPr>
            <p:spPr bwMode="auto">
              <a:xfrm>
                <a:off x="4053" y="3770"/>
                <a:ext cx="10" cy="2"/>
              </a:xfrm>
              <a:custGeom>
                <a:gdLst>
                  <a:gd fmla="*/ 4 w 4" name="T0"/>
                  <a:gd fmla="*/ 0 h 1" name="T1"/>
                  <a:gd fmla="*/ 4 w 4" name="T2"/>
                  <a:gd fmla="*/ 1 h 1" name="T3"/>
                  <a:gd fmla="*/ 0 w 4" name="T4"/>
                  <a:gd fmla="*/ 1 h 1" name="T5"/>
                  <a:gd fmla="*/ 4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2" y="0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5" name="Freeform 157"/>
              <p:cNvSpPr/>
              <p:nvPr/>
            </p:nvSpPr>
            <p:spPr bwMode="auto">
              <a:xfrm>
                <a:off x="4030" y="3770"/>
                <a:ext cx="19" cy="12"/>
              </a:xfrm>
              <a:custGeom>
                <a:gdLst>
                  <a:gd fmla="*/ 8 w 8" name="T0"/>
                  <a:gd fmla="*/ 2 h 5" name="T1"/>
                  <a:gd fmla="*/ 0 w 8" name="T2"/>
                  <a:gd fmla="*/ 3 h 5" name="T3"/>
                  <a:gd fmla="*/ 8 w 8" name="T4"/>
                  <a:gd fmla="*/ 2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8">
                    <a:moveTo>
                      <a:pt x="8" y="2"/>
                    </a:moveTo>
                    <a:cubicBezTo>
                      <a:pt x="6" y="5"/>
                      <a:pt x="3" y="1"/>
                      <a:pt x="0" y="3"/>
                    </a:cubicBezTo>
                    <a:cubicBezTo>
                      <a:pt x="0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6" name="Freeform 158"/>
              <p:cNvSpPr/>
              <p:nvPr/>
            </p:nvSpPr>
            <p:spPr bwMode="auto">
              <a:xfrm>
                <a:off x="3973" y="3813"/>
                <a:ext cx="215" cy="25"/>
              </a:xfrm>
              <a:custGeom>
                <a:gdLst>
                  <a:gd fmla="*/ 91 w 91" name="T0"/>
                  <a:gd fmla="*/ 3 h 11" name="T1"/>
                  <a:gd fmla="*/ 85 w 91" name="T2"/>
                  <a:gd fmla="*/ 4 h 11" name="T3"/>
                  <a:gd fmla="*/ 70 w 91" name="T4"/>
                  <a:gd fmla="*/ 6 h 11" name="T5"/>
                  <a:gd fmla="*/ 80 w 91" name="T6"/>
                  <a:gd fmla="*/ 4 h 11" name="T7"/>
                  <a:gd fmla="*/ 27 w 91" name="T8"/>
                  <a:gd fmla="*/ 7 h 11" name="T9"/>
                  <a:gd fmla="*/ 24 w 91" name="T10"/>
                  <a:gd fmla="*/ 6 h 11" name="T11"/>
                  <a:gd fmla="*/ 12 w 91" name="T12"/>
                  <a:gd fmla="*/ 7 h 11" name="T13"/>
                  <a:gd fmla="*/ 0 w 91" name="T14"/>
                  <a:gd fmla="*/ 6 h 11" name="T15"/>
                  <a:gd fmla="*/ 6 w 91" name="T16"/>
                  <a:gd fmla="*/ 6 h 11" name="T17"/>
                  <a:gd fmla="*/ 65 w 91" name="T18"/>
                  <a:gd fmla="*/ 1 h 11" name="T19"/>
                  <a:gd fmla="*/ 91 w 91" name="T20"/>
                  <a:gd fmla="*/ 3 h 1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1" w="91">
                    <a:moveTo>
                      <a:pt x="91" y="3"/>
                    </a:moveTo>
                    <a:cubicBezTo>
                      <a:pt x="91" y="5"/>
                      <a:pt x="87" y="5"/>
                      <a:pt x="85" y="4"/>
                    </a:cubicBezTo>
                    <a:cubicBezTo>
                      <a:pt x="81" y="6"/>
                      <a:pt x="76" y="6"/>
                      <a:pt x="70" y="6"/>
                    </a:cubicBezTo>
                    <a:cubicBezTo>
                      <a:pt x="73" y="2"/>
                      <a:pt x="77" y="7"/>
                      <a:pt x="80" y="4"/>
                    </a:cubicBezTo>
                    <a:cubicBezTo>
                      <a:pt x="62" y="4"/>
                      <a:pt x="43" y="5"/>
                      <a:pt x="27" y="7"/>
                    </a:cubicBezTo>
                    <a:cubicBezTo>
                      <a:pt x="26" y="6"/>
                      <a:pt x="24" y="6"/>
                      <a:pt x="24" y="6"/>
                    </a:cubicBezTo>
                    <a:cubicBezTo>
                      <a:pt x="21" y="8"/>
                      <a:pt x="17" y="6"/>
                      <a:pt x="12" y="7"/>
                    </a:cubicBezTo>
                    <a:cubicBezTo>
                      <a:pt x="8" y="7"/>
                      <a:pt x="1" y="11"/>
                      <a:pt x="0" y="6"/>
                    </a:cubicBezTo>
                    <a:cubicBezTo>
                      <a:pt x="1" y="4"/>
                      <a:pt x="5" y="5"/>
                      <a:pt x="6" y="6"/>
                    </a:cubicBezTo>
                    <a:cubicBezTo>
                      <a:pt x="24" y="4"/>
                      <a:pt x="45" y="3"/>
                      <a:pt x="65" y="1"/>
                    </a:cubicBezTo>
                    <a:cubicBezTo>
                      <a:pt x="73" y="1"/>
                      <a:pt x="82" y="0"/>
                      <a:pt x="9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7" name="Freeform 159"/>
              <p:cNvSpPr>
                <a:spLocks noEditPoints="1"/>
              </p:cNvSpPr>
              <p:nvPr/>
            </p:nvSpPr>
            <p:spPr bwMode="auto">
              <a:xfrm>
                <a:off x="3245" y="1434"/>
                <a:ext cx="2065" cy="2369"/>
              </a:xfrm>
              <a:custGeom>
                <a:gdLst>
                  <a:gd fmla="*/ 305 w 874" name="T0"/>
                  <a:gd fmla="*/ 480 h 1003" name="T1"/>
                  <a:gd fmla="*/ 490 w 874" name="T2"/>
                  <a:gd fmla="*/ 24 h 1003" name="T3"/>
                  <a:gd fmla="*/ 495 w 874" name="T4"/>
                  <a:gd fmla="*/ 189 h 1003" name="T5"/>
                  <a:gd fmla="*/ 539 w 874" name="T6"/>
                  <a:gd fmla="*/ 276 h 1003" name="T7"/>
                  <a:gd fmla="*/ 533 w 874" name="T8"/>
                  <a:gd fmla="*/ 177 h 1003" name="T9"/>
                  <a:gd fmla="*/ 822 w 874" name="T10"/>
                  <a:gd fmla="*/ 770 h 1003" name="T11"/>
                  <a:gd fmla="*/ 792 w 874" name="T12"/>
                  <a:gd fmla="*/ 967 h 1003" name="T13"/>
                  <a:gd fmla="*/ 446 w 874" name="T14"/>
                  <a:gd fmla="*/ 906 h 1003" name="T15"/>
                  <a:gd fmla="*/ 121 w 874" name="T16"/>
                  <a:gd fmla="*/ 916 h 1003" name="T17"/>
                  <a:gd fmla="*/ 195 w 874" name="T18"/>
                  <a:gd fmla="*/ 919 h 1003" name="T19"/>
                  <a:gd fmla="*/ 327 w 874" name="T20"/>
                  <a:gd fmla="*/ 981 h 1003" name="T21"/>
                  <a:gd fmla="*/ 28 w 874" name="T22"/>
                  <a:gd fmla="*/ 999 h 1003" name="T23"/>
                  <a:gd fmla="*/ 277 w 874" name="T24"/>
                  <a:gd fmla="*/ 767 h 1003" name="T25"/>
                  <a:gd fmla="*/ 268 w 874" name="T26"/>
                  <a:gd fmla="*/ 563 h 1003" name="T27"/>
                  <a:gd fmla="*/ 213 w 874" name="T28"/>
                  <a:gd fmla="*/ 727 h 1003" name="T29"/>
                  <a:gd fmla="*/ 271 w 874" name="T30"/>
                  <a:gd fmla="*/ 749 h 1003" name="T31"/>
                  <a:gd fmla="*/ 479 w 874" name="T32"/>
                  <a:gd fmla="*/ 194 h 1003" name="T33"/>
                  <a:gd fmla="*/ 542 w 874" name="T34"/>
                  <a:gd fmla="*/ 227 h 1003" name="T35"/>
                  <a:gd fmla="*/ 411 w 874" name="T36"/>
                  <a:gd fmla="*/ 51 h 1003" name="T37"/>
                  <a:gd fmla="*/ 472 w 874" name="T38"/>
                  <a:gd fmla="*/ 43 h 1003" name="T39"/>
                  <a:gd fmla="*/ 373 w 874" name="T40"/>
                  <a:gd fmla="*/ 65 h 1003" name="T41"/>
                  <a:gd fmla="*/ 444 w 874" name="T42"/>
                  <a:gd fmla="*/ 148 h 1003" name="T43"/>
                  <a:gd fmla="*/ 485 w 874" name="T44"/>
                  <a:gd fmla="*/ 200 h 1003" name="T45"/>
                  <a:gd fmla="*/ 603 w 874" name="T46"/>
                  <a:gd fmla="*/ 333 h 1003" name="T47"/>
                  <a:gd fmla="*/ 512 w 874" name="T48"/>
                  <a:gd fmla="*/ 527 h 1003" name="T49"/>
                  <a:gd fmla="*/ 370 w 874" name="T50"/>
                  <a:gd fmla="*/ 888 h 1003" name="T51"/>
                  <a:gd fmla="*/ 542 w 874" name="T52"/>
                  <a:gd fmla="*/ 808 h 1003" name="T53"/>
                  <a:gd fmla="*/ 584 w 874" name="T54"/>
                  <a:gd fmla="*/ 372 h 1003" name="T55"/>
                  <a:gd fmla="*/ 639 w 874" name="T56"/>
                  <a:gd fmla="*/ 450 h 1003" name="T57"/>
                  <a:gd fmla="*/ 583 w 874" name="T58"/>
                  <a:gd fmla="*/ 763 h 1003" name="T59"/>
                  <a:gd fmla="*/ 635 w 874" name="T60"/>
                  <a:gd fmla="*/ 392 h 1003" name="T61"/>
                  <a:gd fmla="*/ 572 w 874" name="T62"/>
                  <a:gd fmla="*/ 272 h 1003" name="T63"/>
                  <a:gd fmla="*/ 490 w 874" name="T64"/>
                  <a:gd fmla="*/ 313 h 1003" name="T65"/>
                  <a:gd fmla="*/ 476 w 874" name="T66"/>
                  <a:gd fmla="*/ 470 h 1003" name="T67"/>
                  <a:gd fmla="*/ 411 w 874" name="T68"/>
                  <a:gd fmla="*/ 496 h 1003" name="T69"/>
                  <a:gd fmla="*/ 348 w 874" name="T70"/>
                  <a:gd fmla="*/ 716 h 1003" name="T71"/>
                  <a:gd fmla="*/ 408 w 874" name="T72"/>
                  <a:gd fmla="*/ 611 h 1003" name="T73"/>
                  <a:gd fmla="*/ 391 w 874" name="T74"/>
                  <a:gd fmla="*/ 715 h 1003" name="T75"/>
                  <a:gd fmla="*/ 454 w 874" name="T76"/>
                  <a:gd fmla="*/ 668 h 1003" name="T77"/>
                  <a:gd fmla="*/ 631 w 874" name="T78"/>
                  <a:gd fmla="*/ 386 h 1003" name="T79"/>
                  <a:gd fmla="*/ 480 w 874" name="T80"/>
                  <a:gd fmla="*/ 448 h 1003" name="T81"/>
                  <a:gd fmla="*/ 214 w 874" name="T82"/>
                  <a:gd fmla="*/ 690 h 1003" name="T83"/>
                  <a:gd fmla="*/ 416 w 874" name="T84"/>
                  <a:gd fmla="*/ 748 h 1003" name="T85"/>
                  <a:gd fmla="*/ 186 w 874" name="T86"/>
                  <a:gd fmla="*/ 744 h 1003" name="T87"/>
                  <a:gd fmla="*/ 252 w 874" name="T88"/>
                  <a:gd fmla="*/ 754 h 1003" name="T89"/>
                  <a:gd fmla="*/ 267 w 874" name="T90"/>
                  <a:gd fmla="*/ 866 h 1003" name="T91"/>
                  <a:gd fmla="*/ 375 w 874" name="T92"/>
                  <a:gd fmla="*/ 784 h 1003" name="T93"/>
                  <a:gd fmla="*/ 395 w 874" name="T94"/>
                  <a:gd fmla="*/ 779 h 1003" name="T95"/>
                  <a:gd fmla="*/ 494 w 874" name="T96"/>
                  <a:gd fmla="*/ 812 h 1003" name="T97"/>
                  <a:gd fmla="*/ 583 w 874" name="T98"/>
                  <a:gd fmla="*/ 816 h 1003" name="T99"/>
                  <a:gd fmla="*/ 836 w 874" name="T100"/>
                  <a:gd fmla="*/ 833 h 1003" name="T101"/>
                  <a:gd fmla="*/ 521 w 874" name="T102"/>
                  <a:gd fmla="*/ 877 h 1003" name="T103"/>
                  <a:gd fmla="*/ 482 w 874" name="T104"/>
                  <a:gd fmla="*/ 854 h 1003" name="T105"/>
                  <a:gd fmla="*/ 539 w 874" name="T106"/>
                  <a:gd fmla="*/ 857 h 1003" name="T107"/>
                  <a:gd fmla="*/ 775 w 874" name="T108"/>
                  <a:gd fmla="*/ 863 h 1003" name="T109"/>
                  <a:gd fmla="*/ 654 w 874" name="T110"/>
                  <a:gd fmla="*/ 891 h 1003" name="T111"/>
                  <a:gd fmla="*/ 314 w 874" name="T112"/>
                  <a:gd fmla="*/ 873 h 1003" name="T113"/>
                  <a:gd fmla="*/ 317 w 874" name="T114"/>
                  <a:gd fmla="*/ 893 h 1003" name="T115"/>
                  <a:gd fmla="*/ 460 w 874" name="T116"/>
                  <a:gd fmla="*/ 897 h 1003" name="T117"/>
                  <a:gd fmla="*/ 413 w 874" name="T118"/>
                  <a:gd fmla="*/ 902 h 1003" name="T119"/>
                  <a:gd fmla="*/ 284 w 874" name="T120"/>
                  <a:gd fmla="*/ 933 h 1003" name="T121"/>
                  <a:gd fmla="*/ 286 w 874" name="T122"/>
                  <a:gd fmla="*/ 995 h 1003" name="T123"/>
                  <a:gd fmla="*/ 384 w 874" name="T124"/>
                  <a:gd fmla="*/ 984 h 100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003" w="874">
                    <a:moveTo>
                      <a:pt x="453" y="154"/>
                    </a:moveTo>
                    <a:cubicBezTo>
                      <a:pt x="452" y="156"/>
                      <a:pt x="450" y="161"/>
                      <a:pt x="448" y="164"/>
                    </a:cubicBezTo>
                    <a:cubicBezTo>
                      <a:pt x="447" y="169"/>
                      <a:pt x="446" y="175"/>
                      <a:pt x="442" y="176"/>
                    </a:cubicBezTo>
                    <a:cubicBezTo>
                      <a:pt x="443" y="173"/>
                      <a:pt x="444" y="168"/>
                      <a:pt x="446" y="165"/>
                    </a:cubicBezTo>
                    <a:cubicBezTo>
                      <a:pt x="442" y="166"/>
                      <a:pt x="443" y="177"/>
                      <a:pt x="437" y="178"/>
                    </a:cubicBezTo>
                    <a:cubicBezTo>
                      <a:pt x="436" y="180"/>
                      <a:pt x="436" y="183"/>
                      <a:pt x="434" y="184"/>
                    </a:cubicBezTo>
                    <a:cubicBezTo>
                      <a:pt x="434" y="188"/>
                      <a:pt x="431" y="192"/>
                      <a:pt x="429" y="196"/>
                    </a:cubicBezTo>
                    <a:cubicBezTo>
                      <a:pt x="427" y="201"/>
                      <a:pt x="426" y="206"/>
                      <a:pt x="424" y="210"/>
                    </a:cubicBezTo>
                    <a:cubicBezTo>
                      <a:pt x="421" y="216"/>
                      <a:pt x="417" y="223"/>
                      <a:pt x="414" y="230"/>
                    </a:cubicBezTo>
                    <a:cubicBezTo>
                      <a:pt x="410" y="240"/>
                      <a:pt x="407" y="251"/>
                      <a:pt x="402" y="260"/>
                    </a:cubicBezTo>
                    <a:cubicBezTo>
                      <a:pt x="402" y="265"/>
                      <a:pt x="399" y="267"/>
                      <a:pt x="399" y="270"/>
                    </a:cubicBezTo>
                    <a:cubicBezTo>
                      <a:pt x="398" y="271"/>
                      <a:pt x="398" y="270"/>
                      <a:pt x="396" y="270"/>
                    </a:cubicBezTo>
                    <a:cubicBezTo>
                      <a:pt x="395" y="275"/>
                      <a:pt x="393" y="275"/>
                      <a:pt x="393" y="280"/>
                    </a:cubicBezTo>
                    <a:cubicBezTo>
                      <a:pt x="386" y="289"/>
                      <a:pt x="385" y="300"/>
                      <a:pt x="378" y="308"/>
                    </a:cubicBezTo>
                    <a:cubicBezTo>
                      <a:pt x="379" y="310"/>
                      <a:pt x="378" y="311"/>
                      <a:pt x="377" y="313"/>
                    </a:cubicBezTo>
                    <a:cubicBezTo>
                      <a:pt x="377" y="314"/>
                      <a:pt x="375" y="316"/>
                      <a:pt x="374" y="318"/>
                    </a:cubicBezTo>
                    <a:cubicBezTo>
                      <a:pt x="374" y="319"/>
                      <a:pt x="375" y="320"/>
                      <a:pt x="374" y="320"/>
                    </a:cubicBezTo>
                    <a:cubicBezTo>
                      <a:pt x="374" y="321"/>
                      <a:pt x="373" y="321"/>
                      <a:pt x="372" y="322"/>
                    </a:cubicBezTo>
                    <a:cubicBezTo>
                      <a:pt x="372" y="323"/>
                      <a:pt x="372" y="324"/>
                      <a:pt x="372" y="324"/>
                    </a:cubicBezTo>
                    <a:cubicBezTo>
                      <a:pt x="371" y="328"/>
                      <a:pt x="367" y="330"/>
                      <a:pt x="368" y="334"/>
                    </a:cubicBezTo>
                    <a:cubicBezTo>
                      <a:pt x="367" y="334"/>
                      <a:pt x="367" y="336"/>
                      <a:pt x="365" y="337"/>
                    </a:cubicBezTo>
                    <a:cubicBezTo>
                      <a:pt x="364" y="345"/>
                      <a:pt x="359" y="349"/>
                      <a:pt x="359" y="357"/>
                    </a:cubicBezTo>
                    <a:cubicBezTo>
                      <a:pt x="357" y="359"/>
                      <a:pt x="356" y="360"/>
                      <a:pt x="355" y="362"/>
                    </a:cubicBezTo>
                    <a:cubicBezTo>
                      <a:pt x="355" y="363"/>
                      <a:pt x="356" y="361"/>
                      <a:pt x="356" y="362"/>
                    </a:cubicBezTo>
                    <a:cubicBezTo>
                      <a:pt x="353" y="375"/>
                      <a:pt x="348" y="388"/>
                      <a:pt x="343" y="403"/>
                    </a:cubicBezTo>
                    <a:cubicBezTo>
                      <a:pt x="342" y="403"/>
                      <a:pt x="342" y="403"/>
                      <a:pt x="341" y="403"/>
                    </a:cubicBezTo>
                    <a:cubicBezTo>
                      <a:pt x="339" y="408"/>
                      <a:pt x="339" y="412"/>
                      <a:pt x="336" y="418"/>
                    </a:cubicBezTo>
                    <a:cubicBezTo>
                      <a:pt x="335" y="409"/>
                      <a:pt x="341" y="398"/>
                      <a:pt x="344" y="388"/>
                    </a:cubicBezTo>
                    <a:cubicBezTo>
                      <a:pt x="349" y="375"/>
                      <a:pt x="352" y="361"/>
                      <a:pt x="358" y="349"/>
                    </a:cubicBezTo>
                    <a:cubicBezTo>
                      <a:pt x="356" y="350"/>
                      <a:pt x="354" y="355"/>
                      <a:pt x="354" y="358"/>
                    </a:cubicBezTo>
                    <a:cubicBezTo>
                      <a:pt x="353" y="359"/>
                      <a:pt x="352" y="360"/>
                      <a:pt x="352" y="360"/>
                    </a:cubicBezTo>
                    <a:cubicBezTo>
                      <a:pt x="349" y="373"/>
                      <a:pt x="342" y="381"/>
                      <a:pt x="340" y="394"/>
                    </a:cubicBezTo>
                    <a:cubicBezTo>
                      <a:pt x="340" y="395"/>
                      <a:pt x="339" y="395"/>
                      <a:pt x="338" y="396"/>
                    </a:cubicBezTo>
                    <a:cubicBezTo>
                      <a:pt x="336" y="405"/>
                      <a:pt x="333" y="417"/>
                      <a:pt x="329" y="427"/>
                    </a:cubicBezTo>
                    <a:cubicBezTo>
                      <a:pt x="329" y="431"/>
                      <a:pt x="326" y="436"/>
                      <a:pt x="325" y="440"/>
                    </a:cubicBezTo>
                    <a:cubicBezTo>
                      <a:pt x="325" y="441"/>
                      <a:pt x="324" y="441"/>
                      <a:pt x="324" y="441"/>
                    </a:cubicBezTo>
                    <a:cubicBezTo>
                      <a:pt x="324" y="449"/>
                      <a:pt x="318" y="455"/>
                      <a:pt x="317" y="463"/>
                    </a:cubicBezTo>
                    <a:cubicBezTo>
                      <a:pt x="317" y="463"/>
                      <a:pt x="316" y="463"/>
                      <a:pt x="316" y="464"/>
                    </a:cubicBezTo>
                    <a:cubicBezTo>
                      <a:pt x="315" y="470"/>
                      <a:pt x="311" y="475"/>
                      <a:pt x="309" y="481"/>
                    </a:cubicBezTo>
                    <a:cubicBezTo>
                      <a:pt x="308" y="481"/>
                      <a:pt x="307" y="480"/>
                      <a:pt x="305" y="480"/>
                    </a:cubicBezTo>
                    <a:cubicBezTo>
                      <a:pt x="310" y="467"/>
                      <a:pt x="318" y="458"/>
                      <a:pt x="320" y="443"/>
                    </a:cubicBezTo>
                    <a:cubicBezTo>
                      <a:pt x="321" y="443"/>
                      <a:pt x="322" y="442"/>
                      <a:pt x="322" y="442"/>
                    </a:cubicBezTo>
                    <a:cubicBezTo>
                      <a:pt x="328" y="422"/>
                      <a:pt x="334" y="402"/>
                      <a:pt x="342" y="384"/>
                    </a:cubicBezTo>
                    <a:cubicBezTo>
                      <a:pt x="345" y="368"/>
                      <a:pt x="354" y="352"/>
                      <a:pt x="359" y="338"/>
                    </a:cubicBezTo>
                    <a:cubicBezTo>
                      <a:pt x="363" y="332"/>
                      <a:pt x="367" y="326"/>
                      <a:pt x="368" y="317"/>
                    </a:cubicBezTo>
                    <a:cubicBezTo>
                      <a:pt x="369" y="316"/>
                      <a:pt x="369" y="315"/>
                      <a:pt x="370" y="315"/>
                    </a:cubicBezTo>
                    <a:cubicBezTo>
                      <a:pt x="384" y="271"/>
                      <a:pt x="402" y="233"/>
                      <a:pt x="420" y="192"/>
                    </a:cubicBezTo>
                    <a:cubicBezTo>
                      <a:pt x="435" y="165"/>
                      <a:pt x="445" y="131"/>
                      <a:pt x="461" y="103"/>
                    </a:cubicBezTo>
                    <a:cubicBezTo>
                      <a:pt x="460" y="102"/>
                      <a:pt x="461" y="102"/>
                      <a:pt x="460" y="101"/>
                    </a:cubicBezTo>
                    <a:cubicBezTo>
                      <a:pt x="465" y="94"/>
                      <a:pt x="467" y="82"/>
                      <a:pt x="469" y="71"/>
                    </a:cubicBezTo>
                    <a:cubicBezTo>
                      <a:pt x="470" y="67"/>
                      <a:pt x="471" y="62"/>
                      <a:pt x="473" y="59"/>
                    </a:cubicBezTo>
                    <a:cubicBezTo>
                      <a:pt x="472" y="57"/>
                      <a:pt x="474" y="55"/>
                      <a:pt x="474" y="53"/>
                    </a:cubicBezTo>
                    <a:cubicBezTo>
                      <a:pt x="468" y="53"/>
                      <a:pt x="462" y="55"/>
                      <a:pt x="454" y="55"/>
                    </a:cubicBezTo>
                    <a:cubicBezTo>
                      <a:pt x="453" y="55"/>
                      <a:pt x="453" y="56"/>
                      <a:pt x="452" y="56"/>
                    </a:cubicBezTo>
                    <a:cubicBezTo>
                      <a:pt x="422" y="60"/>
                      <a:pt x="396" y="69"/>
                      <a:pt x="371" y="70"/>
                    </a:cubicBezTo>
                    <a:cubicBezTo>
                      <a:pt x="370" y="64"/>
                      <a:pt x="366" y="59"/>
                      <a:pt x="360" y="58"/>
                    </a:cubicBezTo>
                    <a:cubicBezTo>
                      <a:pt x="343" y="58"/>
                      <a:pt x="323" y="61"/>
                      <a:pt x="307" y="65"/>
                    </a:cubicBezTo>
                    <a:cubicBezTo>
                      <a:pt x="287" y="71"/>
                      <a:pt x="266" y="75"/>
                      <a:pt x="246" y="81"/>
                    </a:cubicBezTo>
                    <a:cubicBezTo>
                      <a:pt x="245" y="80"/>
                      <a:pt x="246" y="78"/>
                      <a:pt x="245" y="78"/>
                    </a:cubicBezTo>
                    <a:cubicBezTo>
                      <a:pt x="254" y="74"/>
                      <a:pt x="263" y="69"/>
                      <a:pt x="272" y="66"/>
                    </a:cubicBezTo>
                    <a:cubicBezTo>
                      <a:pt x="281" y="63"/>
                      <a:pt x="290" y="61"/>
                      <a:pt x="298" y="58"/>
                    </a:cubicBezTo>
                    <a:cubicBezTo>
                      <a:pt x="302" y="57"/>
                      <a:pt x="306" y="53"/>
                      <a:pt x="311" y="53"/>
                    </a:cubicBezTo>
                    <a:cubicBezTo>
                      <a:pt x="292" y="53"/>
                      <a:pt x="273" y="55"/>
                      <a:pt x="256" y="60"/>
                    </a:cubicBezTo>
                    <a:cubicBezTo>
                      <a:pt x="256" y="59"/>
                      <a:pt x="255" y="58"/>
                      <a:pt x="255" y="56"/>
                    </a:cubicBezTo>
                    <a:cubicBezTo>
                      <a:pt x="268" y="54"/>
                      <a:pt x="279" y="48"/>
                      <a:pt x="292" y="45"/>
                    </a:cubicBezTo>
                    <a:cubicBezTo>
                      <a:pt x="308" y="41"/>
                      <a:pt x="324" y="39"/>
                      <a:pt x="339" y="37"/>
                    </a:cubicBezTo>
                    <a:cubicBezTo>
                      <a:pt x="345" y="36"/>
                      <a:pt x="352" y="34"/>
                      <a:pt x="359" y="33"/>
                    </a:cubicBezTo>
                    <a:cubicBezTo>
                      <a:pt x="370" y="32"/>
                      <a:pt x="380" y="31"/>
                      <a:pt x="387" y="37"/>
                    </a:cubicBezTo>
                    <a:cubicBezTo>
                      <a:pt x="387" y="39"/>
                      <a:pt x="389" y="40"/>
                      <a:pt x="390" y="42"/>
                    </a:cubicBezTo>
                    <a:cubicBezTo>
                      <a:pt x="388" y="45"/>
                      <a:pt x="390" y="45"/>
                      <a:pt x="391" y="49"/>
                    </a:cubicBezTo>
                    <a:cubicBezTo>
                      <a:pt x="391" y="50"/>
                      <a:pt x="394" y="50"/>
                      <a:pt x="394" y="51"/>
                    </a:cubicBezTo>
                    <a:cubicBezTo>
                      <a:pt x="401" y="49"/>
                      <a:pt x="410" y="50"/>
                      <a:pt x="416" y="49"/>
                    </a:cubicBezTo>
                    <a:cubicBezTo>
                      <a:pt x="429" y="47"/>
                      <a:pt x="443" y="40"/>
                      <a:pt x="457" y="38"/>
                    </a:cubicBezTo>
                    <a:cubicBezTo>
                      <a:pt x="466" y="36"/>
                      <a:pt x="474" y="35"/>
                      <a:pt x="484" y="34"/>
                    </a:cubicBezTo>
                    <a:cubicBezTo>
                      <a:pt x="483" y="31"/>
                      <a:pt x="483" y="29"/>
                      <a:pt x="482" y="26"/>
                    </a:cubicBezTo>
                    <a:cubicBezTo>
                      <a:pt x="483" y="26"/>
                      <a:pt x="483" y="25"/>
                      <a:pt x="484" y="25"/>
                    </a:cubicBezTo>
                    <a:cubicBezTo>
                      <a:pt x="486" y="25"/>
                      <a:pt x="485" y="28"/>
                      <a:pt x="486" y="28"/>
                    </a:cubicBezTo>
                    <a:cubicBezTo>
                      <a:pt x="485" y="23"/>
                      <a:pt x="487" y="18"/>
                      <a:pt x="485" y="13"/>
                    </a:cubicBezTo>
                    <a:cubicBezTo>
                      <a:pt x="486" y="13"/>
                      <a:pt x="486" y="12"/>
                      <a:pt x="487" y="12"/>
                    </a:cubicBezTo>
                    <a:cubicBezTo>
                      <a:pt x="490" y="14"/>
                      <a:pt x="489" y="20"/>
                      <a:pt x="490" y="24"/>
                    </a:cubicBezTo>
                    <a:cubicBezTo>
                      <a:pt x="490" y="20"/>
                      <a:pt x="491" y="16"/>
                      <a:pt x="491" y="10"/>
                    </a:cubicBezTo>
                    <a:cubicBezTo>
                      <a:pt x="491" y="7"/>
                      <a:pt x="488" y="2"/>
                      <a:pt x="492" y="0"/>
                    </a:cubicBezTo>
                    <a:cubicBezTo>
                      <a:pt x="493" y="2"/>
                      <a:pt x="492" y="5"/>
                      <a:pt x="495" y="5"/>
                    </a:cubicBezTo>
                    <a:cubicBezTo>
                      <a:pt x="495" y="8"/>
                      <a:pt x="496" y="9"/>
                      <a:pt x="498" y="9"/>
                    </a:cubicBezTo>
                    <a:cubicBezTo>
                      <a:pt x="499" y="14"/>
                      <a:pt x="503" y="21"/>
                      <a:pt x="498" y="26"/>
                    </a:cubicBezTo>
                    <a:cubicBezTo>
                      <a:pt x="498" y="23"/>
                      <a:pt x="501" y="19"/>
                      <a:pt x="497" y="17"/>
                    </a:cubicBezTo>
                    <a:cubicBezTo>
                      <a:pt x="496" y="18"/>
                      <a:pt x="497" y="18"/>
                      <a:pt x="496" y="17"/>
                    </a:cubicBezTo>
                    <a:cubicBezTo>
                      <a:pt x="495" y="19"/>
                      <a:pt x="494" y="24"/>
                      <a:pt x="496" y="25"/>
                    </a:cubicBezTo>
                    <a:cubicBezTo>
                      <a:pt x="495" y="29"/>
                      <a:pt x="494" y="31"/>
                      <a:pt x="495" y="34"/>
                    </a:cubicBezTo>
                    <a:cubicBezTo>
                      <a:pt x="498" y="33"/>
                      <a:pt x="497" y="30"/>
                      <a:pt x="499" y="29"/>
                    </a:cubicBezTo>
                    <a:cubicBezTo>
                      <a:pt x="500" y="30"/>
                      <a:pt x="498" y="31"/>
                      <a:pt x="499" y="33"/>
                    </a:cubicBezTo>
                    <a:cubicBezTo>
                      <a:pt x="501" y="32"/>
                      <a:pt x="504" y="32"/>
                      <a:pt x="505" y="32"/>
                    </a:cubicBezTo>
                    <a:cubicBezTo>
                      <a:pt x="506" y="35"/>
                      <a:pt x="499" y="37"/>
                      <a:pt x="497" y="37"/>
                    </a:cubicBezTo>
                    <a:cubicBezTo>
                      <a:pt x="498" y="39"/>
                      <a:pt x="495" y="39"/>
                      <a:pt x="495" y="40"/>
                    </a:cubicBezTo>
                    <a:cubicBezTo>
                      <a:pt x="496" y="42"/>
                      <a:pt x="495" y="44"/>
                      <a:pt x="496" y="47"/>
                    </a:cubicBezTo>
                    <a:cubicBezTo>
                      <a:pt x="498" y="47"/>
                      <a:pt x="497" y="45"/>
                      <a:pt x="498" y="46"/>
                    </a:cubicBezTo>
                    <a:cubicBezTo>
                      <a:pt x="499" y="54"/>
                      <a:pt x="502" y="62"/>
                      <a:pt x="498" y="69"/>
                    </a:cubicBezTo>
                    <a:cubicBezTo>
                      <a:pt x="499" y="70"/>
                      <a:pt x="499" y="74"/>
                      <a:pt x="497" y="74"/>
                    </a:cubicBezTo>
                    <a:cubicBezTo>
                      <a:pt x="498" y="71"/>
                      <a:pt x="496" y="65"/>
                      <a:pt x="499" y="63"/>
                    </a:cubicBezTo>
                    <a:cubicBezTo>
                      <a:pt x="496" y="59"/>
                      <a:pt x="500" y="54"/>
                      <a:pt x="497" y="52"/>
                    </a:cubicBezTo>
                    <a:cubicBezTo>
                      <a:pt x="494" y="60"/>
                      <a:pt x="497" y="70"/>
                      <a:pt x="496" y="80"/>
                    </a:cubicBezTo>
                    <a:cubicBezTo>
                      <a:pt x="498" y="80"/>
                      <a:pt x="496" y="77"/>
                      <a:pt x="498" y="77"/>
                    </a:cubicBezTo>
                    <a:cubicBezTo>
                      <a:pt x="498" y="79"/>
                      <a:pt x="497" y="81"/>
                      <a:pt x="497" y="83"/>
                    </a:cubicBezTo>
                    <a:cubicBezTo>
                      <a:pt x="495" y="82"/>
                      <a:pt x="497" y="81"/>
                      <a:pt x="496" y="80"/>
                    </a:cubicBezTo>
                    <a:cubicBezTo>
                      <a:pt x="494" y="83"/>
                      <a:pt x="497" y="84"/>
                      <a:pt x="498" y="85"/>
                    </a:cubicBezTo>
                    <a:cubicBezTo>
                      <a:pt x="499" y="87"/>
                      <a:pt x="497" y="86"/>
                      <a:pt x="497" y="86"/>
                    </a:cubicBezTo>
                    <a:cubicBezTo>
                      <a:pt x="496" y="89"/>
                      <a:pt x="496" y="93"/>
                      <a:pt x="494" y="95"/>
                    </a:cubicBezTo>
                    <a:cubicBezTo>
                      <a:pt x="495" y="97"/>
                      <a:pt x="495" y="95"/>
                      <a:pt x="497" y="95"/>
                    </a:cubicBezTo>
                    <a:cubicBezTo>
                      <a:pt x="494" y="108"/>
                      <a:pt x="498" y="125"/>
                      <a:pt x="498" y="139"/>
                    </a:cubicBezTo>
                    <a:cubicBezTo>
                      <a:pt x="497" y="139"/>
                      <a:pt x="498" y="138"/>
                      <a:pt x="497" y="138"/>
                    </a:cubicBezTo>
                    <a:cubicBezTo>
                      <a:pt x="497" y="141"/>
                      <a:pt x="498" y="140"/>
                      <a:pt x="497" y="143"/>
                    </a:cubicBezTo>
                    <a:cubicBezTo>
                      <a:pt x="499" y="147"/>
                      <a:pt x="496" y="158"/>
                      <a:pt x="499" y="168"/>
                    </a:cubicBezTo>
                    <a:cubicBezTo>
                      <a:pt x="498" y="170"/>
                      <a:pt x="498" y="171"/>
                      <a:pt x="497" y="173"/>
                    </a:cubicBezTo>
                    <a:cubicBezTo>
                      <a:pt x="495" y="173"/>
                      <a:pt x="496" y="170"/>
                      <a:pt x="496" y="169"/>
                    </a:cubicBezTo>
                    <a:cubicBezTo>
                      <a:pt x="493" y="169"/>
                      <a:pt x="496" y="175"/>
                      <a:pt x="495" y="176"/>
                    </a:cubicBezTo>
                    <a:cubicBezTo>
                      <a:pt x="496" y="177"/>
                      <a:pt x="495" y="175"/>
                      <a:pt x="497" y="176"/>
                    </a:cubicBezTo>
                    <a:cubicBezTo>
                      <a:pt x="497" y="180"/>
                      <a:pt x="496" y="181"/>
                      <a:pt x="497" y="183"/>
                    </a:cubicBezTo>
                    <a:cubicBezTo>
                      <a:pt x="496" y="183"/>
                      <a:pt x="496" y="184"/>
                      <a:pt x="496" y="184"/>
                    </a:cubicBezTo>
                    <a:cubicBezTo>
                      <a:pt x="495" y="185"/>
                      <a:pt x="496" y="183"/>
                      <a:pt x="495" y="183"/>
                    </a:cubicBezTo>
                    <a:cubicBezTo>
                      <a:pt x="494" y="184"/>
                      <a:pt x="494" y="187"/>
                      <a:pt x="495" y="189"/>
                    </a:cubicBezTo>
                    <a:cubicBezTo>
                      <a:pt x="496" y="188"/>
                      <a:pt x="495" y="187"/>
                      <a:pt x="496" y="187"/>
                    </a:cubicBezTo>
                    <a:cubicBezTo>
                      <a:pt x="498" y="192"/>
                      <a:pt x="496" y="199"/>
                      <a:pt x="495" y="205"/>
                    </a:cubicBezTo>
                    <a:cubicBezTo>
                      <a:pt x="493" y="205"/>
                      <a:pt x="493" y="203"/>
                      <a:pt x="493" y="202"/>
                    </a:cubicBezTo>
                    <a:cubicBezTo>
                      <a:pt x="492" y="217"/>
                      <a:pt x="494" y="232"/>
                      <a:pt x="495" y="245"/>
                    </a:cubicBezTo>
                    <a:cubicBezTo>
                      <a:pt x="495" y="250"/>
                      <a:pt x="495" y="257"/>
                      <a:pt x="496" y="262"/>
                    </a:cubicBezTo>
                    <a:cubicBezTo>
                      <a:pt x="496" y="269"/>
                      <a:pt x="495" y="279"/>
                      <a:pt x="495" y="286"/>
                    </a:cubicBezTo>
                    <a:cubicBezTo>
                      <a:pt x="494" y="293"/>
                      <a:pt x="496" y="300"/>
                      <a:pt x="496" y="307"/>
                    </a:cubicBezTo>
                    <a:cubicBezTo>
                      <a:pt x="496" y="312"/>
                      <a:pt x="497" y="318"/>
                      <a:pt x="497" y="323"/>
                    </a:cubicBezTo>
                    <a:cubicBezTo>
                      <a:pt x="496" y="340"/>
                      <a:pt x="493" y="358"/>
                      <a:pt x="499" y="374"/>
                    </a:cubicBezTo>
                    <a:cubicBezTo>
                      <a:pt x="500" y="374"/>
                      <a:pt x="498" y="370"/>
                      <a:pt x="500" y="370"/>
                    </a:cubicBezTo>
                    <a:cubicBezTo>
                      <a:pt x="499" y="380"/>
                      <a:pt x="499" y="389"/>
                      <a:pt x="497" y="397"/>
                    </a:cubicBezTo>
                    <a:cubicBezTo>
                      <a:pt x="498" y="401"/>
                      <a:pt x="499" y="412"/>
                      <a:pt x="498" y="419"/>
                    </a:cubicBezTo>
                    <a:cubicBezTo>
                      <a:pt x="498" y="421"/>
                      <a:pt x="498" y="421"/>
                      <a:pt x="498" y="423"/>
                    </a:cubicBezTo>
                    <a:cubicBezTo>
                      <a:pt x="498" y="429"/>
                      <a:pt x="498" y="440"/>
                      <a:pt x="498" y="448"/>
                    </a:cubicBezTo>
                    <a:cubicBezTo>
                      <a:pt x="498" y="448"/>
                      <a:pt x="497" y="449"/>
                      <a:pt x="497" y="450"/>
                    </a:cubicBezTo>
                    <a:cubicBezTo>
                      <a:pt x="497" y="451"/>
                      <a:pt x="499" y="453"/>
                      <a:pt x="499" y="454"/>
                    </a:cubicBezTo>
                    <a:cubicBezTo>
                      <a:pt x="499" y="456"/>
                      <a:pt x="498" y="459"/>
                      <a:pt x="498" y="461"/>
                    </a:cubicBezTo>
                    <a:cubicBezTo>
                      <a:pt x="499" y="470"/>
                      <a:pt x="500" y="476"/>
                      <a:pt x="498" y="486"/>
                    </a:cubicBezTo>
                    <a:cubicBezTo>
                      <a:pt x="498" y="489"/>
                      <a:pt x="498" y="492"/>
                      <a:pt x="497" y="495"/>
                    </a:cubicBezTo>
                    <a:cubicBezTo>
                      <a:pt x="496" y="494"/>
                      <a:pt x="498" y="493"/>
                      <a:pt x="497" y="492"/>
                    </a:cubicBezTo>
                    <a:cubicBezTo>
                      <a:pt x="494" y="506"/>
                      <a:pt x="497" y="521"/>
                      <a:pt x="495" y="532"/>
                    </a:cubicBezTo>
                    <a:cubicBezTo>
                      <a:pt x="494" y="533"/>
                      <a:pt x="494" y="533"/>
                      <a:pt x="493" y="533"/>
                    </a:cubicBezTo>
                    <a:cubicBezTo>
                      <a:pt x="494" y="539"/>
                      <a:pt x="496" y="542"/>
                      <a:pt x="497" y="548"/>
                    </a:cubicBezTo>
                    <a:cubicBezTo>
                      <a:pt x="498" y="548"/>
                      <a:pt x="496" y="546"/>
                      <a:pt x="498" y="546"/>
                    </a:cubicBezTo>
                    <a:cubicBezTo>
                      <a:pt x="498" y="545"/>
                      <a:pt x="497" y="545"/>
                      <a:pt x="497" y="544"/>
                    </a:cubicBezTo>
                    <a:cubicBezTo>
                      <a:pt x="497" y="540"/>
                      <a:pt x="498" y="537"/>
                      <a:pt x="498" y="533"/>
                    </a:cubicBezTo>
                    <a:cubicBezTo>
                      <a:pt x="498" y="532"/>
                      <a:pt x="497" y="531"/>
                      <a:pt x="497" y="530"/>
                    </a:cubicBezTo>
                    <a:cubicBezTo>
                      <a:pt x="497" y="530"/>
                      <a:pt x="498" y="529"/>
                      <a:pt x="499" y="528"/>
                    </a:cubicBezTo>
                    <a:cubicBezTo>
                      <a:pt x="499" y="526"/>
                      <a:pt x="498" y="520"/>
                      <a:pt x="501" y="519"/>
                    </a:cubicBezTo>
                    <a:cubicBezTo>
                      <a:pt x="502" y="527"/>
                      <a:pt x="500" y="536"/>
                      <a:pt x="500" y="544"/>
                    </a:cubicBezTo>
                    <a:cubicBezTo>
                      <a:pt x="500" y="550"/>
                      <a:pt x="500" y="555"/>
                      <a:pt x="498" y="559"/>
                    </a:cubicBezTo>
                    <a:cubicBezTo>
                      <a:pt x="501" y="562"/>
                      <a:pt x="497" y="567"/>
                      <a:pt x="499" y="571"/>
                    </a:cubicBezTo>
                    <a:cubicBezTo>
                      <a:pt x="509" y="535"/>
                      <a:pt x="517" y="495"/>
                      <a:pt x="523" y="456"/>
                    </a:cubicBezTo>
                    <a:cubicBezTo>
                      <a:pt x="524" y="456"/>
                      <a:pt x="524" y="455"/>
                      <a:pt x="525" y="456"/>
                    </a:cubicBezTo>
                    <a:cubicBezTo>
                      <a:pt x="526" y="449"/>
                      <a:pt x="525" y="440"/>
                      <a:pt x="526" y="435"/>
                    </a:cubicBezTo>
                    <a:cubicBezTo>
                      <a:pt x="527" y="434"/>
                      <a:pt x="528" y="434"/>
                      <a:pt x="528" y="434"/>
                    </a:cubicBezTo>
                    <a:cubicBezTo>
                      <a:pt x="528" y="432"/>
                      <a:pt x="528" y="430"/>
                      <a:pt x="528" y="428"/>
                    </a:cubicBezTo>
                    <a:cubicBezTo>
                      <a:pt x="530" y="410"/>
                      <a:pt x="532" y="392"/>
                      <a:pt x="533" y="374"/>
                    </a:cubicBezTo>
                    <a:cubicBezTo>
                      <a:pt x="534" y="373"/>
                      <a:pt x="535" y="372"/>
                      <a:pt x="536" y="371"/>
                    </a:cubicBezTo>
                    <a:cubicBezTo>
                      <a:pt x="540" y="340"/>
                      <a:pt x="540" y="312"/>
                      <a:pt x="539" y="276"/>
                    </a:cubicBezTo>
                    <a:cubicBezTo>
                      <a:pt x="539" y="268"/>
                      <a:pt x="537" y="259"/>
                      <a:pt x="536" y="251"/>
                    </a:cubicBezTo>
                    <a:cubicBezTo>
                      <a:pt x="536" y="242"/>
                      <a:pt x="537" y="232"/>
                      <a:pt x="534" y="224"/>
                    </a:cubicBezTo>
                    <a:cubicBezTo>
                      <a:pt x="533" y="222"/>
                      <a:pt x="530" y="219"/>
                      <a:pt x="529" y="216"/>
                    </a:cubicBezTo>
                    <a:cubicBezTo>
                      <a:pt x="529" y="215"/>
                      <a:pt x="528" y="215"/>
                      <a:pt x="528" y="215"/>
                    </a:cubicBezTo>
                    <a:cubicBezTo>
                      <a:pt x="527" y="213"/>
                      <a:pt x="524" y="209"/>
                      <a:pt x="526" y="208"/>
                    </a:cubicBezTo>
                    <a:cubicBezTo>
                      <a:pt x="527" y="212"/>
                      <a:pt x="530" y="217"/>
                      <a:pt x="533" y="221"/>
                    </a:cubicBezTo>
                    <a:cubicBezTo>
                      <a:pt x="534" y="212"/>
                      <a:pt x="528" y="203"/>
                      <a:pt x="524" y="199"/>
                    </a:cubicBezTo>
                    <a:cubicBezTo>
                      <a:pt x="524" y="201"/>
                      <a:pt x="526" y="205"/>
                      <a:pt x="525" y="207"/>
                    </a:cubicBezTo>
                    <a:cubicBezTo>
                      <a:pt x="523" y="206"/>
                      <a:pt x="523" y="201"/>
                      <a:pt x="522" y="198"/>
                    </a:cubicBezTo>
                    <a:cubicBezTo>
                      <a:pt x="522" y="196"/>
                      <a:pt x="520" y="194"/>
                      <a:pt x="522" y="193"/>
                    </a:cubicBezTo>
                    <a:cubicBezTo>
                      <a:pt x="528" y="196"/>
                      <a:pt x="526" y="202"/>
                      <a:pt x="531" y="205"/>
                    </a:cubicBezTo>
                    <a:cubicBezTo>
                      <a:pt x="527" y="178"/>
                      <a:pt x="516" y="158"/>
                      <a:pt x="508" y="135"/>
                    </a:cubicBezTo>
                    <a:cubicBezTo>
                      <a:pt x="508" y="135"/>
                      <a:pt x="509" y="135"/>
                      <a:pt x="509" y="135"/>
                    </a:cubicBezTo>
                    <a:cubicBezTo>
                      <a:pt x="509" y="134"/>
                      <a:pt x="507" y="134"/>
                      <a:pt x="507" y="133"/>
                    </a:cubicBezTo>
                    <a:cubicBezTo>
                      <a:pt x="507" y="124"/>
                      <a:pt x="499" y="119"/>
                      <a:pt x="501" y="110"/>
                    </a:cubicBezTo>
                    <a:cubicBezTo>
                      <a:pt x="505" y="109"/>
                      <a:pt x="506" y="115"/>
                      <a:pt x="509" y="116"/>
                    </a:cubicBezTo>
                    <a:cubicBezTo>
                      <a:pt x="510" y="121"/>
                      <a:pt x="512" y="125"/>
                      <a:pt x="515" y="128"/>
                    </a:cubicBezTo>
                    <a:cubicBezTo>
                      <a:pt x="516" y="134"/>
                      <a:pt x="517" y="140"/>
                      <a:pt x="519" y="145"/>
                    </a:cubicBezTo>
                    <a:cubicBezTo>
                      <a:pt x="520" y="146"/>
                      <a:pt x="521" y="147"/>
                      <a:pt x="522" y="148"/>
                    </a:cubicBezTo>
                    <a:cubicBezTo>
                      <a:pt x="524" y="152"/>
                      <a:pt x="525" y="157"/>
                      <a:pt x="527" y="161"/>
                    </a:cubicBezTo>
                    <a:cubicBezTo>
                      <a:pt x="528" y="164"/>
                      <a:pt x="530" y="166"/>
                      <a:pt x="531" y="169"/>
                    </a:cubicBezTo>
                    <a:cubicBezTo>
                      <a:pt x="537" y="183"/>
                      <a:pt x="546" y="197"/>
                      <a:pt x="555" y="210"/>
                    </a:cubicBezTo>
                    <a:cubicBezTo>
                      <a:pt x="561" y="220"/>
                      <a:pt x="564" y="233"/>
                      <a:pt x="570" y="243"/>
                    </a:cubicBezTo>
                    <a:cubicBezTo>
                      <a:pt x="573" y="248"/>
                      <a:pt x="577" y="253"/>
                      <a:pt x="580" y="258"/>
                    </a:cubicBezTo>
                    <a:cubicBezTo>
                      <a:pt x="588" y="274"/>
                      <a:pt x="596" y="289"/>
                      <a:pt x="603" y="306"/>
                    </a:cubicBezTo>
                    <a:cubicBezTo>
                      <a:pt x="611" y="322"/>
                      <a:pt x="615" y="339"/>
                      <a:pt x="623" y="356"/>
                    </a:cubicBezTo>
                    <a:cubicBezTo>
                      <a:pt x="625" y="356"/>
                      <a:pt x="625" y="354"/>
                      <a:pt x="626" y="353"/>
                    </a:cubicBezTo>
                    <a:cubicBezTo>
                      <a:pt x="626" y="354"/>
                      <a:pt x="627" y="354"/>
                      <a:pt x="627" y="356"/>
                    </a:cubicBezTo>
                    <a:cubicBezTo>
                      <a:pt x="626" y="358"/>
                      <a:pt x="624" y="358"/>
                      <a:pt x="623" y="359"/>
                    </a:cubicBezTo>
                    <a:cubicBezTo>
                      <a:pt x="617" y="353"/>
                      <a:pt x="616" y="344"/>
                      <a:pt x="612" y="336"/>
                    </a:cubicBezTo>
                    <a:cubicBezTo>
                      <a:pt x="612" y="336"/>
                      <a:pt x="612" y="336"/>
                      <a:pt x="611" y="336"/>
                    </a:cubicBezTo>
                    <a:cubicBezTo>
                      <a:pt x="608" y="318"/>
                      <a:pt x="599" y="303"/>
                      <a:pt x="592" y="288"/>
                    </a:cubicBezTo>
                    <a:cubicBezTo>
                      <a:pt x="591" y="285"/>
                      <a:pt x="591" y="283"/>
                      <a:pt x="589" y="282"/>
                    </a:cubicBezTo>
                    <a:cubicBezTo>
                      <a:pt x="585" y="273"/>
                      <a:pt x="581" y="265"/>
                      <a:pt x="576" y="257"/>
                    </a:cubicBezTo>
                    <a:cubicBezTo>
                      <a:pt x="572" y="251"/>
                      <a:pt x="568" y="244"/>
                      <a:pt x="565" y="237"/>
                    </a:cubicBezTo>
                    <a:cubicBezTo>
                      <a:pt x="562" y="229"/>
                      <a:pt x="557" y="221"/>
                      <a:pt x="553" y="214"/>
                    </a:cubicBezTo>
                    <a:cubicBezTo>
                      <a:pt x="547" y="204"/>
                      <a:pt x="542" y="195"/>
                      <a:pt x="537" y="185"/>
                    </a:cubicBezTo>
                    <a:cubicBezTo>
                      <a:pt x="536" y="185"/>
                      <a:pt x="535" y="186"/>
                      <a:pt x="534" y="186"/>
                    </a:cubicBezTo>
                    <a:cubicBezTo>
                      <a:pt x="533" y="185"/>
                      <a:pt x="534" y="183"/>
                      <a:pt x="534" y="182"/>
                    </a:cubicBezTo>
                    <a:cubicBezTo>
                      <a:pt x="534" y="180"/>
                      <a:pt x="532" y="179"/>
                      <a:pt x="533" y="177"/>
                    </a:cubicBezTo>
                    <a:cubicBezTo>
                      <a:pt x="529" y="169"/>
                      <a:pt x="524" y="164"/>
                      <a:pt x="522" y="154"/>
                    </a:cubicBezTo>
                    <a:cubicBezTo>
                      <a:pt x="517" y="149"/>
                      <a:pt x="517" y="141"/>
                      <a:pt x="512" y="137"/>
                    </a:cubicBezTo>
                    <a:cubicBezTo>
                      <a:pt x="515" y="153"/>
                      <a:pt x="526" y="168"/>
                      <a:pt x="529" y="185"/>
                    </a:cubicBezTo>
                    <a:cubicBezTo>
                      <a:pt x="531" y="194"/>
                      <a:pt x="534" y="202"/>
                      <a:pt x="535" y="211"/>
                    </a:cubicBezTo>
                    <a:cubicBezTo>
                      <a:pt x="535" y="212"/>
                      <a:pt x="535" y="212"/>
                      <a:pt x="536" y="213"/>
                    </a:cubicBezTo>
                    <a:cubicBezTo>
                      <a:pt x="536" y="218"/>
                      <a:pt x="537" y="225"/>
                      <a:pt x="538" y="228"/>
                    </a:cubicBezTo>
                    <a:cubicBezTo>
                      <a:pt x="537" y="233"/>
                      <a:pt x="539" y="241"/>
                      <a:pt x="538" y="244"/>
                    </a:cubicBezTo>
                    <a:cubicBezTo>
                      <a:pt x="541" y="243"/>
                      <a:pt x="539" y="236"/>
                      <a:pt x="541" y="233"/>
                    </a:cubicBezTo>
                    <a:cubicBezTo>
                      <a:pt x="541" y="234"/>
                      <a:pt x="541" y="234"/>
                      <a:pt x="541" y="234"/>
                    </a:cubicBezTo>
                    <a:cubicBezTo>
                      <a:pt x="543" y="233"/>
                      <a:pt x="538" y="232"/>
                      <a:pt x="541" y="231"/>
                    </a:cubicBezTo>
                    <a:cubicBezTo>
                      <a:pt x="541" y="230"/>
                      <a:pt x="540" y="231"/>
                      <a:pt x="539" y="230"/>
                    </a:cubicBezTo>
                    <a:cubicBezTo>
                      <a:pt x="539" y="229"/>
                      <a:pt x="541" y="229"/>
                      <a:pt x="540" y="228"/>
                    </a:cubicBezTo>
                    <a:cubicBezTo>
                      <a:pt x="540" y="228"/>
                      <a:pt x="539" y="228"/>
                      <a:pt x="539" y="229"/>
                    </a:cubicBezTo>
                    <a:cubicBezTo>
                      <a:pt x="538" y="228"/>
                      <a:pt x="540" y="227"/>
                      <a:pt x="541" y="227"/>
                    </a:cubicBezTo>
                    <a:cubicBezTo>
                      <a:pt x="539" y="224"/>
                      <a:pt x="538" y="220"/>
                      <a:pt x="537" y="216"/>
                    </a:cubicBezTo>
                    <a:cubicBezTo>
                      <a:pt x="538" y="215"/>
                      <a:pt x="539" y="218"/>
                      <a:pt x="540" y="216"/>
                    </a:cubicBezTo>
                    <a:cubicBezTo>
                      <a:pt x="541" y="220"/>
                      <a:pt x="545" y="222"/>
                      <a:pt x="544" y="227"/>
                    </a:cubicBezTo>
                    <a:cubicBezTo>
                      <a:pt x="545" y="226"/>
                      <a:pt x="545" y="226"/>
                      <a:pt x="545" y="224"/>
                    </a:cubicBezTo>
                    <a:cubicBezTo>
                      <a:pt x="551" y="226"/>
                      <a:pt x="553" y="234"/>
                      <a:pt x="558" y="235"/>
                    </a:cubicBezTo>
                    <a:cubicBezTo>
                      <a:pt x="557" y="236"/>
                      <a:pt x="560" y="237"/>
                      <a:pt x="559" y="239"/>
                    </a:cubicBezTo>
                    <a:cubicBezTo>
                      <a:pt x="565" y="244"/>
                      <a:pt x="566" y="250"/>
                      <a:pt x="572" y="255"/>
                    </a:cubicBezTo>
                    <a:cubicBezTo>
                      <a:pt x="576" y="267"/>
                      <a:pt x="585" y="278"/>
                      <a:pt x="588" y="288"/>
                    </a:cubicBezTo>
                    <a:cubicBezTo>
                      <a:pt x="593" y="298"/>
                      <a:pt x="598" y="310"/>
                      <a:pt x="601" y="319"/>
                    </a:cubicBezTo>
                    <a:cubicBezTo>
                      <a:pt x="604" y="320"/>
                      <a:pt x="603" y="323"/>
                      <a:pt x="604" y="325"/>
                    </a:cubicBezTo>
                    <a:cubicBezTo>
                      <a:pt x="605" y="330"/>
                      <a:pt x="609" y="334"/>
                      <a:pt x="610" y="338"/>
                    </a:cubicBezTo>
                    <a:cubicBezTo>
                      <a:pt x="611" y="339"/>
                      <a:pt x="611" y="337"/>
                      <a:pt x="612" y="338"/>
                    </a:cubicBezTo>
                    <a:cubicBezTo>
                      <a:pt x="612" y="339"/>
                      <a:pt x="611" y="340"/>
                      <a:pt x="612" y="341"/>
                    </a:cubicBezTo>
                    <a:cubicBezTo>
                      <a:pt x="619" y="358"/>
                      <a:pt x="626" y="374"/>
                      <a:pt x="634" y="391"/>
                    </a:cubicBezTo>
                    <a:cubicBezTo>
                      <a:pt x="637" y="388"/>
                      <a:pt x="632" y="385"/>
                      <a:pt x="634" y="382"/>
                    </a:cubicBezTo>
                    <a:cubicBezTo>
                      <a:pt x="637" y="384"/>
                      <a:pt x="639" y="389"/>
                      <a:pt x="639" y="392"/>
                    </a:cubicBezTo>
                    <a:cubicBezTo>
                      <a:pt x="643" y="396"/>
                      <a:pt x="646" y="402"/>
                      <a:pt x="649" y="407"/>
                    </a:cubicBezTo>
                    <a:cubicBezTo>
                      <a:pt x="649" y="411"/>
                      <a:pt x="652" y="414"/>
                      <a:pt x="654" y="418"/>
                    </a:cubicBezTo>
                    <a:cubicBezTo>
                      <a:pt x="662" y="431"/>
                      <a:pt x="667" y="446"/>
                      <a:pt x="673" y="460"/>
                    </a:cubicBezTo>
                    <a:cubicBezTo>
                      <a:pt x="676" y="466"/>
                      <a:pt x="680" y="472"/>
                      <a:pt x="683" y="479"/>
                    </a:cubicBezTo>
                    <a:cubicBezTo>
                      <a:pt x="696" y="510"/>
                      <a:pt x="712" y="538"/>
                      <a:pt x="726" y="569"/>
                    </a:cubicBezTo>
                    <a:cubicBezTo>
                      <a:pt x="730" y="580"/>
                      <a:pt x="736" y="590"/>
                      <a:pt x="741" y="601"/>
                    </a:cubicBezTo>
                    <a:cubicBezTo>
                      <a:pt x="746" y="611"/>
                      <a:pt x="750" y="622"/>
                      <a:pt x="754" y="632"/>
                    </a:cubicBezTo>
                    <a:cubicBezTo>
                      <a:pt x="768" y="660"/>
                      <a:pt x="784" y="688"/>
                      <a:pt x="796" y="717"/>
                    </a:cubicBezTo>
                    <a:cubicBezTo>
                      <a:pt x="803" y="731"/>
                      <a:pt x="811" y="745"/>
                      <a:pt x="816" y="759"/>
                    </a:cubicBezTo>
                    <a:cubicBezTo>
                      <a:pt x="818" y="763"/>
                      <a:pt x="820" y="767"/>
                      <a:pt x="822" y="770"/>
                    </a:cubicBezTo>
                    <a:cubicBezTo>
                      <a:pt x="824" y="781"/>
                      <a:pt x="831" y="785"/>
                      <a:pt x="834" y="794"/>
                    </a:cubicBezTo>
                    <a:cubicBezTo>
                      <a:pt x="834" y="796"/>
                      <a:pt x="836" y="794"/>
                      <a:pt x="835" y="796"/>
                    </a:cubicBezTo>
                    <a:cubicBezTo>
                      <a:pt x="835" y="796"/>
                      <a:pt x="835" y="796"/>
                      <a:pt x="835" y="796"/>
                    </a:cubicBezTo>
                    <a:cubicBezTo>
                      <a:pt x="836" y="799"/>
                      <a:pt x="838" y="803"/>
                      <a:pt x="841" y="805"/>
                    </a:cubicBezTo>
                    <a:cubicBezTo>
                      <a:pt x="840" y="811"/>
                      <a:pt x="845" y="815"/>
                      <a:pt x="846" y="821"/>
                    </a:cubicBezTo>
                    <a:cubicBezTo>
                      <a:pt x="847" y="821"/>
                      <a:pt x="848" y="821"/>
                      <a:pt x="849" y="822"/>
                    </a:cubicBezTo>
                    <a:cubicBezTo>
                      <a:pt x="850" y="829"/>
                      <a:pt x="854" y="830"/>
                      <a:pt x="856" y="836"/>
                    </a:cubicBezTo>
                    <a:cubicBezTo>
                      <a:pt x="857" y="836"/>
                      <a:pt x="857" y="837"/>
                      <a:pt x="858" y="837"/>
                    </a:cubicBezTo>
                    <a:cubicBezTo>
                      <a:pt x="858" y="838"/>
                      <a:pt x="857" y="837"/>
                      <a:pt x="857" y="837"/>
                    </a:cubicBezTo>
                    <a:cubicBezTo>
                      <a:pt x="855" y="836"/>
                      <a:pt x="856" y="839"/>
                      <a:pt x="856" y="840"/>
                    </a:cubicBezTo>
                    <a:cubicBezTo>
                      <a:pt x="856" y="841"/>
                      <a:pt x="856" y="840"/>
                      <a:pt x="858" y="842"/>
                    </a:cubicBezTo>
                    <a:cubicBezTo>
                      <a:pt x="858" y="843"/>
                      <a:pt x="857" y="846"/>
                      <a:pt x="858" y="847"/>
                    </a:cubicBezTo>
                    <a:cubicBezTo>
                      <a:pt x="860" y="847"/>
                      <a:pt x="864" y="847"/>
                      <a:pt x="866" y="849"/>
                    </a:cubicBezTo>
                    <a:cubicBezTo>
                      <a:pt x="864" y="850"/>
                      <a:pt x="863" y="852"/>
                      <a:pt x="860" y="852"/>
                    </a:cubicBezTo>
                    <a:cubicBezTo>
                      <a:pt x="860" y="853"/>
                      <a:pt x="860" y="854"/>
                      <a:pt x="861" y="855"/>
                    </a:cubicBezTo>
                    <a:cubicBezTo>
                      <a:pt x="859" y="856"/>
                      <a:pt x="860" y="854"/>
                      <a:pt x="859" y="854"/>
                    </a:cubicBezTo>
                    <a:cubicBezTo>
                      <a:pt x="859" y="856"/>
                      <a:pt x="860" y="857"/>
                      <a:pt x="861" y="859"/>
                    </a:cubicBezTo>
                    <a:cubicBezTo>
                      <a:pt x="859" y="860"/>
                      <a:pt x="858" y="858"/>
                      <a:pt x="857" y="859"/>
                    </a:cubicBezTo>
                    <a:cubicBezTo>
                      <a:pt x="856" y="864"/>
                      <a:pt x="853" y="867"/>
                      <a:pt x="852" y="872"/>
                    </a:cubicBezTo>
                    <a:cubicBezTo>
                      <a:pt x="848" y="874"/>
                      <a:pt x="847" y="878"/>
                      <a:pt x="845" y="881"/>
                    </a:cubicBezTo>
                    <a:cubicBezTo>
                      <a:pt x="837" y="893"/>
                      <a:pt x="825" y="902"/>
                      <a:pt x="817" y="914"/>
                    </a:cubicBezTo>
                    <a:cubicBezTo>
                      <a:pt x="812" y="917"/>
                      <a:pt x="807" y="922"/>
                      <a:pt x="803" y="927"/>
                    </a:cubicBezTo>
                    <a:cubicBezTo>
                      <a:pt x="799" y="931"/>
                      <a:pt x="795" y="935"/>
                      <a:pt x="791" y="939"/>
                    </a:cubicBezTo>
                    <a:cubicBezTo>
                      <a:pt x="788" y="943"/>
                      <a:pt x="781" y="946"/>
                      <a:pt x="779" y="951"/>
                    </a:cubicBezTo>
                    <a:cubicBezTo>
                      <a:pt x="807" y="948"/>
                      <a:pt x="839" y="944"/>
                      <a:pt x="867" y="943"/>
                    </a:cubicBezTo>
                    <a:cubicBezTo>
                      <a:pt x="870" y="943"/>
                      <a:pt x="872" y="942"/>
                      <a:pt x="874" y="944"/>
                    </a:cubicBezTo>
                    <a:cubicBezTo>
                      <a:pt x="871" y="946"/>
                      <a:pt x="863" y="947"/>
                      <a:pt x="859" y="949"/>
                    </a:cubicBezTo>
                    <a:cubicBezTo>
                      <a:pt x="860" y="951"/>
                      <a:pt x="865" y="949"/>
                      <a:pt x="866" y="952"/>
                    </a:cubicBezTo>
                    <a:cubicBezTo>
                      <a:pt x="859" y="953"/>
                      <a:pt x="852" y="955"/>
                      <a:pt x="844" y="956"/>
                    </a:cubicBezTo>
                    <a:cubicBezTo>
                      <a:pt x="840" y="956"/>
                      <a:pt x="836" y="956"/>
                      <a:pt x="832" y="958"/>
                    </a:cubicBezTo>
                    <a:cubicBezTo>
                      <a:pt x="841" y="958"/>
                      <a:pt x="853" y="959"/>
                      <a:pt x="863" y="959"/>
                    </a:cubicBezTo>
                    <a:cubicBezTo>
                      <a:pt x="865" y="959"/>
                      <a:pt x="869" y="958"/>
                      <a:pt x="870" y="960"/>
                    </a:cubicBezTo>
                    <a:cubicBezTo>
                      <a:pt x="867" y="962"/>
                      <a:pt x="861" y="962"/>
                      <a:pt x="861" y="965"/>
                    </a:cubicBezTo>
                    <a:cubicBezTo>
                      <a:pt x="860" y="965"/>
                      <a:pt x="859" y="964"/>
                      <a:pt x="859" y="963"/>
                    </a:cubicBezTo>
                    <a:cubicBezTo>
                      <a:pt x="839" y="965"/>
                      <a:pt x="812" y="966"/>
                      <a:pt x="791" y="969"/>
                    </a:cubicBezTo>
                    <a:cubicBezTo>
                      <a:pt x="799" y="970"/>
                      <a:pt x="813" y="967"/>
                      <a:pt x="819" y="967"/>
                    </a:cubicBezTo>
                    <a:cubicBezTo>
                      <a:pt x="819" y="969"/>
                      <a:pt x="815" y="969"/>
                      <a:pt x="812" y="969"/>
                    </a:cubicBezTo>
                    <a:cubicBezTo>
                      <a:pt x="804" y="970"/>
                      <a:pt x="792" y="971"/>
                      <a:pt x="782" y="970"/>
                    </a:cubicBezTo>
                    <a:cubicBezTo>
                      <a:pt x="781" y="971"/>
                      <a:pt x="777" y="971"/>
                      <a:pt x="775" y="970"/>
                    </a:cubicBezTo>
                    <a:cubicBezTo>
                      <a:pt x="779" y="967"/>
                      <a:pt x="787" y="968"/>
                      <a:pt x="792" y="967"/>
                    </a:cubicBezTo>
                    <a:cubicBezTo>
                      <a:pt x="813" y="965"/>
                      <a:pt x="835" y="961"/>
                      <a:pt x="859" y="963"/>
                    </a:cubicBezTo>
                    <a:cubicBezTo>
                      <a:pt x="859" y="961"/>
                      <a:pt x="859" y="961"/>
                      <a:pt x="861" y="961"/>
                    </a:cubicBezTo>
                    <a:cubicBezTo>
                      <a:pt x="852" y="960"/>
                      <a:pt x="842" y="960"/>
                      <a:pt x="829" y="960"/>
                    </a:cubicBezTo>
                    <a:cubicBezTo>
                      <a:pt x="817" y="961"/>
                      <a:pt x="802" y="958"/>
                      <a:pt x="792" y="961"/>
                    </a:cubicBezTo>
                    <a:cubicBezTo>
                      <a:pt x="785" y="958"/>
                      <a:pt x="780" y="963"/>
                      <a:pt x="774" y="960"/>
                    </a:cubicBezTo>
                    <a:cubicBezTo>
                      <a:pt x="773" y="961"/>
                      <a:pt x="775" y="962"/>
                      <a:pt x="773" y="961"/>
                    </a:cubicBezTo>
                    <a:cubicBezTo>
                      <a:pt x="770" y="964"/>
                      <a:pt x="768" y="969"/>
                      <a:pt x="765" y="971"/>
                    </a:cubicBezTo>
                    <a:cubicBezTo>
                      <a:pt x="763" y="970"/>
                      <a:pt x="762" y="971"/>
                      <a:pt x="760" y="971"/>
                    </a:cubicBezTo>
                    <a:cubicBezTo>
                      <a:pt x="759" y="970"/>
                      <a:pt x="757" y="969"/>
                      <a:pt x="758" y="966"/>
                    </a:cubicBezTo>
                    <a:cubicBezTo>
                      <a:pt x="755" y="968"/>
                      <a:pt x="754" y="970"/>
                      <a:pt x="751" y="971"/>
                    </a:cubicBezTo>
                    <a:cubicBezTo>
                      <a:pt x="749" y="967"/>
                      <a:pt x="754" y="965"/>
                      <a:pt x="757" y="963"/>
                    </a:cubicBezTo>
                    <a:cubicBezTo>
                      <a:pt x="761" y="961"/>
                      <a:pt x="764" y="959"/>
                      <a:pt x="766" y="956"/>
                    </a:cubicBezTo>
                    <a:cubicBezTo>
                      <a:pt x="757" y="960"/>
                      <a:pt x="751" y="968"/>
                      <a:pt x="743" y="971"/>
                    </a:cubicBezTo>
                    <a:cubicBezTo>
                      <a:pt x="742" y="967"/>
                      <a:pt x="747" y="965"/>
                      <a:pt x="750" y="963"/>
                    </a:cubicBezTo>
                    <a:cubicBezTo>
                      <a:pt x="760" y="955"/>
                      <a:pt x="771" y="944"/>
                      <a:pt x="783" y="936"/>
                    </a:cubicBezTo>
                    <a:cubicBezTo>
                      <a:pt x="779" y="943"/>
                      <a:pt x="771" y="946"/>
                      <a:pt x="767" y="952"/>
                    </a:cubicBezTo>
                    <a:cubicBezTo>
                      <a:pt x="775" y="948"/>
                      <a:pt x="782" y="942"/>
                      <a:pt x="787" y="935"/>
                    </a:cubicBezTo>
                    <a:cubicBezTo>
                      <a:pt x="788" y="935"/>
                      <a:pt x="789" y="936"/>
                      <a:pt x="790" y="935"/>
                    </a:cubicBezTo>
                    <a:cubicBezTo>
                      <a:pt x="798" y="928"/>
                      <a:pt x="806" y="920"/>
                      <a:pt x="813" y="911"/>
                    </a:cubicBezTo>
                    <a:cubicBezTo>
                      <a:pt x="820" y="903"/>
                      <a:pt x="828" y="894"/>
                      <a:pt x="834" y="885"/>
                    </a:cubicBezTo>
                    <a:cubicBezTo>
                      <a:pt x="835" y="884"/>
                      <a:pt x="835" y="883"/>
                      <a:pt x="836" y="882"/>
                    </a:cubicBezTo>
                    <a:cubicBezTo>
                      <a:pt x="839" y="878"/>
                      <a:pt x="841" y="874"/>
                      <a:pt x="844" y="869"/>
                    </a:cubicBezTo>
                    <a:cubicBezTo>
                      <a:pt x="847" y="865"/>
                      <a:pt x="850" y="861"/>
                      <a:pt x="852" y="855"/>
                    </a:cubicBezTo>
                    <a:cubicBezTo>
                      <a:pt x="848" y="856"/>
                      <a:pt x="842" y="856"/>
                      <a:pt x="837" y="857"/>
                    </a:cubicBezTo>
                    <a:cubicBezTo>
                      <a:pt x="840" y="859"/>
                      <a:pt x="845" y="856"/>
                      <a:pt x="847" y="859"/>
                    </a:cubicBezTo>
                    <a:cubicBezTo>
                      <a:pt x="841" y="862"/>
                      <a:pt x="834" y="862"/>
                      <a:pt x="827" y="863"/>
                    </a:cubicBezTo>
                    <a:cubicBezTo>
                      <a:pt x="817" y="865"/>
                      <a:pt x="807" y="872"/>
                      <a:pt x="797" y="875"/>
                    </a:cubicBezTo>
                    <a:cubicBezTo>
                      <a:pt x="792" y="876"/>
                      <a:pt x="786" y="876"/>
                      <a:pt x="781" y="876"/>
                    </a:cubicBezTo>
                    <a:cubicBezTo>
                      <a:pt x="777" y="877"/>
                      <a:pt x="770" y="879"/>
                      <a:pt x="766" y="878"/>
                    </a:cubicBezTo>
                    <a:cubicBezTo>
                      <a:pt x="750" y="883"/>
                      <a:pt x="730" y="891"/>
                      <a:pt x="714" y="887"/>
                    </a:cubicBezTo>
                    <a:cubicBezTo>
                      <a:pt x="712" y="888"/>
                      <a:pt x="706" y="888"/>
                      <a:pt x="703" y="887"/>
                    </a:cubicBezTo>
                    <a:cubicBezTo>
                      <a:pt x="697" y="889"/>
                      <a:pt x="688" y="888"/>
                      <a:pt x="682" y="889"/>
                    </a:cubicBezTo>
                    <a:cubicBezTo>
                      <a:pt x="675" y="890"/>
                      <a:pt x="669" y="892"/>
                      <a:pt x="661" y="893"/>
                    </a:cubicBezTo>
                    <a:cubicBezTo>
                      <a:pt x="644" y="894"/>
                      <a:pt x="626" y="900"/>
                      <a:pt x="607" y="898"/>
                    </a:cubicBezTo>
                    <a:cubicBezTo>
                      <a:pt x="606" y="898"/>
                      <a:pt x="607" y="899"/>
                      <a:pt x="606" y="899"/>
                    </a:cubicBezTo>
                    <a:cubicBezTo>
                      <a:pt x="576" y="897"/>
                      <a:pt x="542" y="905"/>
                      <a:pt x="511" y="903"/>
                    </a:cubicBezTo>
                    <a:cubicBezTo>
                      <a:pt x="510" y="903"/>
                      <a:pt x="510" y="904"/>
                      <a:pt x="510" y="904"/>
                    </a:cubicBezTo>
                    <a:cubicBezTo>
                      <a:pt x="504" y="903"/>
                      <a:pt x="500" y="904"/>
                      <a:pt x="495" y="904"/>
                    </a:cubicBezTo>
                    <a:cubicBezTo>
                      <a:pt x="483" y="904"/>
                      <a:pt x="467" y="904"/>
                      <a:pt x="457" y="903"/>
                    </a:cubicBezTo>
                    <a:cubicBezTo>
                      <a:pt x="456" y="906"/>
                      <a:pt x="447" y="902"/>
                      <a:pt x="446" y="906"/>
                    </a:cubicBezTo>
                    <a:cubicBezTo>
                      <a:pt x="444" y="904"/>
                      <a:pt x="442" y="907"/>
                      <a:pt x="437" y="905"/>
                    </a:cubicBezTo>
                    <a:cubicBezTo>
                      <a:pt x="437" y="904"/>
                      <a:pt x="437" y="903"/>
                      <a:pt x="436" y="903"/>
                    </a:cubicBezTo>
                    <a:cubicBezTo>
                      <a:pt x="405" y="904"/>
                      <a:pt x="376" y="905"/>
                      <a:pt x="343" y="909"/>
                    </a:cubicBezTo>
                    <a:cubicBezTo>
                      <a:pt x="342" y="907"/>
                      <a:pt x="343" y="907"/>
                      <a:pt x="343" y="905"/>
                    </a:cubicBezTo>
                    <a:cubicBezTo>
                      <a:pt x="341" y="905"/>
                      <a:pt x="339" y="907"/>
                      <a:pt x="338" y="906"/>
                    </a:cubicBezTo>
                    <a:cubicBezTo>
                      <a:pt x="335" y="909"/>
                      <a:pt x="333" y="914"/>
                      <a:pt x="330" y="915"/>
                    </a:cubicBezTo>
                    <a:cubicBezTo>
                      <a:pt x="331" y="912"/>
                      <a:pt x="333" y="909"/>
                      <a:pt x="335" y="906"/>
                    </a:cubicBezTo>
                    <a:cubicBezTo>
                      <a:pt x="329" y="905"/>
                      <a:pt x="320" y="906"/>
                      <a:pt x="314" y="905"/>
                    </a:cubicBezTo>
                    <a:cubicBezTo>
                      <a:pt x="313" y="905"/>
                      <a:pt x="315" y="907"/>
                      <a:pt x="314" y="907"/>
                    </a:cubicBezTo>
                    <a:cubicBezTo>
                      <a:pt x="311" y="906"/>
                      <a:pt x="309" y="906"/>
                      <a:pt x="306" y="906"/>
                    </a:cubicBezTo>
                    <a:cubicBezTo>
                      <a:pt x="306" y="906"/>
                      <a:pt x="306" y="907"/>
                      <a:pt x="307" y="907"/>
                    </a:cubicBezTo>
                    <a:cubicBezTo>
                      <a:pt x="292" y="909"/>
                      <a:pt x="273" y="908"/>
                      <a:pt x="255" y="909"/>
                    </a:cubicBezTo>
                    <a:cubicBezTo>
                      <a:pt x="255" y="911"/>
                      <a:pt x="256" y="913"/>
                      <a:pt x="258" y="914"/>
                    </a:cubicBezTo>
                    <a:cubicBezTo>
                      <a:pt x="255" y="916"/>
                      <a:pt x="254" y="912"/>
                      <a:pt x="253" y="909"/>
                    </a:cubicBezTo>
                    <a:cubicBezTo>
                      <a:pt x="246" y="909"/>
                      <a:pt x="235" y="910"/>
                      <a:pt x="224" y="910"/>
                    </a:cubicBezTo>
                    <a:cubicBezTo>
                      <a:pt x="225" y="908"/>
                      <a:pt x="227" y="909"/>
                      <a:pt x="228" y="908"/>
                    </a:cubicBezTo>
                    <a:cubicBezTo>
                      <a:pt x="226" y="907"/>
                      <a:pt x="223" y="908"/>
                      <a:pt x="222" y="908"/>
                    </a:cubicBezTo>
                    <a:cubicBezTo>
                      <a:pt x="223" y="908"/>
                      <a:pt x="222" y="909"/>
                      <a:pt x="223" y="909"/>
                    </a:cubicBezTo>
                    <a:cubicBezTo>
                      <a:pt x="217" y="911"/>
                      <a:pt x="209" y="910"/>
                      <a:pt x="204" y="911"/>
                    </a:cubicBezTo>
                    <a:cubicBezTo>
                      <a:pt x="202" y="912"/>
                      <a:pt x="200" y="914"/>
                      <a:pt x="198" y="916"/>
                    </a:cubicBezTo>
                    <a:cubicBezTo>
                      <a:pt x="198" y="915"/>
                      <a:pt x="200" y="913"/>
                      <a:pt x="201" y="911"/>
                    </a:cubicBezTo>
                    <a:cubicBezTo>
                      <a:pt x="192" y="912"/>
                      <a:pt x="183" y="911"/>
                      <a:pt x="175" y="913"/>
                    </a:cubicBezTo>
                    <a:cubicBezTo>
                      <a:pt x="175" y="911"/>
                      <a:pt x="176" y="911"/>
                      <a:pt x="176" y="910"/>
                    </a:cubicBezTo>
                    <a:cubicBezTo>
                      <a:pt x="175" y="911"/>
                      <a:pt x="171" y="913"/>
                      <a:pt x="172" y="915"/>
                    </a:cubicBezTo>
                    <a:cubicBezTo>
                      <a:pt x="171" y="916"/>
                      <a:pt x="170" y="915"/>
                      <a:pt x="169" y="916"/>
                    </a:cubicBezTo>
                    <a:cubicBezTo>
                      <a:pt x="167" y="919"/>
                      <a:pt x="164" y="920"/>
                      <a:pt x="162" y="925"/>
                    </a:cubicBezTo>
                    <a:cubicBezTo>
                      <a:pt x="157" y="929"/>
                      <a:pt x="151" y="936"/>
                      <a:pt x="147" y="943"/>
                    </a:cubicBezTo>
                    <a:cubicBezTo>
                      <a:pt x="143" y="944"/>
                      <a:pt x="143" y="949"/>
                      <a:pt x="138" y="949"/>
                    </a:cubicBezTo>
                    <a:cubicBezTo>
                      <a:pt x="150" y="937"/>
                      <a:pt x="160" y="922"/>
                      <a:pt x="172" y="910"/>
                    </a:cubicBezTo>
                    <a:cubicBezTo>
                      <a:pt x="167" y="910"/>
                      <a:pt x="156" y="911"/>
                      <a:pt x="150" y="911"/>
                    </a:cubicBezTo>
                    <a:cubicBezTo>
                      <a:pt x="148" y="912"/>
                      <a:pt x="150" y="909"/>
                      <a:pt x="149" y="909"/>
                    </a:cubicBezTo>
                    <a:cubicBezTo>
                      <a:pt x="143" y="913"/>
                      <a:pt x="140" y="922"/>
                      <a:pt x="134" y="926"/>
                    </a:cubicBezTo>
                    <a:cubicBezTo>
                      <a:pt x="125" y="941"/>
                      <a:pt x="112" y="951"/>
                      <a:pt x="103" y="966"/>
                    </a:cubicBezTo>
                    <a:cubicBezTo>
                      <a:pt x="103" y="967"/>
                      <a:pt x="103" y="967"/>
                      <a:pt x="102" y="966"/>
                    </a:cubicBezTo>
                    <a:cubicBezTo>
                      <a:pt x="101" y="969"/>
                      <a:pt x="102" y="971"/>
                      <a:pt x="101" y="973"/>
                    </a:cubicBezTo>
                    <a:cubicBezTo>
                      <a:pt x="100" y="973"/>
                      <a:pt x="99" y="972"/>
                      <a:pt x="98" y="971"/>
                    </a:cubicBezTo>
                    <a:cubicBezTo>
                      <a:pt x="99" y="967"/>
                      <a:pt x="102" y="965"/>
                      <a:pt x="103" y="961"/>
                    </a:cubicBezTo>
                    <a:cubicBezTo>
                      <a:pt x="120" y="940"/>
                      <a:pt x="138" y="919"/>
                      <a:pt x="153" y="896"/>
                    </a:cubicBezTo>
                    <a:cubicBezTo>
                      <a:pt x="148" y="896"/>
                      <a:pt x="142" y="899"/>
                      <a:pt x="134" y="899"/>
                    </a:cubicBezTo>
                    <a:cubicBezTo>
                      <a:pt x="128" y="902"/>
                      <a:pt x="124" y="909"/>
                      <a:pt x="121" y="916"/>
                    </a:cubicBezTo>
                    <a:cubicBezTo>
                      <a:pt x="126" y="914"/>
                      <a:pt x="129" y="904"/>
                      <a:pt x="134" y="903"/>
                    </a:cubicBezTo>
                    <a:cubicBezTo>
                      <a:pt x="135" y="905"/>
                      <a:pt x="134" y="907"/>
                      <a:pt x="133" y="908"/>
                    </a:cubicBezTo>
                    <a:cubicBezTo>
                      <a:pt x="131" y="910"/>
                      <a:pt x="129" y="911"/>
                      <a:pt x="128" y="913"/>
                    </a:cubicBezTo>
                    <a:cubicBezTo>
                      <a:pt x="124" y="917"/>
                      <a:pt x="120" y="922"/>
                      <a:pt x="117" y="928"/>
                    </a:cubicBezTo>
                    <a:cubicBezTo>
                      <a:pt x="116" y="928"/>
                      <a:pt x="115" y="929"/>
                      <a:pt x="115" y="930"/>
                    </a:cubicBezTo>
                    <a:cubicBezTo>
                      <a:pt x="110" y="934"/>
                      <a:pt x="106" y="939"/>
                      <a:pt x="102" y="944"/>
                    </a:cubicBezTo>
                    <a:cubicBezTo>
                      <a:pt x="99" y="945"/>
                      <a:pt x="95" y="952"/>
                      <a:pt x="92" y="955"/>
                    </a:cubicBezTo>
                    <a:cubicBezTo>
                      <a:pt x="92" y="956"/>
                      <a:pt x="91" y="955"/>
                      <a:pt x="91" y="955"/>
                    </a:cubicBezTo>
                    <a:cubicBezTo>
                      <a:pt x="88" y="958"/>
                      <a:pt x="88" y="962"/>
                      <a:pt x="85" y="964"/>
                    </a:cubicBezTo>
                    <a:cubicBezTo>
                      <a:pt x="86" y="958"/>
                      <a:pt x="92" y="954"/>
                      <a:pt x="95" y="949"/>
                    </a:cubicBezTo>
                    <a:cubicBezTo>
                      <a:pt x="88" y="954"/>
                      <a:pt x="80" y="963"/>
                      <a:pt x="78" y="969"/>
                    </a:cubicBezTo>
                    <a:cubicBezTo>
                      <a:pt x="77" y="971"/>
                      <a:pt x="75" y="972"/>
                      <a:pt x="75" y="973"/>
                    </a:cubicBezTo>
                    <a:cubicBezTo>
                      <a:pt x="75" y="973"/>
                      <a:pt x="75" y="973"/>
                      <a:pt x="75" y="972"/>
                    </a:cubicBezTo>
                    <a:cubicBezTo>
                      <a:pt x="74" y="975"/>
                      <a:pt x="71" y="977"/>
                      <a:pt x="67" y="978"/>
                    </a:cubicBezTo>
                    <a:cubicBezTo>
                      <a:pt x="73" y="979"/>
                      <a:pt x="79" y="980"/>
                      <a:pt x="84" y="979"/>
                    </a:cubicBezTo>
                    <a:cubicBezTo>
                      <a:pt x="88" y="979"/>
                      <a:pt x="92" y="975"/>
                      <a:pt x="97" y="976"/>
                    </a:cubicBezTo>
                    <a:cubicBezTo>
                      <a:pt x="98" y="976"/>
                      <a:pt x="99" y="977"/>
                      <a:pt x="99" y="978"/>
                    </a:cubicBezTo>
                    <a:cubicBezTo>
                      <a:pt x="108" y="974"/>
                      <a:pt x="125" y="977"/>
                      <a:pt x="136" y="978"/>
                    </a:cubicBezTo>
                    <a:cubicBezTo>
                      <a:pt x="137" y="979"/>
                      <a:pt x="135" y="978"/>
                      <a:pt x="135" y="979"/>
                    </a:cubicBezTo>
                    <a:cubicBezTo>
                      <a:pt x="145" y="982"/>
                      <a:pt x="156" y="979"/>
                      <a:pt x="168" y="977"/>
                    </a:cubicBezTo>
                    <a:cubicBezTo>
                      <a:pt x="179" y="963"/>
                      <a:pt x="191" y="950"/>
                      <a:pt x="203" y="937"/>
                    </a:cubicBezTo>
                    <a:cubicBezTo>
                      <a:pt x="198" y="937"/>
                      <a:pt x="195" y="936"/>
                      <a:pt x="193" y="937"/>
                    </a:cubicBezTo>
                    <a:cubicBezTo>
                      <a:pt x="193" y="936"/>
                      <a:pt x="190" y="938"/>
                      <a:pt x="188" y="938"/>
                    </a:cubicBezTo>
                    <a:cubicBezTo>
                      <a:pt x="184" y="938"/>
                      <a:pt x="179" y="936"/>
                      <a:pt x="175" y="939"/>
                    </a:cubicBezTo>
                    <a:cubicBezTo>
                      <a:pt x="172" y="942"/>
                      <a:pt x="167" y="947"/>
                      <a:pt x="164" y="950"/>
                    </a:cubicBezTo>
                    <a:cubicBezTo>
                      <a:pt x="163" y="951"/>
                      <a:pt x="162" y="951"/>
                      <a:pt x="162" y="952"/>
                    </a:cubicBezTo>
                    <a:cubicBezTo>
                      <a:pt x="162" y="952"/>
                      <a:pt x="162" y="953"/>
                      <a:pt x="162" y="953"/>
                    </a:cubicBezTo>
                    <a:cubicBezTo>
                      <a:pt x="162" y="953"/>
                      <a:pt x="160" y="954"/>
                      <a:pt x="160" y="954"/>
                    </a:cubicBezTo>
                    <a:cubicBezTo>
                      <a:pt x="157" y="957"/>
                      <a:pt x="154" y="962"/>
                      <a:pt x="151" y="963"/>
                    </a:cubicBezTo>
                    <a:cubicBezTo>
                      <a:pt x="149" y="968"/>
                      <a:pt x="147" y="968"/>
                      <a:pt x="145" y="972"/>
                    </a:cubicBezTo>
                    <a:cubicBezTo>
                      <a:pt x="146" y="973"/>
                      <a:pt x="147" y="972"/>
                      <a:pt x="148" y="972"/>
                    </a:cubicBezTo>
                    <a:cubicBezTo>
                      <a:pt x="147" y="974"/>
                      <a:pt x="144" y="976"/>
                      <a:pt x="142" y="974"/>
                    </a:cubicBezTo>
                    <a:cubicBezTo>
                      <a:pt x="151" y="960"/>
                      <a:pt x="164" y="950"/>
                      <a:pt x="174" y="938"/>
                    </a:cubicBezTo>
                    <a:cubicBezTo>
                      <a:pt x="171" y="936"/>
                      <a:pt x="169" y="940"/>
                      <a:pt x="167" y="938"/>
                    </a:cubicBezTo>
                    <a:cubicBezTo>
                      <a:pt x="167" y="937"/>
                      <a:pt x="167" y="936"/>
                      <a:pt x="167" y="936"/>
                    </a:cubicBezTo>
                    <a:cubicBezTo>
                      <a:pt x="172" y="935"/>
                      <a:pt x="177" y="935"/>
                      <a:pt x="181" y="932"/>
                    </a:cubicBezTo>
                    <a:cubicBezTo>
                      <a:pt x="181" y="932"/>
                      <a:pt x="181" y="931"/>
                      <a:pt x="181" y="930"/>
                    </a:cubicBezTo>
                    <a:cubicBezTo>
                      <a:pt x="183" y="929"/>
                      <a:pt x="185" y="928"/>
                      <a:pt x="186" y="927"/>
                    </a:cubicBezTo>
                    <a:cubicBezTo>
                      <a:pt x="190" y="922"/>
                      <a:pt x="193" y="918"/>
                      <a:pt x="197" y="914"/>
                    </a:cubicBezTo>
                    <a:cubicBezTo>
                      <a:pt x="198" y="916"/>
                      <a:pt x="194" y="917"/>
                      <a:pt x="195" y="919"/>
                    </a:cubicBezTo>
                    <a:cubicBezTo>
                      <a:pt x="191" y="920"/>
                      <a:pt x="191" y="926"/>
                      <a:pt x="187" y="926"/>
                    </a:cubicBezTo>
                    <a:cubicBezTo>
                      <a:pt x="185" y="929"/>
                      <a:pt x="183" y="933"/>
                      <a:pt x="179" y="934"/>
                    </a:cubicBezTo>
                    <a:cubicBezTo>
                      <a:pt x="186" y="936"/>
                      <a:pt x="198" y="934"/>
                      <a:pt x="205" y="934"/>
                    </a:cubicBezTo>
                    <a:cubicBezTo>
                      <a:pt x="208" y="932"/>
                      <a:pt x="209" y="928"/>
                      <a:pt x="212" y="926"/>
                    </a:cubicBezTo>
                    <a:cubicBezTo>
                      <a:pt x="214" y="923"/>
                      <a:pt x="216" y="919"/>
                      <a:pt x="220" y="917"/>
                    </a:cubicBezTo>
                    <a:cubicBezTo>
                      <a:pt x="218" y="924"/>
                      <a:pt x="212" y="927"/>
                      <a:pt x="208" y="934"/>
                    </a:cubicBezTo>
                    <a:cubicBezTo>
                      <a:pt x="218" y="933"/>
                      <a:pt x="228" y="932"/>
                      <a:pt x="236" y="931"/>
                    </a:cubicBezTo>
                    <a:cubicBezTo>
                      <a:pt x="237" y="929"/>
                      <a:pt x="241" y="928"/>
                      <a:pt x="242" y="925"/>
                    </a:cubicBezTo>
                    <a:cubicBezTo>
                      <a:pt x="244" y="927"/>
                      <a:pt x="241" y="930"/>
                      <a:pt x="239" y="931"/>
                    </a:cubicBezTo>
                    <a:cubicBezTo>
                      <a:pt x="256" y="931"/>
                      <a:pt x="270" y="930"/>
                      <a:pt x="286" y="927"/>
                    </a:cubicBezTo>
                    <a:cubicBezTo>
                      <a:pt x="285" y="923"/>
                      <a:pt x="289" y="920"/>
                      <a:pt x="292" y="922"/>
                    </a:cubicBezTo>
                    <a:cubicBezTo>
                      <a:pt x="292" y="924"/>
                      <a:pt x="291" y="924"/>
                      <a:pt x="290" y="925"/>
                    </a:cubicBezTo>
                    <a:cubicBezTo>
                      <a:pt x="300" y="922"/>
                      <a:pt x="311" y="919"/>
                      <a:pt x="321" y="922"/>
                    </a:cubicBezTo>
                    <a:cubicBezTo>
                      <a:pt x="322" y="923"/>
                      <a:pt x="323" y="924"/>
                      <a:pt x="323" y="925"/>
                    </a:cubicBezTo>
                    <a:cubicBezTo>
                      <a:pt x="354" y="924"/>
                      <a:pt x="381" y="921"/>
                      <a:pt x="414" y="920"/>
                    </a:cubicBezTo>
                    <a:cubicBezTo>
                      <a:pt x="414" y="922"/>
                      <a:pt x="411" y="920"/>
                      <a:pt x="410" y="922"/>
                    </a:cubicBezTo>
                    <a:cubicBezTo>
                      <a:pt x="403" y="921"/>
                      <a:pt x="398" y="922"/>
                      <a:pt x="391" y="923"/>
                    </a:cubicBezTo>
                    <a:cubicBezTo>
                      <a:pt x="390" y="923"/>
                      <a:pt x="389" y="924"/>
                      <a:pt x="388" y="924"/>
                    </a:cubicBezTo>
                    <a:cubicBezTo>
                      <a:pt x="379" y="925"/>
                      <a:pt x="369" y="925"/>
                      <a:pt x="361" y="925"/>
                    </a:cubicBezTo>
                    <a:cubicBezTo>
                      <a:pt x="359" y="925"/>
                      <a:pt x="357" y="925"/>
                      <a:pt x="354" y="926"/>
                    </a:cubicBezTo>
                    <a:cubicBezTo>
                      <a:pt x="346" y="927"/>
                      <a:pt x="336" y="924"/>
                      <a:pt x="335" y="927"/>
                    </a:cubicBezTo>
                    <a:cubicBezTo>
                      <a:pt x="331" y="926"/>
                      <a:pt x="328" y="927"/>
                      <a:pt x="324" y="927"/>
                    </a:cubicBezTo>
                    <a:cubicBezTo>
                      <a:pt x="322" y="929"/>
                      <a:pt x="319" y="932"/>
                      <a:pt x="316" y="931"/>
                    </a:cubicBezTo>
                    <a:cubicBezTo>
                      <a:pt x="314" y="933"/>
                      <a:pt x="310" y="933"/>
                      <a:pt x="306" y="934"/>
                    </a:cubicBezTo>
                    <a:cubicBezTo>
                      <a:pt x="299" y="936"/>
                      <a:pt x="292" y="940"/>
                      <a:pt x="285" y="936"/>
                    </a:cubicBezTo>
                    <a:cubicBezTo>
                      <a:pt x="282" y="936"/>
                      <a:pt x="280" y="935"/>
                      <a:pt x="279" y="934"/>
                    </a:cubicBezTo>
                    <a:cubicBezTo>
                      <a:pt x="279" y="932"/>
                      <a:pt x="279" y="931"/>
                      <a:pt x="279" y="930"/>
                    </a:cubicBezTo>
                    <a:cubicBezTo>
                      <a:pt x="266" y="933"/>
                      <a:pt x="251" y="932"/>
                      <a:pt x="237" y="934"/>
                    </a:cubicBezTo>
                    <a:cubicBezTo>
                      <a:pt x="227" y="946"/>
                      <a:pt x="215" y="956"/>
                      <a:pt x="205" y="968"/>
                    </a:cubicBezTo>
                    <a:cubicBezTo>
                      <a:pt x="211" y="955"/>
                      <a:pt x="226" y="946"/>
                      <a:pt x="234" y="934"/>
                    </a:cubicBezTo>
                    <a:cubicBezTo>
                      <a:pt x="226" y="935"/>
                      <a:pt x="215" y="935"/>
                      <a:pt x="207" y="936"/>
                    </a:cubicBezTo>
                    <a:cubicBezTo>
                      <a:pt x="199" y="941"/>
                      <a:pt x="195" y="951"/>
                      <a:pt x="187" y="956"/>
                    </a:cubicBezTo>
                    <a:cubicBezTo>
                      <a:pt x="182" y="963"/>
                      <a:pt x="176" y="969"/>
                      <a:pt x="171" y="975"/>
                    </a:cubicBezTo>
                    <a:cubicBezTo>
                      <a:pt x="175" y="977"/>
                      <a:pt x="175" y="972"/>
                      <a:pt x="178" y="972"/>
                    </a:cubicBezTo>
                    <a:cubicBezTo>
                      <a:pt x="179" y="974"/>
                      <a:pt x="175" y="975"/>
                      <a:pt x="174" y="976"/>
                    </a:cubicBezTo>
                    <a:cubicBezTo>
                      <a:pt x="189" y="978"/>
                      <a:pt x="202" y="974"/>
                      <a:pt x="214" y="979"/>
                    </a:cubicBezTo>
                    <a:cubicBezTo>
                      <a:pt x="223" y="978"/>
                      <a:pt x="229" y="983"/>
                      <a:pt x="232" y="988"/>
                    </a:cubicBezTo>
                    <a:cubicBezTo>
                      <a:pt x="254" y="985"/>
                      <a:pt x="279" y="977"/>
                      <a:pt x="297" y="986"/>
                    </a:cubicBezTo>
                    <a:cubicBezTo>
                      <a:pt x="301" y="985"/>
                      <a:pt x="305" y="983"/>
                      <a:pt x="310" y="982"/>
                    </a:cubicBezTo>
                    <a:cubicBezTo>
                      <a:pt x="315" y="981"/>
                      <a:pt x="322" y="982"/>
                      <a:pt x="327" y="981"/>
                    </a:cubicBezTo>
                    <a:cubicBezTo>
                      <a:pt x="333" y="979"/>
                      <a:pt x="340" y="976"/>
                      <a:pt x="346" y="975"/>
                    </a:cubicBezTo>
                    <a:cubicBezTo>
                      <a:pt x="360" y="972"/>
                      <a:pt x="373" y="972"/>
                      <a:pt x="382" y="981"/>
                    </a:cubicBezTo>
                    <a:cubicBezTo>
                      <a:pt x="390" y="983"/>
                      <a:pt x="397" y="982"/>
                      <a:pt x="404" y="986"/>
                    </a:cubicBezTo>
                    <a:cubicBezTo>
                      <a:pt x="434" y="993"/>
                      <a:pt x="466" y="982"/>
                      <a:pt x="495" y="975"/>
                    </a:cubicBezTo>
                    <a:cubicBezTo>
                      <a:pt x="497" y="973"/>
                      <a:pt x="500" y="973"/>
                      <a:pt x="502" y="971"/>
                    </a:cubicBezTo>
                    <a:cubicBezTo>
                      <a:pt x="504" y="971"/>
                      <a:pt x="503" y="970"/>
                      <a:pt x="503" y="969"/>
                    </a:cubicBezTo>
                    <a:cubicBezTo>
                      <a:pt x="505" y="969"/>
                      <a:pt x="505" y="970"/>
                      <a:pt x="506" y="970"/>
                    </a:cubicBezTo>
                    <a:cubicBezTo>
                      <a:pt x="500" y="977"/>
                      <a:pt x="488" y="979"/>
                      <a:pt x="477" y="982"/>
                    </a:cubicBezTo>
                    <a:cubicBezTo>
                      <a:pt x="484" y="983"/>
                      <a:pt x="492" y="977"/>
                      <a:pt x="497" y="980"/>
                    </a:cubicBezTo>
                    <a:cubicBezTo>
                      <a:pt x="489" y="982"/>
                      <a:pt x="482" y="985"/>
                      <a:pt x="472" y="985"/>
                    </a:cubicBezTo>
                    <a:cubicBezTo>
                      <a:pt x="470" y="985"/>
                      <a:pt x="472" y="984"/>
                      <a:pt x="471" y="984"/>
                    </a:cubicBezTo>
                    <a:cubicBezTo>
                      <a:pt x="463" y="985"/>
                      <a:pt x="454" y="987"/>
                      <a:pt x="446" y="990"/>
                    </a:cubicBezTo>
                    <a:cubicBezTo>
                      <a:pt x="428" y="989"/>
                      <a:pt x="409" y="992"/>
                      <a:pt x="389" y="988"/>
                    </a:cubicBezTo>
                    <a:cubicBezTo>
                      <a:pt x="385" y="988"/>
                      <a:pt x="381" y="986"/>
                      <a:pt x="379" y="983"/>
                    </a:cubicBezTo>
                    <a:cubicBezTo>
                      <a:pt x="376" y="982"/>
                      <a:pt x="372" y="981"/>
                      <a:pt x="369" y="979"/>
                    </a:cubicBezTo>
                    <a:cubicBezTo>
                      <a:pt x="368" y="983"/>
                      <a:pt x="360" y="985"/>
                      <a:pt x="356" y="988"/>
                    </a:cubicBezTo>
                    <a:cubicBezTo>
                      <a:pt x="356" y="987"/>
                      <a:pt x="356" y="986"/>
                      <a:pt x="354" y="987"/>
                    </a:cubicBezTo>
                    <a:cubicBezTo>
                      <a:pt x="353" y="985"/>
                      <a:pt x="356" y="987"/>
                      <a:pt x="356" y="986"/>
                    </a:cubicBezTo>
                    <a:cubicBezTo>
                      <a:pt x="347" y="984"/>
                      <a:pt x="335" y="988"/>
                      <a:pt x="326" y="991"/>
                    </a:cubicBezTo>
                    <a:cubicBezTo>
                      <a:pt x="328" y="992"/>
                      <a:pt x="329" y="991"/>
                      <a:pt x="330" y="992"/>
                    </a:cubicBezTo>
                    <a:cubicBezTo>
                      <a:pt x="323" y="995"/>
                      <a:pt x="315" y="994"/>
                      <a:pt x="304" y="996"/>
                    </a:cubicBezTo>
                    <a:cubicBezTo>
                      <a:pt x="296" y="996"/>
                      <a:pt x="288" y="1000"/>
                      <a:pt x="282" y="996"/>
                    </a:cubicBezTo>
                    <a:cubicBezTo>
                      <a:pt x="280" y="996"/>
                      <a:pt x="280" y="997"/>
                      <a:pt x="279" y="996"/>
                    </a:cubicBezTo>
                    <a:cubicBezTo>
                      <a:pt x="279" y="995"/>
                      <a:pt x="275" y="994"/>
                      <a:pt x="276" y="993"/>
                    </a:cubicBezTo>
                    <a:cubicBezTo>
                      <a:pt x="275" y="993"/>
                      <a:pt x="274" y="993"/>
                      <a:pt x="273" y="993"/>
                    </a:cubicBezTo>
                    <a:cubicBezTo>
                      <a:pt x="269" y="992"/>
                      <a:pt x="265" y="990"/>
                      <a:pt x="262" y="991"/>
                    </a:cubicBezTo>
                    <a:cubicBezTo>
                      <a:pt x="258" y="991"/>
                      <a:pt x="256" y="995"/>
                      <a:pt x="252" y="993"/>
                    </a:cubicBezTo>
                    <a:cubicBezTo>
                      <a:pt x="244" y="999"/>
                      <a:pt x="237" y="990"/>
                      <a:pt x="229" y="995"/>
                    </a:cubicBezTo>
                    <a:cubicBezTo>
                      <a:pt x="227" y="994"/>
                      <a:pt x="223" y="992"/>
                      <a:pt x="224" y="990"/>
                    </a:cubicBezTo>
                    <a:cubicBezTo>
                      <a:pt x="218" y="987"/>
                      <a:pt x="206" y="988"/>
                      <a:pt x="198" y="985"/>
                    </a:cubicBezTo>
                    <a:cubicBezTo>
                      <a:pt x="198" y="987"/>
                      <a:pt x="196" y="986"/>
                      <a:pt x="194" y="986"/>
                    </a:cubicBezTo>
                    <a:cubicBezTo>
                      <a:pt x="194" y="985"/>
                      <a:pt x="197" y="986"/>
                      <a:pt x="196" y="985"/>
                    </a:cubicBezTo>
                    <a:cubicBezTo>
                      <a:pt x="190" y="984"/>
                      <a:pt x="180" y="986"/>
                      <a:pt x="176" y="984"/>
                    </a:cubicBezTo>
                    <a:cubicBezTo>
                      <a:pt x="156" y="982"/>
                      <a:pt x="134" y="989"/>
                      <a:pt x="114" y="992"/>
                    </a:cubicBezTo>
                    <a:cubicBezTo>
                      <a:pt x="95" y="994"/>
                      <a:pt x="77" y="995"/>
                      <a:pt x="58" y="996"/>
                    </a:cubicBezTo>
                    <a:cubicBezTo>
                      <a:pt x="57" y="996"/>
                      <a:pt x="57" y="995"/>
                      <a:pt x="54" y="996"/>
                    </a:cubicBezTo>
                    <a:cubicBezTo>
                      <a:pt x="53" y="996"/>
                      <a:pt x="54" y="996"/>
                      <a:pt x="55" y="996"/>
                    </a:cubicBezTo>
                    <a:cubicBezTo>
                      <a:pt x="51" y="997"/>
                      <a:pt x="45" y="997"/>
                      <a:pt x="43" y="995"/>
                    </a:cubicBezTo>
                    <a:cubicBezTo>
                      <a:pt x="42" y="995"/>
                      <a:pt x="43" y="996"/>
                      <a:pt x="44" y="996"/>
                    </a:cubicBezTo>
                    <a:cubicBezTo>
                      <a:pt x="39" y="999"/>
                      <a:pt x="33" y="998"/>
                      <a:pt x="28" y="999"/>
                    </a:cubicBezTo>
                    <a:cubicBezTo>
                      <a:pt x="19" y="1001"/>
                      <a:pt x="10" y="1003"/>
                      <a:pt x="1" y="1003"/>
                    </a:cubicBezTo>
                    <a:cubicBezTo>
                      <a:pt x="0" y="1001"/>
                      <a:pt x="1" y="1000"/>
                      <a:pt x="1" y="997"/>
                    </a:cubicBezTo>
                    <a:cubicBezTo>
                      <a:pt x="14" y="995"/>
                      <a:pt x="28" y="994"/>
                      <a:pt x="39" y="990"/>
                    </a:cubicBezTo>
                    <a:cubicBezTo>
                      <a:pt x="35" y="989"/>
                      <a:pt x="29" y="993"/>
                      <a:pt x="25" y="992"/>
                    </a:cubicBezTo>
                    <a:cubicBezTo>
                      <a:pt x="25" y="991"/>
                      <a:pt x="24" y="991"/>
                      <a:pt x="25" y="990"/>
                    </a:cubicBezTo>
                    <a:cubicBezTo>
                      <a:pt x="31" y="986"/>
                      <a:pt x="39" y="988"/>
                      <a:pt x="46" y="986"/>
                    </a:cubicBezTo>
                    <a:cubicBezTo>
                      <a:pt x="47" y="986"/>
                      <a:pt x="47" y="985"/>
                      <a:pt x="47" y="985"/>
                    </a:cubicBezTo>
                    <a:cubicBezTo>
                      <a:pt x="52" y="984"/>
                      <a:pt x="60" y="984"/>
                      <a:pt x="67" y="983"/>
                    </a:cubicBezTo>
                    <a:cubicBezTo>
                      <a:pt x="61" y="981"/>
                      <a:pt x="57" y="983"/>
                      <a:pt x="53" y="982"/>
                    </a:cubicBezTo>
                    <a:cubicBezTo>
                      <a:pt x="53" y="982"/>
                      <a:pt x="52" y="982"/>
                      <a:pt x="52" y="981"/>
                    </a:cubicBezTo>
                    <a:cubicBezTo>
                      <a:pt x="54" y="978"/>
                      <a:pt x="60" y="980"/>
                      <a:pt x="65" y="979"/>
                    </a:cubicBezTo>
                    <a:cubicBezTo>
                      <a:pt x="66" y="978"/>
                      <a:pt x="64" y="977"/>
                      <a:pt x="66" y="976"/>
                    </a:cubicBezTo>
                    <a:cubicBezTo>
                      <a:pt x="68" y="975"/>
                      <a:pt x="69" y="973"/>
                      <a:pt x="71" y="972"/>
                    </a:cubicBezTo>
                    <a:cubicBezTo>
                      <a:pt x="91" y="946"/>
                      <a:pt x="110" y="920"/>
                      <a:pt x="131" y="895"/>
                    </a:cubicBezTo>
                    <a:cubicBezTo>
                      <a:pt x="141" y="894"/>
                      <a:pt x="151" y="890"/>
                      <a:pt x="161" y="891"/>
                    </a:cubicBezTo>
                    <a:cubicBezTo>
                      <a:pt x="159" y="895"/>
                      <a:pt x="158" y="899"/>
                      <a:pt x="154" y="900"/>
                    </a:cubicBezTo>
                    <a:cubicBezTo>
                      <a:pt x="153" y="902"/>
                      <a:pt x="151" y="903"/>
                      <a:pt x="151" y="905"/>
                    </a:cubicBezTo>
                    <a:cubicBezTo>
                      <a:pt x="153" y="905"/>
                      <a:pt x="154" y="902"/>
                      <a:pt x="155" y="900"/>
                    </a:cubicBezTo>
                    <a:cubicBezTo>
                      <a:pt x="156" y="901"/>
                      <a:pt x="155" y="903"/>
                      <a:pt x="155" y="904"/>
                    </a:cubicBezTo>
                    <a:cubicBezTo>
                      <a:pt x="159" y="904"/>
                      <a:pt x="161" y="902"/>
                      <a:pt x="166" y="903"/>
                    </a:cubicBezTo>
                    <a:cubicBezTo>
                      <a:pt x="165" y="900"/>
                      <a:pt x="159" y="898"/>
                      <a:pt x="162" y="894"/>
                    </a:cubicBezTo>
                    <a:cubicBezTo>
                      <a:pt x="176" y="896"/>
                      <a:pt x="189" y="896"/>
                      <a:pt x="203" y="896"/>
                    </a:cubicBezTo>
                    <a:cubicBezTo>
                      <a:pt x="204" y="895"/>
                      <a:pt x="204" y="894"/>
                      <a:pt x="205" y="893"/>
                    </a:cubicBezTo>
                    <a:cubicBezTo>
                      <a:pt x="204" y="891"/>
                      <a:pt x="203" y="891"/>
                      <a:pt x="202" y="890"/>
                    </a:cubicBezTo>
                    <a:cubicBezTo>
                      <a:pt x="202" y="882"/>
                      <a:pt x="204" y="871"/>
                      <a:pt x="211" y="867"/>
                    </a:cubicBezTo>
                    <a:cubicBezTo>
                      <a:pt x="219" y="867"/>
                      <a:pt x="224" y="871"/>
                      <a:pt x="229" y="874"/>
                    </a:cubicBezTo>
                    <a:cubicBezTo>
                      <a:pt x="231" y="873"/>
                      <a:pt x="231" y="870"/>
                      <a:pt x="234" y="870"/>
                    </a:cubicBezTo>
                    <a:cubicBezTo>
                      <a:pt x="236" y="863"/>
                      <a:pt x="240" y="857"/>
                      <a:pt x="243" y="849"/>
                    </a:cubicBezTo>
                    <a:cubicBezTo>
                      <a:pt x="245" y="844"/>
                      <a:pt x="247" y="838"/>
                      <a:pt x="249" y="834"/>
                    </a:cubicBezTo>
                    <a:cubicBezTo>
                      <a:pt x="251" y="829"/>
                      <a:pt x="253" y="826"/>
                      <a:pt x="253" y="819"/>
                    </a:cubicBezTo>
                    <a:cubicBezTo>
                      <a:pt x="253" y="802"/>
                      <a:pt x="251" y="787"/>
                      <a:pt x="252" y="771"/>
                    </a:cubicBezTo>
                    <a:cubicBezTo>
                      <a:pt x="254" y="771"/>
                      <a:pt x="252" y="768"/>
                      <a:pt x="254" y="769"/>
                    </a:cubicBezTo>
                    <a:cubicBezTo>
                      <a:pt x="255" y="772"/>
                      <a:pt x="256" y="775"/>
                      <a:pt x="256" y="778"/>
                    </a:cubicBezTo>
                    <a:cubicBezTo>
                      <a:pt x="256" y="777"/>
                      <a:pt x="255" y="777"/>
                      <a:pt x="255" y="775"/>
                    </a:cubicBezTo>
                    <a:cubicBezTo>
                      <a:pt x="251" y="789"/>
                      <a:pt x="255" y="807"/>
                      <a:pt x="255" y="821"/>
                    </a:cubicBezTo>
                    <a:cubicBezTo>
                      <a:pt x="262" y="805"/>
                      <a:pt x="268" y="788"/>
                      <a:pt x="275" y="772"/>
                    </a:cubicBezTo>
                    <a:cubicBezTo>
                      <a:pt x="276" y="772"/>
                      <a:pt x="275" y="773"/>
                      <a:pt x="276" y="774"/>
                    </a:cubicBezTo>
                    <a:cubicBezTo>
                      <a:pt x="277" y="773"/>
                      <a:pt x="275" y="770"/>
                      <a:pt x="277" y="768"/>
                    </a:cubicBezTo>
                    <a:cubicBezTo>
                      <a:pt x="271" y="766"/>
                      <a:pt x="262" y="768"/>
                      <a:pt x="258" y="765"/>
                    </a:cubicBezTo>
                    <a:cubicBezTo>
                      <a:pt x="265" y="765"/>
                      <a:pt x="271" y="765"/>
                      <a:pt x="277" y="767"/>
                    </a:cubicBezTo>
                    <a:cubicBezTo>
                      <a:pt x="279" y="766"/>
                      <a:pt x="278" y="763"/>
                      <a:pt x="280" y="762"/>
                    </a:cubicBezTo>
                    <a:cubicBezTo>
                      <a:pt x="277" y="762"/>
                      <a:pt x="274" y="759"/>
                      <a:pt x="272" y="762"/>
                    </a:cubicBezTo>
                    <a:cubicBezTo>
                      <a:pt x="270" y="762"/>
                      <a:pt x="270" y="761"/>
                      <a:pt x="271" y="760"/>
                    </a:cubicBezTo>
                    <a:cubicBezTo>
                      <a:pt x="248" y="757"/>
                      <a:pt x="219" y="753"/>
                      <a:pt x="197" y="750"/>
                    </a:cubicBezTo>
                    <a:cubicBezTo>
                      <a:pt x="197" y="753"/>
                      <a:pt x="200" y="751"/>
                      <a:pt x="202" y="751"/>
                    </a:cubicBezTo>
                    <a:cubicBezTo>
                      <a:pt x="208" y="752"/>
                      <a:pt x="217" y="753"/>
                      <a:pt x="221" y="755"/>
                    </a:cubicBezTo>
                    <a:cubicBezTo>
                      <a:pt x="223" y="755"/>
                      <a:pt x="226" y="754"/>
                      <a:pt x="226" y="756"/>
                    </a:cubicBezTo>
                    <a:cubicBezTo>
                      <a:pt x="216" y="756"/>
                      <a:pt x="199" y="751"/>
                      <a:pt x="189" y="753"/>
                    </a:cubicBezTo>
                    <a:cubicBezTo>
                      <a:pt x="186" y="749"/>
                      <a:pt x="179" y="751"/>
                      <a:pt x="175" y="748"/>
                    </a:cubicBezTo>
                    <a:cubicBezTo>
                      <a:pt x="174" y="749"/>
                      <a:pt x="174" y="749"/>
                      <a:pt x="173" y="750"/>
                    </a:cubicBezTo>
                    <a:cubicBezTo>
                      <a:pt x="172" y="750"/>
                      <a:pt x="173" y="748"/>
                      <a:pt x="173" y="747"/>
                    </a:cubicBezTo>
                    <a:cubicBezTo>
                      <a:pt x="168" y="747"/>
                      <a:pt x="165" y="747"/>
                      <a:pt x="161" y="747"/>
                    </a:cubicBezTo>
                    <a:cubicBezTo>
                      <a:pt x="160" y="749"/>
                      <a:pt x="160" y="750"/>
                      <a:pt x="157" y="750"/>
                    </a:cubicBezTo>
                    <a:cubicBezTo>
                      <a:pt x="156" y="749"/>
                      <a:pt x="157" y="749"/>
                      <a:pt x="157" y="748"/>
                    </a:cubicBezTo>
                    <a:cubicBezTo>
                      <a:pt x="154" y="749"/>
                      <a:pt x="152" y="747"/>
                      <a:pt x="150" y="749"/>
                    </a:cubicBezTo>
                    <a:cubicBezTo>
                      <a:pt x="150" y="751"/>
                      <a:pt x="154" y="750"/>
                      <a:pt x="153" y="751"/>
                    </a:cubicBezTo>
                    <a:cubicBezTo>
                      <a:pt x="153" y="753"/>
                      <a:pt x="151" y="751"/>
                      <a:pt x="151" y="750"/>
                    </a:cubicBezTo>
                    <a:cubicBezTo>
                      <a:pt x="141" y="751"/>
                      <a:pt x="130" y="750"/>
                      <a:pt x="119" y="750"/>
                    </a:cubicBezTo>
                    <a:cubicBezTo>
                      <a:pt x="119" y="745"/>
                      <a:pt x="125" y="748"/>
                      <a:pt x="130" y="748"/>
                    </a:cubicBezTo>
                    <a:cubicBezTo>
                      <a:pt x="136" y="749"/>
                      <a:pt x="144" y="747"/>
                      <a:pt x="149" y="749"/>
                    </a:cubicBezTo>
                    <a:cubicBezTo>
                      <a:pt x="150" y="749"/>
                      <a:pt x="148" y="747"/>
                      <a:pt x="149" y="746"/>
                    </a:cubicBezTo>
                    <a:cubicBezTo>
                      <a:pt x="151" y="745"/>
                      <a:pt x="153" y="743"/>
                      <a:pt x="152" y="740"/>
                    </a:cubicBezTo>
                    <a:cubicBezTo>
                      <a:pt x="151" y="739"/>
                      <a:pt x="148" y="739"/>
                      <a:pt x="146" y="738"/>
                    </a:cubicBezTo>
                    <a:cubicBezTo>
                      <a:pt x="146" y="737"/>
                      <a:pt x="147" y="736"/>
                      <a:pt x="146" y="736"/>
                    </a:cubicBezTo>
                    <a:cubicBezTo>
                      <a:pt x="148" y="734"/>
                      <a:pt x="150" y="737"/>
                      <a:pt x="152" y="737"/>
                    </a:cubicBezTo>
                    <a:cubicBezTo>
                      <a:pt x="154" y="736"/>
                      <a:pt x="156" y="733"/>
                      <a:pt x="158" y="735"/>
                    </a:cubicBezTo>
                    <a:cubicBezTo>
                      <a:pt x="158" y="734"/>
                      <a:pt x="161" y="733"/>
                      <a:pt x="158" y="733"/>
                    </a:cubicBezTo>
                    <a:cubicBezTo>
                      <a:pt x="159" y="732"/>
                      <a:pt x="162" y="732"/>
                      <a:pt x="162" y="733"/>
                    </a:cubicBezTo>
                    <a:cubicBezTo>
                      <a:pt x="163" y="735"/>
                      <a:pt x="161" y="735"/>
                      <a:pt x="161" y="736"/>
                    </a:cubicBezTo>
                    <a:cubicBezTo>
                      <a:pt x="172" y="737"/>
                      <a:pt x="181" y="740"/>
                      <a:pt x="192" y="740"/>
                    </a:cubicBezTo>
                    <a:cubicBezTo>
                      <a:pt x="194" y="737"/>
                      <a:pt x="196" y="733"/>
                      <a:pt x="197" y="729"/>
                    </a:cubicBezTo>
                    <a:cubicBezTo>
                      <a:pt x="197" y="728"/>
                      <a:pt x="195" y="728"/>
                      <a:pt x="195" y="727"/>
                    </a:cubicBezTo>
                    <a:cubicBezTo>
                      <a:pt x="202" y="703"/>
                      <a:pt x="214" y="684"/>
                      <a:pt x="223" y="661"/>
                    </a:cubicBezTo>
                    <a:cubicBezTo>
                      <a:pt x="229" y="644"/>
                      <a:pt x="237" y="629"/>
                      <a:pt x="243" y="612"/>
                    </a:cubicBezTo>
                    <a:cubicBezTo>
                      <a:pt x="263" y="578"/>
                      <a:pt x="273" y="538"/>
                      <a:pt x="292" y="504"/>
                    </a:cubicBezTo>
                    <a:cubicBezTo>
                      <a:pt x="292" y="509"/>
                      <a:pt x="287" y="512"/>
                      <a:pt x="287" y="517"/>
                    </a:cubicBezTo>
                    <a:cubicBezTo>
                      <a:pt x="286" y="519"/>
                      <a:pt x="284" y="521"/>
                      <a:pt x="284" y="524"/>
                    </a:cubicBezTo>
                    <a:cubicBezTo>
                      <a:pt x="284" y="524"/>
                      <a:pt x="283" y="525"/>
                      <a:pt x="282" y="526"/>
                    </a:cubicBezTo>
                    <a:cubicBezTo>
                      <a:pt x="282" y="531"/>
                      <a:pt x="277" y="536"/>
                      <a:pt x="278" y="540"/>
                    </a:cubicBezTo>
                    <a:cubicBezTo>
                      <a:pt x="273" y="548"/>
                      <a:pt x="272" y="557"/>
                      <a:pt x="268" y="563"/>
                    </a:cubicBezTo>
                    <a:cubicBezTo>
                      <a:pt x="268" y="567"/>
                      <a:pt x="266" y="572"/>
                      <a:pt x="263" y="575"/>
                    </a:cubicBezTo>
                    <a:cubicBezTo>
                      <a:pt x="259" y="586"/>
                      <a:pt x="253" y="594"/>
                      <a:pt x="249" y="605"/>
                    </a:cubicBezTo>
                    <a:cubicBezTo>
                      <a:pt x="249" y="606"/>
                      <a:pt x="251" y="605"/>
                      <a:pt x="250" y="607"/>
                    </a:cubicBezTo>
                    <a:cubicBezTo>
                      <a:pt x="248" y="608"/>
                      <a:pt x="250" y="607"/>
                      <a:pt x="249" y="606"/>
                    </a:cubicBezTo>
                    <a:cubicBezTo>
                      <a:pt x="246" y="609"/>
                      <a:pt x="245" y="612"/>
                      <a:pt x="244" y="615"/>
                    </a:cubicBezTo>
                    <a:cubicBezTo>
                      <a:pt x="246" y="615"/>
                      <a:pt x="246" y="613"/>
                      <a:pt x="247" y="612"/>
                    </a:cubicBezTo>
                    <a:cubicBezTo>
                      <a:pt x="247" y="613"/>
                      <a:pt x="246" y="616"/>
                      <a:pt x="245" y="618"/>
                    </a:cubicBezTo>
                    <a:cubicBezTo>
                      <a:pt x="244" y="617"/>
                      <a:pt x="242" y="617"/>
                      <a:pt x="243" y="619"/>
                    </a:cubicBezTo>
                    <a:cubicBezTo>
                      <a:pt x="244" y="620"/>
                      <a:pt x="244" y="619"/>
                      <a:pt x="244" y="618"/>
                    </a:cubicBezTo>
                    <a:cubicBezTo>
                      <a:pt x="245" y="621"/>
                      <a:pt x="242" y="624"/>
                      <a:pt x="240" y="623"/>
                    </a:cubicBezTo>
                    <a:cubicBezTo>
                      <a:pt x="240" y="625"/>
                      <a:pt x="241" y="625"/>
                      <a:pt x="241" y="627"/>
                    </a:cubicBezTo>
                    <a:cubicBezTo>
                      <a:pt x="241" y="628"/>
                      <a:pt x="239" y="626"/>
                      <a:pt x="239" y="628"/>
                    </a:cubicBezTo>
                    <a:cubicBezTo>
                      <a:pt x="239" y="629"/>
                      <a:pt x="239" y="627"/>
                      <a:pt x="240" y="628"/>
                    </a:cubicBezTo>
                    <a:cubicBezTo>
                      <a:pt x="239" y="631"/>
                      <a:pt x="239" y="634"/>
                      <a:pt x="236" y="635"/>
                    </a:cubicBezTo>
                    <a:cubicBezTo>
                      <a:pt x="237" y="638"/>
                      <a:pt x="235" y="642"/>
                      <a:pt x="233" y="644"/>
                    </a:cubicBezTo>
                    <a:cubicBezTo>
                      <a:pt x="229" y="658"/>
                      <a:pt x="223" y="669"/>
                      <a:pt x="219" y="680"/>
                    </a:cubicBezTo>
                    <a:cubicBezTo>
                      <a:pt x="222" y="678"/>
                      <a:pt x="222" y="673"/>
                      <a:pt x="225" y="671"/>
                    </a:cubicBezTo>
                    <a:cubicBezTo>
                      <a:pt x="227" y="674"/>
                      <a:pt x="224" y="677"/>
                      <a:pt x="223" y="680"/>
                    </a:cubicBezTo>
                    <a:cubicBezTo>
                      <a:pt x="219" y="686"/>
                      <a:pt x="217" y="694"/>
                      <a:pt x="214" y="700"/>
                    </a:cubicBezTo>
                    <a:cubicBezTo>
                      <a:pt x="214" y="701"/>
                      <a:pt x="214" y="702"/>
                      <a:pt x="214" y="703"/>
                    </a:cubicBezTo>
                    <a:cubicBezTo>
                      <a:pt x="210" y="709"/>
                      <a:pt x="207" y="717"/>
                      <a:pt x="206" y="723"/>
                    </a:cubicBezTo>
                    <a:cubicBezTo>
                      <a:pt x="203" y="728"/>
                      <a:pt x="201" y="735"/>
                      <a:pt x="198" y="740"/>
                    </a:cubicBezTo>
                    <a:cubicBezTo>
                      <a:pt x="200" y="740"/>
                      <a:pt x="201" y="741"/>
                      <a:pt x="204" y="741"/>
                    </a:cubicBezTo>
                    <a:cubicBezTo>
                      <a:pt x="217" y="711"/>
                      <a:pt x="234" y="684"/>
                      <a:pt x="245" y="651"/>
                    </a:cubicBezTo>
                    <a:cubicBezTo>
                      <a:pt x="246" y="652"/>
                      <a:pt x="246" y="650"/>
                      <a:pt x="247" y="651"/>
                    </a:cubicBezTo>
                    <a:cubicBezTo>
                      <a:pt x="247" y="651"/>
                      <a:pt x="247" y="651"/>
                      <a:pt x="247" y="652"/>
                    </a:cubicBezTo>
                    <a:cubicBezTo>
                      <a:pt x="259" y="628"/>
                      <a:pt x="268" y="598"/>
                      <a:pt x="279" y="573"/>
                    </a:cubicBezTo>
                    <a:cubicBezTo>
                      <a:pt x="280" y="568"/>
                      <a:pt x="282" y="562"/>
                      <a:pt x="284" y="558"/>
                    </a:cubicBezTo>
                    <a:cubicBezTo>
                      <a:pt x="286" y="547"/>
                      <a:pt x="293" y="535"/>
                      <a:pt x="296" y="523"/>
                    </a:cubicBezTo>
                    <a:cubicBezTo>
                      <a:pt x="298" y="519"/>
                      <a:pt x="298" y="515"/>
                      <a:pt x="300" y="513"/>
                    </a:cubicBezTo>
                    <a:cubicBezTo>
                      <a:pt x="300" y="517"/>
                      <a:pt x="298" y="524"/>
                      <a:pt x="295" y="527"/>
                    </a:cubicBezTo>
                    <a:cubicBezTo>
                      <a:pt x="296" y="528"/>
                      <a:pt x="296" y="528"/>
                      <a:pt x="295" y="530"/>
                    </a:cubicBezTo>
                    <a:cubicBezTo>
                      <a:pt x="287" y="554"/>
                      <a:pt x="278" y="576"/>
                      <a:pt x="271" y="600"/>
                    </a:cubicBezTo>
                    <a:cubicBezTo>
                      <a:pt x="267" y="604"/>
                      <a:pt x="267" y="610"/>
                      <a:pt x="264" y="614"/>
                    </a:cubicBezTo>
                    <a:cubicBezTo>
                      <a:pt x="264" y="617"/>
                      <a:pt x="263" y="620"/>
                      <a:pt x="262" y="622"/>
                    </a:cubicBezTo>
                    <a:cubicBezTo>
                      <a:pt x="249" y="652"/>
                      <a:pt x="236" y="680"/>
                      <a:pt x="222" y="707"/>
                    </a:cubicBezTo>
                    <a:cubicBezTo>
                      <a:pt x="221" y="715"/>
                      <a:pt x="215" y="723"/>
                      <a:pt x="213" y="732"/>
                    </a:cubicBezTo>
                    <a:cubicBezTo>
                      <a:pt x="213" y="734"/>
                      <a:pt x="214" y="731"/>
                      <a:pt x="215" y="732"/>
                    </a:cubicBezTo>
                    <a:cubicBezTo>
                      <a:pt x="214" y="735"/>
                      <a:pt x="213" y="737"/>
                      <a:pt x="210" y="738"/>
                    </a:cubicBezTo>
                    <a:cubicBezTo>
                      <a:pt x="209" y="734"/>
                      <a:pt x="212" y="731"/>
                      <a:pt x="213" y="727"/>
                    </a:cubicBezTo>
                    <a:cubicBezTo>
                      <a:pt x="209" y="731"/>
                      <a:pt x="208" y="737"/>
                      <a:pt x="205" y="741"/>
                    </a:cubicBezTo>
                    <a:cubicBezTo>
                      <a:pt x="211" y="742"/>
                      <a:pt x="215" y="742"/>
                      <a:pt x="222" y="743"/>
                    </a:cubicBezTo>
                    <a:cubicBezTo>
                      <a:pt x="228" y="723"/>
                      <a:pt x="237" y="707"/>
                      <a:pt x="243" y="686"/>
                    </a:cubicBezTo>
                    <a:cubicBezTo>
                      <a:pt x="246" y="681"/>
                      <a:pt x="247" y="674"/>
                      <a:pt x="251" y="669"/>
                    </a:cubicBezTo>
                    <a:cubicBezTo>
                      <a:pt x="250" y="676"/>
                      <a:pt x="246" y="685"/>
                      <a:pt x="243" y="691"/>
                    </a:cubicBezTo>
                    <a:cubicBezTo>
                      <a:pt x="237" y="710"/>
                      <a:pt x="230" y="725"/>
                      <a:pt x="224" y="743"/>
                    </a:cubicBezTo>
                    <a:cubicBezTo>
                      <a:pt x="226" y="743"/>
                      <a:pt x="233" y="745"/>
                      <a:pt x="236" y="744"/>
                    </a:cubicBezTo>
                    <a:cubicBezTo>
                      <a:pt x="238" y="741"/>
                      <a:pt x="238" y="735"/>
                      <a:pt x="241" y="732"/>
                    </a:cubicBezTo>
                    <a:cubicBezTo>
                      <a:pt x="240" y="730"/>
                      <a:pt x="242" y="730"/>
                      <a:pt x="242" y="728"/>
                    </a:cubicBezTo>
                    <a:cubicBezTo>
                      <a:pt x="249" y="713"/>
                      <a:pt x="254" y="695"/>
                      <a:pt x="260" y="679"/>
                    </a:cubicBezTo>
                    <a:cubicBezTo>
                      <a:pt x="261" y="677"/>
                      <a:pt x="262" y="673"/>
                      <a:pt x="264" y="673"/>
                    </a:cubicBezTo>
                    <a:cubicBezTo>
                      <a:pt x="257" y="697"/>
                      <a:pt x="247" y="720"/>
                      <a:pt x="238" y="744"/>
                    </a:cubicBezTo>
                    <a:cubicBezTo>
                      <a:pt x="242" y="745"/>
                      <a:pt x="248" y="747"/>
                      <a:pt x="252" y="746"/>
                    </a:cubicBezTo>
                    <a:cubicBezTo>
                      <a:pt x="252" y="741"/>
                      <a:pt x="257" y="735"/>
                      <a:pt x="258" y="730"/>
                    </a:cubicBezTo>
                    <a:cubicBezTo>
                      <a:pt x="261" y="726"/>
                      <a:pt x="262" y="718"/>
                      <a:pt x="264" y="712"/>
                    </a:cubicBezTo>
                    <a:cubicBezTo>
                      <a:pt x="265" y="711"/>
                      <a:pt x="266" y="710"/>
                      <a:pt x="267" y="709"/>
                    </a:cubicBezTo>
                    <a:cubicBezTo>
                      <a:pt x="268" y="705"/>
                      <a:pt x="269" y="700"/>
                      <a:pt x="271" y="695"/>
                    </a:cubicBezTo>
                    <a:cubicBezTo>
                      <a:pt x="272" y="690"/>
                      <a:pt x="273" y="686"/>
                      <a:pt x="276" y="682"/>
                    </a:cubicBezTo>
                    <a:cubicBezTo>
                      <a:pt x="275" y="681"/>
                      <a:pt x="274" y="680"/>
                      <a:pt x="275" y="679"/>
                    </a:cubicBezTo>
                    <a:cubicBezTo>
                      <a:pt x="275" y="678"/>
                      <a:pt x="277" y="678"/>
                      <a:pt x="277" y="678"/>
                    </a:cubicBezTo>
                    <a:cubicBezTo>
                      <a:pt x="276" y="696"/>
                      <a:pt x="265" y="712"/>
                      <a:pt x="261" y="728"/>
                    </a:cubicBezTo>
                    <a:cubicBezTo>
                      <a:pt x="259" y="730"/>
                      <a:pt x="259" y="733"/>
                      <a:pt x="258" y="736"/>
                    </a:cubicBezTo>
                    <a:cubicBezTo>
                      <a:pt x="261" y="733"/>
                      <a:pt x="262" y="727"/>
                      <a:pt x="264" y="723"/>
                    </a:cubicBezTo>
                    <a:cubicBezTo>
                      <a:pt x="265" y="723"/>
                      <a:pt x="266" y="723"/>
                      <a:pt x="266" y="722"/>
                    </a:cubicBezTo>
                    <a:cubicBezTo>
                      <a:pt x="267" y="721"/>
                      <a:pt x="267" y="719"/>
                      <a:pt x="268" y="717"/>
                    </a:cubicBezTo>
                    <a:cubicBezTo>
                      <a:pt x="269" y="716"/>
                      <a:pt x="271" y="714"/>
                      <a:pt x="271" y="713"/>
                    </a:cubicBezTo>
                    <a:cubicBezTo>
                      <a:pt x="272" y="711"/>
                      <a:pt x="272" y="709"/>
                      <a:pt x="273" y="708"/>
                    </a:cubicBezTo>
                    <a:cubicBezTo>
                      <a:pt x="273" y="707"/>
                      <a:pt x="275" y="708"/>
                      <a:pt x="274" y="706"/>
                    </a:cubicBezTo>
                    <a:cubicBezTo>
                      <a:pt x="276" y="706"/>
                      <a:pt x="275" y="707"/>
                      <a:pt x="275" y="708"/>
                    </a:cubicBezTo>
                    <a:cubicBezTo>
                      <a:pt x="268" y="720"/>
                      <a:pt x="261" y="735"/>
                      <a:pt x="254" y="746"/>
                    </a:cubicBezTo>
                    <a:cubicBezTo>
                      <a:pt x="259" y="749"/>
                      <a:pt x="264" y="748"/>
                      <a:pt x="269" y="750"/>
                    </a:cubicBezTo>
                    <a:cubicBezTo>
                      <a:pt x="274" y="728"/>
                      <a:pt x="283" y="707"/>
                      <a:pt x="289" y="685"/>
                    </a:cubicBezTo>
                    <a:cubicBezTo>
                      <a:pt x="286" y="686"/>
                      <a:pt x="286" y="690"/>
                      <a:pt x="283" y="691"/>
                    </a:cubicBezTo>
                    <a:cubicBezTo>
                      <a:pt x="283" y="695"/>
                      <a:pt x="280" y="698"/>
                      <a:pt x="278" y="701"/>
                    </a:cubicBezTo>
                    <a:cubicBezTo>
                      <a:pt x="277" y="702"/>
                      <a:pt x="277" y="705"/>
                      <a:pt x="275" y="705"/>
                    </a:cubicBezTo>
                    <a:cubicBezTo>
                      <a:pt x="280" y="698"/>
                      <a:pt x="282" y="687"/>
                      <a:pt x="290" y="682"/>
                    </a:cubicBezTo>
                    <a:cubicBezTo>
                      <a:pt x="291" y="685"/>
                      <a:pt x="290" y="689"/>
                      <a:pt x="289" y="693"/>
                    </a:cubicBezTo>
                    <a:cubicBezTo>
                      <a:pt x="286" y="702"/>
                      <a:pt x="283" y="712"/>
                      <a:pt x="281" y="720"/>
                    </a:cubicBezTo>
                    <a:cubicBezTo>
                      <a:pt x="280" y="721"/>
                      <a:pt x="280" y="723"/>
                      <a:pt x="278" y="724"/>
                    </a:cubicBezTo>
                    <a:cubicBezTo>
                      <a:pt x="277" y="732"/>
                      <a:pt x="272" y="742"/>
                      <a:pt x="271" y="749"/>
                    </a:cubicBezTo>
                    <a:cubicBezTo>
                      <a:pt x="274" y="751"/>
                      <a:pt x="280" y="751"/>
                      <a:pt x="284" y="752"/>
                    </a:cubicBezTo>
                    <a:cubicBezTo>
                      <a:pt x="293" y="734"/>
                      <a:pt x="303" y="713"/>
                      <a:pt x="313" y="696"/>
                    </a:cubicBezTo>
                    <a:cubicBezTo>
                      <a:pt x="324" y="673"/>
                      <a:pt x="334" y="651"/>
                      <a:pt x="346" y="630"/>
                    </a:cubicBezTo>
                    <a:cubicBezTo>
                      <a:pt x="350" y="617"/>
                      <a:pt x="358" y="607"/>
                      <a:pt x="361" y="594"/>
                    </a:cubicBezTo>
                    <a:cubicBezTo>
                      <a:pt x="370" y="575"/>
                      <a:pt x="379" y="557"/>
                      <a:pt x="388" y="539"/>
                    </a:cubicBezTo>
                    <a:cubicBezTo>
                      <a:pt x="402" y="508"/>
                      <a:pt x="417" y="479"/>
                      <a:pt x="433" y="450"/>
                    </a:cubicBezTo>
                    <a:cubicBezTo>
                      <a:pt x="445" y="424"/>
                      <a:pt x="456" y="395"/>
                      <a:pt x="470" y="370"/>
                    </a:cubicBezTo>
                    <a:cubicBezTo>
                      <a:pt x="469" y="366"/>
                      <a:pt x="472" y="365"/>
                      <a:pt x="473" y="362"/>
                    </a:cubicBezTo>
                    <a:cubicBezTo>
                      <a:pt x="474" y="362"/>
                      <a:pt x="475" y="361"/>
                      <a:pt x="476" y="361"/>
                    </a:cubicBezTo>
                    <a:cubicBezTo>
                      <a:pt x="478" y="337"/>
                      <a:pt x="481" y="311"/>
                      <a:pt x="482" y="288"/>
                    </a:cubicBezTo>
                    <a:cubicBezTo>
                      <a:pt x="478" y="290"/>
                      <a:pt x="477" y="294"/>
                      <a:pt x="473" y="296"/>
                    </a:cubicBezTo>
                    <a:cubicBezTo>
                      <a:pt x="474" y="297"/>
                      <a:pt x="472" y="297"/>
                      <a:pt x="473" y="298"/>
                    </a:cubicBezTo>
                    <a:cubicBezTo>
                      <a:pt x="461" y="312"/>
                      <a:pt x="448" y="325"/>
                      <a:pt x="437" y="339"/>
                    </a:cubicBezTo>
                    <a:cubicBezTo>
                      <a:pt x="422" y="356"/>
                      <a:pt x="407" y="374"/>
                      <a:pt x="393" y="391"/>
                    </a:cubicBezTo>
                    <a:cubicBezTo>
                      <a:pt x="392" y="394"/>
                      <a:pt x="390" y="398"/>
                      <a:pt x="388" y="397"/>
                    </a:cubicBezTo>
                    <a:cubicBezTo>
                      <a:pt x="388" y="394"/>
                      <a:pt x="391" y="391"/>
                      <a:pt x="393" y="389"/>
                    </a:cubicBezTo>
                    <a:cubicBezTo>
                      <a:pt x="399" y="380"/>
                      <a:pt x="408" y="372"/>
                      <a:pt x="414" y="363"/>
                    </a:cubicBezTo>
                    <a:cubicBezTo>
                      <a:pt x="424" y="352"/>
                      <a:pt x="434" y="341"/>
                      <a:pt x="443" y="329"/>
                    </a:cubicBezTo>
                    <a:cubicBezTo>
                      <a:pt x="449" y="324"/>
                      <a:pt x="453" y="316"/>
                      <a:pt x="459" y="312"/>
                    </a:cubicBezTo>
                    <a:cubicBezTo>
                      <a:pt x="467" y="303"/>
                      <a:pt x="473" y="293"/>
                      <a:pt x="482" y="286"/>
                    </a:cubicBezTo>
                    <a:cubicBezTo>
                      <a:pt x="483" y="272"/>
                      <a:pt x="483" y="262"/>
                      <a:pt x="482" y="251"/>
                    </a:cubicBezTo>
                    <a:cubicBezTo>
                      <a:pt x="480" y="249"/>
                      <a:pt x="480" y="253"/>
                      <a:pt x="478" y="251"/>
                    </a:cubicBezTo>
                    <a:cubicBezTo>
                      <a:pt x="483" y="250"/>
                      <a:pt x="483" y="244"/>
                      <a:pt x="483" y="239"/>
                    </a:cubicBezTo>
                    <a:cubicBezTo>
                      <a:pt x="484" y="238"/>
                      <a:pt x="484" y="240"/>
                      <a:pt x="485" y="240"/>
                    </a:cubicBezTo>
                    <a:cubicBezTo>
                      <a:pt x="485" y="238"/>
                      <a:pt x="484" y="238"/>
                      <a:pt x="484" y="238"/>
                    </a:cubicBezTo>
                    <a:cubicBezTo>
                      <a:pt x="485" y="229"/>
                      <a:pt x="482" y="218"/>
                      <a:pt x="482" y="211"/>
                    </a:cubicBezTo>
                    <a:cubicBezTo>
                      <a:pt x="458" y="231"/>
                      <a:pt x="437" y="258"/>
                      <a:pt x="414" y="282"/>
                    </a:cubicBezTo>
                    <a:cubicBezTo>
                      <a:pt x="414" y="278"/>
                      <a:pt x="420" y="275"/>
                      <a:pt x="423" y="270"/>
                    </a:cubicBezTo>
                    <a:cubicBezTo>
                      <a:pt x="433" y="259"/>
                      <a:pt x="444" y="247"/>
                      <a:pt x="455" y="236"/>
                    </a:cubicBezTo>
                    <a:cubicBezTo>
                      <a:pt x="458" y="232"/>
                      <a:pt x="461" y="229"/>
                      <a:pt x="465" y="225"/>
                    </a:cubicBezTo>
                    <a:cubicBezTo>
                      <a:pt x="470" y="219"/>
                      <a:pt x="475" y="213"/>
                      <a:pt x="482" y="209"/>
                    </a:cubicBezTo>
                    <a:cubicBezTo>
                      <a:pt x="483" y="205"/>
                      <a:pt x="483" y="201"/>
                      <a:pt x="483" y="195"/>
                    </a:cubicBezTo>
                    <a:cubicBezTo>
                      <a:pt x="479" y="196"/>
                      <a:pt x="478" y="196"/>
                      <a:pt x="476" y="198"/>
                    </a:cubicBezTo>
                    <a:cubicBezTo>
                      <a:pt x="477" y="200"/>
                      <a:pt x="478" y="198"/>
                      <a:pt x="479" y="199"/>
                    </a:cubicBezTo>
                    <a:cubicBezTo>
                      <a:pt x="477" y="199"/>
                      <a:pt x="477" y="200"/>
                      <a:pt x="476" y="201"/>
                    </a:cubicBezTo>
                    <a:cubicBezTo>
                      <a:pt x="475" y="201"/>
                      <a:pt x="475" y="200"/>
                      <a:pt x="476" y="199"/>
                    </a:cubicBezTo>
                    <a:cubicBezTo>
                      <a:pt x="474" y="199"/>
                      <a:pt x="472" y="203"/>
                      <a:pt x="470" y="204"/>
                    </a:cubicBezTo>
                    <a:cubicBezTo>
                      <a:pt x="469" y="201"/>
                      <a:pt x="472" y="201"/>
                      <a:pt x="474" y="198"/>
                    </a:cubicBezTo>
                    <a:cubicBezTo>
                      <a:pt x="474" y="198"/>
                      <a:pt x="474" y="197"/>
                      <a:pt x="475" y="196"/>
                    </a:cubicBezTo>
                    <a:cubicBezTo>
                      <a:pt x="476" y="195"/>
                      <a:pt x="477" y="195"/>
                      <a:pt x="479" y="194"/>
                    </a:cubicBezTo>
                    <a:cubicBezTo>
                      <a:pt x="480" y="193"/>
                      <a:pt x="480" y="190"/>
                      <a:pt x="483" y="191"/>
                    </a:cubicBezTo>
                    <a:cubicBezTo>
                      <a:pt x="484" y="172"/>
                      <a:pt x="481" y="157"/>
                      <a:pt x="483" y="139"/>
                    </a:cubicBezTo>
                    <a:cubicBezTo>
                      <a:pt x="485" y="140"/>
                      <a:pt x="486" y="137"/>
                      <a:pt x="486" y="136"/>
                    </a:cubicBezTo>
                    <a:cubicBezTo>
                      <a:pt x="488" y="137"/>
                      <a:pt x="486" y="137"/>
                      <a:pt x="488" y="139"/>
                    </a:cubicBezTo>
                    <a:cubicBezTo>
                      <a:pt x="488" y="140"/>
                      <a:pt x="488" y="142"/>
                      <a:pt x="488" y="142"/>
                    </a:cubicBezTo>
                    <a:cubicBezTo>
                      <a:pt x="491" y="151"/>
                      <a:pt x="487" y="159"/>
                      <a:pt x="490" y="165"/>
                    </a:cubicBezTo>
                    <a:cubicBezTo>
                      <a:pt x="489" y="166"/>
                      <a:pt x="488" y="167"/>
                      <a:pt x="489" y="168"/>
                    </a:cubicBezTo>
                    <a:cubicBezTo>
                      <a:pt x="489" y="178"/>
                      <a:pt x="490" y="185"/>
                      <a:pt x="490" y="194"/>
                    </a:cubicBezTo>
                    <a:cubicBezTo>
                      <a:pt x="492" y="194"/>
                      <a:pt x="492" y="199"/>
                      <a:pt x="492" y="201"/>
                    </a:cubicBezTo>
                    <a:cubicBezTo>
                      <a:pt x="494" y="185"/>
                      <a:pt x="494" y="170"/>
                      <a:pt x="494" y="155"/>
                    </a:cubicBezTo>
                    <a:cubicBezTo>
                      <a:pt x="493" y="154"/>
                      <a:pt x="492" y="155"/>
                      <a:pt x="492" y="154"/>
                    </a:cubicBezTo>
                    <a:cubicBezTo>
                      <a:pt x="489" y="126"/>
                      <a:pt x="495" y="94"/>
                      <a:pt x="493" y="60"/>
                    </a:cubicBezTo>
                    <a:cubicBezTo>
                      <a:pt x="490" y="72"/>
                      <a:pt x="494" y="83"/>
                      <a:pt x="490" y="92"/>
                    </a:cubicBezTo>
                    <a:cubicBezTo>
                      <a:pt x="490" y="91"/>
                      <a:pt x="490" y="91"/>
                      <a:pt x="490" y="90"/>
                    </a:cubicBezTo>
                    <a:cubicBezTo>
                      <a:pt x="484" y="105"/>
                      <a:pt x="489" y="120"/>
                      <a:pt x="486" y="135"/>
                    </a:cubicBezTo>
                    <a:cubicBezTo>
                      <a:pt x="481" y="133"/>
                      <a:pt x="481" y="124"/>
                      <a:pt x="482" y="119"/>
                    </a:cubicBezTo>
                    <a:cubicBezTo>
                      <a:pt x="483" y="119"/>
                      <a:pt x="483" y="121"/>
                      <a:pt x="483" y="121"/>
                    </a:cubicBezTo>
                    <a:cubicBezTo>
                      <a:pt x="485" y="108"/>
                      <a:pt x="482" y="95"/>
                      <a:pt x="484" y="83"/>
                    </a:cubicBezTo>
                    <a:cubicBezTo>
                      <a:pt x="485" y="82"/>
                      <a:pt x="486" y="82"/>
                      <a:pt x="487" y="81"/>
                    </a:cubicBezTo>
                    <a:cubicBezTo>
                      <a:pt x="486" y="78"/>
                      <a:pt x="487" y="73"/>
                      <a:pt x="487" y="70"/>
                    </a:cubicBezTo>
                    <a:cubicBezTo>
                      <a:pt x="485" y="70"/>
                      <a:pt x="485" y="73"/>
                      <a:pt x="483" y="73"/>
                    </a:cubicBezTo>
                    <a:cubicBezTo>
                      <a:pt x="481" y="80"/>
                      <a:pt x="476" y="84"/>
                      <a:pt x="475" y="92"/>
                    </a:cubicBezTo>
                    <a:cubicBezTo>
                      <a:pt x="476" y="92"/>
                      <a:pt x="476" y="88"/>
                      <a:pt x="478" y="89"/>
                    </a:cubicBezTo>
                    <a:cubicBezTo>
                      <a:pt x="475" y="96"/>
                      <a:pt x="474" y="102"/>
                      <a:pt x="469" y="109"/>
                    </a:cubicBezTo>
                    <a:cubicBezTo>
                      <a:pt x="468" y="113"/>
                      <a:pt x="468" y="119"/>
                      <a:pt x="465" y="122"/>
                    </a:cubicBezTo>
                    <a:cubicBezTo>
                      <a:pt x="464" y="114"/>
                      <a:pt x="467" y="107"/>
                      <a:pt x="470" y="100"/>
                    </a:cubicBezTo>
                    <a:cubicBezTo>
                      <a:pt x="465" y="104"/>
                      <a:pt x="465" y="113"/>
                      <a:pt x="461" y="118"/>
                    </a:cubicBezTo>
                    <a:cubicBezTo>
                      <a:pt x="461" y="117"/>
                      <a:pt x="462" y="116"/>
                      <a:pt x="462" y="115"/>
                    </a:cubicBezTo>
                    <a:cubicBezTo>
                      <a:pt x="459" y="117"/>
                      <a:pt x="459" y="121"/>
                      <a:pt x="457" y="124"/>
                    </a:cubicBezTo>
                    <a:cubicBezTo>
                      <a:pt x="460" y="125"/>
                      <a:pt x="459" y="119"/>
                      <a:pt x="461" y="118"/>
                    </a:cubicBezTo>
                    <a:cubicBezTo>
                      <a:pt x="462" y="121"/>
                      <a:pt x="460" y="122"/>
                      <a:pt x="462" y="123"/>
                    </a:cubicBezTo>
                    <a:cubicBezTo>
                      <a:pt x="461" y="123"/>
                      <a:pt x="462" y="124"/>
                      <a:pt x="461" y="123"/>
                    </a:cubicBezTo>
                    <a:cubicBezTo>
                      <a:pt x="461" y="130"/>
                      <a:pt x="457" y="132"/>
                      <a:pt x="458" y="138"/>
                    </a:cubicBezTo>
                    <a:cubicBezTo>
                      <a:pt x="456" y="138"/>
                      <a:pt x="455" y="142"/>
                      <a:pt x="456" y="143"/>
                    </a:cubicBezTo>
                    <a:cubicBezTo>
                      <a:pt x="453" y="144"/>
                      <a:pt x="453" y="151"/>
                      <a:pt x="452" y="155"/>
                    </a:cubicBezTo>
                    <a:cubicBezTo>
                      <a:pt x="452" y="154"/>
                      <a:pt x="453" y="155"/>
                      <a:pt x="453" y="154"/>
                    </a:cubicBezTo>
                    <a:close/>
                    <a:moveTo>
                      <a:pt x="544" y="230"/>
                    </a:moveTo>
                    <a:cubicBezTo>
                      <a:pt x="543" y="228"/>
                      <a:pt x="543" y="224"/>
                      <a:pt x="541" y="223"/>
                    </a:cubicBezTo>
                    <a:cubicBezTo>
                      <a:pt x="541" y="224"/>
                      <a:pt x="540" y="224"/>
                      <a:pt x="540" y="224"/>
                    </a:cubicBezTo>
                    <a:cubicBezTo>
                      <a:pt x="540" y="225"/>
                      <a:pt x="541" y="226"/>
                      <a:pt x="542" y="227"/>
                    </a:cubicBezTo>
                    <a:cubicBezTo>
                      <a:pt x="541" y="226"/>
                      <a:pt x="541" y="230"/>
                      <a:pt x="542" y="230"/>
                    </a:cubicBezTo>
                    <a:cubicBezTo>
                      <a:pt x="542" y="229"/>
                      <a:pt x="543" y="229"/>
                      <a:pt x="543" y="229"/>
                    </a:cubicBezTo>
                    <a:cubicBezTo>
                      <a:pt x="544" y="229"/>
                      <a:pt x="542" y="230"/>
                      <a:pt x="544" y="230"/>
                    </a:cubicBezTo>
                    <a:close/>
                    <a:moveTo>
                      <a:pt x="539" y="219"/>
                    </a:moveTo>
                    <a:cubicBezTo>
                      <a:pt x="539" y="218"/>
                      <a:pt x="539" y="218"/>
                      <a:pt x="538" y="218"/>
                    </a:cubicBezTo>
                    <a:cubicBezTo>
                      <a:pt x="538" y="219"/>
                      <a:pt x="539" y="219"/>
                      <a:pt x="541" y="219"/>
                    </a:cubicBezTo>
                    <a:cubicBezTo>
                      <a:pt x="541" y="219"/>
                      <a:pt x="541" y="218"/>
                      <a:pt x="541" y="218"/>
                    </a:cubicBezTo>
                    <a:cubicBezTo>
                      <a:pt x="540" y="218"/>
                      <a:pt x="540" y="219"/>
                      <a:pt x="539" y="219"/>
                    </a:cubicBezTo>
                    <a:close/>
                    <a:moveTo>
                      <a:pt x="221" y="871"/>
                    </a:moveTo>
                    <a:cubicBezTo>
                      <a:pt x="217" y="871"/>
                      <a:pt x="215" y="870"/>
                      <a:pt x="212" y="869"/>
                    </a:cubicBezTo>
                    <a:cubicBezTo>
                      <a:pt x="207" y="872"/>
                      <a:pt x="205" y="879"/>
                      <a:pt x="204" y="886"/>
                    </a:cubicBezTo>
                    <a:cubicBezTo>
                      <a:pt x="207" y="887"/>
                      <a:pt x="204" y="890"/>
                      <a:pt x="205" y="890"/>
                    </a:cubicBezTo>
                    <a:cubicBezTo>
                      <a:pt x="208" y="885"/>
                      <a:pt x="211" y="873"/>
                      <a:pt x="220" y="879"/>
                    </a:cubicBezTo>
                    <a:cubicBezTo>
                      <a:pt x="217" y="879"/>
                      <a:pt x="215" y="879"/>
                      <a:pt x="212" y="879"/>
                    </a:cubicBezTo>
                    <a:cubicBezTo>
                      <a:pt x="212" y="885"/>
                      <a:pt x="207" y="890"/>
                      <a:pt x="206" y="897"/>
                    </a:cubicBezTo>
                    <a:cubicBezTo>
                      <a:pt x="210" y="900"/>
                      <a:pt x="213" y="893"/>
                      <a:pt x="217" y="893"/>
                    </a:cubicBezTo>
                    <a:cubicBezTo>
                      <a:pt x="215" y="895"/>
                      <a:pt x="214" y="896"/>
                      <a:pt x="213" y="898"/>
                    </a:cubicBezTo>
                    <a:cubicBezTo>
                      <a:pt x="215" y="898"/>
                      <a:pt x="215" y="898"/>
                      <a:pt x="218" y="898"/>
                    </a:cubicBezTo>
                    <a:cubicBezTo>
                      <a:pt x="219" y="893"/>
                      <a:pt x="222" y="889"/>
                      <a:pt x="223" y="885"/>
                    </a:cubicBezTo>
                    <a:cubicBezTo>
                      <a:pt x="226" y="882"/>
                      <a:pt x="227" y="880"/>
                      <a:pt x="229" y="875"/>
                    </a:cubicBezTo>
                    <a:cubicBezTo>
                      <a:pt x="228" y="874"/>
                      <a:pt x="226" y="874"/>
                      <a:pt x="227" y="872"/>
                    </a:cubicBezTo>
                    <a:cubicBezTo>
                      <a:pt x="225" y="874"/>
                      <a:pt x="222" y="872"/>
                      <a:pt x="221" y="871"/>
                    </a:cubicBezTo>
                    <a:close/>
                    <a:moveTo>
                      <a:pt x="371" y="36"/>
                    </a:moveTo>
                    <a:cubicBezTo>
                      <a:pt x="364" y="34"/>
                      <a:pt x="356" y="38"/>
                      <a:pt x="347" y="37"/>
                    </a:cubicBezTo>
                    <a:cubicBezTo>
                      <a:pt x="346" y="39"/>
                      <a:pt x="341" y="37"/>
                      <a:pt x="341" y="39"/>
                    </a:cubicBezTo>
                    <a:cubicBezTo>
                      <a:pt x="338" y="39"/>
                      <a:pt x="336" y="40"/>
                      <a:pt x="333" y="40"/>
                    </a:cubicBezTo>
                    <a:cubicBezTo>
                      <a:pt x="333" y="40"/>
                      <a:pt x="333" y="40"/>
                      <a:pt x="333" y="39"/>
                    </a:cubicBezTo>
                    <a:cubicBezTo>
                      <a:pt x="332" y="40"/>
                      <a:pt x="332" y="40"/>
                      <a:pt x="330" y="41"/>
                    </a:cubicBezTo>
                    <a:cubicBezTo>
                      <a:pt x="313" y="43"/>
                      <a:pt x="295" y="46"/>
                      <a:pt x="278" y="53"/>
                    </a:cubicBezTo>
                    <a:cubicBezTo>
                      <a:pt x="287" y="52"/>
                      <a:pt x="295" y="50"/>
                      <a:pt x="304" y="49"/>
                    </a:cubicBezTo>
                    <a:cubicBezTo>
                      <a:pt x="306" y="49"/>
                      <a:pt x="308" y="50"/>
                      <a:pt x="310" y="49"/>
                    </a:cubicBezTo>
                    <a:cubicBezTo>
                      <a:pt x="314" y="48"/>
                      <a:pt x="320" y="45"/>
                      <a:pt x="325" y="44"/>
                    </a:cubicBezTo>
                    <a:cubicBezTo>
                      <a:pt x="340" y="40"/>
                      <a:pt x="360" y="38"/>
                      <a:pt x="381" y="37"/>
                    </a:cubicBezTo>
                    <a:cubicBezTo>
                      <a:pt x="379" y="35"/>
                      <a:pt x="374" y="37"/>
                      <a:pt x="374" y="34"/>
                    </a:cubicBezTo>
                    <a:cubicBezTo>
                      <a:pt x="372" y="35"/>
                      <a:pt x="372" y="34"/>
                      <a:pt x="371" y="36"/>
                    </a:cubicBezTo>
                    <a:close/>
                    <a:moveTo>
                      <a:pt x="477" y="38"/>
                    </a:moveTo>
                    <a:cubicBezTo>
                      <a:pt x="479" y="37"/>
                      <a:pt x="480" y="39"/>
                      <a:pt x="481" y="37"/>
                    </a:cubicBezTo>
                    <a:cubicBezTo>
                      <a:pt x="480" y="36"/>
                      <a:pt x="477" y="38"/>
                      <a:pt x="477" y="38"/>
                    </a:cubicBezTo>
                    <a:close/>
                    <a:moveTo>
                      <a:pt x="466" y="39"/>
                    </a:moveTo>
                    <a:cubicBezTo>
                      <a:pt x="449" y="40"/>
                      <a:pt x="430" y="49"/>
                      <a:pt x="411" y="51"/>
                    </a:cubicBezTo>
                    <a:cubicBezTo>
                      <a:pt x="409" y="52"/>
                      <a:pt x="407" y="51"/>
                      <a:pt x="405" y="51"/>
                    </a:cubicBezTo>
                    <a:cubicBezTo>
                      <a:pt x="400" y="52"/>
                      <a:pt x="396" y="55"/>
                      <a:pt x="391" y="54"/>
                    </a:cubicBezTo>
                    <a:cubicBezTo>
                      <a:pt x="391" y="56"/>
                      <a:pt x="389" y="55"/>
                      <a:pt x="388" y="56"/>
                    </a:cubicBezTo>
                    <a:cubicBezTo>
                      <a:pt x="386" y="57"/>
                      <a:pt x="384" y="59"/>
                      <a:pt x="382" y="61"/>
                    </a:cubicBezTo>
                    <a:cubicBezTo>
                      <a:pt x="392" y="59"/>
                      <a:pt x="401" y="56"/>
                      <a:pt x="411" y="53"/>
                    </a:cubicBezTo>
                    <a:cubicBezTo>
                      <a:pt x="432" y="48"/>
                      <a:pt x="453" y="43"/>
                      <a:pt x="476" y="38"/>
                    </a:cubicBezTo>
                    <a:cubicBezTo>
                      <a:pt x="471" y="37"/>
                      <a:pt x="469" y="39"/>
                      <a:pt x="466" y="39"/>
                    </a:cubicBezTo>
                    <a:close/>
                    <a:moveTo>
                      <a:pt x="369" y="42"/>
                    </a:moveTo>
                    <a:cubicBezTo>
                      <a:pt x="370" y="42"/>
                      <a:pt x="370" y="43"/>
                      <a:pt x="371" y="43"/>
                    </a:cubicBezTo>
                    <a:cubicBezTo>
                      <a:pt x="371" y="41"/>
                      <a:pt x="374" y="42"/>
                      <a:pt x="374" y="41"/>
                    </a:cubicBezTo>
                    <a:cubicBezTo>
                      <a:pt x="372" y="41"/>
                      <a:pt x="371" y="39"/>
                      <a:pt x="370" y="41"/>
                    </a:cubicBezTo>
                    <a:cubicBezTo>
                      <a:pt x="372" y="41"/>
                      <a:pt x="369" y="41"/>
                      <a:pt x="369" y="42"/>
                    </a:cubicBezTo>
                    <a:close/>
                    <a:moveTo>
                      <a:pt x="385" y="41"/>
                    </a:moveTo>
                    <a:cubicBezTo>
                      <a:pt x="380" y="42"/>
                      <a:pt x="377" y="43"/>
                      <a:pt x="373" y="45"/>
                    </a:cubicBezTo>
                    <a:cubicBezTo>
                      <a:pt x="374" y="45"/>
                      <a:pt x="374" y="46"/>
                      <a:pt x="374" y="47"/>
                    </a:cubicBezTo>
                    <a:cubicBezTo>
                      <a:pt x="373" y="48"/>
                      <a:pt x="371" y="48"/>
                      <a:pt x="371" y="50"/>
                    </a:cubicBezTo>
                    <a:cubicBezTo>
                      <a:pt x="377" y="50"/>
                      <a:pt x="381" y="50"/>
                      <a:pt x="387" y="50"/>
                    </a:cubicBezTo>
                    <a:cubicBezTo>
                      <a:pt x="387" y="47"/>
                      <a:pt x="387" y="43"/>
                      <a:pt x="385" y="41"/>
                    </a:cubicBezTo>
                    <a:close/>
                    <a:moveTo>
                      <a:pt x="358" y="42"/>
                    </a:moveTo>
                    <a:cubicBezTo>
                      <a:pt x="346" y="42"/>
                      <a:pt x="332" y="45"/>
                      <a:pt x="321" y="48"/>
                    </a:cubicBezTo>
                    <a:cubicBezTo>
                      <a:pt x="321" y="51"/>
                      <a:pt x="322" y="50"/>
                      <a:pt x="323" y="51"/>
                    </a:cubicBezTo>
                    <a:cubicBezTo>
                      <a:pt x="320" y="52"/>
                      <a:pt x="319" y="53"/>
                      <a:pt x="319" y="54"/>
                    </a:cubicBezTo>
                    <a:cubicBezTo>
                      <a:pt x="317" y="54"/>
                      <a:pt x="317" y="55"/>
                      <a:pt x="315" y="54"/>
                    </a:cubicBezTo>
                    <a:cubicBezTo>
                      <a:pt x="298" y="61"/>
                      <a:pt x="279" y="66"/>
                      <a:pt x="263" y="73"/>
                    </a:cubicBezTo>
                    <a:cubicBezTo>
                      <a:pt x="287" y="69"/>
                      <a:pt x="305" y="62"/>
                      <a:pt x="330" y="57"/>
                    </a:cubicBezTo>
                    <a:cubicBezTo>
                      <a:pt x="342" y="52"/>
                      <a:pt x="357" y="48"/>
                      <a:pt x="367" y="44"/>
                    </a:cubicBezTo>
                    <a:cubicBezTo>
                      <a:pt x="365" y="42"/>
                      <a:pt x="362" y="42"/>
                      <a:pt x="358" y="42"/>
                    </a:cubicBezTo>
                    <a:close/>
                    <a:moveTo>
                      <a:pt x="481" y="45"/>
                    </a:moveTo>
                    <a:cubicBezTo>
                      <a:pt x="481" y="47"/>
                      <a:pt x="480" y="47"/>
                      <a:pt x="480" y="49"/>
                    </a:cubicBezTo>
                    <a:cubicBezTo>
                      <a:pt x="482" y="49"/>
                      <a:pt x="484" y="48"/>
                      <a:pt x="485" y="49"/>
                    </a:cubicBezTo>
                    <a:cubicBezTo>
                      <a:pt x="486" y="48"/>
                      <a:pt x="487" y="46"/>
                      <a:pt x="487" y="45"/>
                    </a:cubicBezTo>
                    <a:cubicBezTo>
                      <a:pt x="487" y="46"/>
                      <a:pt x="487" y="46"/>
                      <a:pt x="488" y="46"/>
                    </a:cubicBezTo>
                    <a:cubicBezTo>
                      <a:pt x="488" y="45"/>
                      <a:pt x="489" y="44"/>
                      <a:pt x="489" y="42"/>
                    </a:cubicBezTo>
                    <a:cubicBezTo>
                      <a:pt x="485" y="42"/>
                      <a:pt x="483" y="44"/>
                      <a:pt x="481" y="45"/>
                    </a:cubicBezTo>
                    <a:close/>
                    <a:moveTo>
                      <a:pt x="412" y="58"/>
                    </a:moveTo>
                    <a:cubicBezTo>
                      <a:pt x="422" y="55"/>
                      <a:pt x="432" y="53"/>
                      <a:pt x="442" y="51"/>
                    </a:cubicBezTo>
                    <a:cubicBezTo>
                      <a:pt x="444" y="51"/>
                      <a:pt x="446" y="50"/>
                      <a:pt x="448" y="49"/>
                    </a:cubicBezTo>
                    <a:cubicBezTo>
                      <a:pt x="453" y="48"/>
                      <a:pt x="460" y="48"/>
                      <a:pt x="464" y="45"/>
                    </a:cubicBezTo>
                    <a:cubicBezTo>
                      <a:pt x="466" y="46"/>
                      <a:pt x="472" y="45"/>
                      <a:pt x="473" y="43"/>
                    </a:cubicBezTo>
                    <a:cubicBezTo>
                      <a:pt x="473" y="43"/>
                      <a:pt x="472" y="43"/>
                      <a:pt x="472" y="43"/>
                    </a:cubicBezTo>
                    <a:cubicBezTo>
                      <a:pt x="453" y="47"/>
                      <a:pt x="429" y="51"/>
                      <a:pt x="412" y="58"/>
                    </a:cubicBezTo>
                    <a:close/>
                    <a:moveTo>
                      <a:pt x="446" y="54"/>
                    </a:moveTo>
                    <a:cubicBezTo>
                      <a:pt x="456" y="52"/>
                      <a:pt x="470" y="51"/>
                      <a:pt x="478" y="49"/>
                    </a:cubicBezTo>
                    <a:cubicBezTo>
                      <a:pt x="478" y="47"/>
                      <a:pt x="480" y="46"/>
                      <a:pt x="479" y="44"/>
                    </a:cubicBezTo>
                    <a:cubicBezTo>
                      <a:pt x="468" y="48"/>
                      <a:pt x="456" y="50"/>
                      <a:pt x="446" y="54"/>
                    </a:cubicBezTo>
                    <a:close/>
                    <a:moveTo>
                      <a:pt x="357" y="51"/>
                    </a:moveTo>
                    <a:cubicBezTo>
                      <a:pt x="362" y="51"/>
                      <a:pt x="366" y="50"/>
                      <a:pt x="369" y="46"/>
                    </a:cubicBezTo>
                    <a:cubicBezTo>
                      <a:pt x="368" y="46"/>
                      <a:pt x="368" y="45"/>
                      <a:pt x="367" y="46"/>
                    </a:cubicBezTo>
                    <a:cubicBezTo>
                      <a:pt x="366" y="48"/>
                      <a:pt x="359" y="48"/>
                      <a:pt x="357" y="51"/>
                    </a:cubicBezTo>
                    <a:close/>
                    <a:moveTo>
                      <a:pt x="482" y="51"/>
                    </a:moveTo>
                    <a:cubicBezTo>
                      <a:pt x="476" y="53"/>
                      <a:pt x="477" y="64"/>
                      <a:pt x="476" y="69"/>
                    </a:cubicBezTo>
                    <a:cubicBezTo>
                      <a:pt x="475" y="68"/>
                      <a:pt x="477" y="69"/>
                      <a:pt x="477" y="68"/>
                    </a:cubicBezTo>
                    <a:cubicBezTo>
                      <a:pt x="476" y="68"/>
                      <a:pt x="476" y="68"/>
                      <a:pt x="476" y="67"/>
                    </a:cubicBezTo>
                    <a:cubicBezTo>
                      <a:pt x="477" y="67"/>
                      <a:pt x="477" y="67"/>
                      <a:pt x="478" y="67"/>
                    </a:cubicBezTo>
                    <a:cubicBezTo>
                      <a:pt x="480" y="65"/>
                      <a:pt x="480" y="64"/>
                      <a:pt x="479" y="61"/>
                    </a:cubicBezTo>
                    <a:cubicBezTo>
                      <a:pt x="480" y="60"/>
                      <a:pt x="482" y="60"/>
                      <a:pt x="483" y="59"/>
                    </a:cubicBezTo>
                    <a:cubicBezTo>
                      <a:pt x="483" y="60"/>
                      <a:pt x="482" y="60"/>
                      <a:pt x="482" y="60"/>
                    </a:cubicBezTo>
                    <a:cubicBezTo>
                      <a:pt x="484" y="60"/>
                      <a:pt x="483" y="57"/>
                      <a:pt x="485" y="58"/>
                    </a:cubicBezTo>
                    <a:cubicBezTo>
                      <a:pt x="485" y="60"/>
                      <a:pt x="483" y="60"/>
                      <a:pt x="484" y="62"/>
                    </a:cubicBezTo>
                    <a:cubicBezTo>
                      <a:pt x="483" y="62"/>
                      <a:pt x="483" y="62"/>
                      <a:pt x="482" y="62"/>
                    </a:cubicBezTo>
                    <a:cubicBezTo>
                      <a:pt x="483" y="65"/>
                      <a:pt x="480" y="72"/>
                      <a:pt x="480" y="75"/>
                    </a:cubicBezTo>
                    <a:cubicBezTo>
                      <a:pt x="480" y="74"/>
                      <a:pt x="481" y="75"/>
                      <a:pt x="482" y="74"/>
                    </a:cubicBezTo>
                    <a:cubicBezTo>
                      <a:pt x="482" y="67"/>
                      <a:pt x="489" y="60"/>
                      <a:pt x="488" y="51"/>
                    </a:cubicBezTo>
                    <a:cubicBezTo>
                      <a:pt x="486" y="53"/>
                      <a:pt x="486" y="56"/>
                      <a:pt x="485" y="57"/>
                    </a:cubicBezTo>
                    <a:cubicBezTo>
                      <a:pt x="485" y="54"/>
                      <a:pt x="483" y="57"/>
                      <a:pt x="483" y="56"/>
                    </a:cubicBezTo>
                    <a:cubicBezTo>
                      <a:pt x="484" y="55"/>
                      <a:pt x="483" y="54"/>
                      <a:pt x="485" y="53"/>
                    </a:cubicBezTo>
                    <a:cubicBezTo>
                      <a:pt x="485" y="54"/>
                      <a:pt x="484" y="55"/>
                      <a:pt x="485" y="55"/>
                    </a:cubicBezTo>
                    <a:cubicBezTo>
                      <a:pt x="485" y="54"/>
                      <a:pt x="486" y="53"/>
                      <a:pt x="486" y="51"/>
                    </a:cubicBezTo>
                    <a:cubicBezTo>
                      <a:pt x="485" y="51"/>
                      <a:pt x="481" y="53"/>
                      <a:pt x="482" y="51"/>
                    </a:cubicBezTo>
                    <a:close/>
                    <a:moveTo>
                      <a:pt x="370" y="53"/>
                    </a:moveTo>
                    <a:cubicBezTo>
                      <a:pt x="373" y="55"/>
                      <a:pt x="376" y="57"/>
                      <a:pt x="380" y="59"/>
                    </a:cubicBezTo>
                    <a:cubicBezTo>
                      <a:pt x="381" y="57"/>
                      <a:pt x="384" y="57"/>
                      <a:pt x="385" y="54"/>
                    </a:cubicBezTo>
                    <a:cubicBezTo>
                      <a:pt x="380" y="50"/>
                      <a:pt x="375" y="53"/>
                      <a:pt x="370" y="53"/>
                    </a:cubicBezTo>
                    <a:close/>
                    <a:moveTo>
                      <a:pt x="353" y="55"/>
                    </a:moveTo>
                    <a:cubicBezTo>
                      <a:pt x="356" y="55"/>
                      <a:pt x="360" y="56"/>
                      <a:pt x="361" y="54"/>
                    </a:cubicBezTo>
                    <a:cubicBezTo>
                      <a:pt x="359" y="53"/>
                      <a:pt x="354" y="53"/>
                      <a:pt x="353" y="55"/>
                    </a:cubicBezTo>
                    <a:close/>
                    <a:moveTo>
                      <a:pt x="442" y="55"/>
                    </a:moveTo>
                    <a:cubicBezTo>
                      <a:pt x="443" y="54"/>
                      <a:pt x="445" y="55"/>
                      <a:pt x="445" y="53"/>
                    </a:cubicBezTo>
                    <a:cubicBezTo>
                      <a:pt x="444" y="54"/>
                      <a:pt x="443" y="53"/>
                      <a:pt x="442" y="55"/>
                    </a:cubicBezTo>
                    <a:close/>
                    <a:moveTo>
                      <a:pt x="373" y="65"/>
                    </a:moveTo>
                    <a:cubicBezTo>
                      <a:pt x="382" y="61"/>
                      <a:pt x="372" y="55"/>
                      <a:pt x="366" y="56"/>
                    </a:cubicBezTo>
                    <a:cubicBezTo>
                      <a:pt x="369" y="58"/>
                      <a:pt x="373" y="60"/>
                      <a:pt x="373" y="65"/>
                    </a:cubicBezTo>
                    <a:close/>
                    <a:moveTo>
                      <a:pt x="472" y="67"/>
                    </a:moveTo>
                    <a:cubicBezTo>
                      <a:pt x="474" y="65"/>
                      <a:pt x="475" y="60"/>
                      <a:pt x="474" y="58"/>
                    </a:cubicBezTo>
                    <a:cubicBezTo>
                      <a:pt x="473" y="61"/>
                      <a:pt x="472" y="64"/>
                      <a:pt x="472" y="67"/>
                    </a:cubicBezTo>
                    <a:close/>
                    <a:moveTo>
                      <a:pt x="389" y="63"/>
                    </a:moveTo>
                    <a:cubicBezTo>
                      <a:pt x="392" y="62"/>
                      <a:pt x="396" y="62"/>
                      <a:pt x="398" y="60"/>
                    </a:cubicBezTo>
                    <a:cubicBezTo>
                      <a:pt x="395" y="61"/>
                      <a:pt x="389" y="61"/>
                      <a:pt x="389" y="63"/>
                    </a:cubicBezTo>
                    <a:close/>
                    <a:moveTo>
                      <a:pt x="378" y="65"/>
                    </a:moveTo>
                    <a:cubicBezTo>
                      <a:pt x="380" y="66"/>
                      <a:pt x="380" y="65"/>
                      <a:pt x="382" y="65"/>
                    </a:cubicBezTo>
                    <a:cubicBezTo>
                      <a:pt x="381" y="64"/>
                      <a:pt x="380" y="64"/>
                      <a:pt x="379" y="63"/>
                    </a:cubicBezTo>
                    <a:cubicBezTo>
                      <a:pt x="378" y="64"/>
                      <a:pt x="379" y="64"/>
                      <a:pt x="378" y="65"/>
                    </a:cubicBezTo>
                    <a:close/>
                    <a:moveTo>
                      <a:pt x="471" y="73"/>
                    </a:moveTo>
                    <a:cubicBezTo>
                      <a:pt x="471" y="71"/>
                      <a:pt x="473" y="69"/>
                      <a:pt x="472" y="67"/>
                    </a:cubicBezTo>
                    <a:cubicBezTo>
                      <a:pt x="471" y="69"/>
                      <a:pt x="470" y="72"/>
                      <a:pt x="471" y="73"/>
                    </a:cubicBezTo>
                    <a:close/>
                    <a:moveTo>
                      <a:pt x="470" y="98"/>
                    </a:moveTo>
                    <a:cubicBezTo>
                      <a:pt x="471" y="97"/>
                      <a:pt x="474" y="96"/>
                      <a:pt x="472" y="95"/>
                    </a:cubicBezTo>
                    <a:cubicBezTo>
                      <a:pt x="472" y="96"/>
                      <a:pt x="469" y="97"/>
                      <a:pt x="470" y="98"/>
                    </a:cubicBezTo>
                    <a:close/>
                    <a:moveTo>
                      <a:pt x="456" y="120"/>
                    </a:moveTo>
                    <a:cubicBezTo>
                      <a:pt x="457" y="117"/>
                      <a:pt x="460" y="113"/>
                      <a:pt x="460" y="109"/>
                    </a:cubicBezTo>
                    <a:cubicBezTo>
                      <a:pt x="459" y="113"/>
                      <a:pt x="456" y="117"/>
                      <a:pt x="456" y="120"/>
                    </a:cubicBezTo>
                    <a:close/>
                    <a:moveTo>
                      <a:pt x="494" y="130"/>
                    </a:moveTo>
                    <a:cubicBezTo>
                      <a:pt x="493" y="127"/>
                      <a:pt x="495" y="125"/>
                      <a:pt x="493" y="124"/>
                    </a:cubicBezTo>
                    <a:cubicBezTo>
                      <a:pt x="493" y="126"/>
                      <a:pt x="492" y="128"/>
                      <a:pt x="494" y="130"/>
                    </a:cubicBezTo>
                    <a:close/>
                    <a:moveTo>
                      <a:pt x="456" y="129"/>
                    </a:moveTo>
                    <a:cubicBezTo>
                      <a:pt x="456" y="128"/>
                      <a:pt x="457" y="126"/>
                      <a:pt x="458" y="124"/>
                    </a:cubicBezTo>
                    <a:cubicBezTo>
                      <a:pt x="456" y="125"/>
                      <a:pt x="455" y="128"/>
                      <a:pt x="456" y="129"/>
                    </a:cubicBezTo>
                    <a:close/>
                    <a:moveTo>
                      <a:pt x="513" y="136"/>
                    </a:moveTo>
                    <a:cubicBezTo>
                      <a:pt x="513" y="135"/>
                      <a:pt x="512" y="130"/>
                      <a:pt x="509" y="130"/>
                    </a:cubicBezTo>
                    <a:cubicBezTo>
                      <a:pt x="510" y="132"/>
                      <a:pt x="510" y="137"/>
                      <a:pt x="513" y="136"/>
                    </a:cubicBezTo>
                    <a:close/>
                    <a:moveTo>
                      <a:pt x="449" y="141"/>
                    </a:moveTo>
                    <a:cubicBezTo>
                      <a:pt x="449" y="140"/>
                      <a:pt x="450" y="140"/>
                      <a:pt x="449" y="139"/>
                    </a:cubicBezTo>
                    <a:cubicBezTo>
                      <a:pt x="448" y="138"/>
                      <a:pt x="448" y="141"/>
                      <a:pt x="449" y="141"/>
                    </a:cubicBezTo>
                    <a:close/>
                    <a:moveTo>
                      <a:pt x="492" y="147"/>
                    </a:moveTo>
                    <a:cubicBezTo>
                      <a:pt x="492" y="148"/>
                      <a:pt x="492" y="151"/>
                      <a:pt x="493" y="152"/>
                    </a:cubicBezTo>
                    <a:cubicBezTo>
                      <a:pt x="494" y="151"/>
                      <a:pt x="494" y="146"/>
                      <a:pt x="492" y="147"/>
                    </a:cubicBezTo>
                    <a:close/>
                    <a:moveTo>
                      <a:pt x="494" y="147"/>
                    </a:moveTo>
                    <a:cubicBezTo>
                      <a:pt x="493" y="145"/>
                      <a:pt x="495" y="141"/>
                      <a:pt x="493" y="140"/>
                    </a:cubicBezTo>
                    <a:cubicBezTo>
                      <a:pt x="493" y="142"/>
                      <a:pt x="492" y="145"/>
                      <a:pt x="494" y="147"/>
                    </a:cubicBezTo>
                    <a:close/>
                    <a:moveTo>
                      <a:pt x="444" y="148"/>
                    </a:moveTo>
                    <a:cubicBezTo>
                      <a:pt x="444" y="149"/>
                      <a:pt x="444" y="149"/>
                      <a:pt x="444" y="151"/>
                    </a:cubicBezTo>
                    <a:cubicBezTo>
                      <a:pt x="439" y="161"/>
                      <a:pt x="431" y="172"/>
                      <a:pt x="430" y="186"/>
                    </a:cubicBezTo>
                    <a:cubicBezTo>
                      <a:pt x="437" y="172"/>
                      <a:pt x="442" y="156"/>
                      <a:pt x="449" y="142"/>
                    </a:cubicBezTo>
                    <a:cubicBezTo>
                      <a:pt x="449" y="142"/>
                      <a:pt x="449" y="141"/>
                      <a:pt x="448" y="142"/>
                    </a:cubicBezTo>
                    <a:cubicBezTo>
                      <a:pt x="447" y="144"/>
                      <a:pt x="445" y="146"/>
                      <a:pt x="444" y="148"/>
                    </a:cubicBezTo>
                    <a:close/>
                    <a:moveTo>
                      <a:pt x="486" y="156"/>
                    </a:moveTo>
                    <a:cubicBezTo>
                      <a:pt x="485" y="157"/>
                      <a:pt x="485" y="160"/>
                      <a:pt x="484" y="161"/>
                    </a:cubicBezTo>
                    <a:cubicBezTo>
                      <a:pt x="487" y="161"/>
                      <a:pt x="487" y="168"/>
                      <a:pt x="485" y="170"/>
                    </a:cubicBezTo>
                    <a:cubicBezTo>
                      <a:pt x="487" y="172"/>
                      <a:pt x="485" y="174"/>
                      <a:pt x="487" y="176"/>
                    </a:cubicBezTo>
                    <a:cubicBezTo>
                      <a:pt x="487" y="172"/>
                      <a:pt x="488" y="165"/>
                      <a:pt x="487" y="159"/>
                    </a:cubicBezTo>
                    <a:cubicBezTo>
                      <a:pt x="487" y="158"/>
                      <a:pt x="486" y="155"/>
                      <a:pt x="485" y="155"/>
                    </a:cubicBezTo>
                    <a:cubicBezTo>
                      <a:pt x="486" y="155"/>
                      <a:pt x="486" y="155"/>
                      <a:pt x="486" y="156"/>
                    </a:cubicBezTo>
                    <a:close/>
                    <a:moveTo>
                      <a:pt x="486" y="183"/>
                    </a:moveTo>
                    <a:cubicBezTo>
                      <a:pt x="486" y="183"/>
                      <a:pt x="486" y="183"/>
                      <a:pt x="487" y="183"/>
                    </a:cubicBezTo>
                    <a:cubicBezTo>
                      <a:pt x="487" y="182"/>
                      <a:pt x="487" y="181"/>
                      <a:pt x="487" y="180"/>
                    </a:cubicBezTo>
                    <a:cubicBezTo>
                      <a:pt x="485" y="180"/>
                      <a:pt x="486" y="182"/>
                      <a:pt x="486" y="183"/>
                    </a:cubicBezTo>
                    <a:close/>
                    <a:moveTo>
                      <a:pt x="488" y="215"/>
                    </a:moveTo>
                    <a:cubicBezTo>
                      <a:pt x="488" y="215"/>
                      <a:pt x="488" y="214"/>
                      <a:pt x="488" y="214"/>
                    </a:cubicBezTo>
                    <a:cubicBezTo>
                      <a:pt x="487" y="216"/>
                      <a:pt x="489" y="217"/>
                      <a:pt x="487" y="218"/>
                    </a:cubicBezTo>
                    <a:cubicBezTo>
                      <a:pt x="487" y="215"/>
                      <a:pt x="487" y="213"/>
                      <a:pt x="488" y="212"/>
                    </a:cubicBezTo>
                    <a:cubicBezTo>
                      <a:pt x="486" y="212"/>
                      <a:pt x="488" y="210"/>
                      <a:pt x="485" y="209"/>
                    </a:cubicBezTo>
                    <a:cubicBezTo>
                      <a:pt x="486" y="211"/>
                      <a:pt x="485" y="214"/>
                      <a:pt x="486" y="215"/>
                    </a:cubicBezTo>
                    <a:cubicBezTo>
                      <a:pt x="486" y="214"/>
                      <a:pt x="485" y="213"/>
                      <a:pt x="487" y="213"/>
                    </a:cubicBezTo>
                    <a:cubicBezTo>
                      <a:pt x="484" y="216"/>
                      <a:pt x="488" y="221"/>
                      <a:pt x="485" y="222"/>
                    </a:cubicBezTo>
                    <a:cubicBezTo>
                      <a:pt x="486" y="223"/>
                      <a:pt x="486" y="224"/>
                      <a:pt x="487" y="225"/>
                    </a:cubicBezTo>
                    <a:cubicBezTo>
                      <a:pt x="488" y="224"/>
                      <a:pt x="486" y="222"/>
                      <a:pt x="488" y="221"/>
                    </a:cubicBezTo>
                    <a:cubicBezTo>
                      <a:pt x="488" y="222"/>
                      <a:pt x="487" y="224"/>
                      <a:pt x="488" y="225"/>
                    </a:cubicBezTo>
                    <a:cubicBezTo>
                      <a:pt x="488" y="224"/>
                      <a:pt x="488" y="223"/>
                      <a:pt x="489" y="222"/>
                    </a:cubicBezTo>
                    <a:cubicBezTo>
                      <a:pt x="488" y="230"/>
                      <a:pt x="490" y="237"/>
                      <a:pt x="488" y="242"/>
                    </a:cubicBezTo>
                    <a:cubicBezTo>
                      <a:pt x="487" y="240"/>
                      <a:pt x="489" y="236"/>
                      <a:pt x="486" y="235"/>
                    </a:cubicBezTo>
                    <a:cubicBezTo>
                      <a:pt x="486" y="237"/>
                      <a:pt x="487" y="239"/>
                      <a:pt x="487" y="242"/>
                    </a:cubicBezTo>
                    <a:cubicBezTo>
                      <a:pt x="490" y="246"/>
                      <a:pt x="491" y="257"/>
                      <a:pt x="490" y="263"/>
                    </a:cubicBezTo>
                    <a:cubicBezTo>
                      <a:pt x="490" y="265"/>
                      <a:pt x="489" y="264"/>
                      <a:pt x="491" y="265"/>
                    </a:cubicBezTo>
                    <a:cubicBezTo>
                      <a:pt x="490" y="266"/>
                      <a:pt x="489" y="266"/>
                      <a:pt x="489" y="267"/>
                    </a:cubicBezTo>
                    <a:cubicBezTo>
                      <a:pt x="491" y="278"/>
                      <a:pt x="492" y="285"/>
                      <a:pt x="491" y="298"/>
                    </a:cubicBezTo>
                    <a:cubicBezTo>
                      <a:pt x="493" y="298"/>
                      <a:pt x="492" y="300"/>
                      <a:pt x="494" y="301"/>
                    </a:cubicBezTo>
                    <a:cubicBezTo>
                      <a:pt x="494" y="272"/>
                      <a:pt x="492" y="228"/>
                      <a:pt x="489" y="194"/>
                    </a:cubicBezTo>
                    <a:cubicBezTo>
                      <a:pt x="488" y="194"/>
                      <a:pt x="489" y="192"/>
                      <a:pt x="488" y="192"/>
                    </a:cubicBezTo>
                    <a:cubicBezTo>
                      <a:pt x="489" y="189"/>
                      <a:pt x="487" y="186"/>
                      <a:pt x="486" y="184"/>
                    </a:cubicBezTo>
                    <a:cubicBezTo>
                      <a:pt x="487" y="188"/>
                      <a:pt x="485" y="195"/>
                      <a:pt x="485" y="200"/>
                    </a:cubicBezTo>
                    <a:cubicBezTo>
                      <a:pt x="485" y="201"/>
                      <a:pt x="485" y="205"/>
                      <a:pt x="487" y="204"/>
                    </a:cubicBezTo>
                    <a:cubicBezTo>
                      <a:pt x="487" y="203"/>
                      <a:pt x="487" y="200"/>
                      <a:pt x="487" y="198"/>
                    </a:cubicBezTo>
                    <a:cubicBezTo>
                      <a:pt x="489" y="200"/>
                      <a:pt x="488" y="202"/>
                      <a:pt x="488" y="206"/>
                    </a:cubicBezTo>
                    <a:cubicBezTo>
                      <a:pt x="487" y="206"/>
                      <a:pt x="486" y="207"/>
                      <a:pt x="486" y="207"/>
                    </a:cubicBezTo>
                    <a:cubicBezTo>
                      <a:pt x="487" y="209"/>
                      <a:pt x="490" y="212"/>
                      <a:pt x="488" y="215"/>
                    </a:cubicBezTo>
                    <a:close/>
                    <a:moveTo>
                      <a:pt x="405" y="244"/>
                    </a:moveTo>
                    <a:cubicBezTo>
                      <a:pt x="402" y="242"/>
                      <a:pt x="404" y="238"/>
                      <a:pt x="405" y="237"/>
                    </a:cubicBezTo>
                    <a:cubicBezTo>
                      <a:pt x="411" y="225"/>
                      <a:pt x="420" y="212"/>
                      <a:pt x="423" y="197"/>
                    </a:cubicBezTo>
                    <a:cubicBezTo>
                      <a:pt x="423" y="197"/>
                      <a:pt x="424" y="197"/>
                      <a:pt x="424" y="197"/>
                    </a:cubicBezTo>
                    <a:cubicBezTo>
                      <a:pt x="424" y="192"/>
                      <a:pt x="428" y="187"/>
                      <a:pt x="426" y="184"/>
                    </a:cubicBezTo>
                    <a:cubicBezTo>
                      <a:pt x="422" y="190"/>
                      <a:pt x="423" y="195"/>
                      <a:pt x="418" y="200"/>
                    </a:cubicBezTo>
                    <a:cubicBezTo>
                      <a:pt x="419" y="200"/>
                      <a:pt x="419" y="201"/>
                      <a:pt x="419" y="201"/>
                    </a:cubicBezTo>
                    <a:cubicBezTo>
                      <a:pt x="418" y="203"/>
                      <a:pt x="417" y="205"/>
                      <a:pt x="416" y="208"/>
                    </a:cubicBezTo>
                    <a:cubicBezTo>
                      <a:pt x="415" y="210"/>
                      <a:pt x="414" y="212"/>
                      <a:pt x="413" y="215"/>
                    </a:cubicBezTo>
                    <a:cubicBezTo>
                      <a:pt x="410" y="221"/>
                      <a:pt x="407" y="228"/>
                      <a:pt x="404" y="233"/>
                    </a:cubicBezTo>
                    <a:cubicBezTo>
                      <a:pt x="403" y="238"/>
                      <a:pt x="400" y="243"/>
                      <a:pt x="397" y="247"/>
                    </a:cubicBezTo>
                    <a:cubicBezTo>
                      <a:pt x="396" y="251"/>
                      <a:pt x="396" y="255"/>
                      <a:pt x="393" y="259"/>
                    </a:cubicBezTo>
                    <a:cubicBezTo>
                      <a:pt x="389" y="273"/>
                      <a:pt x="382" y="289"/>
                      <a:pt x="376" y="303"/>
                    </a:cubicBezTo>
                    <a:cubicBezTo>
                      <a:pt x="376" y="309"/>
                      <a:pt x="372" y="316"/>
                      <a:pt x="370" y="323"/>
                    </a:cubicBezTo>
                    <a:cubicBezTo>
                      <a:pt x="378" y="307"/>
                      <a:pt x="386" y="290"/>
                      <a:pt x="393" y="273"/>
                    </a:cubicBezTo>
                    <a:cubicBezTo>
                      <a:pt x="393" y="273"/>
                      <a:pt x="393" y="272"/>
                      <a:pt x="395" y="272"/>
                    </a:cubicBezTo>
                    <a:cubicBezTo>
                      <a:pt x="398" y="258"/>
                      <a:pt x="408" y="246"/>
                      <a:pt x="411" y="231"/>
                    </a:cubicBezTo>
                    <a:cubicBezTo>
                      <a:pt x="411" y="231"/>
                      <a:pt x="413" y="229"/>
                      <a:pt x="411" y="230"/>
                    </a:cubicBezTo>
                    <a:cubicBezTo>
                      <a:pt x="408" y="235"/>
                      <a:pt x="408" y="239"/>
                      <a:pt x="405" y="244"/>
                    </a:cubicBezTo>
                    <a:close/>
                    <a:moveTo>
                      <a:pt x="487" y="233"/>
                    </a:moveTo>
                    <a:cubicBezTo>
                      <a:pt x="487" y="232"/>
                      <a:pt x="488" y="229"/>
                      <a:pt x="486" y="229"/>
                    </a:cubicBezTo>
                    <a:cubicBezTo>
                      <a:pt x="486" y="231"/>
                      <a:pt x="486" y="232"/>
                      <a:pt x="487" y="233"/>
                    </a:cubicBezTo>
                    <a:close/>
                    <a:moveTo>
                      <a:pt x="551" y="236"/>
                    </a:moveTo>
                    <a:cubicBezTo>
                      <a:pt x="550" y="234"/>
                      <a:pt x="550" y="231"/>
                      <a:pt x="548" y="231"/>
                    </a:cubicBezTo>
                    <a:cubicBezTo>
                      <a:pt x="549" y="233"/>
                      <a:pt x="550" y="235"/>
                      <a:pt x="551" y="236"/>
                    </a:cubicBezTo>
                    <a:close/>
                    <a:moveTo>
                      <a:pt x="631" y="395"/>
                    </a:moveTo>
                    <a:cubicBezTo>
                      <a:pt x="630" y="394"/>
                      <a:pt x="629" y="394"/>
                      <a:pt x="628" y="393"/>
                    </a:cubicBezTo>
                    <a:cubicBezTo>
                      <a:pt x="626" y="387"/>
                      <a:pt x="623" y="385"/>
                      <a:pt x="622" y="377"/>
                    </a:cubicBezTo>
                    <a:cubicBezTo>
                      <a:pt x="622" y="377"/>
                      <a:pt x="622" y="377"/>
                      <a:pt x="623" y="377"/>
                    </a:cubicBezTo>
                    <a:cubicBezTo>
                      <a:pt x="623" y="377"/>
                      <a:pt x="623" y="378"/>
                      <a:pt x="623" y="377"/>
                    </a:cubicBezTo>
                    <a:cubicBezTo>
                      <a:pt x="621" y="374"/>
                      <a:pt x="620" y="371"/>
                      <a:pt x="618" y="368"/>
                    </a:cubicBezTo>
                    <a:cubicBezTo>
                      <a:pt x="616" y="367"/>
                      <a:pt x="620" y="370"/>
                      <a:pt x="618" y="371"/>
                    </a:cubicBezTo>
                    <a:cubicBezTo>
                      <a:pt x="616" y="367"/>
                      <a:pt x="614" y="364"/>
                      <a:pt x="614" y="360"/>
                    </a:cubicBezTo>
                    <a:cubicBezTo>
                      <a:pt x="615" y="360"/>
                      <a:pt x="615" y="361"/>
                      <a:pt x="615" y="361"/>
                    </a:cubicBezTo>
                    <a:cubicBezTo>
                      <a:pt x="612" y="350"/>
                      <a:pt x="606" y="343"/>
                      <a:pt x="603" y="333"/>
                    </a:cubicBezTo>
                    <a:cubicBezTo>
                      <a:pt x="602" y="332"/>
                      <a:pt x="601" y="333"/>
                      <a:pt x="601" y="332"/>
                    </a:cubicBezTo>
                    <a:cubicBezTo>
                      <a:pt x="602" y="331"/>
                      <a:pt x="601" y="330"/>
                      <a:pt x="601" y="328"/>
                    </a:cubicBezTo>
                    <a:cubicBezTo>
                      <a:pt x="600" y="327"/>
                      <a:pt x="600" y="329"/>
                      <a:pt x="599" y="327"/>
                    </a:cubicBezTo>
                    <a:cubicBezTo>
                      <a:pt x="597" y="322"/>
                      <a:pt x="595" y="316"/>
                      <a:pt x="591" y="312"/>
                    </a:cubicBezTo>
                    <a:cubicBezTo>
                      <a:pt x="589" y="313"/>
                      <a:pt x="588" y="313"/>
                      <a:pt x="586" y="312"/>
                    </a:cubicBezTo>
                    <a:cubicBezTo>
                      <a:pt x="581" y="299"/>
                      <a:pt x="577" y="288"/>
                      <a:pt x="570" y="277"/>
                    </a:cubicBezTo>
                    <a:cubicBezTo>
                      <a:pt x="568" y="272"/>
                      <a:pt x="568" y="270"/>
                      <a:pt x="565" y="267"/>
                    </a:cubicBezTo>
                    <a:cubicBezTo>
                      <a:pt x="565" y="269"/>
                      <a:pt x="565" y="271"/>
                      <a:pt x="564" y="271"/>
                    </a:cubicBezTo>
                    <a:cubicBezTo>
                      <a:pt x="559" y="267"/>
                      <a:pt x="559" y="258"/>
                      <a:pt x="555" y="252"/>
                    </a:cubicBezTo>
                    <a:cubicBezTo>
                      <a:pt x="552" y="250"/>
                      <a:pt x="551" y="244"/>
                      <a:pt x="548" y="241"/>
                    </a:cubicBezTo>
                    <a:cubicBezTo>
                      <a:pt x="547" y="241"/>
                      <a:pt x="545" y="242"/>
                      <a:pt x="547" y="240"/>
                    </a:cubicBezTo>
                    <a:cubicBezTo>
                      <a:pt x="545" y="239"/>
                      <a:pt x="547" y="241"/>
                      <a:pt x="546" y="241"/>
                    </a:cubicBezTo>
                    <a:cubicBezTo>
                      <a:pt x="544" y="238"/>
                      <a:pt x="544" y="234"/>
                      <a:pt x="544" y="232"/>
                    </a:cubicBezTo>
                    <a:cubicBezTo>
                      <a:pt x="544" y="232"/>
                      <a:pt x="541" y="238"/>
                      <a:pt x="542" y="235"/>
                    </a:cubicBezTo>
                    <a:cubicBezTo>
                      <a:pt x="540" y="241"/>
                      <a:pt x="543" y="250"/>
                      <a:pt x="540" y="257"/>
                    </a:cubicBezTo>
                    <a:cubicBezTo>
                      <a:pt x="544" y="284"/>
                      <a:pt x="541" y="307"/>
                      <a:pt x="543" y="335"/>
                    </a:cubicBezTo>
                    <a:cubicBezTo>
                      <a:pt x="542" y="335"/>
                      <a:pt x="542" y="336"/>
                      <a:pt x="541" y="336"/>
                    </a:cubicBezTo>
                    <a:cubicBezTo>
                      <a:pt x="542" y="342"/>
                      <a:pt x="541" y="351"/>
                      <a:pt x="541" y="360"/>
                    </a:cubicBezTo>
                    <a:cubicBezTo>
                      <a:pt x="541" y="360"/>
                      <a:pt x="540" y="360"/>
                      <a:pt x="540" y="360"/>
                    </a:cubicBezTo>
                    <a:cubicBezTo>
                      <a:pt x="542" y="361"/>
                      <a:pt x="540" y="363"/>
                      <a:pt x="541" y="366"/>
                    </a:cubicBezTo>
                    <a:cubicBezTo>
                      <a:pt x="542" y="356"/>
                      <a:pt x="546" y="347"/>
                      <a:pt x="547" y="336"/>
                    </a:cubicBezTo>
                    <a:cubicBezTo>
                      <a:pt x="547" y="327"/>
                      <a:pt x="545" y="314"/>
                      <a:pt x="547" y="306"/>
                    </a:cubicBezTo>
                    <a:cubicBezTo>
                      <a:pt x="545" y="302"/>
                      <a:pt x="545" y="298"/>
                      <a:pt x="547" y="295"/>
                    </a:cubicBezTo>
                    <a:cubicBezTo>
                      <a:pt x="547" y="302"/>
                      <a:pt x="548" y="307"/>
                      <a:pt x="547" y="313"/>
                    </a:cubicBezTo>
                    <a:cubicBezTo>
                      <a:pt x="550" y="312"/>
                      <a:pt x="547" y="306"/>
                      <a:pt x="550" y="303"/>
                    </a:cubicBezTo>
                    <a:cubicBezTo>
                      <a:pt x="553" y="313"/>
                      <a:pt x="550" y="325"/>
                      <a:pt x="549" y="334"/>
                    </a:cubicBezTo>
                    <a:cubicBezTo>
                      <a:pt x="551" y="337"/>
                      <a:pt x="549" y="341"/>
                      <a:pt x="549" y="345"/>
                    </a:cubicBezTo>
                    <a:cubicBezTo>
                      <a:pt x="548" y="355"/>
                      <a:pt x="551" y="367"/>
                      <a:pt x="547" y="369"/>
                    </a:cubicBezTo>
                    <a:cubicBezTo>
                      <a:pt x="545" y="364"/>
                      <a:pt x="547" y="358"/>
                      <a:pt x="546" y="354"/>
                    </a:cubicBezTo>
                    <a:cubicBezTo>
                      <a:pt x="545" y="357"/>
                      <a:pt x="543" y="359"/>
                      <a:pt x="544" y="362"/>
                    </a:cubicBezTo>
                    <a:cubicBezTo>
                      <a:pt x="544" y="362"/>
                      <a:pt x="544" y="363"/>
                      <a:pt x="542" y="363"/>
                    </a:cubicBezTo>
                    <a:cubicBezTo>
                      <a:pt x="543" y="365"/>
                      <a:pt x="543" y="366"/>
                      <a:pt x="542" y="368"/>
                    </a:cubicBezTo>
                    <a:cubicBezTo>
                      <a:pt x="541" y="369"/>
                      <a:pt x="541" y="368"/>
                      <a:pt x="540" y="368"/>
                    </a:cubicBezTo>
                    <a:cubicBezTo>
                      <a:pt x="540" y="373"/>
                      <a:pt x="538" y="378"/>
                      <a:pt x="537" y="383"/>
                    </a:cubicBezTo>
                    <a:cubicBezTo>
                      <a:pt x="533" y="400"/>
                      <a:pt x="534" y="420"/>
                      <a:pt x="530" y="437"/>
                    </a:cubicBezTo>
                    <a:cubicBezTo>
                      <a:pt x="531" y="437"/>
                      <a:pt x="531" y="436"/>
                      <a:pt x="531" y="437"/>
                    </a:cubicBezTo>
                    <a:cubicBezTo>
                      <a:pt x="531" y="440"/>
                      <a:pt x="529" y="443"/>
                      <a:pt x="530" y="447"/>
                    </a:cubicBezTo>
                    <a:cubicBezTo>
                      <a:pt x="530" y="447"/>
                      <a:pt x="529" y="448"/>
                      <a:pt x="529" y="448"/>
                    </a:cubicBezTo>
                    <a:cubicBezTo>
                      <a:pt x="530" y="454"/>
                      <a:pt x="526" y="464"/>
                      <a:pt x="526" y="470"/>
                    </a:cubicBezTo>
                    <a:cubicBezTo>
                      <a:pt x="521" y="487"/>
                      <a:pt x="515" y="507"/>
                      <a:pt x="512" y="527"/>
                    </a:cubicBezTo>
                    <a:cubicBezTo>
                      <a:pt x="512" y="527"/>
                      <a:pt x="512" y="528"/>
                      <a:pt x="511" y="529"/>
                    </a:cubicBezTo>
                    <a:cubicBezTo>
                      <a:pt x="511" y="537"/>
                      <a:pt x="509" y="546"/>
                      <a:pt x="505" y="554"/>
                    </a:cubicBezTo>
                    <a:cubicBezTo>
                      <a:pt x="501" y="577"/>
                      <a:pt x="492" y="599"/>
                      <a:pt x="487" y="622"/>
                    </a:cubicBezTo>
                    <a:cubicBezTo>
                      <a:pt x="486" y="621"/>
                      <a:pt x="485" y="622"/>
                      <a:pt x="485" y="624"/>
                    </a:cubicBezTo>
                    <a:cubicBezTo>
                      <a:pt x="485" y="625"/>
                      <a:pt x="487" y="623"/>
                      <a:pt x="487" y="625"/>
                    </a:cubicBezTo>
                    <a:cubicBezTo>
                      <a:pt x="486" y="626"/>
                      <a:pt x="485" y="626"/>
                      <a:pt x="484" y="626"/>
                    </a:cubicBezTo>
                    <a:cubicBezTo>
                      <a:pt x="484" y="627"/>
                      <a:pt x="484" y="628"/>
                      <a:pt x="484" y="629"/>
                    </a:cubicBezTo>
                    <a:cubicBezTo>
                      <a:pt x="478" y="635"/>
                      <a:pt x="479" y="646"/>
                      <a:pt x="475" y="654"/>
                    </a:cubicBezTo>
                    <a:cubicBezTo>
                      <a:pt x="474" y="656"/>
                      <a:pt x="473" y="658"/>
                      <a:pt x="472" y="662"/>
                    </a:cubicBezTo>
                    <a:cubicBezTo>
                      <a:pt x="469" y="670"/>
                      <a:pt x="463" y="681"/>
                      <a:pt x="462" y="689"/>
                    </a:cubicBezTo>
                    <a:cubicBezTo>
                      <a:pt x="459" y="695"/>
                      <a:pt x="458" y="702"/>
                      <a:pt x="455" y="707"/>
                    </a:cubicBezTo>
                    <a:cubicBezTo>
                      <a:pt x="454" y="708"/>
                      <a:pt x="454" y="707"/>
                      <a:pt x="452" y="707"/>
                    </a:cubicBezTo>
                    <a:cubicBezTo>
                      <a:pt x="450" y="713"/>
                      <a:pt x="447" y="719"/>
                      <a:pt x="445" y="727"/>
                    </a:cubicBezTo>
                    <a:cubicBezTo>
                      <a:pt x="438" y="744"/>
                      <a:pt x="432" y="759"/>
                      <a:pt x="427" y="778"/>
                    </a:cubicBezTo>
                    <a:cubicBezTo>
                      <a:pt x="424" y="779"/>
                      <a:pt x="425" y="785"/>
                      <a:pt x="421" y="785"/>
                    </a:cubicBezTo>
                    <a:cubicBezTo>
                      <a:pt x="421" y="785"/>
                      <a:pt x="422" y="783"/>
                      <a:pt x="421" y="783"/>
                    </a:cubicBezTo>
                    <a:cubicBezTo>
                      <a:pt x="419" y="784"/>
                      <a:pt x="417" y="787"/>
                      <a:pt x="418" y="790"/>
                    </a:cubicBezTo>
                    <a:cubicBezTo>
                      <a:pt x="414" y="797"/>
                      <a:pt x="410" y="803"/>
                      <a:pt x="408" y="812"/>
                    </a:cubicBezTo>
                    <a:cubicBezTo>
                      <a:pt x="418" y="810"/>
                      <a:pt x="431" y="808"/>
                      <a:pt x="442" y="810"/>
                    </a:cubicBezTo>
                    <a:cubicBezTo>
                      <a:pt x="443" y="810"/>
                      <a:pt x="442" y="809"/>
                      <a:pt x="443" y="809"/>
                    </a:cubicBezTo>
                    <a:cubicBezTo>
                      <a:pt x="451" y="808"/>
                      <a:pt x="459" y="809"/>
                      <a:pt x="465" y="809"/>
                    </a:cubicBezTo>
                    <a:cubicBezTo>
                      <a:pt x="472" y="809"/>
                      <a:pt x="480" y="806"/>
                      <a:pt x="489" y="809"/>
                    </a:cubicBezTo>
                    <a:cubicBezTo>
                      <a:pt x="483" y="810"/>
                      <a:pt x="473" y="811"/>
                      <a:pt x="466" y="812"/>
                    </a:cubicBezTo>
                    <a:cubicBezTo>
                      <a:pt x="466" y="812"/>
                      <a:pt x="467" y="813"/>
                      <a:pt x="466" y="813"/>
                    </a:cubicBezTo>
                    <a:cubicBezTo>
                      <a:pt x="465" y="813"/>
                      <a:pt x="466" y="813"/>
                      <a:pt x="465" y="812"/>
                    </a:cubicBezTo>
                    <a:cubicBezTo>
                      <a:pt x="464" y="813"/>
                      <a:pt x="464" y="814"/>
                      <a:pt x="463" y="815"/>
                    </a:cubicBezTo>
                    <a:cubicBezTo>
                      <a:pt x="445" y="815"/>
                      <a:pt x="430" y="816"/>
                      <a:pt x="409" y="816"/>
                    </a:cubicBezTo>
                    <a:cubicBezTo>
                      <a:pt x="409" y="816"/>
                      <a:pt x="409" y="814"/>
                      <a:pt x="408" y="815"/>
                    </a:cubicBezTo>
                    <a:cubicBezTo>
                      <a:pt x="402" y="814"/>
                      <a:pt x="404" y="821"/>
                      <a:pt x="399" y="821"/>
                    </a:cubicBezTo>
                    <a:cubicBezTo>
                      <a:pt x="395" y="826"/>
                      <a:pt x="391" y="831"/>
                      <a:pt x="388" y="836"/>
                    </a:cubicBezTo>
                    <a:cubicBezTo>
                      <a:pt x="389" y="836"/>
                      <a:pt x="390" y="834"/>
                      <a:pt x="391" y="836"/>
                    </a:cubicBezTo>
                    <a:cubicBezTo>
                      <a:pt x="390" y="837"/>
                      <a:pt x="391" y="839"/>
                      <a:pt x="389" y="840"/>
                    </a:cubicBezTo>
                    <a:cubicBezTo>
                      <a:pt x="388" y="840"/>
                      <a:pt x="388" y="840"/>
                      <a:pt x="387" y="840"/>
                    </a:cubicBezTo>
                    <a:cubicBezTo>
                      <a:pt x="375" y="855"/>
                      <a:pt x="364" y="868"/>
                      <a:pt x="353" y="884"/>
                    </a:cubicBezTo>
                    <a:cubicBezTo>
                      <a:pt x="355" y="887"/>
                      <a:pt x="357" y="890"/>
                      <a:pt x="362" y="891"/>
                    </a:cubicBezTo>
                    <a:cubicBezTo>
                      <a:pt x="363" y="889"/>
                      <a:pt x="360" y="888"/>
                      <a:pt x="360" y="886"/>
                    </a:cubicBezTo>
                    <a:cubicBezTo>
                      <a:pt x="360" y="884"/>
                      <a:pt x="362" y="884"/>
                      <a:pt x="364" y="885"/>
                    </a:cubicBezTo>
                    <a:cubicBezTo>
                      <a:pt x="363" y="886"/>
                      <a:pt x="363" y="886"/>
                      <a:pt x="364" y="887"/>
                    </a:cubicBezTo>
                    <a:cubicBezTo>
                      <a:pt x="365" y="889"/>
                      <a:pt x="367" y="889"/>
                      <a:pt x="368" y="890"/>
                    </a:cubicBezTo>
                    <a:cubicBezTo>
                      <a:pt x="369" y="889"/>
                      <a:pt x="369" y="888"/>
                      <a:pt x="370" y="888"/>
                    </a:cubicBezTo>
                    <a:cubicBezTo>
                      <a:pt x="379" y="885"/>
                      <a:pt x="391" y="884"/>
                      <a:pt x="400" y="884"/>
                    </a:cubicBezTo>
                    <a:cubicBezTo>
                      <a:pt x="404" y="884"/>
                      <a:pt x="409" y="883"/>
                      <a:pt x="411" y="885"/>
                    </a:cubicBezTo>
                    <a:cubicBezTo>
                      <a:pt x="412" y="884"/>
                      <a:pt x="412" y="884"/>
                      <a:pt x="413" y="883"/>
                    </a:cubicBezTo>
                    <a:cubicBezTo>
                      <a:pt x="412" y="885"/>
                      <a:pt x="414" y="884"/>
                      <a:pt x="414" y="885"/>
                    </a:cubicBezTo>
                    <a:cubicBezTo>
                      <a:pt x="415" y="883"/>
                      <a:pt x="413" y="885"/>
                      <a:pt x="413" y="883"/>
                    </a:cubicBezTo>
                    <a:cubicBezTo>
                      <a:pt x="416" y="884"/>
                      <a:pt x="417" y="881"/>
                      <a:pt x="420" y="883"/>
                    </a:cubicBezTo>
                    <a:cubicBezTo>
                      <a:pt x="417" y="889"/>
                      <a:pt x="404" y="886"/>
                      <a:pt x="397" y="885"/>
                    </a:cubicBezTo>
                    <a:cubicBezTo>
                      <a:pt x="397" y="885"/>
                      <a:pt x="397" y="886"/>
                      <a:pt x="396" y="886"/>
                    </a:cubicBezTo>
                    <a:cubicBezTo>
                      <a:pt x="395" y="885"/>
                      <a:pt x="394" y="886"/>
                      <a:pt x="393" y="885"/>
                    </a:cubicBezTo>
                    <a:cubicBezTo>
                      <a:pt x="390" y="887"/>
                      <a:pt x="381" y="886"/>
                      <a:pt x="378" y="889"/>
                    </a:cubicBezTo>
                    <a:cubicBezTo>
                      <a:pt x="380" y="889"/>
                      <a:pt x="382" y="888"/>
                      <a:pt x="383" y="889"/>
                    </a:cubicBezTo>
                    <a:cubicBezTo>
                      <a:pt x="383" y="891"/>
                      <a:pt x="380" y="889"/>
                      <a:pt x="379" y="890"/>
                    </a:cubicBezTo>
                    <a:cubicBezTo>
                      <a:pt x="381" y="891"/>
                      <a:pt x="381" y="891"/>
                      <a:pt x="381" y="893"/>
                    </a:cubicBezTo>
                    <a:cubicBezTo>
                      <a:pt x="375" y="893"/>
                      <a:pt x="367" y="891"/>
                      <a:pt x="361" y="893"/>
                    </a:cubicBezTo>
                    <a:cubicBezTo>
                      <a:pt x="358" y="891"/>
                      <a:pt x="354" y="889"/>
                      <a:pt x="351" y="887"/>
                    </a:cubicBezTo>
                    <a:cubicBezTo>
                      <a:pt x="348" y="890"/>
                      <a:pt x="345" y="894"/>
                      <a:pt x="343" y="898"/>
                    </a:cubicBezTo>
                    <a:cubicBezTo>
                      <a:pt x="350" y="900"/>
                      <a:pt x="357" y="898"/>
                      <a:pt x="361" y="897"/>
                    </a:cubicBezTo>
                    <a:cubicBezTo>
                      <a:pt x="371" y="895"/>
                      <a:pt x="382" y="895"/>
                      <a:pt x="391" y="893"/>
                    </a:cubicBezTo>
                    <a:cubicBezTo>
                      <a:pt x="389" y="893"/>
                      <a:pt x="387" y="892"/>
                      <a:pt x="385" y="891"/>
                    </a:cubicBezTo>
                    <a:cubicBezTo>
                      <a:pt x="401" y="893"/>
                      <a:pt x="413" y="885"/>
                      <a:pt x="427" y="888"/>
                    </a:cubicBezTo>
                    <a:cubicBezTo>
                      <a:pt x="430" y="885"/>
                      <a:pt x="434" y="883"/>
                      <a:pt x="436" y="879"/>
                    </a:cubicBezTo>
                    <a:cubicBezTo>
                      <a:pt x="437" y="878"/>
                      <a:pt x="437" y="876"/>
                      <a:pt x="438" y="874"/>
                    </a:cubicBezTo>
                    <a:cubicBezTo>
                      <a:pt x="439" y="873"/>
                      <a:pt x="440" y="872"/>
                      <a:pt x="441" y="871"/>
                    </a:cubicBezTo>
                    <a:cubicBezTo>
                      <a:pt x="442" y="869"/>
                      <a:pt x="443" y="867"/>
                      <a:pt x="444" y="866"/>
                    </a:cubicBezTo>
                    <a:cubicBezTo>
                      <a:pt x="445" y="863"/>
                      <a:pt x="448" y="861"/>
                      <a:pt x="451" y="858"/>
                    </a:cubicBezTo>
                    <a:cubicBezTo>
                      <a:pt x="455" y="852"/>
                      <a:pt x="461" y="846"/>
                      <a:pt x="467" y="844"/>
                    </a:cubicBezTo>
                    <a:cubicBezTo>
                      <a:pt x="472" y="843"/>
                      <a:pt x="477" y="844"/>
                      <a:pt x="482" y="842"/>
                    </a:cubicBezTo>
                    <a:cubicBezTo>
                      <a:pt x="482" y="835"/>
                      <a:pt x="482" y="829"/>
                      <a:pt x="481" y="819"/>
                    </a:cubicBezTo>
                    <a:cubicBezTo>
                      <a:pt x="482" y="819"/>
                      <a:pt x="481" y="818"/>
                      <a:pt x="483" y="818"/>
                    </a:cubicBezTo>
                    <a:cubicBezTo>
                      <a:pt x="484" y="820"/>
                      <a:pt x="486" y="820"/>
                      <a:pt x="487" y="822"/>
                    </a:cubicBezTo>
                    <a:cubicBezTo>
                      <a:pt x="484" y="828"/>
                      <a:pt x="485" y="837"/>
                      <a:pt x="485" y="843"/>
                    </a:cubicBezTo>
                    <a:cubicBezTo>
                      <a:pt x="487" y="843"/>
                      <a:pt x="490" y="843"/>
                      <a:pt x="491" y="842"/>
                    </a:cubicBezTo>
                    <a:cubicBezTo>
                      <a:pt x="491" y="830"/>
                      <a:pt x="491" y="824"/>
                      <a:pt x="492" y="812"/>
                    </a:cubicBezTo>
                    <a:cubicBezTo>
                      <a:pt x="491" y="811"/>
                      <a:pt x="488" y="812"/>
                      <a:pt x="488" y="811"/>
                    </a:cubicBezTo>
                    <a:cubicBezTo>
                      <a:pt x="491" y="811"/>
                      <a:pt x="493" y="810"/>
                      <a:pt x="495" y="809"/>
                    </a:cubicBezTo>
                    <a:cubicBezTo>
                      <a:pt x="494" y="808"/>
                      <a:pt x="492" y="809"/>
                      <a:pt x="491" y="808"/>
                    </a:cubicBezTo>
                    <a:cubicBezTo>
                      <a:pt x="494" y="808"/>
                      <a:pt x="495" y="808"/>
                      <a:pt x="497" y="808"/>
                    </a:cubicBezTo>
                    <a:cubicBezTo>
                      <a:pt x="499" y="806"/>
                      <a:pt x="503" y="806"/>
                      <a:pt x="508" y="806"/>
                    </a:cubicBezTo>
                    <a:cubicBezTo>
                      <a:pt x="519" y="807"/>
                      <a:pt x="533" y="807"/>
                      <a:pt x="541" y="809"/>
                    </a:cubicBezTo>
                    <a:cubicBezTo>
                      <a:pt x="540" y="808"/>
                      <a:pt x="541" y="808"/>
                      <a:pt x="542" y="808"/>
                    </a:cubicBezTo>
                    <a:cubicBezTo>
                      <a:pt x="556" y="809"/>
                      <a:pt x="565" y="809"/>
                      <a:pt x="581" y="810"/>
                    </a:cubicBezTo>
                    <a:cubicBezTo>
                      <a:pt x="579" y="788"/>
                      <a:pt x="582" y="768"/>
                      <a:pt x="583" y="748"/>
                    </a:cubicBezTo>
                    <a:cubicBezTo>
                      <a:pt x="583" y="744"/>
                      <a:pt x="585" y="739"/>
                      <a:pt x="585" y="735"/>
                    </a:cubicBezTo>
                    <a:cubicBezTo>
                      <a:pt x="585" y="734"/>
                      <a:pt x="584" y="734"/>
                      <a:pt x="584" y="733"/>
                    </a:cubicBezTo>
                    <a:cubicBezTo>
                      <a:pt x="584" y="729"/>
                      <a:pt x="585" y="725"/>
                      <a:pt x="586" y="722"/>
                    </a:cubicBezTo>
                    <a:cubicBezTo>
                      <a:pt x="584" y="697"/>
                      <a:pt x="589" y="679"/>
                      <a:pt x="588" y="657"/>
                    </a:cubicBezTo>
                    <a:cubicBezTo>
                      <a:pt x="593" y="616"/>
                      <a:pt x="591" y="569"/>
                      <a:pt x="594" y="525"/>
                    </a:cubicBezTo>
                    <a:cubicBezTo>
                      <a:pt x="592" y="514"/>
                      <a:pt x="596" y="491"/>
                      <a:pt x="598" y="475"/>
                    </a:cubicBezTo>
                    <a:cubicBezTo>
                      <a:pt x="596" y="471"/>
                      <a:pt x="593" y="469"/>
                      <a:pt x="591" y="465"/>
                    </a:cubicBezTo>
                    <a:cubicBezTo>
                      <a:pt x="586" y="459"/>
                      <a:pt x="583" y="452"/>
                      <a:pt x="578" y="445"/>
                    </a:cubicBezTo>
                    <a:cubicBezTo>
                      <a:pt x="578" y="443"/>
                      <a:pt x="574" y="441"/>
                      <a:pt x="576" y="439"/>
                    </a:cubicBezTo>
                    <a:cubicBezTo>
                      <a:pt x="581" y="441"/>
                      <a:pt x="581" y="446"/>
                      <a:pt x="585" y="449"/>
                    </a:cubicBezTo>
                    <a:cubicBezTo>
                      <a:pt x="584" y="449"/>
                      <a:pt x="584" y="449"/>
                      <a:pt x="583" y="448"/>
                    </a:cubicBezTo>
                    <a:cubicBezTo>
                      <a:pt x="585" y="453"/>
                      <a:pt x="589" y="454"/>
                      <a:pt x="589" y="460"/>
                    </a:cubicBezTo>
                    <a:cubicBezTo>
                      <a:pt x="593" y="462"/>
                      <a:pt x="595" y="469"/>
                      <a:pt x="598" y="471"/>
                    </a:cubicBezTo>
                    <a:cubicBezTo>
                      <a:pt x="597" y="469"/>
                      <a:pt x="599" y="467"/>
                      <a:pt x="599" y="463"/>
                    </a:cubicBezTo>
                    <a:cubicBezTo>
                      <a:pt x="591" y="451"/>
                      <a:pt x="582" y="440"/>
                      <a:pt x="574" y="428"/>
                    </a:cubicBezTo>
                    <a:cubicBezTo>
                      <a:pt x="575" y="427"/>
                      <a:pt x="575" y="427"/>
                      <a:pt x="576" y="427"/>
                    </a:cubicBezTo>
                    <a:cubicBezTo>
                      <a:pt x="580" y="430"/>
                      <a:pt x="581" y="436"/>
                      <a:pt x="584" y="440"/>
                    </a:cubicBezTo>
                    <a:cubicBezTo>
                      <a:pt x="587" y="443"/>
                      <a:pt x="590" y="446"/>
                      <a:pt x="591" y="450"/>
                    </a:cubicBezTo>
                    <a:cubicBezTo>
                      <a:pt x="595" y="452"/>
                      <a:pt x="595" y="458"/>
                      <a:pt x="600" y="460"/>
                    </a:cubicBezTo>
                    <a:cubicBezTo>
                      <a:pt x="599" y="454"/>
                      <a:pt x="601" y="450"/>
                      <a:pt x="600" y="446"/>
                    </a:cubicBezTo>
                    <a:cubicBezTo>
                      <a:pt x="600" y="444"/>
                      <a:pt x="598" y="443"/>
                      <a:pt x="597" y="441"/>
                    </a:cubicBezTo>
                    <a:cubicBezTo>
                      <a:pt x="594" y="437"/>
                      <a:pt x="591" y="432"/>
                      <a:pt x="588" y="427"/>
                    </a:cubicBezTo>
                    <a:cubicBezTo>
                      <a:pt x="587" y="427"/>
                      <a:pt x="586" y="428"/>
                      <a:pt x="586" y="427"/>
                    </a:cubicBezTo>
                    <a:cubicBezTo>
                      <a:pt x="585" y="422"/>
                      <a:pt x="580" y="419"/>
                      <a:pt x="578" y="413"/>
                    </a:cubicBezTo>
                    <a:cubicBezTo>
                      <a:pt x="578" y="413"/>
                      <a:pt x="578" y="412"/>
                      <a:pt x="579" y="412"/>
                    </a:cubicBezTo>
                    <a:cubicBezTo>
                      <a:pt x="585" y="418"/>
                      <a:pt x="590" y="427"/>
                      <a:pt x="595" y="434"/>
                    </a:cubicBezTo>
                    <a:cubicBezTo>
                      <a:pt x="596" y="435"/>
                      <a:pt x="595" y="434"/>
                      <a:pt x="595" y="436"/>
                    </a:cubicBezTo>
                    <a:cubicBezTo>
                      <a:pt x="598" y="435"/>
                      <a:pt x="597" y="441"/>
                      <a:pt x="601" y="442"/>
                    </a:cubicBezTo>
                    <a:cubicBezTo>
                      <a:pt x="601" y="437"/>
                      <a:pt x="603" y="432"/>
                      <a:pt x="603" y="428"/>
                    </a:cubicBezTo>
                    <a:cubicBezTo>
                      <a:pt x="602" y="425"/>
                      <a:pt x="601" y="425"/>
                      <a:pt x="600" y="423"/>
                    </a:cubicBezTo>
                    <a:cubicBezTo>
                      <a:pt x="598" y="421"/>
                      <a:pt x="597" y="419"/>
                      <a:pt x="595" y="416"/>
                    </a:cubicBezTo>
                    <a:cubicBezTo>
                      <a:pt x="592" y="412"/>
                      <a:pt x="589" y="408"/>
                      <a:pt x="588" y="407"/>
                    </a:cubicBezTo>
                    <a:cubicBezTo>
                      <a:pt x="585" y="403"/>
                      <a:pt x="583" y="400"/>
                      <a:pt x="580" y="397"/>
                    </a:cubicBezTo>
                    <a:cubicBezTo>
                      <a:pt x="581" y="397"/>
                      <a:pt x="581" y="395"/>
                      <a:pt x="582" y="395"/>
                    </a:cubicBezTo>
                    <a:cubicBezTo>
                      <a:pt x="591" y="403"/>
                      <a:pt x="596" y="415"/>
                      <a:pt x="603" y="423"/>
                    </a:cubicBezTo>
                    <a:cubicBezTo>
                      <a:pt x="603" y="415"/>
                      <a:pt x="603" y="412"/>
                      <a:pt x="604" y="402"/>
                    </a:cubicBezTo>
                    <a:cubicBezTo>
                      <a:pt x="597" y="391"/>
                      <a:pt x="589" y="383"/>
                      <a:pt x="582" y="373"/>
                    </a:cubicBezTo>
                    <a:cubicBezTo>
                      <a:pt x="584" y="374"/>
                      <a:pt x="583" y="372"/>
                      <a:pt x="584" y="372"/>
                    </a:cubicBezTo>
                    <a:cubicBezTo>
                      <a:pt x="592" y="380"/>
                      <a:pt x="598" y="391"/>
                      <a:pt x="604" y="398"/>
                    </a:cubicBezTo>
                    <a:cubicBezTo>
                      <a:pt x="602" y="390"/>
                      <a:pt x="603" y="381"/>
                      <a:pt x="603" y="373"/>
                    </a:cubicBezTo>
                    <a:cubicBezTo>
                      <a:pt x="603" y="367"/>
                      <a:pt x="601" y="364"/>
                      <a:pt x="597" y="359"/>
                    </a:cubicBezTo>
                    <a:cubicBezTo>
                      <a:pt x="593" y="354"/>
                      <a:pt x="590" y="350"/>
                      <a:pt x="587" y="346"/>
                    </a:cubicBezTo>
                    <a:cubicBezTo>
                      <a:pt x="586" y="344"/>
                      <a:pt x="584" y="342"/>
                      <a:pt x="582" y="340"/>
                    </a:cubicBezTo>
                    <a:cubicBezTo>
                      <a:pt x="583" y="340"/>
                      <a:pt x="582" y="341"/>
                      <a:pt x="582" y="341"/>
                    </a:cubicBezTo>
                    <a:cubicBezTo>
                      <a:pt x="582" y="339"/>
                      <a:pt x="581" y="338"/>
                      <a:pt x="581" y="337"/>
                    </a:cubicBezTo>
                    <a:cubicBezTo>
                      <a:pt x="580" y="337"/>
                      <a:pt x="578" y="337"/>
                      <a:pt x="578" y="336"/>
                    </a:cubicBezTo>
                    <a:cubicBezTo>
                      <a:pt x="578" y="334"/>
                      <a:pt x="579" y="334"/>
                      <a:pt x="580" y="333"/>
                    </a:cubicBezTo>
                    <a:cubicBezTo>
                      <a:pt x="583" y="336"/>
                      <a:pt x="587" y="340"/>
                      <a:pt x="587" y="343"/>
                    </a:cubicBezTo>
                    <a:cubicBezTo>
                      <a:pt x="594" y="348"/>
                      <a:pt x="595" y="356"/>
                      <a:pt x="602" y="360"/>
                    </a:cubicBezTo>
                    <a:cubicBezTo>
                      <a:pt x="602" y="358"/>
                      <a:pt x="600" y="354"/>
                      <a:pt x="600" y="353"/>
                    </a:cubicBezTo>
                    <a:cubicBezTo>
                      <a:pt x="600" y="353"/>
                      <a:pt x="601" y="354"/>
                      <a:pt x="601" y="354"/>
                    </a:cubicBezTo>
                    <a:cubicBezTo>
                      <a:pt x="596" y="343"/>
                      <a:pt x="589" y="337"/>
                      <a:pt x="584" y="327"/>
                    </a:cubicBezTo>
                    <a:cubicBezTo>
                      <a:pt x="584" y="326"/>
                      <a:pt x="585" y="326"/>
                      <a:pt x="586" y="326"/>
                    </a:cubicBezTo>
                    <a:cubicBezTo>
                      <a:pt x="592" y="334"/>
                      <a:pt x="595" y="341"/>
                      <a:pt x="601" y="349"/>
                    </a:cubicBezTo>
                    <a:cubicBezTo>
                      <a:pt x="602" y="346"/>
                      <a:pt x="600" y="343"/>
                      <a:pt x="604" y="342"/>
                    </a:cubicBezTo>
                    <a:cubicBezTo>
                      <a:pt x="604" y="345"/>
                      <a:pt x="607" y="346"/>
                      <a:pt x="608" y="348"/>
                    </a:cubicBezTo>
                    <a:cubicBezTo>
                      <a:pt x="608" y="348"/>
                      <a:pt x="607" y="347"/>
                      <a:pt x="607" y="347"/>
                    </a:cubicBezTo>
                    <a:cubicBezTo>
                      <a:pt x="608" y="350"/>
                      <a:pt x="606" y="354"/>
                      <a:pt x="608" y="357"/>
                    </a:cubicBezTo>
                    <a:cubicBezTo>
                      <a:pt x="608" y="360"/>
                      <a:pt x="607" y="368"/>
                      <a:pt x="610" y="371"/>
                    </a:cubicBezTo>
                    <a:cubicBezTo>
                      <a:pt x="609" y="372"/>
                      <a:pt x="608" y="372"/>
                      <a:pt x="608" y="373"/>
                    </a:cubicBezTo>
                    <a:cubicBezTo>
                      <a:pt x="609" y="375"/>
                      <a:pt x="612" y="375"/>
                      <a:pt x="613" y="377"/>
                    </a:cubicBezTo>
                    <a:cubicBezTo>
                      <a:pt x="612" y="377"/>
                      <a:pt x="612" y="377"/>
                      <a:pt x="611" y="377"/>
                    </a:cubicBezTo>
                    <a:cubicBezTo>
                      <a:pt x="617" y="384"/>
                      <a:pt x="621" y="392"/>
                      <a:pt x="626" y="398"/>
                    </a:cubicBezTo>
                    <a:cubicBezTo>
                      <a:pt x="628" y="398"/>
                      <a:pt x="625" y="396"/>
                      <a:pt x="627" y="397"/>
                    </a:cubicBezTo>
                    <a:cubicBezTo>
                      <a:pt x="628" y="398"/>
                      <a:pt x="631" y="401"/>
                      <a:pt x="632" y="404"/>
                    </a:cubicBezTo>
                    <a:cubicBezTo>
                      <a:pt x="630" y="404"/>
                      <a:pt x="630" y="404"/>
                      <a:pt x="631" y="405"/>
                    </a:cubicBezTo>
                    <a:cubicBezTo>
                      <a:pt x="631" y="407"/>
                      <a:pt x="642" y="412"/>
                      <a:pt x="636" y="417"/>
                    </a:cubicBezTo>
                    <a:cubicBezTo>
                      <a:pt x="636" y="416"/>
                      <a:pt x="635" y="416"/>
                      <a:pt x="634" y="416"/>
                    </a:cubicBezTo>
                    <a:cubicBezTo>
                      <a:pt x="634" y="415"/>
                      <a:pt x="634" y="414"/>
                      <a:pt x="633" y="413"/>
                    </a:cubicBezTo>
                    <a:cubicBezTo>
                      <a:pt x="633" y="412"/>
                      <a:pt x="632" y="413"/>
                      <a:pt x="632" y="412"/>
                    </a:cubicBezTo>
                    <a:cubicBezTo>
                      <a:pt x="632" y="410"/>
                      <a:pt x="629" y="408"/>
                      <a:pt x="629" y="405"/>
                    </a:cubicBezTo>
                    <a:cubicBezTo>
                      <a:pt x="623" y="396"/>
                      <a:pt x="617" y="388"/>
                      <a:pt x="611" y="379"/>
                    </a:cubicBezTo>
                    <a:cubicBezTo>
                      <a:pt x="610" y="378"/>
                      <a:pt x="611" y="379"/>
                      <a:pt x="611" y="377"/>
                    </a:cubicBezTo>
                    <a:cubicBezTo>
                      <a:pt x="609" y="377"/>
                      <a:pt x="609" y="374"/>
                      <a:pt x="607" y="374"/>
                    </a:cubicBezTo>
                    <a:cubicBezTo>
                      <a:pt x="610" y="383"/>
                      <a:pt x="605" y="393"/>
                      <a:pt x="606" y="401"/>
                    </a:cubicBezTo>
                    <a:cubicBezTo>
                      <a:pt x="614" y="413"/>
                      <a:pt x="624" y="430"/>
                      <a:pt x="634" y="443"/>
                    </a:cubicBezTo>
                    <a:cubicBezTo>
                      <a:pt x="634" y="445"/>
                      <a:pt x="636" y="445"/>
                      <a:pt x="635" y="446"/>
                    </a:cubicBezTo>
                    <a:cubicBezTo>
                      <a:pt x="638" y="447"/>
                      <a:pt x="638" y="448"/>
                      <a:pt x="639" y="450"/>
                    </a:cubicBezTo>
                    <a:cubicBezTo>
                      <a:pt x="636" y="451"/>
                      <a:pt x="634" y="447"/>
                      <a:pt x="633" y="445"/>
                    </a:cubicBezTo>
                    <a:cubicBezTo>
                      <a:pt x="631" y="442"/>
                      <a:pt x="629" y="438"/>
                      <a:pt x="627" y="435"/>
                    </a:cubicBezTo>
                    <a:cubicBezTo>
                      <a:pt x="620" y="425"/>
                      <a:pt x="613" y="414"/>
                      <a:pt x="606" y="404"/>
                    </a:cubicBezTo>
                    <a:cubicBezTo>
                      <a:pt x="604" y="411"/>
                      <a:pt x="605" y="418"/>
                      <a:pt x="604" y="426"/>
                    </a:cubicBezTo>
                    <a:cubicBezTo>
                      <a:pt x="609" y="432"/>
                      <a:pt x="612" y="438"/>
                      <a:pt x="616" y="443"/>
                    </a:cubicBezTo>
                    <a:cubicBezTo>
                      <a:pt x="616" y="443"/>
                      <a:pt x="616" y="443"/>
                      <a:pt x="616" y="444"/>
                    </a:cubicBezTo>
                    <a:cubicBezTo>
                      <a:pt x="619" y="445"/>
                      <a:pt x="618" y="448"/>
                      <a:pt x="620" y="449"/>
                    </a:cubicBezTo>
                    <a:cubicBezTo>
                      <a:pt x="623" y="455"/>
                      <a:pt x="627" y="459"/>
                      <a:pt x="630" y="464"/>
                    </a:cubicBezTo>
                    <a:cubicBezTo>
                      <a:pt x="631" y="464"/>
                      <a:pt x="631" y="466"/>
                      <a:pt x="633" y="466"/>
                    </a:cubicBezTo>
                    <a:cubicBezTo>
                      <a:pt x="633" y="468"/>
                      <a:pt x="639" y="470"/>
                      <a:pt x="635" y="472"/>
                    </a:cubicBezTo>
                    <a:cubicBezTo>
                      <a:pt x="634" y="472"/>
                      <a:pt x="634" y="471"/>
                      <a:pt x="634" y="469"/>
                    </a:cubicBezTo>
                    <a:cubicBezTo>
                      <a:pt x="631" y="469"/>
                      <a:pt x="630" y="467"/>
                      <a:pt x="629" y="466"/>
                    </a:cubicBezTo>
                    <a:cubicBezTo>
                      <a:pt x="626" y="460"/>
                      <a:pt x="622" y="454"/>
                      <a:pt x="618" y="449"/>
                    </a:cubicBezTo>
                    <a:cubicBezTo>
                      <a:pt x="615" y="446"/>
                      <a:pt x="613" y="442"/>
                      <a:pt x="611" y="438"/>
                    </a:cubicBezTo>
                    <a:cubicBezTo>
                      <a:pt x="607" y="436"/>
                      <a:pt x="607" y="430"/>
                      <a:pt x="603" y="429"/>
                    </a:cubicBezTo>
                    <a:cubicBezTo>
                      <a:pt x="604" y="433"/>
                      <a:pt x="602" y="440"/>
                      <a:pt x="602" y="445"/>
                    </a:cubicBezTo>
                    <a:cubicBezTo>
                      <a:pt x="607" y="450"/>
                      <a:pt x="609" y="457"/>
                      <a:pt x="614" y="461"/>
                    </a:cubicBezTo>
                    <a:cubicBezTo>
                      <a:pt x="619" y="469"/>
                      <a:pt x="623" y="475"/>
                      <a:pt x="629" y="481"/>
                    </a:cubicBezTo>
                    <a:cubicBezTo>
                      <a:pt x="629" y="483"/>
                      <a:pt x="631" y="483"/>
                      <a:pt x="630" y="484"/>
                    </a:cubicBezTo>
                    <a:cubicBezTo>
                      <a:pt x="619" y="473"/>
                      <a:pt x="612" y="460"/>
                      <a:pt x="602" y="449"/>
                    </a:cubicBezTo>
                    <a:cubicBezTo>
                      <a:pt x="601" y="450"/>
                      <a:pt x="601" y="452"/>
                      <a:pt x="602" y="454"/>
                    </a:cubicBezTo>
                    <a:cubicBezTo>
                      <a:pt x="601" y="454"/>
                      <a:pt x="601" y="454"/>
                      <a:pt x="600" y="455"/>
                    </a:cubicBezTo>
                    <a:cubicBezTo>
                      <a:pt x="601" y="458"/>
                      <a:pt x="599" y="459"/>
                      <a:pt x="600" y="462"/>
                    </a:cubicBezTo>
                    <a:cubicBezTo>
                      <a:pt x="606" y="471"/>
                      <a:pt x="612" y="480"/>
                      <a:pt x="617" y="488"/>
                    </a:cubicBezTo>
                    <a:cubicBezTo>
                      <a:pt x="618" y="489"/>
                      <a:pt x="620" y="489"/>
                      <a:pt x="621" y="491"/>
                    </a:cubicBezTo>
                    <a:cubicBezTo>
                      <a:pt x="620" y="491"/>
                      <a:pt x="620" y="492"/>
                      <a:pt x="620" y="492"/>
                    </a:cubicBezTo>
                    <a:cubicBezTo>
                      <a:pt x="614" y="487"/>
                      <a:pt x="611" y="480"/>
                      <a:pt x="606" y="474"/>
                    </a:cubicBezTo>
                    <a:cubicBezTo>
                      <a:pt x="605" y="471"/>
                      <a:pt x="602" y="468"/>
                      <a:pt x="600" y="466"/>
                    </a:cubicBezTo>
                    <a:cubicBezTo>
                      <a:pt x="600" y="468"/>
                      <a:pt x="599" y="473"/>
                      <a:pt x="600" y="476"/>
                    </a:cubicBezTo>
                    <a:cubicBezTo>
                      <a:pt x="605" y="479"/>
                      <a:pt x="606" y="486"/>
                      <a:pt x="612" y="492"/>
                    </a:cubicBezTo>
                    <a:cubicBezTo>
                      <a:pt x="613" y="496"/>
                      <a:pt x="618" y="495"/>
                      <a:pt x="617" y="499"/>
                    </a:cubicBezTo>
                    <a:cubicBezTo>
                      <a:pt x="616" y="499"/>
                      <a:pt x="617" y="500"/>
                      <a:pt x="615" y="500"/>
                    </a:cubicBezTo>
                    <a:cubicBezTo>
                      <a:pt x="611" y="494"/>
                      <a:pt x="606" y="487"/>
                      <a:pt x="602" y="481"/>
                    </a:cubicBezTo>
                    <a:cubicBezTo>
                      <a:pt x="600" y="479"/>
                      <a:pt x="601" y="478"/>
                      <a:pt x="599" y="477"/>
                    </a:cubicBezTo>
                    <a:cubicBezTo>
                      <a:pt x="592" y="524"/>
                      <a:pt x="595" y="571"/>
                      <a:pt x="592" y="623"/>
                    </a:cubicBezTo>
                    <a:cubicBezTo>
                      <a:pt x="591" y="642"/>
                      <a:pt x="591" y="661"/>
                      <a:pt x="590" y="679"/>
                    </a:cubicBezTo>
                    <a:cubicBezTo>
                      <a:pt x="589" y="689"/>
                      <a:pt x="588" y="697"/>
                      <a:pt x="587" y="706"/>
                    </a:cubicBezTo>
                    <a:cubicBezTo>
                      <a:pt x="587" y="716"/>
                      <a:pt x="586" y="728"/>
                      <a:pt x="585" y="737"/>
                    </a:cubicBezTo>
                    <a:cubicBezTo>
                      <a:pt x="585" y="739"/>
                      <a:pt x="586" y="741"/>
                      <a:pt x="585" y="743"/>
                    </a:cubicBezTo>
                    <a:cubicBezTo>
                      <a:pt x="585" y="750"/>
                      <a:pt x="583" y="757"/>
                      <a:pt x="583" y="763"/>
                    </a:cubicBezTo>
                    <a:cubicBezTo>
                      <a:pt x="582" y="779"/>
                      <a:pt x="582" y="795"/>
                      <a:pt x="582" y="809"/>
                    </a:cubicBezTo>
                    <a:cubicBezTo>
                      <a:pt x="605" y="809"/>
                      <a:pt x="627" y="810"/>
                      <a:pt x="647" y="813"/>
                    </a:cubicBezTo>
                    <a:cubicBezTo>
                      <a:pt x="659" y="814"/>
                      <a:pt x="671" y="816"/>
                      <a:pt x="683" y="817"/>
                    </a:cubicBezTo>
                    <a:cubicBezTo>
                      <a:pt x="693" y="818"/>
                      <a:pt x="702" y="819"/>
                      <a:pt x="712" y="821"/>
                    </a:cubicBezTo>
                    <a:cubicBezTo>
                      <a:pt x="722" y="821"/>
                      <a:pt x="734" y="820"/>
                      <a:pt x="743" y="822"/>
                    </a:cubicBezTo>
                    <a:cubicBezTo>
                      <a:pt x="771" y="821"/>
                      <a:pt x="795" y="825"/>
                      <a:pt x="820" y="825"/>
                    </a:cubicBezTo>
                    <a:cubicBezTo>
                      <a:pt x="821" y="826"/>
                      <a:pt x="825" y="827"/>
                      <a:pt x="826" y="826"/>
                    </a:cubicBezTo>
                    <a:cubicBezTo>
                      <a:pt x="824" y="821"/>
                      <a:pt x="825" y="814"/>
                      <a:pt x="821" y="811"/>
                    </a:cubicBezTo>
                    <a:cubicBezTo>
                      <a:pt x="822" y="809"/>
                      <a:pt x="821" y="809"/>
                      <a:pt x="821" y="806"/>
                    </a:cubicBezTo>
                    <a:cubicBezTo>
                      <a:pt x="818" y="804"/>
                      <a:pt x="819" y="800"/>
                      <a:pt x="818" y="796"/>
                    </a:cubicBezTo>
                    <a:cubicBezTo>
                      <a:pt x="816" y="783"/>
                      <a:pt x="811" y="771"/>
                      <a:pt x="807" y="758"/>
                    </a:cubicBezTo>
                    <a:cubicBezTo>
                      <a:pt x="806" y="757"/>
                      <a:pt x="805" y="759"/>
                      <a:pt x="805" y="758"/>
                    </a:cubicBezTo>
                    <a:cubicBezTo>
                      <a:pt x="805" y="758"/>
                      <a:pt x="805" y="756"/>
                      <a:pt x="806" y="756"/>
                    </a:cubicBezTo>
                    <a:cubicBezTo>
                      <a:pt x="806" y="757"/>
                      <a:pt x="805" y="757"/>
                      <a:pt x="806" y="757"/>
                    </a:cubicBezTo>
                    <a:cubicBezTo>
                      <a:pt x="807" y="755"/>
                      <a:pt x="804" y="753"/>
                      <a:pt x="804" y="751"/>
                    </a:cubicBezTo>
                    <a:cubicBezTo>
                      <a:pt x="803" y="751"/>
                      <a:pt x="803" y="753"/>
                      <a:pt x="802" y="751"/>
                    </a:cubicBezTo>
                    <a:cubicBezTo>
                      <a:pt x="802" y="742"/>
                      <a:pt x="796" y="735"/>
                      <a:pt x="793" y="728"/>
                    </a:cubicBezTo>
                    <a:cubicBezTo>
                      <a:pt x="791" y="729"/>
                      <a:pt x="794" y="730"/>
                      <a:pt x="793" y="731"/>
                    </a:cubicBezTo>
                    <a:cubicBezTo>
                      <a:pt x="791" y="726"/>
                      <a:pt x="788" y="718"/>
                      <a:pt x="785" y="712"/>
                    </a:cubicBezTo>
                    <a:cubicBezTo>
                      <a:pt x="785" y="712"/>
                      <a:pt x="784" y="712"/>
                      <a:pt x="784" y="712"/>
                    </a:cubicBezTo>
                    <a:cubicBezTo>
                      <a:pt x="783" y="710"/>
                      <a:pt x="784" y="709"/>
                      <a:pt x="783" y="708"/>
                    </a:cubicBezTo>
                    <a:cubicBezTo>
                      <a:pt x="779" y="699"/>
                      <a:pt x="774" y="689"/>
                      <a:pt x="769" y="682"/>
                    </a:cubicBezTo>
                    <a:cubicBezTo>
                      <a:pt x="771" y="691"/>
                      <a:pt x="774" y="700"/>
                      <a:pt x="774" y="709"/>
                    </a:cubicBezTo>
                    <a:cubicBezTo>
                      <a:pt x="770" y="698"/>
                      <a:pt x="770" y="687"/>
                      <a:pt x="766" y="677"/>
                    </a:cubicBezTo>
                    <a:cubicBezTo>
                      <a:pt x="766" y="681"/>
                      <a:pt x="766" y="683"/>
                      <a:pt x="764" y="684"/>
                    </a:cubicBezTo>
                    <a:cubicBezTo>
                      <a:pt x="764" y="682"/>
                      <a:pt x="764" y="675"/>
                      <a:pt x="767" y="674"/>
                    </a:cubicBezTo>
                    <a:cubicBezTo>
                      <a:pt x="767" y="675"/>
                      <a:pt x="768" y="676"/>
                      <a:pt x="768" y="678"/>
                    </a:cubicBezTo>
                    <a:cubicBezTo>
                      <a:pt x="776" y="682"/>
                      <a:pt x="777" y="693"/>
                      <a:pt x="782" y="699"/>
                    </a:cubicBezTo>
                    <a:cubicBezTo>
                      <a:pt x="781" y="694"/>
                      <a:pt x="778" y="689"/>
                      <a:pt x="776" y="685"/>
                    </a:cubicBezTo>
                    <a:cubicBezTo>
                      <a:pt x="776" y="684"/>
                      <a:pt x="777" y="684"/>
                      <a:pt x="777" y="682"/>
                    </a:cubicBezTo>
                    <a:cubicBezTo>
                      <a:pt x="773" y="674"/>
                      <a:pt x="768" y="666"/>
                      <a:pt x="765" y="657"/>
                    </a:cubicBezTo>
                    <a:cubicBezTo>
                      <a:pt x="754" y="637"/>
                      <a:pt x="745" y="614"/>
                      <a:pt x="735" y="595"/>
                    </a:cubicBezTo>
                    <a:cubicBezTo>
                      <a:pt x="733" y="592"/>
                      <a:pt x="732" y="589"/>
                      <a:pt x="731" y="586"/>
                    </a:cubicBezTo>
                    <a:cubicBezTo>
                      <a:pt x="727" y="573"/>
                      <a:pt x="718" y="562"/>
                      <a:pt x="715" y="550"/>
                    </a:cubicBezTo>
                    <a:cubicBezTo>
                      <a:pt x="712" y="548"/>
                      <a:pt x="711" y="544"/>
                      <a:pt x="710" y="541"/>
                    </a:cubicBezTo>
                    <a:cubicBezTo>
                      <a:pt x="703" y="526"/>
                      <a:pt x="695" y="510"/>
                      <a:pt x="688" y="495"/>
                    </a:cubicBezTo>
                    <a:cubicBezTo>
                      <a:pt x="682" y="484"/>
                      <a:pt x="676" y="472"/>
                      <a:pt x="671" y="461"/>
                    </a:cubicBezTo>
                    <a:cubicBezTo>
                      <a:pt x="666" y="449"/>
                      <a:pt x="661" y="437"/>
                      <a:pt x="656" y="426"/>
                    </a:cubicBezTo>
                    <a:cubicBezTo>
                      <a:pt x="652" y="418"/>
                      <a:pt x="645" y="411"/>
                      <a:pt x="642" y="403"/>
                    </a:cubicBezTo>
                    <a:cubicBezTo>
                      <a:pt x="642" y="399"/>
                      <a:pt x="638" y="391"/>
                      <a:pt x="635" y="392"/>
                    </a:cubicBezTo>
                    <a:cubicBezTo>
                      <a:pt x="637" y="399"/>
                      <a:pt x="641" y="406"/>
                      <a:pt x="644" y="414"/>
                    </a:cubicBezTo>
                    <a:cubicBezTo>
                      <a:pt x="645" y="416"/>
                      <a:pt x="645" y="419"/>
                      <a:pt x="647" y="422"/>
                    </a:cubicBezTo>
                    <a:cubicBezTo>
                      <a:pt x="647" y="424"/>
                      <a:pt x="649" y="426"/>
                      <a:pt x="650" y="427"/>
                    </a:cubicBezTo>
                    <a:cubicBezTo>
                      <a:pt x="650" y="427"/>
                      <a:pt x="649" y="428"/>
                      <a:pt x="649" y="428"/>
                    </a:cubicBezTo>
                    <a:cubicBezTo>
                      <a:pt x="650" y="430"/>
                      <a:pt x="652" y="432"/>
                      <a:pt x="653" y="434"/>
                    </a:cubicBezTo>
                    <a:cubicBezTo>
                      <a:pt x="655" y="437"/>
                      <a:pt x="656" y="442"/>
                      <a:pt x="657" y="445"/>
                    </a:cubicBezTo>
                    <a:cubicBezTo>
                      <a:pt x="657" y="445"/>
                      <a:pt x="659" y="446"/>
                      <a:pt x="659" y="447"/>
                    </a:cubicBezTo>
                    <a:cubicBezTo>
                      <a:pt x="661" y="451"/>
                      <a:pt x="658" y="448"/>
                      <a:pt x="658" y="451"/>
                    </a:cubicBezTo>
                    <a:cubicBezTo>
                      <a:pt x="647" y="433"/>
                      <a:pt x="639" y="415"/>
                      <a:pt x="631" y="395"/>
                    </a:cubicBezTo>
                    <a:close/>
                    <a:moveTo>
                      <a:pt x="555" y="249"/>
                    </a:moveTo>
                    <a:cubicBezTo>
                      <a:pt x="553" y="245"/>
                      <a:pt x="552" y="242"/>
                      <a:pt x="550" y="239"/>
                    </a:cubicBezTo>
                    <a:cubicBezTo>
                      <a:pt x="548" y="243"/>
                      <a:pt x="553" y="247"/>
                      <a:pt x="555" y="249"/>
                    </a:cubicBezTo>
                    <a:close/>
                    <a:moveTo>
                      <a:pt x="559" y="251"/>
                    </a:moveTo>
                    <a:cubicBezTo>
                      <a:pt x="558" y="251"/>
                      <a:pt x="558" y="250"/>
                      <a:pt x="558" y="249"/>
                    </a:cubicBezTo>
                    <a:cubicBezTo>
                      <a:pt x="559" y="249"/>
                      <a:pt x="559" y="250"/>
                      <a:pt x="560" y="250"/>
                    </a:cubicBezTo>
                    <a:cubicBezTo>
                      <a:pt x="558" y="247"/>
                      <a:pt x="556" y="241"/>
                      <a:pt x="554" y="241"/>
                    </a:cubicBezTo>
                    <a:cubicBezTo>
                      <a:pt x="556" y="244"/>
                      <a:pt x="556" y="251"/>
                      <a:pt x="559" y="251"/>
                    </a:cubicBezTo>
                    <a:close/>
                    <a:moveTo>
                      <a:pt x="592" y="302"/>
                    </a:moveTo>
                    <a:cubicBezTo>
                      <a:pt x="585" y="285"/>
                      <a:pt x="577" y="269"/>
                      <a:pt x="568" y="253"/>
                    </a:cubicBezTo>
                    <a:cubicBezTo>
                      <a:pt x="566" y="252"/>
                      <a:pt x="565" y="247"/>
                      <a:pt x="563" y="247"/>
                    </a:cubicBezTo>
                    <a:cubicBezTo>
                      <a:pt x="566" y="252"/>
                      <a:pt x="568" y="258"/>
                      <a:pt x="572" y="263"/>
                    </a:cubicBezTo>
                    <a:cubicBezTo>
                      <a:pt x="572" y="271"/>
                      <a:pt x="580" y="279"/>
                      <a:pt x="584" y="287"/>
                    </a:cubicBezTo>
                    <a:cubicBezTo>
                      <a:pt x="583" y="287"/>
                      <a:pt x="582" y="287"/>
                      <a:pt x="582" y="287"/>
                    </a:cubicBezTo>
                    <a:cubicBezTo>
                      <a:pt x="586" y="292"/>
                      <a:pt x="588" y="298"/>
                      <a:pt x="592" y="302"/>
                    </a:cubicBezTo>
                    <a:close/>
                    <a:moveTo>
                      <a:pt x="482" y="355"/>
                    </a:moveTo>
                    <a:cubicBezTo>
                      <a:pt x="480" y="371"/>
                      <a:pt x="480" y="387"/>
                      <a:pt x="480" y="402"/>
                    </a:cubicBezTo>
                    <a:cubicBezTo>
                      <a:pt x="480" y="404"/>
                      <a:pt x="478" y="407"/>
                      <a:pt x="481" y="410"/>
                    </a:cubicBezTo>
                    <a:cubicBezTo>
                      <a:pt x="482" y="407"/>
                      <a:pt x="480" y="406"/>
                      <a:pt x="482" y="403"/>
                    </a:cubicBezTo>
                    <a:cubicBezTo>
                      <a:pt x="481" y="402"/>
                      <a:pt x="481" y="400"/>
                      <a:pt x="481" y="399"/>
                    </a:cubicBezTo>
                    <a:cubicBezTo>
                      <a:pt x="481" y="398"/>
                      <a:pt x="482" y="397"/>
                      <a:pt x="483" y="396"/>
                    </a:cubicBezTo>
                    <a:cubicBezTo>
                      <a:pt x="483" y="360"/>
                      <a:pt x="488" y="320"/>
                      <a:pt x="488" y="283"/>
                    </a:cubicBezTo>
                    <a:cubicBezTo>
                      <a:pt x="488" y="281"/>
                      <a:pt x="486" y="282"/>
                      <a:pt x="486" y="281"/>
                    </a:cubicBezTo>
                    <a:cubicBezTo>
                      <a:pt x="490" y="272"/>
                      <a:pt x="486" y="260"/>
                      <a:pt x="488" y="249"/>
                    </a:cubicBezTo>
                    <a:cubicBezTo>
                      <a:pt x="487" y="249"/>
                      <a:pt x="487" y="249"/>
                      <a:pt x="487" y="249"/>
                    </a:cubicBezTo>
                    <a:cubicBezTo>
                      <a:pt x="485" y="286"/>
                      <a:pt x="484" y="320"/>
                      <a:pt x="482" y="355"/>
                    </a:cubicBezTo>
                    <a:close/>
                    <a:moveTo>
                      <a:pt x="572" y="272"/>
                    </a:moveTo>
                    <a:cubicBezTo>
                      <a:pt x="568" y="265"/>
                      <a:pt x="565" y="257"/>
                      <a:pt x="559" y="253"/>
                    </a:cubicBezTo>
                    <a:cubicBezTo>
                      <a:pt x="565" y="263"/>
                      <a:pt x="570" y="274"/>
                      <a:pt x="576" y="283"/>
                    </a:cubicBezTo>
                    <a:cubicBezTo>
                      <a:pt x="575" y="280"/>
                      <a:pt x="574" y="276"/>
                      <a:pt x="572" y="274"/>
                    </a:cubicBezTo>
                    <a:cubicBezTo>
                      <a:pt x="572" y="274"/>
                      <a:pt x="572" y="273"/>
                      <a:pt x="572" y="272"/>
                    </a:cubicBezTo>
                    <a:close/>
                    <a:moveTo>
                      <a:pt x="580" y="292"/>
                    </a:moveTo>
                    <a:cubicBezTo>
                      <a:pt x="580" y="289"/>
                      <a:pt x="579" y="287"/>
                      <a:pt x="577" y="286"/>
                    </a:cubicBezTo>
                    <a:cubicBezTo>
                      <a:pt x="577" y="288"/>
                      <a:pt x="579" y="290"/>
                      <a:pt x="580" y="292"/>
                    </a:cubicBezTo>
                    <a:close/>
                    <a:moveTo>
                      <a:pt x="493" y="318"/>
                    </a:moveTo>
                    <a:cubicBezTo>
                      <a:pt x="494" y="319"/>
                      <a:pt x="494" y="322"/>
                      <a:pt x="494" y="323"/>
                    </a:cubicBezTo>
                    <a:cubicBezTo>
                      <a:pt x="494" y="326"/>
                      <a:pt x="495" y="324"/>
                      <a:pt x="495" y="322"/>
                    </a:cubicBezTo>
                    <a:cubicBezTo>
                      <a:pt x="495" y="317"/>
                      <a:pt x="494" y="306"/>
                      <a:pt x="493" y="302"/>
                    </a:cubicBezTo>
                    <a:cubicBezTo>
                      <a:pt x="492" y="309"/>
                      <a:pt x="495" y="315"/>
                      <a:pt x="493" y="318"/>
                    </a:cubicBezTo>
                    <a:close/>
                    <a:moveTo>
                      <a:pt x="490" y="313"/>
                    </a:moveTo>
                    <a:cubicBezTo>
                      <a:pt x="490" y="326"/>
                      <a:pt x="490" y="337"/>
                      <a:pt x="490" y="350"/>
                    </a:cubicBezTo>
                    <a:cubicBezTo>
                      <a:pt x="490" y="350"/>
                      <a:pt x="489" y="350"/>
                      <a:pt x="489" y="351"/>
                    </a:cubicBezTo>
                    <a:cubicBezTo>
                      <a:pt x="490" y="352"/>
                      <a:pt x="491" y="354"/>
                      <a:pt x="490" y="357"/>
                    </a:cubicBezTo>
                    <a:cubicBezTo>
                      <a:pt x="488" y="356"/>
                      <a:pt x="489" y="353"/>
                      <a:pt x="488" y="352"/>
                    </a:cubicBezTo>
                    <a:cubicBezTo>
                      <a:pt x="487" y="357"/>
                      <a:pt x="488" y="359"/>
                      <a:pt x="487" y="361"/>
                    </a:cubicBezTo>
                    <a:cubicBezTo>
                      <a:pt x="487" y="359"/>
                      <a:pt x="488" y="355"/>
                      <a:pt x="486" y="353"/>
                    </a:cubicBezTo>
                    <a:cubicBezTo>
                      <a:pt x="486" y="361"/>
                      <a:pt x="484" y="370"/>
                      <a:pt x="485" y="377"/>
                    </a:cubicBezTo>
                    <a:cubicBezTo>
                      <a:pt x="484" y="379"/>
                      <a:pt x="485" y="380"/>
                      <a:pt x="484" y="382"/>
                    </a:cubicBezTo>
                    <a:cubicBezTo>
                      <a:pt x="484" y="392"/>
                      <a:pt x="484" y="405"/>
                      <a:pt x="484" y="417"/>
                    </a:cubicBezTo>
                    <a:cubicBezTo>
                      <a:pt x="484" y="424"/>
                      <a:pt x="486" y="432"/>
                      <a:pt x="485" y="437"/>
                    </a:cubicBezTo>
                    <a:cubicBezTo>
                      <a:pt x="485" y="439"/>
                      <a:pt x="488" y="438"/>
                      <a:pt x="488" y="438"/>
                    </a:cubicBezTo>
                    <a:cubicBezTo>
                      <a:pt x="491" y="442"/>
                      <a:pt x="487" y="452"/>
                      <a:pt x="490" y="452"/>
                    </a:cubicBezTo>
                    <a:cubicBezTo>
                      <a:pt x="490" y="454"/>
                      <a:pt x="490" y="456"/>
                      <a:pt x="489" y="457"/>
                    </a:cubicBezTo>
                    <a:cubicBezTo>
                      <a:pt x="489" y="455"/>
                      <a:pt x="487" y="455"/>
                      <a:pt x="487" y="453"/>
                    </a:cubicBezTo>
                    <a:cubicBezTo>
                      <a:pt x="489" y="450"/>
                      <a:pt x="489" y="443"/>
                      <a:pt x="486" y="439"/>
                    </a:cubicBezTo>
                    <a:cubicBezTo>
                      <a:pt x="486" y="444"/>
                      <a:pt x="487" y="443"/>
                      <a:pt x="486" y="448"/>
                    </a:cubicBezTo>
                    <a:cubicBezTo>
                      <a:pt x="487" y="449"/>
                      <a:pt x="487" y="448"/>
                      <a:pt x="487" y="448"/>
                    </a:cubicBezTo>
                    <a:cubicBezTo>
                      <a:pt x="485" y="449"/>
                      <a:pt x="487" y="452"/>
                      <a:pt x="488" y="452"/>
                    </a:cubicBezTo>
                    <a:cubicBezTo>
                      <a:pt x="487" y="452"/>
                      <a:pt x="486" y="452"/>
                      <a:pt x="486" y="453"/>
                    </a:cubicBezTo>
                    <a:cubicBezTo>
                      <a:pt x="486" y="462"/>
                      <a:pt x="488" y="475"/>
                      <a:pt x="487" y="483"/>
                    </a:cubicBezTo>
                    <a:cubicBezTo>
                      <a:pt x="486" y="483"/>
                      <a:pt x="484" y="483"/>
                      <a:pt x="484" y="484"/>
                    </a:cubicBezTo>
                    <a:cubicBezTo>
                      <a:pt x="485" y="484"/>
                      <a:pt x="485" y="485"/>
                      <a:pt x="485" y="486"/>
                    </a:cubicBezTo>
                    <a:cubicBezTo>
                      <a:pt x="487" y="486"/>
                      <a:pt x="486" y="484"/>
                      <a:pt x="488" y="485"/>
                    </a:cubicBezTo>
                    <a:cubicBezTo>
                      <a:pt x="488" y="498"/>
                      <a:pt x="489" y="508"/>
                      <a:pt x="490" y="524"/>
                    </a:cubicBezTo>
                    <a:cubicBezTo>
                      <a:pt x="490" y="520"/>
                      <a:pt x="492" y="515"/>
                      <a:pt x="491" y="510"/>
                    </a:cubicBezTo>
                    <a:cubicBezTo>
                      <a:pt x="493" y="510"/>
                      <a:pt x="492" y="508"/>
                      <a:pt x="494" y="508"/>
                    </a:cubicBezTo>
                    <a:cubicBezTo>
                      <a:pt x="494" y="492"/>
                      <a:pt x="494" y="474"/>
                      <a:pt x="493" y="457"/>
                    </a:cubicBezTo>
                    <a:cubicBezTo>
                      <a:pt x="492" y="419"/>
                      <a:pt x="495" y="381"/>
                      <a:pt x="493" y="346"/>
                    </a:cubicBezTo>
                    <a:cubicBezTo>
                      <a:pt x="493" y="337"/>
                      <a:pt x="491" y="328"/>
                      <a:pt x="491" y="319"/>
                    </a:cubicBezTo>
                    <a:cubicBezTo>
                      <a:pt x="493" y="319"/>
                      <a:pt x="491" y="311"/>
                      <a:pt x="491" y="313"/>
                    </a:cubicBezTo>
                    <a:cubicBezTo>
                      <a:pt x="492" y="313"/>
                      <a:pt x="490" y="313"/>
                      <a:pt x="490" y="313"/>
                    </a:cubicBezTo>
                    <a:close/>
                    <a:moveTo>
                      <a:pt x="547" y="320"/>
                    </a:moveTo>
                    <a:cubicBezTo>
                      <a:pt x="549" y="320"/>
                      <a:pt x="548" y="317"/>
                      <a:pt x="548" y="315"/>
                    </a:cubicBezTo>
                    <a:cubicBezTo>
                      <a:pt x="547" y="316"/>
                      <a:pt x="548" y="318"/>
                      <a:pt x="547" y="320"/>
                    </a:cubicBezTo>
                    <a:close/>
                    <a:moveTo>
                      <a:pt x="473" y="643"/>
                    </a:moveTo>
                    <a:cubicBezTo>
                      <a:pt x="472" y="642"/>
                      <a:pt x="472" y="644"/>
                      <a:pt x="472" y="642"/>
                    </a:cubicBezTo>
                    <a:cubicBezTo>
                      <a:pt x="473" y="642"/>
                      <a:pt x="474" y="639"/>
                      <a:pt x="475" y="637"/>
                    </a:cubicBezTo>
                    <a:cubicBezTo>
                      <a:pt x="474" y="636"/>
                      <a:pt x="473" y="636"/>
                      <a:pt x="475" y="635"/>
                    </a:cubicBezTo>
                    <a:cubicBezTo>
                      <a:pt x="474" y="635"/>
                      <a:pt x="474" y="635"/>
                      <a:pt x="473" y="635"/>
                    </a:cubicBezTo>
                    <a:cubicBezTo>
                      <a:pt x="474" y="634"/>
                      <a:pt x="474" y="633"/>
                      <a:pt x="475" y="632"/>
                    </a:cubicBezTo>
                    <a:cubicBezTo>
                      <a:pt x="475" y="633"/>
                      <a:pt x="474" y="634"/>
                      <a:pt x="475" y="634"/>
                    </a:cubicBezTo>
                    <a:cubicBezTo>
                      <a:pt x="476" y="632"/>
                      <a:pt x="478" y="629"/>
                      <a:pt x="476" y="628"/>
                    </a:cubicBezTo>
                    <a:cubicBezTo>
                      <a:pt x="477" y="628"/>
                      <a:pt x="477" y="627"/>
                      <a:pt x="478" y="627"/>
                    </a:cubicBezTo>
                    <a:cubicBezTo>
                      <a:pt x="479" y="620"/>
                      <a:pt x="481" y="616"/>
                      <a:pt x="481" y="610"/>
                    </a:cubicBezTo>
                    <a:cubicBezTo>
                      <a:pt x="478" y="610"/>
                      <a:pt x="478" y="614"/>
                      <a:pt x="479" y="616"/>
                    </a:cubicBezTo>
                    <a:cubicBezTo>
                      <a:pt x="476" y="615"/>
                      <a:pt x="477" y="618"/>
                      <a:pt x="476" y="619"/>
                    </a:cubicBezTo>
                    <a:cubicBezTo>
                      <a:pt x="474" y="618"/>
                      <a:pt x="472" y="619"/>
                      <a:pt x="471" y="622"/>
                    </a:cubicBezTo>
                    <a:cubicBezTo>
                      <a:pt x="472" y="622"/>
                      <a:pt x="473" y="620"/>
                      <a:pt x="473" y="621"/>
                    </a:cubicBezTo>
                    <a:cubicBezTo>
                      <a:pt x="471" y="626"/>
                      <a:pt x="470" y="631"/>
                      <a:pt x="467" y="635"/>
                    </a:cubicBezTo>
                    <a:cubicBezTo>
                      <a:pt x="467" y="633"/>
                      <a:pt x="469" y="630"/>
                      <a:pt x="469" y="629"/>
                    </a:cubicBezTo>
                    <a:cubicBezTo>
                      <a:pt x="469" y="628"/>
                      <a:pt x="466" y="629"/>
                      <a:pt x="466" y="627"/>
                    </a:cubicBezTo>
                    <a:cubicBezTo>
                      <a:pt x="469" y="619"/>
                      <a:pt x="471" y="609"/>
                      <a:pt x="474" y="602"/>
                    </a:cubicBezTo>
                    <a:cubicBezTo>
                      <a:pt x="474" y="596"/>
                      <a:pt x="473" y="592"/>
                      <a:pt x="474" y="586"/>
                    </a:cubicBezTo>
                    <a:cubicBezTo>
                      <a:pt x="473" y="584"/>
                      <a:pt x="472" y="581"/>
                      <a:pt x="474" y="580"/>
                    </a:cubicBezTo>
                    <a:cubicBezTo>
                      <a:pt x="476" y="590"/>
                      <a:pt x="476" y="601"/>
                      <a:pt x="477" y="612"/>
                    </a:cubicBezTo>
                    <a:cubicBezTo>
                      <a:pt x="478" y="610"/>
                      <a:pt x="480" y="610"/>
                      <a:pt x="480" y="607"/>
                    </a:cubicBezTo>
                    <a:cubicBezTo>
                      <a:pt x="479" y="607"/>
                      <a:pt x="480" y="605"/>
                      <a:pt x="479" y="605"/>
                    </a:cubicBezTo>
                    <a:cubicBezTo>
                      <a:pt x="479" y="599"/>
                      <a:pt x="480" y="594"/>
                      <a:pt x="480" y="588"/>
                    </a:cubicBezTo>
                    <a:cubicBezTo>
                      <a:pt x="480" y="577"/>
                      <a:pt x="479" y="568"/>
                      <a:pt x="478" y="557"/>
                    </a:cubicBezTo>
                    <a:cubicBezTo>
                      <a:pt x="478" y="553"/>
                      <a:pt x="476" y="547"/>
                      <a:pt x="478" y="544"/>
                    </a:cubicBezTo>
                    <a:cubicBezTo>
                      <a:pt x="480" y="553"/>
                      <a:pt x="480" y="563"/>
                      <a:pt x="481" y="575"/>
                    </a:cubicBezTo>
                    <a:cubicBezTo>
                      <a:pt x="482" y="550"/>
                      <a:pt x="485" y="534"/>
                      <a:pt x="481" y="509"/>
                    </a:cubicBezTo>
                    <a:cubicBezTo>
                      <a:pt x="481" y="508"/>
                      <a:pt x="480" y="508"/>
                      <a:pt x="480" y="507"/>
                    </a:cubicBezTo>
                    <a:cubicBezTo>
                      <a:pt x="481" y="504"/>
                      <a:pt x="478" y="497"/>
                      <a:pt x="479" y="491"/>
                    </a:cubicBezTo>
                    <a:cubicBezTo>
                      <a:pt x="480" y="492"/>
                      <a:pt x="480" y="491"/>
                      <a:pt x="482" y="491"/>
                    </a:cubicBezTo>
                    <a:cubicBezTo>
                      <a:pt x="482" y="492"/>
                      <a:pt x="481" y="496"/>
                      <a:pt x="482" y="494"/>
                    </a:cubicBezTo>
                    <a:cubicBezTo>
                      <a:pt x="482" y="484"/>
                      <a:pt x="482" y="471"/>
                      <a:pt x="481" y="459"/>
                    </a:cubicBezTo>
                    <a:cubicBezTo>
                      <a:pt x="481" y="457"/>
                      <a:pt x="482" y="455"/>
                      <a:pt x="480" y="454"/>
                    </a:cubicBezTo>
                    <a:cubicBezTo>
                      <a:pt x="480" y="461"/>
                      <a:pt x="478" y="470"/>
                      <a:pt x="478" y="477"/>
                    </a:cubicBezTo>
                    <a:cubicBezTo>
                      <a:pt x="476" y="479"/>
                      <a:pt x="479" y="486"/>
                      <a:pt x="474" y="485"/>
                    </a:cubicBezTo>
                    <a:cubicBezTo>
                      <a:pt x="473" y="480"/>
                      <a:pt x="473" y="474"/>
                      <a:pt x="476" y="470"/>
                    </a:cubicBezTo>
                    <a:cubicBezTo>
                      <a:pt x="477" y="466"/>
                      <a:pt x="475" y="463"/>
                      <a:pt x="478" y="460"/>
                    </a:cubicBezTo>
                    <a:cubicBezTo>
                      <a:pt x="479" y="454"/>
                      <a:pt x="478" y="449"/>
                      <a:pt x="479" y="444"/>
                    </a:cubicBezTo>
                    <a:cubicBezTo>
                      <a:pt x="474" y="440"/>
                      <a:pt x="479" y="434"/>
                      <a:pt x="476" y="428"/>
                    </a:cubicBezTo>
                    <a:cubicBezTo>
                      <a:pt x="477" y="428"/>
                      <a:pt x="477" y="426"/>
                      <a:pt x="478" y="426"/>
                    </a:cubicBezTo>
                    <a:cubicBezTo>
                      <a:pt x="478" y="405"/>
                      <a:pt x="479" y="382"/>
                      <a:pt x="480" y="363"/>
                    </a:cubicBezTo>
                    <a:cubicBezTo>
                      <a:pt x="481" y="349"/>
                      <a:pt x="483" y="333"/>
                      <a:pt x="482" y="316"/>
                    </a:cubicBezTo>
                    <a:cubicBezTo>
                      <a:pt x="481" y="328"/>
                      <a:pt x="480" y="340"/>
                      <a:pt x="478" y="352"/>
                    </a:cubicBezTo>
                    <a:cubicBezTo>
                      <a:pt x="477" y="362"/>
                      <a:pt x="477" y="371"/>
                      <a:pt x="476" y="381"/>
                    </a:cubicBezTo>
                    <a:cubicBezTo>
                      <a:pt x="476" y="382"/>
                      <a:pt x="475" y="384"/>
                      <a:pt x="475" y="385"/>
                    </a:cubicBezTo>
                    <a:cubicBezTo>
                      <a:pt x="475" y="390"/>
                      <a:pt x="475" y="396"/>
                      <a:pt x="474" y="401"/>
                    </a:cubicBezTo>
                    <a:cubicBezTo>
                      <a:pt x="474" y="408"/>
                      <a:pt x="472" y="414"/>
                      <a:pt x="472" y="421"/>
                    </a:cubicBezTo>
                    <a:cubicBezTo>
                      <a:pt x="470" y="447"/>
                      <a:pt x="469" y="472"/>
                      <a:pt x="468" y="498"/>
                    </a:cubicBezTo>
                    <a:cubicBezTo>
                      <a:pt x="469" y="509"/>
                      <a:pt x="466" y="528"/>
                      <a:pt x="467" y="539"/>
                    </a:cubicBezTo>
                    <a:cubicBezTo>
                      <a:pt x="467" y="538"/>
                      <a:pt x="468" y="539"/>
                      <a:pt x="468" y="539"/>
                    </a:cubicBezTo>
                    <a:cubicBezTo>
                      <a:pt x="469" y="542"/>
                      <a:pt x="468" y="545"/>
                      <a:pt x="469" y="548"/>
                    </a:cubicBezTo>
                    <a:cubicBezTo>
                      <a:pt x="469" y="548"/>
                      <a:pt x="470" y="548"/>
                      <a:pt x="470" y="549"/>
                    </a:cubicBezTo>
                    <a:cubicBezTo>
                      <a:pt x="470" y="550"/>
                      <a:pt x="469" y="550"/>
                      <a:pt x="470" y="551"/>
                    </a:cubicBezTo>
                    <a:cubicBezTo>
                      <a:pt x="470" y="552"/>
                      <a:pt x="471" y="552"/>
                      <a:pt x="471" y="554"/>
                    </a:cubicBezTo>
                    <a:cubicBezTo>
                      <a:pt x="472" y="558"/>
                      <a:pt x="472" y="568"/>
                      <a:pt x="473" y="571"/>
                    </a:cubicBezTo>
                    <a:cubicBezTo>
                      <a:pt x="469" y="561"/>
                      <a:pt x="469" y="552"/>
                      <a:pt x="467" y="540"/>
                    </a:cubicBezTo>
                    <a:cubicBezTo>
                      <a:pt x="466" y="540"/>
                      <a:pt x="465" y="540"/>
                      <a:pt x="464" y="540"/>
                    </a:cubicBezTo>
                    <a:cubicBezTo>
                      <a:pt x="462" y="537"/>
                      <a:pt x="464" y="531"/>
                      <a:pt x="464" y="527"/>
                    </a:cubicBezTo>
                    <a:cubicBezTo>
                      <a:pt x="464" y="523"/>
                      <a:pt x="462" y="519"/>
                      <a:pt x="461" y="516"/>
                    </a:cubicBezTo>
                    <a:cubicBezTo>
                      <a:pt x="460" y="512"/>
                      <a:pt x="459" y="508"/>
                      <a:pt x="460" y="504"/>
                    </a:cubicBezTo>
                    <a:cubicBezTo>
                      <a:pt x="463" y="508"/>
                      <a:pt x="462" y="516"/>
                      <a:pt x="464" y="520"/>
                    </a:cubicBezTo>
                    <a:cubicBezTo>
                      <a:pt x="466" y="511"/>
                      <a:pt x="466" y="500"/>
                      <a:pt x="467" y="490"/>
                    </a:cubicBezTo>
                    <a:cubicBezTo>
                      <a:pt x="467" y="484"/>
                      <a:pt x="466" y="475"/>
                      <a:pt x="467" y="470"/>
                    </a:cubicBezTo>
                    <a:cubicBezTo>
                      <a:pt x="467" y="468"/>
                      <a:pt x="467" y="466"/>
                      <a:pt x="466" y="463"/>
                    </a:cubicBezTo>
                    <a:cubicBezTo>
                      <a:pt x="466" y="462"/>
                      <a:pt x="468" y="462"/>
                      <a:pt x="468" y="461"/>
                    </a:cubicBezTo>
                    <a:cubicBezTo>
                      <a:pt x="468" y="452"/>
                      <a:pt x="469" y="448"/>
                      <a:pt x="469" y="440"/>
                    </a:cubicBezTo>
                    <a:cubicBezTo>
                      <a:pt x="470" y="439"/>
                      <a:pt x="470" y="441"/>
                      <a:pt x="470" y="440"/>
                    </a:cubicBezTo>
                    <a:cubicBezTo>
                      <a:pt x="470" y="440"/>
                      <a:pt x="469" y="439"/>
                      <a:pt x="469" y="439"/>
                    </a:cubicBezTo>
                    <a:cubicBezTo>
                      <a:pt x="471" y="413"/>
                      <a:pt x="474" y="393"/>
                      <a:pt x="476" y="368"/>
                    </a:cubicBezTo>
                    <a:cubicBezTo>
                      <a:pt x="475" y="367"/>
                      <a:pt x="475" y="369"/>
                      <a:pt x="473" y="368"/>
                    </a:cubicBezTo>
                    <a:cubicBezTo>
                      <a:pt x="473" y="367"/>
                      <a:pt x="475" y="368"/>
                      <a:pt x="475" y="366"/>
                    </a:cubicBezTo>
                    <a:cubicBezTo>
                      <a:pt x="474" y="367"/>
                      <a:pt x="474" y="366"/>
                      <a:pt x="473" y="366"/>
                    </a:cubicBezTo>
                    <a:cubicBezTo>
                      <a:pt x="471" y="369"/>
                      <a:pt x="471" y="372"/>
                      <a:pt x="468" y="374"/>
                    </a:cubicBezTo>
                    <a:cubicBezTo>
                      <a:pt x="456" y="404"/>
                      <a:pt x="443" y="435"/>
                      <a:pt x="427" y="463"/>
                    </a:cubicBezTo>
                    <a:cubicBezTo>
                      <a:pt x="424" y="474"/>
                      <a:pt x="417" y="481"/>
                      <a:pt x="414" y="491"/>
                    </a:cubicBezTo>
                    <a:cubicBezTo>
                      <a:pt x="411" y="493"/>
                      <a:pt x="412" y="494"/>
                      <a:pt x="411" y="496"/>
                    </a:cubicBezTo>
                    <a:cubicBezTo>
                      <a:pt x="409" y="501"/>
                      <a:pt x="406" y="504"/>
                      <a:pt x="404" y="508"/>
                    </a:cubicBezTo>
                    <a:cubicBezTo>
                      <a:pt x="404" y="509"/>
                      <a:pt x="404" y="510"/>
                      <a:pt x="404" y="510"/>
                    </a:cubicBezTo>
                    <a:cubicBezTo>
                      <a:pt x="403" y="513"/>
                      <a:pt x="401" y="515"/>
                      <a:pt x="401" y="516"/>
                    </a:cubicBezTo>
                    <a:cubicBezTo>
                      <a:pt x="396" y="528"/>
                      <a:pt x="389" y="540"/>
                      <a:pt x="383" y="552"/>
                    </a:cubicBezTo>
                    <a:cubicBezTo>
                      <a:pt x="378" y="562"/>
                      <a:pt x="372" y="573"/>
                      <a:pt x="369" y="582"/>
                    </a:cubicBezTo>
                    <a:cubicBezTo>
                      <a:pt x="369" y="583"/>
                      <a:pt x="367" y="584"/>
                      <a:pt x="367" y="585"/>
                    </a:cubicBezTo>
                    <a:cubicBezTo>
                      <a:pt x="364" y="593"/>
                      <a:pt x="361" y="601"/>
                      <a:pt x="358" y="609"/>
                    </a:cubicBezTo>
                    <a:cubicBezTo>
                      <a:pt x="352" y="620"/>
                      <a:pt x="345" y="632"/>
                      <a:pt x="340" y="645"/>
                    </a:cubicBezTo>
                    <a:cubicBezTo>
                      <a:pt x="338" y="646"/>
                      <a:pt x="338" y="650"/>
                      <a:pt x="337" y="652"/>
                    </a:cubicBezTo>
                    <a:cubicBezTo>
                      <a:pt x="332" y="663"/>
                      <a:pt x="326" y="675"/>
                      <a:pt x="320" y="685"/>
                    </a:cubicBezTo>
                    <a:cubicBezTo>
                      <a:pt x="318" y="689"/>
                      <a:pt x="316" y="694"/>
                      <a:pt x="314" y="699"/>
                    </a:cubicBezTo>
                    <a:cubicBezTo>
                      <a:pt x="311" y="704"/>
                      <a:pt x="307" y="710"/>
                      <a:pt x="305" y="715"/>
                    </a:cubicBezTo>
                    <a:cubicBezTo>
                      <a:pt x="302" y="719"/>
                      <a:pt x="301" y="723"/>
                      <a:pt x="299" y="726"/>
                    </a:cubicBezTo>
                    <a:cubicBezTo>
                      <a:pt x="295" y="735"/>
                      <a:pt x="290" y="743"/>
                      <a:pt x="286" y="753"/>
                    </a:cubicBezTo>
                    <a:cubicBezTo>
                      <a:pt x="295" y="754"/>
                      <a:pt x="304" y="756"/>
                      <a:pt x="312" y="757"/>
                    </a:cubicBezTo>
                    <a:cubicBezTo>
                      <a:pt x="317" y="740"/>
                      <a:pt x="325" y="726"/>
                      <a:pt x="331" y="710"/>
                    </a:cubicBezTo>
                    <a:cubicBezTo>
                      <a:pt x="333" y="710"/>
                      <a:pt x="334" y="708"/>
                      <a:pt x="336" y="710"/>
                    </a:cubicBezTo>
                    <a:cubicBezTo>
                      <a:pt x="329" y="717"/>
                      <a:pt x="326" y="729"/>
                      <a:pt x="320" y="738"/>
                    </a:cubicBezTo>
                    <a:cubicBezTo>
                      <a:pt x="322" y="740"/>
                      <a:pt x="318" y="742"/>
                      <a:pt x="319" y="745"/>
                    </a:cubicBezTo>
                    <a:cubicBezTo>
                      <a:pt x="321" y="745"/>
                      <a:pt x="320" y="742"/>
                      <a:pt x="323" y="743"/>
                    </a:cubicBezTo>
                    <a:cubicBezTo>
                      <a:pt x="321" y="744"/>
                      <a:pt x="320" y="746"/>
                      <a:pt x="319" y="748"/>
                    </a:cubicBezTo>
                    <a:cubicBezTo>
                      <a:pt x="319" y="747"/>
                      <a:pt x="321" y="745"/>
                      <a:pt x="319" y="745"/>
                    </a:cubicBezTo>
                    <a:cubicBezTo>
                      <a:pt x="316" y="749"/>
                      <a:pt x="315" y="754"/>
                      <a:pt x="315" y="758"/>
                    </a:cubicBezTo>
                    <a:cubicBezTo>
                      <a:pt x="317" y="758"/>
                      <a:pt x="320" y="759"/>
                      <a:pt x="323" y="759"/>
                    </a:cubicBezTo>
                    <a:cubicBezTo>
                      <a:pt x="328" y="745"/>
                      <a:pt x="334" y="730"/>
                      <a:pt x="338" y="716"/>
                    </a:cubicBezTo>
                    <a:cubicBezTo>
                      <a:pt x="341" y="713"/>
                      <a:pt x="340" y="705"/>
                      <a:pt x="345" y="703"/>
                    </a:cubicBezTo>
                    <a:cubicBezTo>
                      <a:pt x="343" y="716"/>
                      <a:pt x="334" y="729"/>
                      <a:pt x="332" y="740"/>
                    </a:cubicBezTo>
                    <a:cubicBezTo>
                      <a:pt x="332" y="741"/>
                      <a:pt x="331" y="743"/>
                      <a:pt x="330" y="744"/>
                    </a:cubicBezTo>
                    <a:cubicBezTo>
                      <a:pt x="328" y="748"/>
                      <a:pt x="325" y="756"/>
                      <a:pt x="326" y="760"/>
                    </a:cubicBezTo>
                    <a:cubicBezTo>
                      <a:pt x="335" y="762"/>
                      <a:pt x="346" y="764"/>
                      <a:pt x="355" y="765"/>
                    </a:cubicBezTo>
                    <a:cubicBezTo>
                      <a:pt x="353" y="757"/>
                      <a:pt x="357" y="753"/>
                      <a:pt x="358" y="746"/>
                    </a:cubicBezTo>
                    <a:cubicBezTo>
                      <a:pt x="361" y="737"/>
                      <a:pt x="362" y="726"/>
                      <a:pt x="364" y="720"/>
                    </a:cubicBezTo>
                    <a:cubicBezTo>
                      <a:pt x="364" y="720"/>
                      <a:pt x="363" y="720"/>
                      <a:pt x="364" y="719"/>
                    </a:cubicBezTo>
                    <a:cubicBezTo>
                      <a:pt x="365" y="717"/>
                      <a:pt x="365" y="715"/>
                      <a:pt x="365" y="713"/>
                    </a:cubicBezTo>
                    <a:cubicBezTo>
                      <a:pt x="362" y="714"/>
                      <a:pt x="361" y="716"/>
                      <a:pt x="361" y="719"/>
                    </a:cubicBezTo>
                    <a:cubicBezTo>
                      <a:pt x="357" y="725"/>
                      <a:pt x="355" y="732"/>
                      <a:pt x="351" y="737"/>
                    </a:cubicBezTo>
                    <a:cubicBezTo>
                      <a:pt x="351" y="737"/>
                      <a:pt x="350" y="737"/>
                      <a:pt x="349" y="737"/>
                    </a:cubicBezTo>
                    <a:cubicBezTo>
                      <a:pt x="345" y="743"/>
                      <a:pt x="345" y="750"/>
                      <a:pt x="338" y="753"/>
                    </a:cubicBezTo>
                    <a:cubicBezTo>
                      <a:pt x="336" y="750"/>
                      <a:pt x="339" y="747"/>
                      <a:pt x="340" y="744"/>
                    </a:cubicBezTo>
                    <a:cubicBezTo>
                      <a:pt x="342" y="736"/>
                      <a:pt x="345" y="726"/>
                      <a:pt x="348" y="716"/>
                    </a:cubicBezTo>
                    <a:cubicBezTo>
                      <a:pt x="345" y="720"/>
                      <a:pt x="344" y="724"/>
                      <a:pt x="343" y="728"/>
                    </a:cubicBezTo>
                    <a:cubicBezTo>
                      <a:pt x="341" y="730"/>
                      <a:pt x="340" y="732"/>
                      <a:pt x="339" y="736"/>
                    </a:cubicBezTo>
                    <a:cubicBezTo>
                      <a:pt x="338" y="736"/>
                      <a:pt x="337" y="738"/>
                      <a:pt x="337" y="740"/>
                    </a:cubicBezTo>
                    <a:cubicBezTo>
                      <a:pt x="335" y="743"/>
                      <a:pt x="334" y="747"/>
                      <a:pt x="332" y="749"/>
                    </a:cubicBezTo>
                    <a:cubicBezTo>
                      <a:pt x="331" y="751"/>
                      <a:pt x="331" y="754"/>
                      <a:pt x="328" y="755"/>
                    </a:cubicBezTo>
                    <a:cubicBezTo>
                      <a:pt x="329" y="747"/>
                      <a:pt x="334" y="744"/>
                      <a:pt x="336" y="736"/>
                    </a:cubicBezTo>
                    <a:cubicBezTo>
                      <a:pt x="341" y="729"/>
                      <a:pt x="345" y="719"/>
                      <a:pt x="348" y="710"/>
                    </a:cubicBezTo>
                    <a:cubicBezTo>
                      <a:pt x="351" y="708"/>
                      <a:pt x="350" y="702"/>
                      <a:pt x="355" y="701"/>
                    </a:cubicBezTo>
                    <a:cubicBezTo>
                      <a:pt x="353" y="715"/>
                      <a:pt x="345" y="730"/>
                      <a:pt x="342" y="745"/>
                    </a:cubicBezTo>
                    <a:cubicBezTo>
                      <a:pt x="350" y="729"/>
                      <a:pt x="363" y="715"/>
                      <a:pt x="368" y="696"/>
                    </a:cubicBezTo>
                    <a:cubicBezTo>
                      <a:pt x="370" y="697"/>
                      <a:pt x="369" y="694"/>
                      <a:pt x="370" y="694"/>
                    </a:cubicBezTo>
                    <a:cubicBezTo>
                      <a:pt x="377" y="676"/>
                      <a:pt x="386" y="660"/>
                      <a:pt x="392" y="642"/>
                    </a:cubicBezTo>
                    <a:cubicBezTo>
                      <a:pt x="405" y="619"/>
                      <a:pt x="414" y="592"/>
                      <a:pt x="426" y="569"/>
                    </a:cubicBezTo>
                    <a:cubicBezTo>
                      <a:pt x="424" y="569"/>
                      <a:pt x="426" y="568"/>
                      <a:pt x="425" y="567"/>
                    </a:cubicBezTo>
                    <a:cubicBezTo>
                      <a:pt x="429" y="560"/>
                      <a:pt x="434" y="553"/>
                      <a:pt x="435" y="544"/>
                    </a:cubicBezTo>
                    <a:cubicBezTo>
                      <a:pt x="440" y="538"/>
                      <a:pt x="442" y="531"/>
                      <a:pt x="446" y="524"/>
                    </a:cubicBezTo>
                    <a:cubicBezTo>
                      <a:pt x="446" y="523"/>
                      <a:pt x="445" y="522"/>
                      <a:pt x="445" y="521"/>
                    </a:cubicBezTo>
                    <a:cubicBezTo>
                      <a:pt x="454" y="513"/>
                      <a:pt x="454" y="490"/>
                      <a:pt x="464" y="486"/>
                    </a:cubicBezTo>
                    <a:cubicBezTo>
                      <a:pt x="467" y="492"/>
                      <a:pt x="459" y="497"/>
                      <a:pt x="461" y="502"/>
                    </a:cubicBezTo>
                    <a:cubicBezTo>
                      <a:pt x="460" y="502"/>
                      <a:pt x="460" y="501"/>
                      <a:pt x="459" y="501"/>
                    </a:cubicBezTo>
                    <a:cubicBezTo>
                      <a:pt x="459" y="503"/>
                      <a:pt x="458" y="505"/>
                      <a:pt x="455" y="506"/>
                    </a:cubicBezTo>
                    <a:cubicBezTo>
                      <a:pt x="454" y="511"/>
                      <a:pt x="449" y="517"/>
                      <a:pt x="449" y="524"/>
                    </a:cubicBezTo>
                    <a:cubicBezTo>
                      <a:pt x="448" y="530"/>
                      <a:pt x="452" y="538"/>
                      <a:pt x="450" y="543"/>
                    </a:cubicBezTo>
                    <a:cubicBezTo>
                      <a:pt x="451" y="544"/>
                      <a:pt x="451" y="544"/>
                      <a:pt x="452" y="544"/>
                    </a:cubicBezTo>
                    <a:cubicBezTo>
                      <a:pt x="453" y="555"/>
                      <a:pt x="456" y="564"/>
                      <a:pt x="456" y="573"/>
                    </a:cubicBezTo>
                    <a:cubicBezTo>
                      <a:pt x="457" y="574"/>
                      <a:pt x="458" y="575"/>
                      <a:pt x="458" y="577"/>
                    </a:cubicBezTo>
                    <a:cubicBezTo>
                      <a:pt x="461" y="596"/>
                      <a:pt x="464" y="622"/>
                      <a:pt x="466" y="642"/>
                    </a:cubicBezTo>
                    <a:cubicBezTo>
                      <a:pt x="466" y="643"/>
                      <a:pt x="467" y="642"/>
                      <a:pt x="467" y="643"/>
                    </a:cubicBezTo>
                    <a:cubicBezTo>
                      <a:pt x="466" y="646"/>
                      <a:pt x="463" y="651"/>
                      <a:pt x="462" y="652"/>
                    </a:cubicBezTo>
                    <a:cubicBezTo>
                      <a:pt x="464" y="645"/>
                      <a:pt x="464" y="636"/>
                      <a:pt x="463" y="628"/>
                    </a:cubicBezTo>
                    <a:cubicBezTo>
                      <a:pt x="462" y="600"/>
                      <a:pt x="455" y="573"/>
                      <a:pt x="449" y="545"/>
                    </a:cubicBezTo>
                    <a:cubicBezTo>
                      <a:pt x="449" y="544"/>
                      <a:pt x="448" y="546"/>
                      <a:pt x="448" y="544"/>
                    </a:cubicBezTo>
                    <a:cubicBezTo>
                      <a:pt x="450" y="540"/>
                      <a:pt x="447" y="532"/>
                      <a:pt x="447" y="527"/>
                    </a:cubicBezTo>
                    <a:cubicBezTo>
                      <a:pt x="445" y="528"/>
                      <a:pt x="444" y="530"/>
                      <a:pt x="444" y="532"/>
                    </a:cubicBezTo>
                    <a:cubicBezTo>
                      <a:pt x="444" y="534"/>
                      <a:pt x="441" y="538"/>
                      <a:pt x="441" y="540"/>
                    </a:cubicBezTo>
                    <a:cubicBezTo>
                      <a:pt x="440" y="542"/>
                      <a:pt x="438" y="544"/>
                      <a:pt x="438" y="545"/>
                    </a:cubicBezTo>
                    <a:cubicBezTo>
                      <a:pt x="437" y="550"/>
                      <a:pt x="440" y="554"/>
                      <a:pt x="438" y="557"/>
                    </a:cubicBezTo>
                    <a:cubicBezTo>
                      <a:pt x="438" y="556"/>
                      <a:pt x="436" y="556"/>
                      <a:pt x="436" y="554"/>
                    </a:cubicBezTo>
                    <a:cubicBezTo>
                      <a:pt x="437" y="553"/>
                      <a:pt x="435" y="552"/>
                      <a:pt x="436" y="550"/>
                    </a:cubicBezTo>
                    <a:cubicBezTo>
                      <a:pt x="426" y="570"/>
                      <a:pt x="417" y="590"/>
                      <a:pt x="408" y="611"/>
                    </a:cubicBezTo>
                    <a:cubicBezTo>
                      <a:pt x="411" y="611"/>
                      <a:pt x="411" y="615"/>
                      <a:pt x="410" y="617"/>
                    </a:cubicBezTo>
                    <a:cubicBezTo>
                      <a:pt x="408" y="617"/>
                      <a:pt x="408" y="614"/>
                      <a:pt x="407" y="613"/>
                    </a:cubicBezTo>
                    <a:cubicBezTo>
                      <a:pt x="407" y="617"/>
                      <a:pt x="401" y="622"/>
                      <a:pt x="401" y="627"/>
                    </a:cubicBezTo>
                    <a:cubicBezTo>
                      <a:pt x="401" y="630"/>
                      <a:pt x="404" y="631"/>
                      <a:pt x="403" y="634"/>
                    </a:cubicBezTo>
                    <a:cubicBezTo>
                      <a:pt x="403" y="633"/>
                      <a:pt x="402" y="634"/>
                      <a:pt x="402" y="634"/>
                    </a:cubicBezTo>
                    <a:cubicBezTo>
                      <a:pt x="401" y="633"/>
                      <a:pt x="402" y="630"/>
                      <a:pt x="400" y="630"/>
                    </a:cubicBezTo>
                    <a:cubicBezTo>
                      <a:pt x="388" y="654"/>
                      <a:pt x="378" y="679"/>
                      <a:pt x="367" y="703"/>
                    </a:cubicBezTo>
                    <a:cubicBezTo>
                      <a:pt x="368" y="703"/>
                      <a:pt x="369" y="703"/>
                      <a:pt x="369" y="704"/>
                    </a:cubicBezTo>
                    <a:cubicBezTo>
                      <a:pt x="370" y="707"/>
                      <a:pt x="371" y="711"/>
                      <a:pt x="370" y="714"/>
                    </a:cubicBezTo>
                    <a:cubicBezTo>
                      <a:pt x="371" y="717"/>
                      <a:pt x="373" y="719"/>
                      <a:pt x="371" y="722"/>
                    </a:cubicBezTo>
                    <a:cubicBezTo>
                      <a:pt x="370" y="718"/>
                      <a:pt x="367" y="710"/>
                      <a:pt x="367" y="704"/>
                    </a:cubicBezTo>
                    <a:cubicBezTo>
                      <a:pt x="365" y="706"/>
                      <a:pt x="364" y="709"/>
                      <a:pt x="364" y="712"/>
                    </a:cubicBezTo>
                    <a:cubicBezTo>
                      <a:pt x="364" y="711"/>
                      <a:pt x="366" y="711"/>
                      <a:pt x="367" y="711"/>
                    </a:cubicBezTo>
                    <a:cubicBezTo>
                      <a:pt x="368" y="718"/>
                      <a:pt x="365" y="722"/>
                      <a:pt x="365" y="727"/>
                    </a:cubicBezTo>
                    <a:cubicBezTo>
                      <a:pt x="365" y="732"/>
                      <a:pt x="368" y="739"/>
                      <a:pt x="364" y="741"/>
                    </a:cubicBezTo>
                    <a:cubicBezTo>
                      <a:pt x="365" y="740"/>
                      <a:pt x="364" y="736"/>
                      <a:pt x="363" y="735"/>
                    </a:cubicBezTo>
                    <a:cubicBezTo>
                      <a:pt x="362" y="743"/>
                      <a:pt x="358" y="751"/>
                      <a:pt x="358" y="760"/>
                    </a:cubicBezTo>
                    <a:cubicBezTo>
                      <a:pt x="359" y="754"/>
                      <a:pt x="363" y="749"/>
                      <a:pt x="367" y="744"/>
                    </a:cubicBezTo>
                    <a:cubicBezTo>
                      <a:pt x="368" y="741"/>
                      <a:pt x="368" y="738"/>
                      <a:pt x="370" y="736"/>
                    </a:cubicBezTo>
                    <a:cubicBezTo>
                      <a:pt x="370" y="736"/>
                      <a:pt x="371" y="736"/>
                      <a:pt x="371" y="736"/>
                    </a:cubicBezTo>
                    <a:cubicBezTo>
                      <a:pt x="371" y="735"/>
                      <a:pt x="372" y="733"/>
                      <a:pt x="372" y="733"/>
                    </a:cubicBezTo>
                    <a:cubicBezTo>
                      <a:pt x="372" y="730"/>
                      <a:pt x="369" y="724"/>
                      <a:pt x="373" y="722"/>
                    </a:cubicBezTo>
                    <a:cubicBezTo>
                      <a:pt x="373" y="724"/>
                      <a:pt x="371" y="723"/>
                      <a:pt x="372" y="724"/>
                    </a:cubicBezTo>
                    <a:cubicBezTo>
                      <a:pt x="375" y="727"/>
                      <a:pt x="372" y="731"/>
                      <a:pt x="376" y="734"/>
                    </a:cubicBezTo>
                    <a:cubicBezTo>
                      <a:pt x="375" y="734"/>
                      <a:pt x="375" y="734"/>
                      <a:pt x="374" y="734"/>
                    </a:cubicBezTo>
                    <a:cubicBezTo>
                      <a:pt x="376" y="747"/>
                      <a:pt x="379" y="756"/>
                      <a:pt x="379" y="767"/>
                    </a:cubicBezTo>
                    <a:cubicBezTo>
                      <a:pt x="376" y="758"/>
                      <a:pt x="376" y="747"/>
                      <a:pt x="372" y="737"/>
                    </a:cubicBezTo>
                    <a:cubicBezTo>
                      <a:pt x="370" y="741"/>
                      <a:pt x="365" y="744"/>
                      <a:pt x="367" y="751"/>
                    </a:cubicBezTo>
                    <a:cubicBezTo>
                      <a:pt x="366" y="751"/>
                      <a:pt x="365" y="750"/>
                      <a:pt x="365" y="750"/>
                    </a:cubicBezTo>
                    <a:cubicBezTo>
                      <a:pt x="362" y="753"/>
                      <a:pt x="361" y="761"/>
                      <a:pt x="356" y="765"/>
                    </a:cubicBezTo>
                    <a:cubicBezTo>
                      <a:pt x="371" y="767"/>
                      <a:pt x="388" y="772"/>
                      <a:pt x="401" y="773"/>
                    </a:cubicBezTo>
                    <a:cubicBezTo>
                      <a:pt x="398" y="762"/>
                      <a:pt x="398" y="751"/>
                      <a:pt x="395" y="742"/>
                    </a:cubicBezTo>
                    <a:cubicBezTo>
                      <a:pt x="392" y="746"/>
                      <a:pt x="391" y="750"/>
                      <a:pt x="389" y="754"/>
                    </a:cubicBezTo>
                    <a:cubicBezTo>
                      <a:pt x="390" y="756"/>
                      <a:pt x="390" y="760"/>
                      <a:pt x="388" y="761"/>
                    </a:cubicBezTo>
                    <a:cubicBezTo>
                      <a:pt x="388" y="759"/>
                      <a:pt x="388" y="758"/>
                      <a:pt x="388" y="757"/>
                    </a:cubicBezTo>
                    <a:cubicBezTo>
                      <a:pt x="386" y="757"/>
                      <a:pt x="385" y="759"/>
                      <a:pt x="383" y="757"/>
                    </a:cubicBezTo>
                    <a:cubicBezTo>
                      <a:pt x="383" y="750"/>
                      <a:pt x="386" y="747"/>
                      <a:pt x="385" y="740"/>
                    </a:cubicBezTo>
                    <a:cubicBezTo>
                      <a:pt x="386" y="739"/>
                      <a:pt x="386" y="740"/>
                      <a:pt x="387" y="740"/>
                    </a:cubicBezTo>
                    <a:cubicBezTo>
                      <a:pt x="388" y="734"/>
                      <a:pt x="391" y="729"/>
                      <a:pt x="392" y="723"/>
                    </a:cubicBezTo>
                    <a:cubicBezTo>
                      <a:pt x="391" y="721"/>
                      <a:pt x="389" y="717"/>
                      <a:pt x="391" y="715"/>
                    </a:cubicBezTo>
                    <a:cubicBezTo>
                      <a:pt x="393" y="717"/>
                      <a:pt x="392" y="719"/>
                      <a:pt x="393" y="721"/>
                    </a:cubicBezTo>
                    <a:cubicBezTo>
                      <a:pt x="401" y="711"/>
                      <a:pt x="392" y="701"/>
                      <a:pt x="394" y="690"/>
                    </a:cubicBezTo>
                    <a:cubicBezTo>
                      <a:pt x="396" y="696"/>
                      <a:pt x="396" y="699"/>
                      <a:pt x="398" y="706"/>
                    </a:cubicBezTo>
                    <a:cubicBezTo>
                      <a:pt x="400" y="704"/>
                      <a:pt x="400" y="700"/>
                      <a:pt x="401" y="697"/>
                    </a:cubicBezTo>
                    <a:cubicBezTo>
                      <a:pt x="401" y="698"/>
                      <a:pt x="402" y="698"/>
                      <a:pt x="402" y="699"/>
                    </a:cubicBezTo>
                    <a:cubicBezTo>
                      <a:pt x="402" y="704"/>
                      <a:pt x="400" y="707"/>
                      <a:pt x="399" y="710"/>
                    </a:cubicBezTo>
                    <a:cubicBezTo>
                      <a:pt x="399" y="714"/>
                      <a:pt x="401" y="720"/>
                      <a:pt x="401" y="722"/>
                    </a:cubicBezTo>
                    <a:cubicBezTo>
                      <a:pt x="401" y="724"/>
                      <a:pt x="402" y="725"/>
                      <a:pt x="402" y="728"/>
                    </a:cubicBezTo>
                    <a:cubicBezTo>
                      <a:pt x="405" y="726"/>
                      <a:pt x="405" y="723"/>
                      <a:pt x="408" y="722"/>
                    </a:cubicBezTo>
                    <a:cubicBezTo>
                      <a:pt x="408" y="712"/>
                      <a:pt x="404" y="704"/>
                      <a:pt x="404" y="696"/>
                    </a:cubicBezTo>
                    <a:cubicBezTo>
                      <a:pt x="406" y="699"/>
                      <a:pt x="407" y="704"/>
                      <a:pt x="406" y="707"/>
                    </a:cubicBezTo>
                    <a:cubicBezTo>
                      <a:pt x="409" y="711"/>
                      <a:pt x="408" y="715"/>
                      <a:pt x="409" y="719"/>
                    </a:cubicBezTo>
                    <a:cubicBezTo>
                      <a:pt x="412" y="719"/>
                      <a:pt x="414" y="717"/>
                      <a:pt x="416" y="719"/>
                    </a:cubicBezTo>
                    <a:cubicBezTo>
                      <a:pt x="414" y="693"/>
                      <a:pt x="407" y="672"/>
                      <a:pt x="404" y="649"/>
                    </a:cubicBezTo>
                    <a:cubicBezTo>
                      <a:pt x="409" y="655"/>
                      <a:pt x="405" y="663"/>
                      <a:pt x="410" y="667"/>
                    </a:cubicBezTo>
                    <a:cubicBezTo>
                      <a:pt x="408" y="668"/>
                      <a:pt x="411" y="672"/>
                      <a:pt x="410" y="674"/>
                    </a:cubicBezTo>
                    <a:cubicBezTo>
                      <a:pt x="415" y="688"/>
                      <a:pt x="415" y="704"/>
                      <a:pt x="418" y="717"/>
                    </a:cubicBezTo>
                    <a:cubicBezTo>
                      <a:pt x="418" y="718"/>
                      <a:pt x="417" y="718"/>
                      <a:pt x="417" y="719"/>
                    </a:cubicBezTo>
                    <a:cubicBezTo>
                      <a:pt x="420" y="724"/>
                      <a:pt x="418" y="733"/>
                      <a:pt x="421" y="739"/>
                    </a:cubicBezTo>
                    <a:cubicBezTo>
                      <a:pt x="423" y="735"/>
                      <a:pt x="426" y="731"/>
                      <a:pt x="428" y="727"/>
                    </a:cubicBezTo>
                    <a:cubicBezTo>
                      <a:pt x="428" y="725"/>
                      <a:pt x="427" y="725"/>
                      <a:pt x="427" y="724"/>
                    </a:cubicBezTo>
                    <a:cubicBezTo>
                      <a:pt x="428" y="722"/>
                      <a:pt x="427" y="720"/>
                      <a:pt x="426" y="718"/>
                    </a:cubicBezTo>
                    <a:cubicBezTo>
                      <a:pt x="426" y="718"/>
                      <a:pt x="427" y="717"/>
                      <a:pt x="427" y="717"/>
                    </a:cubicBezTo>
                    <a:cubicBezTo>
                      <a:pt x="427" y="713"/>
                      <a:pt x="424" y="708"/>
                      <a:pt x="426" y="706"/>
                    </a:cubicBezTo>
                    <a:cubicBezTo>
                      <a:pt x="427" y="711"/>
                      <a:pt x="429" y="718"/>
                      <a:pt x="429" y="725"/>
                    </a:cubicBezTo>
                    <a:cubicBezTo>
                      <a:pt x="434" y="721"/>
                      <a:pt x="436" y="715"/>
                      <a:pt x="435" y="710"/>
                    </a:cubicBezTo>
                    <a:cubicBezTo>
                      <a:pt x="433" y="699"/>
                      <a:pt x="432" y="687"/>
                      <a:pt x="432" y="678"/>
                    </a:cubicBezTo>
                    <a:cubicBezTo>
                      <a:pt x="434" y="682"/>
                      <a:pt x="434" y="688"/>
                      <a:pt x="435" y="693"/>
                    </a:cubicBezTo>
                    <a:cubicBezTo>
                      <a:pt x="435" y="694"/>
                      <a:pt x="434" y="695"/>
                      <a:pt x="435" y="696"/>
                    </a:cubicBezTo>
                    <a:cubicBezTo>
                      <a:pt x="435" y="700"/>
                      <a:pt x="437" y="702"/>
                      <a:pt x="437" y="705"/>
                    </a:cubicBezTo>
                    <a:cubicBezTo>
                      <a:pt x="437" y="706"/>
                      <a:pt x="436" y="706"/>
                      <a:pt x="436" y="707"/>
                    </a:cubicBezTo>
                    <a:cubicBezTo>
                      <a:pt x="436" y="708"/>
                      <a:pt x="437" y="709"/>
                      <a:pt x="437" y="710"/>
                    </a:cubicBezTo>
                    <a:cubicBezTo>
                      <a:pt x="439" y="707"/>
                      <a:pt x="440" y="704"/>
                      <a:pt x="441" y="701"/>
                    </a:cubicBezTo>
                    <a:cubicBezTo>
                      <a:pt x="442" y="698"/>
                      <a:pt x="443" y="695"/>
                      <a:pt x="446" y="693"/>
                    </a:cubicBezTo>
                    <a:cubicBezTo>
                      <a:pt x="448" y="694"/>
                      <a:pt x="447" y="696"/>
                      <a:pt x="448" y="697"/>
                    </a:cubicBezTo>
                    <a:cubicBezTo>
                      <a:pt x="447" y="697"/>
                      <a:pt x="447" y="696"/>
                      <a:pt x="446" y="696"/>
                    </a:cubicBezTo>
                    <a:cubicBezTo>
                      <a:pt x="445" y="707"/>
                      <a:pt x="440" y="714"/>
                      <a:pt x="439" y="724"/>
                    </a:cubicBezTo>
                    <a:cubicBezTo>
                      <a:pt x="448" y="711"/>
                      <a:pt x="454" y="696"/>
                      <a:pt x="455" y="678"/>
                    </a:cubicBezTo>
                    <a:cubicBezTo>
                      <a:pt x="454" y="679"/>
                      <a:pt x="454" y="678"/>
                      <a:pt x="453" y="677"/>
                    </a:cubicBezTo>
                    <a:cubicBezTo>
                      <a:pt x="454" y="673"/>
                      <a:pt x="453" y="671"/>
                      <a:pt x="454" y="668"/>
                    </a:cubicBezTo>
                    <a:cubicBezTo>
                      <a:pt x="456" y="670"/>
                      <a:pt x="455" y="672"/>
                      <a:pt x="456" y="675"/>
                    </a:cubicBezTo>
                    <a:cubicBezTo>
                      <a:pt x="457" y="667"/>
                      <a:pt x="459" y="659"/>
                      <a:pt x="462" y="653"/>
                    </a:cubicBezTo>
                    <a:cubicBezTo>
                      <a:pt x="461" y="664"/>
                      <a:pt x="456" y="677"/>
                      <a:pt x="456" y="688"/>
                    </a:cubicBezTo>
                    <a:cubicBezTo>
                      <a:pt x="460" y="676"/>
                      <a:pt x="468" y="664"/>
                      <a:pt x="468" y="652"/>
                    </a:cubicBezTo>
                    <a:cubicBezTo>
                      <a:pt x="469" y="652"/>
                      <a:pt x="470" y="652"/>
                      <a:pt x="470" y="651"/>
                    </a:cubicBezTo>
                    <a:cubicBezTo>
                      <a:pt x="469" y="650"/>
                      <a:pt x="472" y="648"/>
                      <a:pt x="471" y="647"/>
                    </a:cubicBezTo>
                    <a:cubicBezTo>
                      <a:pt x="469" y="649"/>
                      <a:pt x="472" y="644"/>
                      <a:pt x="473" y="643"/>
                    </a:cubicBezTo>
                    <a:close/>
                    <a:moveTo>
                      <a:pt x="599" y="323"/>
                    </a:moveTo>
                    <a:cubicBezTo>
                      <a:pt x="598" y="322"/>
                      <a:pt x="598" y="320"/>
                      <a:pt x="597" y="319"/>
                    </a:cubicBezTo>
                    <a:cubicBezTo>
                      <a:pt x="597" y="320"/>
                      <a:pt x="598" y="324"/>
                      <a:pt x="599" y="323"/>
                    </a:cubicBezTo>
                    <a:close/>
                    <a:moveTo>
                      <a:pt x="368" y="328"/>
                    </a:moveTo>
                    <a:cubicBezTo>
                      <a:pt x="368" y="327"/>
                      <a:pt x="371" y="325"/>
                      <a:pt x="370" y="323"/>
                    </a:cubicBezTo>
                    <a:cubicBezTo>
                      <a:pt x="370" y="325"/>
                      <a:pt x="367" y="327"/>
                      <a:pt x="368" y="328"/>
                    </a:cubicBezTo>
                    <a:close/>
                    <a:moveTo>
                      <a:pt x="494" y="332"/>
                    </a:moveTo>
                    <a:cubicBezTo>
                      <a:pt x="494" y="332"/>
                      <a:pt x="495" y="328"/>
                      <a:pt x="495" y="327"/>
                    </a:cubicBezTo>
                    <a:cubicBezTo>
                      <a:pt x="493" y="327"/>
                      <a:pt x="494" y="331"/>
                      <a:pt x="493" y="328"/>
                    </a:cubicBezTo>
                    <a:cubicBezTo>
                      <a:pt x="492" y="330"/>
                      <a:pt x="493" y="331"/>
                      <a:pt x="493" y="333"/>
                    </a:cubicBezTo>
                    <a:cubicBezTo>
                      <a:pt x="494" y="333"/>
                      <a:pt x="494" y="332"/>
                      <a:pt x="494" y="332"/>
                    </a:cubicBezTo>
                    <a:close/>
                    <a:moveTo>
                      <a:pt x="366" y="333"/>
                    </a:moveTo>
                    <a:cubicBezTo>
                      <a:pt x="366" y="331"/>
                      <a:pt x="367" y="331"/>
                      <a:pt x="368" y="329"/>
                    </a:cubicBezTo>
                    <a:cubicBezTo>
                      <a:pt x="367" y="329"/>
                      <a:pt x="366" y="332"/>
                      <a:pt x="366" y="333"/>
                    </a:cubicBezTo>
                    <a:close/>
                    <a:moveTo>
                      <a:pt x="361" y="342"/>
                    </a:moveTo>
                    <a:cubicBezTo>
                      <a:pt x="364" y="341"/>
                      <a:pt x="363" y="337"/>
                      <a:pt x="365" y="336"/>
                    </a:cubicBezTo>
                    <a:cubicBezTo>
                      <a:pt x="364" y="336"/>
                      <a:pt x="364" y="335"/>
                      <a:pt x="364" y="335"/>
                    </a:cubicBezTo>
                    <a:cubicBezTo>
                      <a:pt x="364" y="338"/>
                      <a:pt x="360" y="340"/>
                      <a:pt x="361" y="342"/>
                    </a:cubicBezTo>
                    <a:close/>
                    <a:moveTo>
                      <a:pt x="496" y="371"/>
                    </a:moveTo>
                    <a:cubicBezTo>
                      <a:pt x="495" y="371"/>
                      <a:pt x="497" y="366"/>
                      <a:pt x="496" y="367"/>
                    </a:cubicBezTo>
                    <a:cubicBezTo>
                      <a:pt x="496" y="369"/>
                      <a:pt x="493" y="371"/>
                      <a:pt x="496" y="371"/>
                    </a:cubicBezTo>
                    <a:close/>
                    <a:moveTo>
                      <a:pt x="347" y="386"/>
                    </a:moveTo>
                    <a:cubicBezTo>
                      <a:pt x="347" y="385"/>
                      <a:pt x="348" y="384"/>
                      <a:pt x="349" y="382"/>
                    </a:cubicBezTo>
                    <a:cubicBezTo>
                      <a:pt x="348" y="382"/>
                      <a:pt x="348" y="382"/>
                      <a:pt x="347" y="382"/>
                    </a:cubicBezTo>
                    <a:cubicBezTo>
                      <a:pt x="348" y="384"/>
                      <a:pt x="345" y="386"/>
                      <a:pt x="347" y="386"/>
                    </a:cubicBezTo>
                    <a:close/>
                    <a:moveTo>
                      <a:pt x="496" y="409"/>
                    </a:moveTo>
                    <a:cubicBezTo>
                      <a:pt x="494" y="434"/>
                      <a:pt x="494" y="459"/>
                      <a:pt x="497" y="484"/>
                    </a:cubicBezTo>
                    <a:cubicBezTo>
                      <a:pt x="498" y="470"/>
                      <a:pt x="497" y="457"/>
                      <a:pt x="495" y="443"/>
                    </a:cubicBezTo>
                    <a:cubicBezTo>
                      <a:pt x="496" y="429"/>
                      <a:pt x="497" y="413"/>
                      <a:pt x="497" y="399"/>
                    </a:cubicBezTo>
                    <a:cubicBezTo>
                      <a:pt x="497" y="395"/>
                      <a:pt x="497" y="388"/>
                      <a:pt x="495" y="383"/>
                    </a:cubicBezTo>
                    <a:cubicBezTo>
                      <a:pt x="495" y="392"/>
                      <a:pt x="496" y="400"/>
                      <a:pt x="496" y="409"/>
                    </a:cubicBezTo>
                    <a:close/>
                    <a:moveTo>
                      <a:pt x="631" y="388"/>
                    </a:moveTo>
                    <a:cubicBezTo>
                      <a:pt x="631" y="387"/>
                      <a:pt x="631" y="387"/>
                      <a:pt x="631" y="386"/>
                    </a:cubicBezTo>
                    <a:cubicBezTo>
                      <a:pt x="630" y="386"/>
                      <a:pt x="628" y="385"/>
                      <a:pt x="629" y="386"/>
                    </a:cubicBezTo>
                    <a:cubicBezTo>
                      <a:pt x="630" y="386"/>
                      <a:pt x="629" y="388"/>
                      <a:pt x="631" y="388"/>
                    </a:cubicBezTo>
                    <a:close/>
                    <a:moveTo>
                      <a:pt x="634" y="397"/>
                    </a:moveTo>
                    <a:cubicBezTo>
                      <a:pt x="634" y="398"/>
                      <a:pt x="634" y="403"/>
                      <a:pt x="637" y="401"/>
                    </a:cubicBezTo>
                    <a:cubicBezTo>
                      <a:pt x="634" y="397"/>
                      <a:pt x="633" y="391"/>
                      <a:pt x="631" y="389"/>
                    </a:cubicBezTo>
                    <a:cubicBezTo>
                      <a:pt x="631" y="391"/>
                      <a:pt x="633" y="394"/>
                      <a:pt x="634" y="397"/>
                    </a:cubicBezTo>
                    <a:close/>
                    <a:moveTo>
                      <a:pt x="644" y="419"/>
                    </a:moveTo>
                    <a:cubicBezTo>
                      <a:pt x="643" y="421"/>
                      <a:pt x="646" y="425"/>
                      <a:pt x="646" y="423"/>
                    </a:cubicBezTo>
                    <a:cubicBezTo>
                      <a:pt x="643" y="416"/>
                      <a:pt x="640" y="410"/>
                      <a:pt x="638" y="402"/>
                    </a:cubicBezTo>
                    <a:cubicBezTo>
                      <a:pt x="637" y="402"/>
                      <a:pt x="637" y="402"/>
                      <a:pt x="636" y="402"/>
                    </a:cubicBezTo>
                    <a:cubicBezTo>
                      <a:pt x="638" y="409"/>
                      <a:pt x="641" y="414"/>
                      <a:pt x="644" y="419"/>
                    </a:cubicBezTo>
                    <a:close/>
                    <a:moveTo>
                      <a:pt x="480" y="416"/>
                    </a:moveTo>
                    <a:cubicBezTo>
                      <a:pt x="481" y="415"/>
                      <a:pt x="481" y="416"/>
                      <a:pt x="482" y="416"/>
                    </a:cubicBezTo>
                    <a:cubicBezTo>
                      <a:pt x="483" y="415"/>
                      <a:pt x="481" y="414"/>
                      <a:pt x="482" y="412"/>
                    </a:cubicBezTo>
                    <a:cubicBezTo>
                      <a:pt x="481" y="412"/>
                      <a:pt x="481" y="411"/>
                      <a:pt x="481" y="411"/>
                    </a:cubicBezTo>
                    <a:cubicBezTo>
                      <a:pt x="480" y="412"/>
                      <a:pt x="481" y="415"/>
                      <a:pt x="480" y="416"/>
                    </a:cubicBezTo>
                    <a:close/>
                    <a:moveTo>
                      <a:pt x="480" y="441"/>
                    </a:moveTo>
                    <a:cubicBezTo>
                      <a:pt x="482" y="442"/>
                      <a:pt x="481" y="439"/>
                      <a:pt x="482" y="439"/>
                    </a:cubicBezTo>
                    <a:cubicBezTo>
                      <a:pt x="482" y="439"/>
                      <a:pt x="484" y="440"/>
                      <a:pt x="484" y="439"/>
                    </a:cubicBezTo>
                    <a:cubicBezTo>
                      <a:pt x="481" y="434"/>
                      <a:pt x="484" y="425"/>
                      <a:pt x="482" y="420"/>
                    </a:cubicBezTo>
                    <a:cubicBezTo>
                      <a:pt x="481" y="420"/>
                      <a:pt x="482" y="422"/>
                      <a:pt x="481" y="422"/>
                    </a:cubicBezTo>
                    <a:cubicBezTo>
                      <a:pt x="481" y="421"/>
                      <a:pt x="480" y="419"/>
                      <a:pt x="482" y="419"/>
                    </a:cubicBezTo>
                    <a:cubicBezTo>
                      <a:pt x="482" y="418"/>
                      <a:pt x="481" y="417"/>
                      <a:pt x="481" y="416"/>
                    </a:cubicBezTo>
                    <a:cubicBezTo>
                      <a:pt x="480" y="425"/>
                      <a:pt x="479" y="431"/>
                      <a:pt x="480" y="441"/>
                    </a:cubicBezTo>
                    <a:close/>
                    <a:moveTo>
                      <a:pt x="483" y="442"/>
                    </a:moveTo>
                    <a:cubicBezTo>
                      <a:pt x="483" y="441"/>
                      <a:pt x="484" y="440"/>
                      <a:pt x="483" y="440"/>
                    </a:cubicBezTo>
                    <a:cubicBezTo>
                      <a:pt x="482" y="440"/>
                      <a:pt x="482" y="442"/>
                      <a:pt x="483" y="442"/>
                    </a:cubicBezTo>
                    <a:close/>
                    <a:moveTo>
                      <a:pt x="483" y="446"/>
                    </a:moveTo>
                    <a:cubicBezTo>
                      <a:pt x="483" y="445"/>
                      <a:pt x="484" y="443"/>
                      <a:pt x="482" y="443"/>
                    </a:cubicBezTo>
                    <a:cubicBezTo>
                      <a:pt x="483" y="445"/>
                      <a:pt x="482" y="445"/>
                      <a:pt x="483" y="446"/>
                    </a:cubicBezTo>
                    <a:close/>
                    <a:moveTo>
                      <a:pt x="482" y="457"/>
                    </a:moveTo>
                    <a:cubicBezTo>
                      <a:pt x="482" y="456"/>
                      <a:pt x="482" y="455"/>
                      <a:pt x="483" y="455"/>
                    </a:cubicBezTo>
                    <a:cubicBezTo>
                      <a:pt x="483" y="458"/>
                      <a:pt x="483" y="460"/>
                      <a:pt x="484" y="461"/>
                    </a:cubicBezTo>
                    <a:cubicBezTo>
                      <a:pt x="484" y="456"/>
                      <a:pt x="485" y="453"/>
                      <a:pt x="483" y="450"/>
                    </a:cubicBezTo>
                    <a:cubicBezTo>
                      <a:pt x="482" y="451"/>
                      <a:pt x="483" y="451"/>
                      <a:pt x="482" y="452"/>
                    </a:cubicBezTo>
                    <a:cubicBezTo>
                      <a:pt x="485" y="453"/>
                      <a:pt x="480" y="456"/>
                      <a:pt x="482" y="457"/>
                    </a:cubicBezTo>
                    <a:close/>
                    <a:moveTo>
                      <a:pt x="480" y="448"/>
                    </a:moveTo>
                    <a:cubicBezTo>
                      <a:pt x="479" y="448"/>
                      <a:pt x="480" y="451"/>
                      <a:pt x="479" y="452"/>
                    </a:cubicBezTo>
                    <a:cubicBezTo>
                      <a:pt x="481" y="452"/>
                      <a:pt x="481" y="451"/>
                      <a:pt x="482" y="451"/>
                    </a:cubicBezTo>
                    <a:cubicBezTo>
                      <a:pt x="482" y="450"/>
                      <a:pt x="481" y="448"/>
                      <a:pt x="480" y="448"/>
                    </a:cubicBezTo>
                    <a:close/>
                    <a:moveTo>
                      <a:pt x="485" y="469"/>
                    </a:moveTo>
                    <a:cubicBezTo>
                      <a:pt x="484" y="466"/>
                      <a:pt x="485" y="462"/>
                      <a:pt x="484" y="462"/>
                    </a:cubicBezTo>
                    <a:cubicBezTo>
                      <a:pt x="484" y="464"/>
                      <a:pt x="482" y="467"/>
                      <a:pt x="485" y="469"/>
                    </a:cubicBezTo>
                    <a:close/>
                    <a:moveTo>
                      <a:pt x="491" y="547"/>
                    </a:moveTo>
                    <a:cubicBezTo>
                      <a:pt x="494" y="546"/>
                      <a:pt x="492" y="542"/>
                      <a:pt x="491" y="540"/>
                    </a:cubicBezTo>
                    <a:cubicBezTo>
                      <a:pt x="491" y="544"/>
                      <a:pt x="492" y="545"/>
                      <a:pt x="491" y="547"/>
                    </a:cubicBezTo>
                    <a:close/>
                    <a:moveTo>
                      <a:pt x="493" y="565"/>
                    </a:moveTo>
                    <a:cubicBezTo>
                      <a:pt x="493" y="563"/>
                      <a:pt x="494" y="556"/>
                      <a:pt x="492" y="555"/>
                    </a:cubicBezTo>
                    <a:cubicBezTo>
                      <a:pt x="492" y="557"/>
                      <a:pt x="490" y="563"/>
                      <a:pt x="493" y="565"/>
                    </a:cubicBezTo>
                    <a:close/>
                    <a:moveTo>
                      <a:pt x="488" y="585"/>
                    </a:moveTo>
                    <a:cubicBezTo>
                      <a:pt x="483" y="583"/>
                      <a:pt x="486" y="577"/>
                      <a:pt x="484" y="573"/>
                    </a:cubicBezTo>
                    <a:cubicBezTo>
                      <a:pt x="483" y="582"/>
                      <a:pt x="481" y="590"/>
                      <a:pt x="483" y="600"/>
                    </a:cubicBezTo>
                    <a:cubicBezTo>
                      <a:pt x="485" y="599"/>
                      <a:pt x="487" y="593"/>
                      <a:pt x="486" y="591"/>
                    </a:cubicBezTo>
                    <a:cubicBezTo>
                      <a:pt x="485" y="593"/>
                      <a:pt x="484" y="594"/>
                      <a:pt x="483" y="594"/>
                    </a:cubicBezTo>
                    <a:cubicBezTo>
                      <a:pt x="485" y="592"/>
                      <a:pt x="485" y="586"/>
                      <a:pt x="489" y="587"/>
                    </a:cubicBezTo>
                    <a:cubicBezTo>
                      <a:pt x="491" y="582"/>
                      <a:pt x="490" y="579"/>
                      <a:pt x="490" y="572"/>
                    </a:cubicBezTo>
                    <a:cubicBezTo>
                      <a:pt x="488" y="576"/>
                      <a:pt x="491" y="581"/>
                      <a:pt x="488" y="585"/>
                    </a:cubicBezTo>
                    <a:close/>
                    <a:moveTo>
                      <a:pt x="498" y="575"/>
                    </a:moveTo>
                    <a:cubicBezTo>
                      <a:pt x="498" y="574"/>
                      <a:pt x="500" y="572"/>
                      <a:pt x="498" y="572"/>
                    </a:cubicBezTo>
                    <a:cubicBezTo>
                      <a:pt x="498" y="572"/>
                      <a:pt x="497" y="575"/>
                      <a:pt x="498" y="575"/>
                    </a:cubicBezTo>
                    <a:close/>
                    <a:moveTo>
                      <a:pt x="495" y="586"/>
                    </a:moveTo>
                    <a:cubicBezTo>
                      <a:pt x="494" y="582"/>
                      <a:pt x="498" y="578"/>
                      <a:pt x="497" y="577"/>
                    </a:cubicBezTo>
                    <a:cubicBezTo>
                      <a:pt x="495" y="577"/>
                      <a:pt x="493" y="584"/>
                      <a:pt x="495" y="586"/>
                    </a:cubicBezTo>
                    <a:close/>
                    <a:moveTo>
                      <a:pt x="478" y="635"/>
                    </a:moveTo>
                    <a:cubicBezTo>
                      <a:pt x="485" y="619"/>
                      <a:pt x="489" y="605"/>
                      <a:pt x="491" y="589"/>
                    </a:cubicBezTo>
                    <a:cubicBezTo>
                      <a:pt x="491" y="589"/>
                      <a:pt x="491" y="589"/>
                      <a:pt x="491" y="589"/>
                    </a:cubicBezTo>
                    <a:cubicBezTo>
                      <a:pt x="487" y="606"/>
                      <a:pt x="481" y="619"/>
                      <a:pt x="478" y="635"/>
                    </a:cubicBezTo>
                    <a:close/>
                    <a:moveTo>
                      <a:pt x="482" y="607"/>
                    </a:moveTo>
                    <a:cubicBezTo>
                      <a:pt x="483" y="606"/>
                      <a:pt x="484" y="603"/>
                      <a:pt x="483" y="602"/>
                    </a:cubicBezTo>
                    <a:cubicBezTo>
                      <a:pt x="482" y="604"/>
                      <a:pt x="482" y="604"/>
                      <a:pt x="482" y="607"/>
                    </a:cubicBezTo>
                    <a:close/>
                    <a:moveTo>
                      <a:pt x="473" y="614"/>
                    </a:moveTo>
                    <a:cubicBezTo>
                      <a:pt x="473" y="611"/>
                      <a:pt x="474" y="609"/>
                      <a:pt x="473" y="608"/>
                    </a:cubicBezTo>
                    <a:cubicBezTo>
                      <a:pt x="472" y="609"/>
                      <a:pt x="472" y="613"/>
                      <a:pt x="473" y="614"/>
                    </a:cubicBezTo>
                    <a:close/>
                    <a:moveTo>
                      <a:pt x="217" y="689"/>
                    </a:moveTo>
                    <a:cubicBezTo>
                      <a:pt x="217" y="688"/>
                      <a:pt x="217" y="687"/>
                      <a:pt x="219" y="687"/>
                    </a:cubicBezTo>
                    <a:cubicBezTo>
                      <a:pt x="217" y="685"/>
                      <a:pt x="220" y="683"/>
                      <a:pt x="219" y="680"/>
                    </a:cubicBezTo>
                    <a:cubicBezTo>
                      <a:pt x="219" y="683"/>
                      <a:pt x="216" y="686"/>
                      <a:pt x="217" y="689"/>
                    </a:cubicBezTo>
                    <a:close/>
                    <a:moveTo>
                      <a:pt x="214" y="690"/>
                    </a:moveTo>
                    <a:cubicBezTo>
                      <a:pt x="214" y="689"/>
                      <a:pt x="216" y="685"/>
                      <a:pt x="215" y="685"/>
                    </a:cubicBezTo>
                    <a:cubicBezTo>
                      <a:pt x="214" y="687"/>
                      <a:pt x="213" y="689"/>
                      <a:pt x="214" y="690"/>
                    </a:cubicBezTo>
                    <a:close/>
                    <a:moveTo>
                      <a:pt x="202" y="713"/>
                    </a:moveTo>
                    <a:cubicBezTo>
                      <a:pt x="202" y="715"/>
                      <a:pt x="200" y="717"/>
                      <a:pt x="201" y="719"/>
                    </a:cubicBezTo>
                    <a:cubicBezTo>
                      <a:pt x="205" y="710"/>
                      <a:pt x="210" y="701"/>
                      <a:pt x="213" y="691"/>
                    </a:cubicBezTo>
                    <a:cubicBezTo>
                      <a:pt x="209" y="697"/>
                      <a:pt x="206" y="705"/>
                      <a:pt x="202" y="713"/>
                    </a:cubicBezTo>
                    <a:close/>
                    <a:moveTo>
                      <a:pt x="458" y="693"/>
                    </a:moveTo>
                    <a:cubicBezTo>
                      <a:pt x="460" y="694"/>
                      <a:pt x="461" y="691"/>
                      <a:pt x="459" y="691"/>
                    </a:cubicBezTo>
                    <a:cubicBezTo>
                      <a:pt x="459" y="692"/>
                      <a:pt x="458" y="692"/>
                      <a:pt x="458" y="693"/>
                    </a:cubicBezTo>
                    <a:close/>
                    <a:moveTo>
                      <a:pt x="456" y="700"/>
                    </a:moveTo>
                    <a:cubicBezTo>
                      <a:pt x="458" y="698"/>
                      <a:pt x="458" y="696"/>
                      <a:pt x="459" y="694"/>
                    </a:cubicBezTo>
                    <a:cubicBezTo>
                      <a:pt x="459" y="694"/>
                      <a:pt x="458" y="694"/>
                      <a:pt x="458" y="694"/>
                    </a:cubicBezTo>
                    <a:cubicBezTo>
                      <a:pt x="458" y="696"/>
                      <a:pt x="455" y="698"/>
                      <a:pt x="456" y="700"/>
                    </a:cubicBezTo>
                    <a:close/>
                    <a:moveTo>
                      <a:pt x="443" y="702"/>
                    </a:moveTo>
                    <a:cubicBezTo>
                      <a:pt x="443" y="701"/>
                      <a:pt x="444" y="700"/>
                      <a:pt x="444" y="699"/>
                    </a:cubicBezTo>
                    <a:cubicBezTo>
                      <a:pt x="443" y="699"/>
                      <a:pt x="442" y="702"/>
                      <a:pt x="443" y="702"/>
                    </a:cubicBezTo>
                    <a:close/>
                    <a:moveTo>
                      <a:pt x="438" y="717"/>
                    </a:moveTo>
                    <a:cubicBezTo>
                      <a:pt x="440" y="715"/>
                      <a:pt x="442" y="708"/>
                      <a:pt x="441" y="704"/>
                    </a:cubicBezTo>
                    <a:cubicBezTo>
                      <a:pt x="439" y="708"/>
                      <a:pt x="437" y="712"/>
                      <a:pt x="438" y="717"/>
                    </a:cubicBezTo>
                    <a:close/>
                    <a:moveTo>
                      <a:pt x="388" y="750"/>
                    </a:moveTo>
                    <a:cubicBezTo>
                      <a:pt x="390" y="745"/>
                      <a:pt x="396" y="740"/>
                      <a:pt x="395" y="734"/>
                    </a:cubicBezTo>
                    <a:cubicBezTo>
                      <a:pt x="396" y="734"/>
                      <a:pt x="395" y="736"/>
                      <a:pt x="397" y="736"/>
                    </a:cubicBezTo>
                    <a:cubicBezTo>
                      <a:pt x="398" y="733"/>
                      <a:pt x="400" y="731"/>
                      <a:pt x="401" y="729"/>
                    </a:cubicBezTo>
                    <a:cubicBezTo>
                      <a:pt x="400" y="725"/>
                      <a:pt x="400" y="718"/>
                      <a:pt x="397" y="716"/>
                    </a:cubicBezTo>
                    <a:cubicBezTo>
                      <a:pt x="394" y="728"/>
                      <a:pt x="388" y="738"/>
                      <a:pt x="388" y="750"/>
                    </a:cubicBezTo>
                    <a:close/>
                    <a:moveTo>
                      <a:pt x="199" y="723"/>
                    </a:moveTo>
                    <a:cubicBezTo>
                      <a:pt x="200" y="723"/>
                      <a:pt x="201" y="721"/>
                      <a:pt x="200" y="720"/>
                    </a:cubicBezTo>
                    <a:cubicBezTo>
                      <a:pt x="200" y="721"/>
                      <a:pt x="199" y="722"/>
                      <a:pt x="199" y="723"/>
                    </a:cubicBezTo>
                    <a:close/>
                    <a:moveTo>
                      <a:pt x="410" y="722"/>
                    </a:moveTo>
                    <a:cubicBezTo>
                      <a:pt x="411" y="725"/>
                      <a:pt x="411" y="727"/>
                      <a:pt x="412" y="730"/>
                    </a:cubicBezTo>
                    <a:cubicBezTo>
                      <a:pt x="412" y="727"/>
                      <a:pt x="414" y="724"/>
                      <a:pt x="414" y="721"/>
                    </a:cubicBezTo>
                    <a:cubicBezTo>
                      <a:pt x="412" y="720"/>
                      <a:pt x="411" y="721"/>
                      <a:pt x="410" y="722"/>
                    </a:cubicBezTo>
                    <a:close/>
                    <a:moveTo>
                      <a:pt x="432" y="739"/>
                    </a:moveTo>
                    <a:cubicBezTo>
                      <a:pt x="432" y="734"/>
                      <a:pt x="437" y="726"/>
                      <a:pt x="436" y="721"/>
                    </a:cubicBezTo>
                    <a:cubicBezTo>
                      <a:pt x="436" y="727"/>
                      <a:pt x="430" y="733"/>
                      <a:pt x="432" y="739"/>
                    </a:cubicBezTo>
                    <a:close/>
                    <a:moveTo>
                      <a:pt x="413" y="736"/>
                    </a:moveTo>
                    <a:cubicBezTo>
                      <a:pt x="413" y="739"/>
                      <a:pt x="415" y="742"/>
                      <a:pt x="413" y="744"/>
                    </a:cubicBezTo>
                    <a:cubicBezTo>
                      <a:pt x="413" y="742"/>
                      <a:pt x="414" y="741"/>
                      <a:pt x="412" y="739"/>
                    </a:cubicBezTo>
                    <a:cubicBezTo>
                      <a:pt x="410" y="746"/>
                      <a:pt x="407" y="754"/>
                      <a:pt x="409" y="760"/>
                    </a:cubicBezTo>
                    <a:cubicBezTo>
                      <a:pt x="411" y="758"/>
                      <a:pt x="412" y="753"/>
                      <a:pt x="414" y="751"/>
                    </a:cubicBezTo>
                    <a:cubicBezTo>
                      <a:pt x="414" y="749"/>
                      <a:pt x="412" y="746"/>
                      <a:pt x="414" y="745"/>
                    </a:cubicBezTo>
                    <a:cubicBezTo>
                      <a:pt x="416" y="746"/>
                      <a:pt x="415" y="747"/>
                      <a:pt x="416" y="748"/>
                    </a:cubicBezTo>
                    <a:cubicBezTo>
                      <a:pt x="422" y="741"/>
                      <a:pt x="417" y="731"/>
                      <a:pt x="416" y="722"/>
                    </a:cubicBezTo>
                    <a:cubicBezTo>
                      <a:pt x="415" y="727"/>
                      <a:pt x="414" y="732"/>
                      <a:pt x="413" y="736"/>
                    </a:cubicBezTo>
                    <a:close/>
                    <a:moveTo>
                      <a:pt x="796" y="730"/>
                    </a:moveTo>
                    <a:cubicBezTo>
                      <a:pt x="794" y="727"/>
                      <a:pt x="794" y="722"/>
                      <a:pt x="791" y="722"/>
                    </a:cubicBezTo>
                    <a:cubicBezTo>
                      <a:pt x="793" y="724"/>
                      <a:pt x="794" y="728"/>
                      <a:pt x="796" y="730"/>
                    </a:cubicBezTo>
                    <a:close/>
                    <a:moveTo>
                      <a:pt x="443" y="725"/>
                    </a:moveTo>
                    <a:cubicBezTo>
                      <a:pt x="443" y="725"/>
                      <a:pt x="444" y="722"/>
                      <a:pt x="443" y="722"/>
                    </a:cubicBezTo>
                    <a:cubicBezTo>
                      <a:pt x="443" y="723"/>
                      <a:pt x="441" y="725"/>
                      <a:pt x="443" y="725"/>
                    </a:cubicBezTo>
                    <a:close/>
                    <a:moveTo>
                      <a:pt x="403" y="730"/>
                    </a:moveTo>
                    <a:cubicBezTo>
                      <a:pt x="402" y="736"/>
                      <a:pt x="408" y="743"/>
                      <a:pt x="406" y="748"/>
                    </a:cubicBezTo>
                    <a:cubicBezTo>
                      <a:pt x="411" y="741"/>
                      <a:pt x="413" y="731"/>
                      <a:pt x="409" y="723"/>
                    </a:cubicBezTo>
                    <a:cubicBezTo>
                      <a:pt x="407" y="726"/>
                      <a:pt x="404" y="727"/>
                      <a:pt x="403" y="730"/>
                    </a:cubicBezTo>
                    <a:close/>
                    <a:moveTo>
                      <a:pt x="429" y="731"/>
                    </a:moveTo>
                    <a:cubicBezTo>
                      <a:pt x="428" y="732"/>
                      <a:pt x="429" y="729"/>
                      <a:pt x="428" y="730"/>
                    </a:cubicBezTo>
                    <a:cubicBezTo>
                      <a:pt x="426" y="736"/>
                      <a:pt x="418" y="743"/>
                      <a:pt x="424" y="750"/>
                    </a:cubicBezTo>
                    <a:cubicBezTo>
                      <a:pt x="426" y="744"/>
                      <a:pt x="429" y="740"/>
                      <a:pt x="429" y="732"/>
                    </a:cubicBezTo>
                    <a:cubicBezTo>
                      <a:pt x="431" y="732"/>
                      <a:pt x="432" y="728"/>
                      <a:pt x="432" y="725"/>
                    </a:cubicBezTo>
                    <a:cubicBezTo>
                      <a:pt x="428" y="725"/>
                      <a:pt x="431" y="731"/>
                      <a:pt x="429" y="731"/>
                    </a:cubicBezTo>
                    <a:close/>
                    <a:moveTo>
                      <a:pt x="435" y="742"/>
                    </a:moveTo>
                    <a:cubicBezTo>
                      <a:pt x="436" y="737"/>
                      <a:pt x="440" y="733"/>
                      <a:pt x="440" y="728"/>
                    </a:cubicBezTo>
                    <a:cubicBezTo>
                      <a:pt x="437" y="732"/>
                      <a:pt x="434" y="737"/>
                      <a:pt x="435" y="742"/>
                    </a:cubicBezTo>
                    <a:close/>
                    <a:moveTo>
                      <a:pt x="396" y="740"/>
                    </a:moveTo>
                    <a:cubicBezTo>
                      <a:pt x="396" y="741"/>
                      <a:pt x="398" y="744"/>
                      <a:pt x="399" y="748"/>
                    </a:cubicBezTo>
                    <a:cubicBezTo>
                      <a:pt x="400" y="757"/>
                      <a:pt x="400" y="764"/>
                      <a:pt x="402" y="774"/>
                    </a:cubicBezTo>
                    <a:cubicBezTo>
                      <a:pt x="405" y="774"/>
                      <a:pt x="408" y="774"/>
                      <a:pt x="409" y="774"/>
                    </a:cubicBezTo>
                    <a:cubicBezTo>
                      <a:pt x="410" y="771"/>
                      <a:pt x="408" y="769"/>
                      <a:pt x="409" y="766"/>
                    </a:cubicBezTo>
                    <a:cubicBezTo>
                      <a:pt x="407" y="767"/>
                      <a:pt x="405" y="767"/>
                      <a:pt x="404" y="765"/>
                    </a:cubicBezTo>
                    <a:cubicBezTo>
                      <a:pt x="403" y="760"/>
                      <a:pt x="406" y="755"/>
                      <a:pt x="406" y="751"/>
                    </a:cubicBezTo>
                    <a:cubicBezTo>
                      <a:pt x="405" y="745"/>
                      <a:pt x="402" y="738"/>
                      <a:pt x="401" y="732"/>
                    </a:cubicBezTo>
                    <a:cubicBezTo>
                      <a:pt x="400" y="735"/>
                      <a:pt x="397" y="737"/>
                      <a:pt x="396" y="740"/>
                    </a:cubicBezTo>
                    <a:close/>
                    <a:moveTo>
                      <a:pt x="799" y="737"/>
                    </a:moveTo>
                    <a:cubicBezTo>
                      <a:pt x="799" y="735"/>
                      <a:pt x="798" y="732"/>
                      <a:pt x="797" y="733"/>
                    </a:cubicBezTo>
                    <a:cubicBezTo>
                      <a:pt x="798" y="734"/>
                      <a:pt x="798" y="736"/>
                      <a:pt x="799" y="737"/>
                    </a:cubicBezTo>
                    <a:close/>
                    <a:moveTo>
                      <a:pt x="155" y="744"/>
                    </a:moveTo>
                    <a:cubicBezTo>
                      <a:pt x="156" y="744"/>
                      <a:pt x="157" y="744"/>
                      <a:pt x="158" y="744"/>
                    </a:cubicBezTo>
                    <a:cubicBezTo>
                      <a:pt x="157" y="742"/>
                      <a:pt x="157" y="741"/>
                      <a:pt x="156" y="740"/>
                    </a:cubicBezTo>
                    <a:cubicBezTo>
                      <a:pt x="156" y="741"/>
                      <a:pt x="155" y="742"/>
                      <a:pt x="155" y="744"/>
                    </a:cubicBezTo>
                    <a:close/>
                    <a:moveTo>
                      <a:pt x="186" y="744"/>
                    </a:moveTo>
                    <a:cubicBezTo>
                      <a:pt x="179" y="741"/>
                      <a:pt x="172" y="741"/>
                      <a:pt x="164" y="740"/>
                    </a:cubicBezTo>
                    <a:cubicBezTo>
                      <a:pt x="171" y="743"/>
                      <a:pt x="177" y="745"/>
                      <a:pt x="186" y="744"/>
                    </a:cubicBezTo>
                    <a:close/>
                    <a:moveTo>
                      <a:pt x="429" y="747"/>
                    </a:moveTo>
                    <a:cubicBezTo>
                      <a:pt x="429" y="746"/>
                      <a:pt x="430" y="744"/>
                      <a:pt x="429" y="743"/>
                    </a:cubicBezTo>
                    <a:cubicBezTo>
                      <a:pt x="429" y="744"/>
                      <a:pt x="427" y="746"/>
                      <a:pt x="429" y="747"/>
                    </a:cubicBezTo>
                    <a:close/>
                    <a:moveTo>
                      <a:pt x="161" y="745"/>
                    </a:moveTo>
                    <a:cubicBezTo>
                      <a:pt x="163" y="745"/>
                      <a:pt x="165" y="745"/>
                      <a:pt x="166" y="744"/>
                    </a:cubicBezTo>
                    <a:cubicBezTo>
                      <a:pt x="165" y="744"/>
                      <a:pt x="161" y="743"/>
                      <a:pt x="161" y="745"/>
                    </a:cubicBezTo>
                    <a:close/>
                    <a:moveTo>
                      <a:pt x="219" y="745"/>
                    </a:moveTo>
                    <a:cubicBezTo>
                      <a:pt x="218" y="744"/>
                      <a:pt x="212" y="744"/>
                      <a:pt x="209" y="744"/>
                    </a:cubicBezTo>
                    <a:cubicBezTo>
                      <a:pt x="212" y="745"/>
                      <a:pt x="216" y="745"/>
                      <a:pt x="219" y="745"/>
                    </a:cubicBezTo>
                    <a:close/>
                    <a:moveTo>
                      <a:pt x="224" y="746"/>
                    </a:moveTo>
                    <a:cubicBezTo>
                      <a:pt x="228" y="747"/>
                      <a:pt x="233" y="747"/>
                      <a:pt x="237" y="748"/>
                    </a:cubicBezTo>
                    <a:cubicBezTo>
                      <a:pt x="234" y="745"/>
                      <a:pt x="227" y="745"/>
                      <a:pt x="224" y="746"/>
                    </a:cubicBezTo>
                    <a:close/>
                    <a:moveTo>
                      <a:pt x="417" y="758"/>
                    </a:moveTo>
                    <a:cubicBezTo>
                      <a:pt x="414" y="758"/>
                      <a:pt x="417" y="755"/>
                      <a:pt x="414" y="754"/>
                    </a:cubicBezTo>
                    <a:cubicBezTo>
                      <a:pt x="414" y="758"/>
                      <a:pt x="410" y="761"/>
                      <a:pt x="409" y="765"/>
                    </a:cubicBezTo>
                    <a:cubicBezTo>
                      <a:pt x="411" y="767"/>
                      <a:pt x="411" y="771"/>
                      <a:pt x="412" y="774"/>
                    </a:cubicBezTo>
                    <a:cubicBezTo>
                      <a:pt x="414" y="775"/>
                      <a:pt x="417" y="774"/>
                      <a:pt x="419" y="776"/>
                    </a:cubicBezTo>
                    <a:cubicBezTo>
                      <a:pt x="414" y="765"/>
                      <a:pt x="426" y="758"/>
                      <a:pt x="420" y="745"/>
                    </a:cubicBezTo>
                    <a:cubicBezTo>
                      <a:pt x="417" y="749"/>
                      <a:pt x="417" y="754"/>
                      <a:pt x="417" y="758"/>
                    </a:cubicBezTo>
                    <a:close/>
                    <a:moveTo>
                      <a:pt x="271" y="753"/>
                    </a:moveTo>
                    <a:cubicBezTo>
                      <a:pt x="262" y="750"/>
                      <a:pt x="249" y="748"/>
                      <a:pt x="240" y="748"/>
                    </a:cubicBezTo>
                    <a:cubicBezTo>
                      <a:pt x="240" y="748"/>
                      <a:pt x="239" y="749"/>
                      <a:pt x="240" y="748"/>
                    </a:cubicBezTo>
                    <a:cubicBezTo>
                      <a:pt x="249" y="750"/>
                      <a:pt x="257" y="751"/>
                      <a:pt x="267" y="753"/>
                    </a:cubicBezTo>
                    <a:cubicBezTo>
                      <a:pt x="274" y="754"/>
                      <a:pt x="281" y="756"/>
                      <a:pt x="286" y="757"/>
                    </a:cubicBezTo>
                    <a:cubicBezTo>
                      <a:pt x="289" y="757"/>
                      <a:pt x="291" y="757"/>
                      <a:pt x="294" y="757"/>
                    </a:cubicBezTo>
                    <a:cubicBezTo>
                      <a:pt x="300" y="759"/>
                      <a:pt x="306" y="760"/>
                      <a:pt x="311" y="760"/>
                    </a:cubicBezTo>
                    <a:cubicBezTo>
                      <a:pt x="297" y="758"/>
                      <a:pt x="285" y="753"/>
                      <a:pt x="271" y="753"/>
                    </a:cubicBezTo>
                    <a:close/>
                    <a:moveTo>
                      <a:pt x="203" y="748"/>
                    </a:moveTo>
                    <a:cubicBezTo>
                      <a:pt x="205" y="750"/>
                      <a:pt x="207" y="748"/>
                      <a:pt x="203" y="748"/>
                    </a:cubicBezTo>
                    <a:close/>
                    <a:moveTo>
                      <a:pt x="225" y="751"/>
                    </a:moveTo>
                    <a:cubicBezTo>
                      <a:pt x="220" y="750"/>
                      <a:pt x="215" y="749"/>
                      <a:pt x="211" y="749"/>
                    </a:cubicBezTo>
                    <a:cubicBezTo>
                      <a:pt x="215" y="751"/>
                      <a:pt x="220" y="751"/>
                      <a:pt x="225" y="751"/>
                    </a:cubicBezTo>
                    <a:close/>
                    <a:moveTo>
                      <a:pt x="240" y="754"/>
                    </a:moveTo>
                    <a:cubicBezTo>
                      <a:pt x="237" y="751"/>
                      <a:pt x="232" y="751"/>
                      <a:pt x="227" y="751"/>
                    </a:cubicBezTo>
                    <a:cubicBezTo>
                      <a:pt x="231" y="753"/>
                      <a:pt x="236" y="752"/>
                      <a:pt x="240" y="754"/>
                    </a:cubicBezTo>
                    <a:close/>
                    <a:moveTo>
                      <a:pt x="429" y="757"/>
                    </a:moveTo>
                    <a:cubicBezTo>
                      <a:pt x="430" y="756"/>
                      <a:pt x="432" y="753"/>
                      <a:pt x="430" y="752"/>
                    </a:cubicBezTo>
                    <a:cubicBezTo>
                      <a:pt x="430" y="754"/>
                      <a:pt x="429" y="755"/>
                      <a:pt x="429" y="757"/>
                    </a:cubicBezTo>
                    <a:close/>
                    <a:moveTo>
                      <a:pt x="274" y="757"/>
                    </a:moveTo>
                    <a:cubicBezTo>
                      <a:pt x="266" y="756"/>
                      <a:pt x="256" y="752"/>
                      <a:pt x="252" y="754"/>
                    </a:cubicBezTo>
                    <a:cubicBezTo>
                      <a:pt x="251" y="754"/>
                      <a:pt x="251" y="754"/>
                      <a:pt x="251" y="754"/>
                    </a:cubicBezTo>
                    <a:cubicBezTo>
                      <a:pt x="253" y="756"/>
                      <a:pt x="257" y="755"/>
                      <a:pt x="261" y="756"/>
                    </a:cubicBezTo>
                    <a:cubicBezTo>
                      <a:pt x="268" y="757"/>
                      <a:pt x="275" y="760"/>
                      <a:pt x="282" y="759"/>
                    </a:cubicBezTo>
                    <a:cubicBezTo>
                      <a:pt x="281" y="756"/>
                      <a:pt x="277" y="757"/>
                      <a:pt x="274" y="757"/>
                    </a:cubicBezTo>
                    <a:close/>
                    <a:moveTo>
                      <a:pt x="814" y="767"/>
                    </a:moveTo>
                    <a:cubicBezTo>
                      <a:pt x="813" y="764"/>
                      <a:pt x="811" y="759"/>
                      <a:pt x="809" y="755"/>
                    </a:cubicBezTo>
                    <a:cubicBezTo>
                      <a:pt x="811" y="759"/>
                      <a:pt x="811" y="763"/>
                      <a:pt x="814" y="767"/>
                    </a:cubicBezTo>
                    <a:close/>
                    <a:moveTo>
                      <a:pt x="283" y="760"/>
                    </a:moveTo>
                    <a:cubicBezTo>
                      <a:pt x="296" y="762"/>
                      <a:pt x="309" y="766"/>
                      <a:pt x="320" y="765"/>
                    </a:cubicBezTo>
                    <a:cubicBezTo>
                      <a:pt x="319" y="762"/>
                      <a:pt x="315" y="763"/>
                      <a:pt x="313" y="763"/>
                    </a:cubicBezTo>
                    <a:cubicBezTo>
                      <a:pt x="304" y="762"/>
                      <a:pt x="294" y="759"/>
                      <a:pt x="284" y="758"/>
                    </a:cubicBezTo>
                    <a:cubicBezTo>
                      <a:pt x="284" y="759"/>
                      <a:pt x="283" y="759"/>
                      <a:pt x="283" y="760"/>
                    </a:cubicBezTo>
                    <a:close/>
                    <a:moveTo>
                      <a:pt x="407" y="764"/>
                    </a:moveTo>
                    <a:cubicBezTo>
                      <a:pt x="408" y="762"/>
                      <a:pt x="408" y="761"/>
                      <a:pt x="408" y="760"/>
                    </a:cubicBezTo>
                    <a:cubicBezTo>
                      <a:pt x="408" y="760"/>
                      <a:pt x="407" y="760"/>
                      <a:pt x="407" y="760"/>
                    </a:cubicBezTo>
                    <a:cubicBezTo>
                      <a:pt x="407" y="759"/>
                      <a:pt x="407" y="759"/>
                      <a:pt x="407" y="759"/>
                    </a:cubicBezTo>
                    <a:cubicBezTo>
                      <a:pt x="406" y="760"/>
                      <a:pt x="406" y="762"/>
                      <a:pt x="407" y="764"/>
                    </a:cubicBezTo>
                    <a:close/>
                    <a:moveTo>
                      <a:pt x="423" y="778"/>
                    </a:moveTo>
                    <a:cubicBezTo>
                      <a:pt x="427" y="774"/>
                      <a:pt x="428" y="766"/>
                      <a:pt x="431" y="760"/>
                    </a:cubicBezTo>
                    <a:cubicBezTo>
                      <a:pt x="431" y="760"/>
                      <a:pt x="431" y="759"/>
                      <a:pt x="430" y="760"/>
                    </a:cubicBezTo>
                    <a:cubicBezTo>
                      <a:pt x="428" y="766"/>
                      <a:pt x="423" y="772"/>
                      <a:pt x="423" y="778"/>
                    </a:cubicBezTo>
                    <a:close/>
                    <a:moveTo>
                      <a:pt x="312" y="761"/>
                    </a:moveTo>
                    <a:cubicBezTo>
                      <a:pt x="315" y="761"/>
                      <a:pt x="318" y="762"/>
                      <a:pt x="322" y="762"/>
                    </a:cubicBezTo>
                    <a:cubicBezTo>
                      <a:pt x="320" y="760"/>
                      <a:pt x="315" y="760"/>
                      <a:pt x="312" y="761"/>
                    </a:cubicBezTo>
                    <a:close/>
                    <a:moveTo>
                      <a:pt x="381" y="781"/>
                    </a:moveTo>
                    <a:cubicBezTo>
                      <a:pt x="369" y="778"/>
                      <a:pt x="362" y="779"/>
                      <a:pt x="350" y="776"/>
                    </a:cubicBezTo>
                    <a:cubicBezTo>
                      <a:pt x="350" y="776"/>
                      <a:pt x="351" y="775"/>
                      <a:pt x="351" y="775"/>
                    </a:cubicBezTo>
                    <a:cubicBezTo>
                      <a:pt x="349" y="774"/>
                      <a:pt x="350" y="776"/>
                      <a:pt x="349" y="776"/>
                    </a:cubicBezTo>
                    <a:cubicBezTo>
                      <a:pt x="327" y="772"/>
                      <a:pt x="306" y="765"/>
                      <a:pt x="282" y="762"/>
                    </a:cubicBezTo>
                    <a:cubicBezTo>
                      <a:pt x="281" y="764"/>
                      <a:pt x="280" y="765"/>
                      <a:pt x="280" y="767"/>
                    </a:cubicBezTo>
                    <a:cubicBezTo>
                      <a:pt x="307" y="769"/>
                      <a:pt x="334" y="775"/>
                      <a:pt x="360" y="780"/>
                    </a:cubicBezTo>
                    <a:cubicBezTo>
                      <a:pt x="359" y="782"/>
                      <a:pt x="356" y="780"/>
                      <a:pt x="355" y="780"/>
                    </a:cubicBezTo>
                    <a:cubicBezTo>
                      <a:pt x="337" y="778"/>
                      <a:pt x="323" y="774"/>
                      <a:pt x="307" y="772"/>
                    </a:cubicBezTo>
                    <a:cubicBezTo>
                      <a:pt x="297" y="771"/>
                      <a:pt x="288" y="769"/>
                      <a:pt x="277" y="769"/>
                    </a:cubicBezTo>
                    <a:cubicBezTo>
                      <a:pt x="276" y="776"/>
                      <a:pt x="273" y="784"/>
                      <a:pt x="270" y="791"/>
                    </a:cubicBezTo>
                    <a:cubicBezTo>
                      <a:pt x="265" y="803"/>
                      <a:pt x="259" y="815"/>
                      <a:pt x="254" y="827"/>
                    </a:cubicBezTo>
                    <a:cubicBezTo>
                      <a:pt x="255" y="827"/>
                      <a:pt x="255" y="827"/>
                      <a:pt x="255" y="828"/>
                    </a:cubicBezTo>
                    <a:cubicBezTo>
                      <a:pt x="254" y="838"/>
                      <a:pt x="254" y="852"/>
                      <a:pt x="254" y="863"/>
                    </a:cubicBezTo>
                    <a:cubicBezTo>
                      <a:pt x="257" y="865"/>
                      <a:pt x="260" y="866"/>
                      <a:pt x="263" y="868"/>
                    </a:cubicBezTo>
                    <a:cubicBezTo>
                      <a:pt x="265" y="868"/>
                      <a:pt x="265" y="865"/>
                      <a:pt x="267" y="866"/>
                    </a:cubicBezTo>
                    <a:cubicBezTo>
                      <a:pt x="268" y="866"/>
                      <a:pt x="268" y="868"/>
                      <a:pt x="267" y="869"/>
                    </a:cubicBezTo>
                    <a:cubicBezTo>
                      <a:pt x="270" y="870"/>
                      <a:pt x="274" y="869"/>
                      <a:pt x="277" y="870"/>
                    </a:cubicBezTo>
                    <a:cubicBezTo>
                      <a:pt x="280" y="868"/>
                      <a:pt x="281" y="865"/>
                      <a:pt x="285" y="866"/>
                    </a:cubicBezTo>
                    <a:cubicBezTo>
                      <a:pt x="284" y="867"/>
                      <a:pt x="286" y="869"/>
                      <a:pt x="284" y="871"/>
                    </a:cubicBezTo>
                    <a:cubicBezTo>
                      <a:pt x="287" y="872"/>
                      <a:pt x="290" y="873"/>
                      <a:pt x="290" y="877"/>
                    </a:cubicBezTo>
                    <a:cubicBezTo>
                      <a:pt x="292" y="877"/>
                      <a:pt x="292" y="873"/>
                      <a:pt x="294" y="874"/>
                    </a:cubicBezTo>
                    <a:cubicBezTo>
                      <a:pt x="286" y="882"/>
                      <a:pt x="280" y="890"/>
                      <a:pt x="273" y="899"/>
                    </a:cubicBezTo>
                    <a:cubicBezTo>
                      <a:pt x="281" y="898"/>
                      <a:pt x="289" y="898"/>
                      <a:pt x="296" y="899"/>
                    </a:cubicBezTo>
                    <a:cubicBezTo>
                      <a:pt x="301" y="889"/>
                      <a:pt x="306" y="881"/>
                      <a:pt x="313" y="873"/>
                    </a:cubicBezTo>
                    <a:cubicBezTo>
                      <a:pt x="308" y="872"/>
                      <a:pt x="305" y="869"/>
                      <a:pt x="300" y="871"/>
                    </a:cubicBezTo>
                    <a:cubicBezTo>
                      <a:pt x="298" y="877"/>
                      <a:pt x="296" y="884"/>
                      <a:pt x="293" y="888"/>
                    </a:cubicBezTo>
                    <a:cubicBezTo>
                      <a:pt x="290" y="885"/>
                      <a:pt x="295" y="877"/>
                      <a:pt x="295" y="872"/>
                    </a:cubicBezTo>
                    <a:cubicBezTo>
                      <a:pt x="295" y="874"/>
                      <a:pt x="294" y="872"/>
                      <a:pt x="293" y="872"/>
                    </a:cubicBezTo>
                    <a:cubicBezTo>
                      <a:pt x="298" y="868"/>
                      <a:pt x="303" y="866"/>
                      <a:pt x="309" y="869"/>
                    </a:cubicBezTo>
                    <a:cubicBezTo>
                      <a:pt x="315" y="874"/>
                      <a:pt x="326" y="872"/>
                      <a:pt x="332" y="867"/>
                    </a:cubicBezTo>
                    <a:cubicBezTo>
                      <a:pt x="334" y="865"/>
                      <a:pt x="335" y="862"/>
                      <a:pt x="338" y="862"/>
                    </a:cubicBezTo>
                    <a:cubicBezTo>
                      <a:pt x="338" y="863"/>
                      <a:pt x="338" y="863"/>
                      <a:pt x="338" y="863"/>
                    </a:cubicBezTo>
                    <a:cubicBezTo>
                      <a:pt x="336" y="870"/>
                      <a:pt x="331" y="877"/>
                      <a:pt x="329" y="883"/>
                    </a:cubicBezTo>
                    <a:cubicBezTo>
                      <a:pt x="325" y="887"/>
                      <a:pt x="323" y="893"/>
                      <a:pt x="317" y="896"/>
                    </a:cubicBezTo>
                    <a:cubicBezTo>
                      <a:pt x="314" y="892"/>
                      <a:pt x="315" y="888"/>
                      <a:pt x="315" y="883"/>
                    </a:cubicBezTo>
                    <a:cubicBezTo>
                      <a:pt x="312" y="890"/>
                      <a:pt x="307" y="893"/>
                      <a:pt x="305" y="899"/>
                    </a:cubicBezTo>
                    <a:cubicBezTo>
                      <a:pt x="315" y="899"/>
                      <a:pt x="325" y="897"/>
                      <a:pt x="337" y="898"/>
                    </a:cubicBezTo>
                    <a:cubicBezTo>
                      <a:pt x="340" y="894"/>
                      <a:pt x="343" y="890"/>
                      <a:pt x="346" y="885"/>
                    </a:cubicBezTo>
                    <a:cubicBezTo>
                      <a:pt x="343" y="886"/>
                      <a:pt x="339" y="893"/>
                      <a:pt x="335" y="893"/>
                    </a:cubicBezTo>
                    <a:cubicBezTo>
                      <a:pt x="333" y="893"/>
                      <a:pt x="332" y="890"/>
                      <a:pt x="332" y="887"/>
                    </a:cubicBezTo>
                    <a:cubicBezTo>
                      <a:pt x="333" y="886"/>
                      <a:pt x="333" y="888"/>
                      <a:pt x="334" y="886"/>
                    </a:cubicBezTo>
                    <a:cubicBezTo>
                      <a:pt x="331" y="885"/>
                      <a:pt x="334" y="880"/>
                      <a:pt x="334" y="878"/>
                    </a:cubicBezTo>
                    <a:cubicBezTo>
                      <a:pt x="332" y="878"/>
                      <a:pt x="333" y="880"/>
                      <a:pt x="332" y="880"/>
                    </a:cubicBezTo>
                    <a:cubicBezTo>
                      <a:pt x="332" y="878"/>
                      <a:pt x="334" y="877"/>
                      <a:pt x="335" y="878"/>
                    </a:cubicBezTo>
                    <a:cubicBezTo>
                      <a:pt x="334" y="874"/>
                      <a:pt x="336" y="871"/>
                      <a:pt x="338" y="874"/>
                    </a:cubicBezTo>
                    <a:cubicBezTo>
                      <a:pt x="336" y="878"/>
                      <a:pt x="334" y="884"/>
                      <a:pt x="335" y="890"/>
                    </a:cubicBezTo>
                    <a:cubicBezTo>
                      <a:pt x="338" y="890"/>
                      <a:pt x="341" y="888"/>
                      <a:pt x="341" y="885"/>
                    </a:cubicBezTo>
                    <a:cubicBezTo>
                      <a:pt x="345" y="885"/>
                      <a:pt x="346" y="882"/>
                      <a:pt x="349" y="882"/>
                    </a:cubicBezTo>
                    <a:cubicBezTo>
                      <a:pt x="374" y="852"/>
                      <a:pt x="398" y="822"/>
                      <a:pt x="414" y="784"/>
                    </a:cubicBezTo>
                    <a:cubicBezTo>
                      <a:pt x="415" y="783"/>
                      <a:pt x="416" y="783"/>
                      <a:pt x="417" y="781"/>
                    </a:cubicBezTo>
                    <a:cubicBezTo>
                      <a:pt x="417" y="775"/>
                      <a:pt x="408" y="777"/>
                      <a:pt x="404" y="776"/>
                    </a:cubicBezTo>
                    <a:cubicBezTo>
                      <a:pt x="406" y="779"/>
                      <a:pt x="412" y="777"/>
                      <a:pt x="412" y="782"/>
                    </a:cubicBezTo>
                    <a:cubicBezTo>
                      <a:pt x="411" y="783"/>
                      <a:pt x="411" y="784"/>
                      <a:pt x="411" y="784"/>
                    </a:cubicBezTo>
                    <a:cubicBezTo>
                      <a:pt x="405" y="786"/>
                      <a:pt x="399" y="785"/>
                      <a:pt x="391" y="784"/>
                    </a:cubicBezTo>
                    <a:cubicBezTo>
                      <a:pt x="385" y="784"/>
                      <a:pt x="379" y="784"/>
                      <a:pt x="375" y="784"/>
                    </a:cubicBezTo>
                    <a:cubicBezTo>
                      <a:pt x="375" y="784"/>
                      <a:pt x="375" y="782"/>
                      <a:pt x="375" y="782"/>
                    </a:cubicBezTo>
                    <a:cubicBezTo>
                      <a:pt x="373" y="782"/>
                      <a:pt x="370" y="783"/>
                      <a:pt x="370" y="781"/>
                    </a:cubicBezTo>
                    <a:cubicBezTo>
                      <a:pt x="373" y="780"/>
                      <a:pt x="380" y="781"/>
                      <a:pt x="381" y="781"/>
                    </a:cubicBezTo>
                    <a:close/>
                    <a:moveTo>
                      <a:pt x="379" y="772"/>
                    </a:moveTo>
                    <a:cubicBezTo>
                      <a:pt x="380" y="772"/>
                      <a:pt x="381" y="772"/>
                      <a:pt x="381" y="772"/>
                    </a:cubicBezTo>
                    <a:cubicBezTo>
                      <a:pt x="382" y="773"/>
                      <a:pt x="382" y="772"/>
                      <a:pt x="381" y="772"/>
                    </a:cubicBezTo>
                    <a:cubicBezTo>
                      <a:pt x="365" y="770"/>
                      <a:pt x="349" y="765"/>
                      <a:pt x="333" y="763"/>
                    </a:cubicBezTo>
                    <a:cubicBezTo>
                      <a:pt x="331" y="763"/>
                      <a:pt x="327" y="762"/>
                      <a:pt x="326" y="763"/>
                    </a:cubicBezTo>
                    <a:cubicBezTo>
                      <a:pt x="343" y="766"/>
                      <a:pt x="362" y="769"/>
                      <a:pt x="379" y="772"/>
                    </a:cubicBezTo>
                    <a:close/>
                    <a:moveTo>
                      <a:pt x="323" y="766"/>
                    </a:moveTo>
                    <a:cubicBezTo>
                      <a:pt x="327" y="768"/>
                      <a:pt x="333" y="767"/>
                      <a:pt x="338" y="769"/>
                    </a:cubicBezTo>
                    <a:cubicBezTo>
                      <a:pt x="333" y="771"/>
                      <a:pt x="326" y="766"/>
                      <a:pt x="321" y="768"/>
                    </a:cubicBezTo>
                    <a:cubicBezTo>
                      <a:pt x="336" y="771"/>
                      <a:pt x="354" y="776"/>
                      <a:pt x="369" y="776"/>
                    </a:cubicBezTo>
                    <a:cubicBezTo>
                      <a:pt x="368" y="775"/>
                      <a:pt x="369" y="772"/>
                      <a:pt x="367" y="772"/>
                    </a:cubicBezTo>
                    <a:cubicBezTo>
                      <a:pt x="365" y="774"/>
                      <a:pt x="360" y="774"/>
                      <a:pt x="359" y="772"/>
                    </a:cubicBezTo>
                    <a:cubicBezTo>
                      <a:pt x="360" y="771"/>
                      <a:pt x="360" y="773"/>
                      <a:pt x="361" y="773"/>
                    </a:cubicBezTo>
                    <a:cubicBezTo>
                      <a:pt x="361" y="770"/>
                      <a:pt x="357" y="771"/>
                      <a:pt x="355" y="770"/>
                    </a:cubicBezTo>
                    <a:cubicBezTo>
                      <a:pt x="350" y="769"/>
                      <a:pt x="346" y="768"/>
                      <a:pt x="341" y="768"/>
                    </a:cubicBezTo>
                    <a:cubicBezTo>
                      <a:pt x="342" y="768"/>
                      <a:pt x="342" y="769"/>
                      <a:pt x="342" y="770"/>
                    </a:cubicBezTo>
                    <a:cubicBezTo>
                      <a:pt x="340" y="770"/>
                      <a:pt x="338" y="770"/>
                      <a:pt x="338" y="769"/>
                    </a:cubicBezTo>
                    <a:cubicBezTo>
                      <a:pt x="339" y="768"/>
                      <a:pt x="341" y="769"/>
                      <a:pt x="340" y="767"/>
                    </a:cubicBezTo>
                    <a:cubicBezTo>
                      <a:pt x="335" y="767"/>
                      <a:pt x="328" y="764"/>
                      <a:pt x="323" y="766"/>
                    </a:cubicBezTo>
                    <a:close/>
                    <a:moveTo>
                      <a:pt x="820" y="796"/>
                    </a:moveTo>
                    <a:cubicBezTo>
                      <a:pt x="821" y="796"/>
                      <a:pt x="821" y="794"/>
                      <a:pt x="822" y="796"/>
                    </a:cubicBezTo>
                    <a:cubicBezTo>
                      <a:pt x="820" y="800"/>
                      <a:pt x="823" y="806"/>
                      <a:pt x="824" y="809"/>
                    </a:cubicBezTo>
                    <a:cubicBezTo>
                      <a:pt x="824" y="815"/>
                      <a:pt x="826" y="819"/>
                      <a:pt x="827" y="827"/>
                    </a:cubicBezTo>
                    <a:cubicBezTo>
                      <a:pt x="832" y="828"/>
                      <a:pt x="837" y="829"/>
                      <a:pt x="841" y="828"/>
                    </a:cubicBezTo>
                    <a:cubicBezTo>
                      <a:pt x="840" y="827"/>
                      <a:pt x="840" y="824"/>
                      <a:pt x="838" y="823"/>
                    </a:cubicBezTo>
                    <a:cubicBezTo>
                      <a:pt x="839" y="820"/>
                      <a:pt x="836" y="817"/>
                      <a:pt x="835" y="813"/>
                    </a:cubicBezTo>
                    <a:cubicBezTo>
                      <a:pt x="832" y="801"/>
                      <a:pt x="825" y="793"/>
                      <a:pt x="821" y="782"/>
                    </a:cubicBezTo>
                    <a:cubicBezTo>
                      <a:pt x="820" y="784"/>
                      <a:pt x="821" y="786"/>
                      <a:pt x="820" y="787"/>
                    </a:cubicBezTo>
                    <a:cubicBezTo>
                      <a:pt x="821" y="779"/>
                      <a:pt x="816" y="773"/>
                      <a:pt x="812" y="766"/>
                    </a:cubicBezTo>
                    <a:cubicBezTo>
                      <a:pt x="815" y="776"/>
                      <a:pt x="817" y="786"/>
                      <a:pt x="820" y="796"/>
                    </a:cubicBezTo>
                    <a:close/>
                    <a:moveTo>
                      <a:pt x="420" y="769"/>
                    </a:moveTo>
                    <a:cubicBezTo>
                      <a:pt x="422" y="769"/>
                      <a:pt x="422" y="766"/>
                      <a:pt x="420" y="766"/>
                    </a:cubicBezTo>
                    <a:cubicBezTo>
                      <a:pt x="419" y="767"/>
                      <a:pt x="420" y="768"/>
                      <a:pt x="420" y="769"/>
                    </a:cubicBezTo>
                    <a:close/>
                    <a:moveTo>
                      <a:pt x="379" y="774"/>
                    </a:moveTo>
                    <a:cubicBezTo>
                      <a:pt x="377" y="774"/>
                      <a:pt x="374" y="773"/>
                      <a:pt x="373" y="773"/>
                    </a:cubicBezTo>
                    <a:cubicBezTo>
                      <a:pt x="375" y="774"/>
                      <a:pt x="377" y="777"/>
                      <a:pt x="379" y="774"/>
                    </a:cubicBezTo>
                    <a:close/>
                    <a:moveTo>
                      <a:pt x="395" y="779"/>
                    </a:moveTo>
                    <a:cubicBezTo>
                      <a:pt x="389" y="779"/>
                      <a:pt x="380" y="776"/>
                      <a:pt x="371" y="775"/>
                    </a:cubicBezTo>
                    <a:cubicBezTo>
                      <a:pt x="372" y="776"/>
                      <a:pt x="370" y="776"/>
                      <a:pt x="370" y="777"/>
                    </a:cubicBezTo>
                    <a:cubicBezTo>
                      <a:pt x="374" y="778"/>
                      <a:pt x="381" y="777"/>
                      <a:pt x="384" y="780"/>
                    </a:cubicBezTo>
                    <a:cubicBezTo>
                      <a:pt x="385" y="778"/>
                      <a:pt x="389" y="779"/>
                      <a:pt x="391" y="780"/>
                    </a:cubicBezTo>
                    <a:cubicBezTo>
                      <a:pt x="391" y="782"/>
                      <a:pt x="388" y="780"/>
                      <a:pt x="388" y="781"/>
                    </a:cubicBezTo>
                    <a:cubicBezTo>
                      <a:pt x="390" y="784"/>
                      <a:pt x="394" y="781"/>
                      <a:pt x="396" y="780"/>
                    </a:cubicBezTo>
                    <a:cubicBezTo>
                      <a:pt x="396" y="779"/>
                      <a:pt x="393" y="781"/>
                      <a:pt x="392" y="780"/>
                    </a:cubicBezTo>
                    <a:cubicBezTo>
                      <a:pt x="393" y="780"/>
                      <a:pt x="395" y="780"/>
                      <a:pt x="395" y="779"/>
                    </a:cubicBezTo>
                    <a:close/>
                    <a:moveTo>
                      <a:pt x="396" y="778"/>
                    </a:moveTo>
                    <a:cubicBezTo>
                      <a:pt x="397" y="777"/>
                      <a:pt x="400" y="780"/>
                      <a:pt x="400" y="777"/>
                    </a:cubicBezTo>
                    <a:cubicBezTo>
                      <a:pt x="397" y="777"/>
                      <a:pt x="397" y="778"/>
                      <a:pt x="395" y="777"/>
                    </a:cubicBezTo>
                    <a:cubicBezTo>
                      <a:pt x="395" y="778"/>
                      <a:pt x="396" y="778"/>
                      <a:pt x="396" y="778"/>
                    </a:cubicBezTo>
                    <a:close/>
                    <a:moveTo>
                      <a:pt x="503" y="810"/>
                    </a:moveTo>
                    <a:cubicBezTo>
                      <a:pt x="504" y="811"/>
                      <a:pt x="505" y="810"/>
                      <a:pt x="506" y="810"/>
                    </a:cubicBezTo>
                    <a:cubicBezTo>
                      <a:pt x="506" y="810"/>
                      <a:pt x="506" y="809"/>
                      <a:pt x="506" y="808"/>
                    </a:cubicBezTo>
                    <a:cubicBezTo>
                      <a:pt x="505" y="808"/>
                      <a:pt x="504" y="809"/>
                      <a:pt x="503" y="810"/>
                    </a:cubicBezTo>
                    <a:close/>
                    <a:moveTo>
                      <a:pt x="508" y="809"/>
                    </a:moveTo>
                    <a:cubicBezTo>
                      <a:pt x="513" y="812"/>
                      <a:pt x="528" y="810"/>
                      <a:pt x="536" y="810"/>
                    </a:cubicBezTo>
                    <a:cubicBezTo>
                      <a:pt x="529" y="809"/>
                      <a:pt x="517" y="809"/>
                      <a:pt x="508" y="809"/>
                    </a:cubicBezTo>
                    <a:close/>
                    <a:moveTo>
                      <a:pt x="549" y="812"/>
                    </a:moveTo>
                    <a:cubicBezTo>
                      <a:pt x="556" y="812"/>
                      <a:pt x="564" y="813"/>
                      <a:pt x="572" y="813"/>
                    </a:cubicBezTo>
                    <a:cubicBezTo>
                      <a:pt x="574" y="813"/>
                      <a:pt x="580" y="814"/>
                      <a:pt x="581" y="811"/>
                    </a:cubicBezTo>
                    <a:cubicBezTo>
                      <a:pt x="573" y="811"/>
                      <a:pt x="560" y="811"/>
                      <a:pt x="548" y="811"/>
                    </a:cubicBezTo>
                    <a:cubicBezTo>
                      <a:pt x="548" y="811"/>
                      <a:pt x="549" y="812"/>
                      <a:pt x="549" y="812"/>
                    </a:cubicBezTo>
                    <a:close/>
                    <a:moveTo>
                      <a:pt x="583" y="811"/>
                    </a:moveTo>
                    <a:cubicBezTo>
                      <a:pt x="584" y="815"/>
                      <a:pt x="589" y="814"/>
                      <a:pt x="592" y="814"/>
                    </a:cubicBezTo>
                    <a:cubicBezTo>
                      <a:pt x="604" y="814"/>
                      <a:pt x="614" y="815"/>
                      <a:pt x="624" y="816"/>
                    </a:cubicBezTo>
                    <a:cubicBezTo>
                      <a:pt x="633" y="817"/>
                      <a:pt x="643" y="817"/>
                      <a:pt x="652" y="818"/>
                    </a:cubicBezTo>
                    <a:cubicBezTo>
                      <a:pt x="654" y="818"/>
                      <a:pt x="655" y="818"/>
                      <a:pt x="656" y="819"/>
                    </a:cubicBezTo>
                    <a:cubicBezTo>
                      <a:pt x="664" y="818"/>
                      <a:pt x="673" y="820"/>
                      <a:pt x="681" y="820"/>
                    </a:cubicBezTo>
                    <a:cubicBezTo>
                      <a:pt x="651" y="813"/>
                      <a:pt x="615" y="810"/>
                      <a:pt x="583" y="811"/>
                    </a:cubicBezTo>
                    <a:close/>
                    <a:moveTo>
                      <a:pt x="493" y="843"/>
                    </a:moveTo>
                    <a:cubicBezTo>
                      <a:pt x="495" y="844"/>
                      <a:pt x="496" y="844"/>
                      <a:pt x="497" y="844"/>
                    </a:cubicBezTo>
                    <a:cubicBezTo>
                      <a:pt x="496" y="845"/>
                      <a:pt x="495" y="844"/>
                      <a:pt x="493" y="846"/>
                    </a:cubicBezTo>
                    <a:cubicBezTo>
                      <a:pt x="493" y="847"/>
                      <a:pt x="493" y="848"/>
                      <a:pt x="493" y="849"/>
                    </a:cubicBezTo>
                    <a:cubicBezTo>
                      <a:pt x="494" y="850"/>
                      <a:pt x="496" y="849"/>
                      <a:pt x="499" y="849"/>
                    </a:cubicBezTo>
                    <a:cubicBezTo>
                      <a:pt x="498" y="838"/>
                      <a:pt x="499" y="825"/>
                      <a:pt x="501" y="813"/>
                    </a:cubicBezTo>
                    <a:cubicBezTo>
                      <a:pt x="499" y="813"/>
                      <a:pt x="500" y="811"/>
                      <a:pt x="499" y="812"/>
                    </a:cubicBezTo>
                    <a:cubicBezTo>
                      <a:pt x="498" y="812"/>
                      <a:pt x="499" y="813"/>
                      <a:pt x="498" y="813"/>
                    </a:cubicBezTo>
                    <a:cubicBezTo>
                      <a:pt x="498" y="811"/>
                      <a:pt x="496" y="812"/>
                      <a:pt x="494" y="812"/>
                    </a:cubicBezTo>
                    <a:cubicBezTo>
                      <a:pt x="493" y="822"/>
                      <a:pt x="493" y="833"/>
                      <a:pt x="493" y="843"/>
                    </a:cubicBezTo>
                    <a:close/>
                    <a:moveTo>
                      <a:pt x="502" y="845"/>
                    </a:moveTo>
                    <a:cubicBezTo>
                      <a:pt x="503" y="844"/>
                      <a:pt x="503" y="845"/>
                      <a:pt x="504" y="845"/>
                    </a:cubicBezTo>
                    <a:cubicBezTo>
                      <a:pt x="504" y="841"/>
                      <a:pt x="505" y="839"/>
                      <a:pt x="503" y="837"/>
                    </a:cubicBezTo>
                    <a:cubicBezTo>
                      <a:pt x="507" y="831"/>
                      <a:pt x="500" y="822"/>
                      <a:pt x="505" y="816"/>
                    </a:cubicBezTo>
                    <a:cubicBezTo>
                      <a:pt x="506" y="816"/>
                      <a:pt x="505" y="818"/>
                      <a:pt x="506" y="818"/>
                    </a:cubicBezTo>
                    <a:cubicBezTo>
                      <a:pt x="506" y="816"/>
                      <a:pt x="506" y="814"/>
                      <a:pt x="506" y="813"/>
                    </a:cubicBezTo>
                    <a:cubicBezTo>
                      <a:pt x="505" y="813"/>
                      <a:pt x="504" y="812"/>
                      <a:pt x="503" y="812"/>
                    </a:cubicBezTo>
                    <a:cubicBezTo>
                      <a:pt x="502" y="825"/>
                      <a:pt x="500" y="836"/>
                      <a:pt x="502" y="845"/>
                    </a:cubicBezTo>
                    <a:close/>
                    <a:moveTo>
                      <a:pt x="547" y="818"/>
                    </a:moveTo>
                    <a:cubicBezTo>
                      <a:pt x="547" y="817"/>
                      <a:pt x="548" y="817"/>
                      <a:pt x="547" y="817"/>
                    </a:cubicBezTo>
                    <a:cubicBezTo>
                      <a:pt x="547" y="817"/>
                      <a:pt x="546" y="818"/>
                      <a:pt x="546" y="818"/>
                    </a:cubicBezTo>
                    <a:cubicBezTo>
                      <a:pt x="538" y="816"/>
                      <a:pt x="525" y="819"/>
                      <a:pt x="518" y="813"/>
                    </a:cubicBezTo>
                    <a:cubicBezTo>
                      <a:pt x="516" y="814"/>
                      <a:pt x="513" y="813"/>
                      <a:pt x="510" y="813"/>
                    </a:cubicBezTo>
                    <a:cubicBezTo>
                      <a:pt x="509" y="820"/>
                      <a:pt x="512" y="827"/>
                      <a:pt x="513" y="834"/>
                    </a:cubicBezTo>
                    <a:cubicBezTo>
                      <a:pt x="513" y="837"/>
                      <a:pt x="512" y="842"/>
                      <a:pt x="514" y="843"/>
                    </a:cubicBezTo>
                    <a:cubicBezTo>
                      <a:pt x="514" y="845"/>
                      <a:pt x="514" y="848"/>
                      <a:pt x="514" y="851"/>
                    </a:cubicBezTo>
                    <a:cubicBezTo>
                      <a:pt x="514" y="850"/>
                      <a:pt x="515" y="850"/>
                      <a:pt x="515" y="851"/>
                    </a:cubicBezTo>
                    <a:cubicBezTo>
                      <a:pt x="515" y="848"/>
                      <a:pt x="525" y="847"/>
                      <a:pt x="526" y="849"/>
                    </a:cubicBezTo>
                    <a:cubicBezTo>
                      <a:pt x="528" y="848"/>
                      <a:pt x="531" y="849"/>
                      <a:pt x="532" y="847"/>
                    </a:cubicBezTo>
                    <a:cubicBezTo>
                      <a:pt x="532" y="847"/>
                      <a:pt x="531" y="847"/>
                      <a:pt x="531" y="846"/>
                    </a:cubicBezTo>
                    <a:cubicBezTo>
                      <a:pt x="532" y="847"/>
                      <a:pt x="535" y="846"/>
                      <a:pt x="535" y="848"/>
                    </a:cubicBezTo>
                    <a:cubicBezTo>
                      <a:pt x="540" y="847"/>
                      <a:pt x="546" y="846"/>
                      <a:pt x="553" y="846"/>
                    </a:cubicBezTo>
                    <a:cubicBezTo>
                      <a:pt x="560" y="845"/>
                      <a:pt x="568" y="844"/>
                      <a:pt x="575" y="844"/>
                    </a:cubicBezTo>
                    <a:cubicBezTo>
                      <a:pt x="578" y="844"/>
                      <a:pt x="581" y="845"/>
                      <a:pt x="582" y="842"/>
                    </a:cubicBezTo>
                    <a:cubicBezTo>
                      <a:pt x="566" y="842"/>
                      <a:pt x="557" y="843"/>
                      <a:pt x="543" y="843"/>
                    </a:cubicBezTo>
                    <a:cubicBezTo>
                      <a:pt x="546" y="840"/>
                      <a:pt x="557" y="840"/>
                      <a:pt x="561" y="841"/>
                    </a:cubicBezTo>
                    <a:cubicBezTo>
                      <a:pt x="567" y="839"/>
                      <a:pt x="576" y="840"/>
                      <a:pt x="582" y="840"/>
                    </a:cubicBezTo>
                    <a:cubicBezTo>
                      <a:pt x="583" y="833"/>
                      <a:pt x="582" y="825"/>
                      <a:pt x="582" y="820"/>
                    </a:cubicBezTo>
                    <a:cubicBezTo>
                      <a:pt x="569" y="819"/>
                      <a:pt x="560" y="819"/>
                      <a:pt x="547" y="818"/>
                    </a:cubicBezTo>
                    <a:close/>
                    <a:moveTo>
                      <a:pt x="562" y="816"/>
                    </a:moveTo>
                    <a:cubicBezTo>
                      <a:pt x="562" y="814"/>
                      <a:pt x="561" y="815"/>
                      <a:pt x="560" y="814"/>
                    </a:cubicBezTo>
                    <a:cubicBezTo>
                      <a:pt x="560" y="816"/>
                      <a:pt x="561" y="816"/>
                      <a:pt x="562" y="816"/>
                    </a:cubicBezTo>
                    <a:close/>
                    <a:moveTo>
                      <a:pt x="573" y="815"/>
                    </a:moveTo>
                    <a:cubicBezTo>
                      <a:pt x="571" y="817"/>
                      <a:pt x="567" y="814"/>
                      <a:pt x="567" y="816"/>
                    </a:cubicBezTo>
                    <a:cubicBezTo>
                      <a:pt x="571" y="815"/>
                      <a:pt x="578" y="818"/>
                      <a:pt x="581" y="816"/>
                    </a:cubicBezTo>
                    <a:cubicBezTo>
                      <a:pt x="580" y="814"/>
                      <a:pt x="575" y="817"/>
                      <a:pt x="573" y="815"/>
                    </a:cubicBezTo>
                    <a:close/>
                    <a:moveTo>
                      <a:pt x="588" y="817"/>
                    </a:moveTo>
                    <a:cubicBezTo>
                      <a:pt x="596" y="818"/>
                      <a:pt x="606" y="818"/>
                      <a:pt x="616" y="819"/>
                    </a:cubicBezTo>
                    <a:cubicBezTo>
                      <a:pt x="604" y="816"/>
                      <a:pt x="594" y="816"/>
                      <a:pt x="583" y="816"/>
                    </a:cubicBezTo>
                    <a:cubicBezTo>
                      <a:pt x="583" y="817"/>
                      <a:pt x="586" y="817"/>
                      <a:pt x="588" y="817"/>
                    </a:cubicBezTo>
                    <a:close/>
                    <a:moveTo>
                      <a:pt x="680" y="823"/>
                    </a:moveTo>
                    <a:cubicBezTo>
                      <a:pt x="674" y="823"/>
                      <a:pt x="667" y="822"/>
                      <a:pt x="660" y="822"/>
                    </a:cubicBezTo>
                    <a:cubicBezTo>
                      <a:pt x="633" y="822"/>
                      <a:pt x="607" y="821"/>
                      <a:pt x="583" y="820"/>
                    </a:cubicBezTo>
                    <a:cubicBezTo>
                      <a:pt x="584" y="827"/>
                      <a:pt x="584" y="833"/>
                      <a:pt x="584" y="840"/>
                    </a:cubicBezTo>
                    <a:cubicBezTo>
                      <a:pt x="599" y="839"/>
                      <a:pt x="612" y="840"/>
                      <a:pt x="625" y="839"/>
                    </a:cubicBezTo>
                    <a:cubicBezTo>
                      <a:pt x="634" y="838"/>
                      <a:pt x="644" y="832"/>
                      <a:pt x="650" y="837"/>
                    </a:cubicBezTo>
                    <a:cubicBezTo>
                      <a:pt x="648" y="838"/>
                      <a:pt x="647" y="841"/>
                      <a:pt x="645" y="840"/>
                    </a:cubicBezTo>
                    <a:cubicBezTo>
                      <a:pt x="645" y="841"/>
                      <a:pt x="648" y="840"/>
                      <a:pt x="648" y="843"/>
                    </a:cubicBezTo>
                    <a:cubicBezTo>
                      <a:pt x="646" y="844"/>
                      <a:pt x="645" y="845"/>
                      <a:pt x="644" y="846"/>
                    </a:cubicBezTo>
                    <a:cubicBezTo>
                      <a:pt x="645" y="851"/>
                      <a:pt x="645" y="857"/>
                      <a:pt x="646" y="860"/>
                    </a:cubicBezTo>
                    <a:cubicBezTo>
                      <a:pt x="713" y="854"/>
                      <a:pt x="778" y="850"/>
                      <a:pt x="845" y="847"/>
                    </a:cubicBezTo>
                    <a:cubicBezTo>
                      <a:pt x="847" y="848"/>
                      <a:pt x="849" y="850"/>
                      <a:pt x="850" y="847"/>
                    </a:cubicBezTo>
                    <a:cubicBezTo>
                      <a:pt x="850" y="846"/>
                      <a:pt x="847" y="842"/>
                      <a:pt x="846" y="843"/>
                    </a:cubicBezTo>
                    <a:cubicBezTo>
                      <a:pt x="846" y="840"/>
                      <a:pt x="844" y="839"/>
                      <a:pt x="844" y="836"/>
                    </a:cubicBezTo>
                    <a:cubicBezTo>
                      <a:pt x="833" y="837"/>
                      <a:pt x="823" y="834"/>
                      <a:pt x="812" y="834"/>
                    </a:cubicBezTo>
                    <a:cubicBezTo>
                      <a:pt x="810" y="833"/>
                      <a:pt x="807" y="834"/>
                      <a:pt x="804" y="834"/>
                    </a:cubicBezTo>
                    <a:cubicBezTo>
                      <a:pt x="793" y="834"/>
                      <a:pt x="782" y="830"/>
                      <a:pt x="772" y="831"/>
                    </a:cubicBezTo>
                    <a:cubicBezTo>
                      <a:pt x="771" y="830"/>
                      <a:pt x="770" y="829"/>
                      <a:pt x="769" y="829"/>
                    </a:cubicBezTo>
                    <a:cubicBezTo>
                      <a:pt x="760" y="829"/>
                      <a:pt x="750" y="827"/>
                      <a:pt x="740" y="826"/>
                    </a:cubicBezTo>
                    <a:cubicBezTo>
                      <a:pt x="739" y="826"/>
                      <a:pt x="739" y="823"/>
                      <a:pt x="738" y="825"/>
                    </a:cubicBezTo>
                    <a:cubicBezTo>
                      <a:pt x="739" y="826"/>
                      <a:pt x="732" y="826"/>
                      <a:pt x="731" y="825"/>
                    </a:cubicBezTo>
                    <a:cubicBezTo>
                      <a:pt x="731" y="824"/>
                      <a:pt x="731" y="825"/>
                      <a:pt x="732" y="824"/>
                    </a:cubicBezTo>
                    <a:cubicBezTo>
                      <a:pt x="730" y="823"/>
                      <a:pt x="730" y="824"/>
                      <a:pt x="728" y="825"/>
                    </a:cubicBezTo>
                    <a:cubicBezTo>
                      <a:pt x="724" y="825"/>
                      <a:pt x="717" y="824"/>
                      <a:pt x="713" y="824"/>
                    </a:cubicBezTo>
                    <a:cubicBezTo>
                      <a:pt x="712" y="823"/>
                      <a:pt x="714" y="823"/>
                      <a:pt x="712" y="822"/>
                    </a:cubicBezTo>
                    <a:cubicBezTo>
                      <a:pt x="706" y="824"/>
                      <a:pt x="699" y="822"/>
                      <a:pt x="693" y="823"/>
                    </a:cubicBezTo>
                    <a:cubicBezTo>
                      <a:pt x="693" y="824"/>
                      <a:pt x="696" y="823"/>
                      <a:pt x="696" y="824"/>
                    </a:cubicBezTo>
                    <a:cubicBezTo>
                      <a:pt x="690" y="822"/>
                      <a:pt x="685" y="823"/>
                      <a:pt x="680" y="823"/>
                    </a:cubicBezTo>
                    <a:close/>
                    <a:moveTo>
                      <a:pt x="784" y="829"/>
                    </a:moveTo>
                    <a:cubicBezTo>
                      <a:pt x="795" y="830"/>
                      <a:pt x="806" y="832"/>
                      <a:pt x="821" y="831"/>
                    </a:cubicBezTo>
                    <a:cubicBezTo>
                      <a:pt x="801" y="829"/>
                      <a:pt x="782" y="827"/>
                      <a:pt x="763" y="826"/>
                    </a:cubicBezTo>
                    <a:cubicBezTo>
                      <a:pt x="770" y="829"/>
                      <a:pt x="777" y="828"/>
                      <a:pt x="784" y="829"/>
                    </a:cubicBezTo>
                    <a:close/>
                    <a:moveTo>
                      <a:pt x="507" y="832"/>
                    </a:moveTo>
                    <a:cubicBezTo>
                      <a:pt x="506" y="833"/>
                      <a:pt x="508" y="829"/>
                      <a:pt x="506" y="830"/>
                    </a:cubicBezTo>
                    <a:cubicBezTo>
                      <a:pt x="506" y="830"/>
                      <a:pt x="505" y="833"/>
                      <a:pt x="507" y="832"/>
                    </a:cubicBezTo>
                    <a:close/>
                    <a:moveTo>
                      <a:pt x="825" y="832"/>
                    </a:moveTo>
                    <a:cubicBezTo>
                      <a:pt x="826" y="832"/>
                      <a:pt x="826" y="832"/>
                      <a:pt x="827" y="832"/>
                    </a:cubicBezTo>
                    <a:cubicBezTo>
                      <a:pt x="827" y="830"/>
                      <a:pt x="825" y="831"/>
                      <a:pt x="825" y="832"/>
                    </a:cubicBezTo>
                    <a:close/>
                    <a:moveTo>
                      <a:pt x="836" y="833"/>
                    </a:moveTo>
                    <a:cubicBezTo>
                      <a:pt x="834" y="833"/>
                      <a:pt x="833" y="832"/>
                      <a:pt x="831" y="832"/>
                    </a:cubicBezTo>
                    <a:cubicBezTo>
                      <a:pt x="831" y="833"/>
                      <a:pt x="835" y="834"/>
                      <a:pt x="836" y="833"/>
                    </a:cubicBezTo>
                    <a:close/>
                    <a:moveTo>
                      <a:pt x="234" y="875"/>
                    </a:moveTo>
                    <a:cubicBezTo>
                      <a:pt x="239" y="871"/>
                      <a:pt x="243" y="863"/>
                      <a:pt x="252" y="863"/>
                    </a:cubicBezTo>
                    <a:cubicBezTo>
                      <a:pt x="252" y="853"/>
                      <a:pt x="254" y="841"/>
                      <a:pt x="252" y="833"/>
                    </a:cubicBezTo>
                    <a:cubicBezTo>
                      <a:pt x="246" y="847"/>
                      <a:pt x="239" y="861"/>
                      <a:pt x="234" y="875"/>
                    </a:cubicBezTo>
                    <a:close/>
                    <a:moveTo>
                      <a:pt x="612" y="843"/>
                    </a:moveTo>
                    <a:cubicBezTo>
                      <a:pt x="606" y="845"/>
                      <a:pt x="600" y="843"/>
                      <a:pt x="596" y="846"/>
                    </a:cubicBezTo>
                    <a:cubicBezTo>
                      <a:pt x="593" y="846"/>
                      <a:pt x="588" y="847"/>
                      <a:pt x="584" y="847"/>
                    </a:cubicBezTo>
                    <a:cubicBezTo>
                      <a:pt x="583" y="848"/>
                      <a:pt x="584" y="850"/>
                      <a:pt x="583" y="851"/>
                    </a:cubicBezTo>
                    <a:cubicBezTo>
                      <a:pt x="587" y="851"/>
                      <a:pt x="589" y="850"/>
                      <a:pt x="592" y="851"/>
                    </a:cubicBezTo>
                    <a:cubicBezTo>
                      <a:pt x="590" y="853"/>
                      <a:pt x="586" y="852"/>
                      <a:pt x="584" y="853"/>
                    </a:cubicBezTo>
                    <a:cubicBezTo>
                      <a:pt x="583" y="855"/>
                      <a:pt x="584" y="856"/>
                      <a:pt x="583" y="858"/>
                    </a:cubicBezTo>
                    <a:cubicBezTo>
                      <a:pt x="587" y="859"/>
                      <a:pt x="593" y="857"/>
                      <a:pt x="592" y="859"/>
                    </a:cubicBezTo>
                    <a:cubicBezTo>
                      <a:pt x="593" y="859"/>
                      <a:pt x="593" y="858"/>
                      <a:pt x="594" y="858"/>
                    </a:cubicBezTo>
                    <a:cubicBezTo>
                      <a:pt x="605" y="858"/>
                      <a:pt x="620" y="858"/>
                      <a:pt x="634" y="858"/>
                    </a:cubicBezTo>
                    <a:cubicBezTo>
                      <a:pt x="634" y="855"/>
                      <a:pt x="632" y="852"/>
                      <a:pt x="634" y="850"/>
                    </a:cubicBezTo>
                    <a:cubicBezTo>
                      <a:pt x="634" y="849"/>
                      <a:pt x="633" y="848"/>
                      <a:pt x="632" y="847"/>
                    </a:cubicBezTo>
                    <a:cubicBezTo>
                      <a:pt x="632" y="846"/>
                      <a:pt x="635" y="845"/>
                      <a:pt x="634" y="844"/>
                    </a:cubicBezTo>
                    <a:cubicBezTo>
                      <a:pt x="632" y="845"/>
                      <a:pt x="627" y="844"/>
                      <a:pt x="626" y="843"/>
                    </a:cubicBezTo>
                    <a:cubicBezTo>
                      <a:pt x="624" y="844"/>
                      <a:pt x="619" y="843"/>
                      <a:pt x="614" y="843"/>
                    </a:cubicBezTo>
                    <a:cubicBezTo>
                      <a:pt x="615" y="840"/>
                      <a:pt x="613" y="842"/>
                      <a:pt x="611" y="841"/>
                    </a:cubicBezTo>
                    <a:cubicBezTo>
                      <a:pt x="611" y="843"/>
                      <a:pt x="612" y="842"/>
                      <a:pt x="612" y="843"/>
                    </a:cubicBezTo>
                    <a:close/>
                    <a:moveTo>
                      <a:pt x="584" y="843"/>
                    </a:moveTo>
                    <a:cubicBezTo>
                      <a:pt x="590" y="843"/>
                      <a:pt x="599" y="843"/>
                      <a:pt x="606" y="842"/>
                    </a:cubicBezTo>
                    <a:cubicBezTo>
                      <a:pt x="598" y="843"/>
                      <a:pt x="590" y="841"/>
                      <a:pt x="584" y="843"/>
                    </a:cubicBezTo>
                    <a:close/>
                    <a:moveTo>
                      <a:pt x="455" y="864"/>
                    </a:moveTo>
                    <a:cubicBezTo>
                      <a:pt x="448" y="871"/>
                      <a:pt x="440" y="876"/>
                      <a:pt x="435" y="884"/>
                    </a:cubicBezTo>
                    <a:cubicBezTo>
                      <a:pt x="436" y="884"/>
                      <a:pt x="435" y="885"/>
                      <a:pt x="436" y="885"/>
                    </a:cubicBezTo>
                    <a:cubicBezTo>
                      <a:pt x="434" y="888"/>
                      <a:pt x="431" y="890"/>
                      <a:pt x="428" y="892"/>
                    </a:cubicBezTo>
                    <a:cubicBezTo>
                      <a:pt x="433" y="892"/>
                      <a:pt x="438" y="892"/>
                      <a:pt x="443" y="893"/>
                    </a:cubicBezTo>
                    <a:cubicBezTo>
                      <a:pt x="448" y="893"/>
                      <a:pt x="453" y="892"/>
                      <a:pt x="459" y="892"/>
                    </a:cubicBezTo>
                    <a:cubicBezTo>
                      <a:pt x="483" y="891"/>
                      <a:pt x="509" y="890"/>
                      <a:pt x="533" y="889"/>
                    </a:cubicBezTo>
                    <a:cubicBezTo>
                      <a:pt x="542" y="889"/>
                      <a:pt x="559" y="886"/>
                      <a:pt x="563" y="887"/>
                    </a:cubicBezTo>
                    <a:cubicBezTo>
                      <a:pt x="564" y="887"/>
                      <a:pt x="564" y="888"/>
                      <a:pt x="564" y="888"/>
                    </a:cubicBezTo>
                    <a:cubicBezTo>
                      <a:pt x="568" y="889"/>
                      <a:pt x="572" y="889"/>
                      <a:pt x="575" y="887"/>
                    </a:cubicBezTo>
                    <a:cubicBezTo>
                      <a:pt x="573" y="885"/>
                      <a:pt x="571" y="883"/>
                      <a:pt x="570" y="880"/>
                    </a:cubicBezTo>
                    <a:cubicBezTo>
                      <a:pt x="570" y="876"/>
                      <a:pt x="572" y="874"/>
                      <a:pt x="575" y="872"/>
                    </a:cubicBezTo>
                    <a:cubicBezTo>
                      <a:pt x="564" y="873"/>
                      <a:pt x="553" y="874"/>
                      <a:pt x="544" y="875"/>
                    </a:cubicBezTo>
                    <a:cubicBezTo>
                      <a:pt x="536" y="876"/>
                      <a:pt x="528" y="878"/>
                      <a:pt x="521" y="877"/>
                    </a:cubicBezTo>
                    <a:cubicBezTo>
                      <a:pt x="520" y="879"/>
                      <a:pt x="515" y="878"/>
                      <a:pt x="514" y="876"/>
                    </a:cubicBezTo>
                    <a:cubicBezTo>
                      <a:pt x="515" y="874"/>
                      <a:pt x="517" y="876"/>
                      <a:pt x="518" y="875"/>
                    </a:cubicBezTo>
                    <a:cubicBezTo>
                      <a:pt x="535" y="874"/>
                      <a:pt x="556" y="873"/>
                      <a:pt x="575" y="870"/>
                    </a:cubicBezTo>
                    <a:cubicBezTo>
                      <a:pt x="575" y="869"/>
                      <a:pt x="575" y="868"/>
                      <a:pt x="576" y="868"/>
                    </a:cubicBezTo>
                    <a:cubicBezTo>
                      <a:pt x="578" y="867"/>
                      <a:pt x="580" y="867"/>
                      <a:pt x="581" y="867"/>
                    </a:cubicBezTo>
                    <a:cubicBezTo>
                      <a:pt x="581" y="863"/>
                      <a:pt x="581" y="863"/>
                      <a:pt x="581" y="860"/>
                    </a:cubicBezTo>
                    <a:cubicBezTo>
                      <a:pt x="556" y="861"/>
                      <a:pt x="537" y="864"/>
                      <a:pt x="513" y="863"/>
                    </a:cubicBezTo>
                    <a:cubicBezTo>
                      <a:pt x="511" y="867"/>
                      <a:pt x="514" y="876"/>
                      <a:pt x="513" y="878"/>
                    </a:cubicBezTo>
                    <a:cubicBezTo>
                      <a:pt x="510" y="874"/>
                      <a:pt x="511" y="870"/>
                      <a:pt x="510" y="864"/>
                    </a:cubicBezTo>
                    <a:cubicBezTo>
                      <a:pt x="502" y="863"/>
                      <a:pt x="491" y="863"/>
                      <a:pt x="485" y="862"/>
                    </a:cubicBezTo>
                    <a:cubicBezTo>
                      <a:pt x="485" y="862"/>
                      <a:pt x="484" y="861"/>
                      <a:pt x="485" y="860"/>
                    </a:cubicBezTo>
                    <a:cubicBezTo>
                      <a:pt x="493" y="859"/>
                      <a:pt x="504" y="858"/>
                      <a:pt x="509" y="858"/>
                    </a:cubicBezTo>
                    <a:cubicBezTo>
                      <a:pt x="508" y="857"/>
                      <a:pt x="508" y="854"/>
                      <a:pt x="507" y="853"/>
                    </a:cubicBezTo>
                    <a:cubicBezTo>
                      <a:pt x="505" y="854"/>
                      <a:pt x="506" y="853"/>
                      <a:pt x="504" y="852"/>
                    </a:cubicBezTo>
                    <a:cubicBezTo>
                      <a:pt x="499" y="854"/>
                      <a:pt x="492" y="856"/>
                      <a:pt x="487" y="854"/>
                    </a:cubicBezTo>
                    <a:cubicBezTo>
                      <a:pt x="489" y="854"/>
                      <a:pt x="489" y="852"/>
                      <a:pt x="491" y="853"/>
                    </a:cubicBezTo>
                    <a:cubicBezTo>
                      <a:pt x="491" y="851"/>
                      <a:pt x="492" y="847"/>
                      <a:pt x="490" y="845"/>
                    </a:cubicBezTo>
                    <a:cubicBezTo>
                      <a:pt x="487" y="847"/>
                      <a:pt x="488" y="852"/>
                      <a:pt x="484" y="853"/>
                    </a:cubicBezTo>
                    <a:cubicBezTo>
                      <a:pt x="486" y="853"/>
                      <a:pt x="487" y="853"/>
                      <a:pt x="486" y="854"/>
                    </a:cubicBezTo>
                    <a:cubicBezTo>
                      <a:pt x="484" y="856"/>
                      <a:pt x="485" y="858"/>
                      <a:pt x="482" y="859"/>
                    </a:cubicBezTo>
                    <a:cubicBezTo>
                      <a:pt x="482" y="858"/>
                      <a:pt x="483" y="856"/>
                      <a:pt x="481" y="856"/>
                    </a:cubicBezTo>
                    <a:cubicBezTo>
                      <a:pt x="476" y="857"/>
                      <a:pt x="468" y="858"/>
                      <a:pt x="462" y="859"/>
                    </a:cubicBezTo>
                    <a:cubicBezTo>
                      <a:pt x="462" y="861"/>
                      <a:pt x="460" y="861"/>
                      <a:pt x="458" y="862"/>
                    </a:cubicBezTo>
                    <a:cubicBezTo>
                      <a:pt x="458" y="866"/>
                      <a:pt x="456" y="869"/>
                      <a:pt x="452" y="869"/>
                    </a:cubicBezTo>
                    <a:cubicBezTo>
                      <a:pt x="449" y="874"/>
                      <a:pt x="445" y="878"/>
                      <a:pt x="441" y="881"/>
                    </a:cubicBezTo>
                    <a:cubicBezTo>
                      <a:pt x="439" y="882"/>
                      <a:pt x="438" y="885"/>
                      <a:pt x="436" y="884"/>
                    </a:cubicBezTo>
                    <a:cubicBezTo>
                      <a:pt x="442" y="877"/>
                      <a:pt x="451" y="872"/>
                      <a:pt x="455" y="864"/>
                    </a:cubicBezTo>
                    <a:close/>
                    <a:moveTo>
                      <a:pt x="636" y="848"/>
                    </a:moveTo>
                    <a:cubicBezTo>
                      <a:pt x="637" y="849"/>
                      <a:pt x="638" y="851"/>
                      <a:pt x="637" y="853"/>
                    </a:cubicBezTo>
                    <a:cubicBezTo>
                      <a:pt x="638" y="854"/>
                      <a:pt x="639" y="853"/>
                      <a:pt x="640" y="854"/>
                    </a:cubicBezTo>
                    <a:cubicBezTo>
                      <a:pt x="639" y="855"/>
                      <a:pt x="638" y="854"/>
                      <a:pt x="638" y="855"/>
                    </a:cubicBezTo>
                    <a:cubicBezTo>
                      <a:pt x="640" y="857"/>
                      <a:pt x="639" y="859"/>
                      <a:pt x="643" y="859"/>
                    </a:cubicBezTo>
                    <a:cubicBezTo>
                      <a:pt x="643" y="855"/>
                      <a:pt x="641" y="852"/>
                      <a:pt x="641" y="846"/>
                    </a:cubicBezTo>
                    <a:cubicBezTo>
                      <a:pt x="640" y="846"/>
                      <a:pt x="637" y="846"/>
                      <a:pt x="636" y="848"/>
                    </a:cubicBezTo>
                    <a:close/>
                    <a:moveTo>
                      <a:pt x="473" y="846"/>
                    </a:moveTo>
                    <a:cubicBezTo>
                      <a:pt x="467" y="847"/>
                      <a:pt x="463" y="849"/>
                      <a:pt x="461" y="854"/>
                    </a:cubicBezTo>
                    <a:cubicBezTo>
                      <a:pt x="459" y="856"/>
                      <a:pt x="455" y="861"/>
                      <a:pt x="453" y="863"/>
                    </a:cubicBezTo>
                    <a:cubicBezTo>
                      <a:pt x="457" y="860"/>
                      <a:pt x="461" y="856"/>
                      <a:pt x="466" y="854"/>
                    </a:cubicBezTo>
                    <a:cubicBezTo>
                      <a:pt x="465" y="855"/>
                      <a:pt x="466" y="855"/>
                      <a:pt x="466" y="856"/>
                    </a:cubicBezTo>
                    <a:cubicBezTo>
                      <a:pt x="470" y="855"/>
                      <a:pt x="475" y="853"/>
                      <a:pt x="482" y="854"/>
                    </a:cubicBezTo>
                    <a:cubicBezTo>
                      <a:pt x="482" y="851"/>
                      <a:pt x="482" y="848"/>
                      <a:pt x="482" y="846"/>
                    </a:cubicBezTo>
                    <a:cubicBezTo>
                      <a:pt x="479" y="847"/>
                      <a:pt x="476" y="848"/>
                      <a:pt x="474" y="848"/>
                    </a:cubicBezTo>
                    <a:cubicBezTo>
                      <a:pt x="474" y="848"/>
                      <a:pt x="474" y="849"/>
                      <a:pt x="475" y="849"/>
                    </a:cubicBezTo>
                    <a:cubicBezTo>
                      <a:pt x="473" y="849"/>
                      <a:pt x="473" y="851"/>
                      <a:pt x="471" y="851"/>
                    </a:cubicBezTo>
                    <a:cubicBezTo>
                      <a:pt x="471" y="850"/>
                      <a:pt x="470" y="849"/>
                      <a:pt x="471" y="849"/>
                    </a:cubicBezTo>
                    <a:cubicBezTo>
                      <a:pt x="473" y="850"/>
                      <a:pt x="471" y="847"/>
                      <a:pt x="473" y="846"/>
                    </a:cubicBezTo>
                    <a:close/>
                    <a:moveTo>
                      <a:pt x="485" y="848"/>
                    </a:moveTo>
                    <a:cubicBezTo>
                      <a:pt x="485" y="847"/>
                      <a:pt x="487" y="847"/>
                      <a:pt x="487" y="846"/>
                    </a:cubicBezTo>
                    <a:cubicBezTo>
                      <a:pt x="486" y="846"/>
                      <a:pt x="486" y="846"/>
                      <a:pt x="485" y="846"/>
                    </a:cubicBezTo>
                    <a:cubicBezTo>
                      <a:pt x="485" y="847"/>
                      <a:pt x="485" y="848"/>
                      <a:pt x="485" y="848"/>
                    </a:cubicBezTo>
                    <a:close/>
                    <a:moveTo>
                      <a:pt x="855" y="848"/>
                    </a:moveTo>
                    <a:cubicBezTo>
                      <a:pt x="855" y="847"/>
                      <a:pt x="857" y="849"/>
                      <a:pt x="857" y="847"/>
                    </a:cubicBezTo>
                    <a:cubicBezTo>
                      <a:pt x="856" y="847"/>
                      <a:pt x="856" y="846"/>
                      <a:pt x="855" y="846"/>
                    </a:cubicBezTo>
                    <a:cubicBezTo>
                      <a:pt x="855" y="847"/>
                      <a:pt x="854" y="848"/>
                      <a:pt x="855" y="848"/>
                    </a:cubicBezTo>
                    <a:close/>
                    <a:moveTo>
                      <a:pt x="544" y="849"/>
                    </a:moveTo>
                    <a:cubicBezTo>
                      <a:pt x="543" y="851"/>
                      <a:pt x="545" y="850"/>
                      <a:pt x="544" y="851"/>
                    </a:cubicBezTo>
                    <a:cubicBezTo>
                      <a:pt x="534" y="852"/>
                      <a:pt x="523" y="854"/>
                      <a:pt x="513" y="854"/>
                    </a:cubicBezTo>
                    <a:cubicBezTo>
                      <a:pt x="512" y="855"/>
                      <a:pt x="513" y="856"/>
                      <a:pt x="512" y="858"/>
                    </a:cubicBezTo>
                    <a:cubicBezTo>
                      <a:pt x="534" y="855"/>
                      <a:pt x="560" y="853"/>
                      <a:pt x="582" y="851"/>
                    </a:cubicBezTo>
                    <a:cubicBezTo>
                      <a:pt x="581" y="849"/>
                      <a:pt x="583" y="850"/>
                      <a:pt x="582" y="849"/>
                    </a:cubicBezTo>
                    <a:cubicBezTo>
                      <a:pt x="579" y="845"/>
                      <a:pt x="574" y="850"/>
                      <a:pt x="570" y="848"/>
                    </a:cubicBezTo>
                    <a:cubicBezTo>
                      <a:pt x="567" y="849"/>
                      <a:pt x="562" y="850"/>
                      <a:pt x="561" y="849"/>
                    </a:cubicBezTo>
                    <a:cubicBezTo>
                      <a:pt x="561" y="848"/>
                      <a:pt x="562" y="849"/>
                      <a:pt x="562" y="848"/>
                    </a:cubicBezTo>
                    <a:cubicBezTo>
                      <a:pt x="559" y="848"/>
                      <a:pt x="559" y="849"/>
                      <a:pt x="555" y="850"/>
                    </a:cubicBezTo>
                    <a:cubicBezTo>
                      <a:pt x="555" y="849"/>
                      <a:pt x="554" y="849"/>
                      <a:pt x="555" y="849"/>
                    </a:cubicBezTo>
                    <a:cubicBezTo>
                      <a:pt x="553" y="849"/>
                      <a:pt x="553" y="848"/>
                      <a:pt x="551" y="849"/>
                    </a:cubicBezTo>
                    <a:cubicBezTo>
                      <a:pt x="551" y="850"/>
                      <a:pt x="552" y="850"/>
                      <a:pt x="551" y="851"/>
                    </a:cubicBezTo>
                    <a:cubicBezTo>
                      <a:pt x="551" y="850"/>
                      <a:pt x="548" y="852"/>
                      <a:pt x="547" y="850"/>
                    </a:cubicBezTo>
                    <a:cubicBezTo>
                      <a:pt x="548" y="850"/>
                      <a:pt x="550" y="849"/>
                      <a:pt x="549" y="849"/>
                    </a:cubicBezTo>
                    <a:cubicBezTo>
                      <a:pt x="548" y="850"/>
                      <a:pt x="545" y="849"/>
                      <a:pt x="544" y="849"/>
                    </a:cubicBezTo>
                    <a:close/>
                    <a:moveTo>
                      <a:pt x="503" y="851"/>
                    </a:moveTo>
                    <a:cubicBezTo>
                      <a:pt x="504" y="851"/>
                      <a:pt x="504" y="850"/>
                      <a:pt x="505" y="851"/>
                    </a:cubicBezTo>
                    <a:cubicBezTo>
                      <a:pt x="505" y="850"/>
                      <a:pt x="505" y="850"/>
                      <a:pt x="505" y="850"/>
                    </a:cubicBezTo>
                    <a:cubicBezTo>
                      <a:pt x="504" y="850"/>
                      <a:pt x="505" y="848"/>
                      <a:pt x="503" y="849"/>
                    </a:cubicBezTo>
                    <a:cubicBezTo>
                      <a:pt x="503" y="850"/>
                      <a:pt x="502" y="850"/>
                      <a:pt x="503" y="851"/>
                    </a:cubicBezTo>
                    <a:close/>
                    <a:moveTo>
                      <a:pt x="446" y="867"/>
                    </a:moveTo>
                    <a:cubicBezTo>
                      <a:pt x="450" y="863"/>
                      <a:pt x="456" y="858"/>
                      <a:pt x="458" y="852"/>
                    </a:cubicBezTo>
                    <a:cubicBezTo>
                      <a:pt x="454" y="856"/>
                      <a:pt x="448" y="862"/>
                      <a:pt x="446" y="867"/>
                    </a:cubicBezTo>
                    <a:close/>
                    <a:moveTo>
                      <a:pt x="579" y="853"/>
                    </a:moveTo>
                    <a:cubicBezTo>
                      <a:pt x="565" y="853"/>
                      <a:pt x="551" y="856"/>
                      <a:pt x="539" y="857"/>
                    </a:cubicBezTo>
                    <a:cubicBezTo>
                      <a:pt x="538" y="857"/>
                      <a:pt x="538" y="855"/>
                      <a:pt x="537" y="856"/>
                    </a:cubicBezTo>
                    <a:cubicBezTo>
                      <a:pt x="537" y="858"/>
                      <a:pt x="535" y="857"/>
                      <a:pt x="535" y="857"/>
                    </a:cubicBezTo>
                    <a:cubicBezTo>
                      <a:pt x="531" y="858"/>
                      <a:pt x="526" y="858"/>
                      <a:pt x="522" y="858"/>
                    </a:cubicBezTo>
                    <a:cubicBezTo>
                      <a:pt x="519" y="859"/>
                      <a:pt x="513" y="858"/>
                      <a:pt x="512" y="861"/>
                    </a:cubicBezTo>
                    <a:cubicBezTo>
                      <a:pt x="519" y="862"/>
                      <a:pt x="526" y="862"/>
                      <a:pt x="533" y="861"/>
                    </a:cubicBezTo>
                    <a:cubicBezTo>
                      <a:pt x="540" y="861"/>
                      <a:pt x="547" y="861"/>
                      <a:pt x="553" y="861"/>
                    </a:cubicBezTo>
                    <a:cubicBezTo>
                      <a:pt x="556" y="861"/>
                      <a:pt x="561" y="859"/>
                      <a:pt x="565" y="859"/>
                    </a:cubicBezTo>
                    <a:cubicBezTo>
                      <a:pt x="570" y="859"/>
                      <a:pt x="576" y="859"/>
                      <a:pt x="581" y="858"/>
                    </a:cubicBezTo>
                    <a:cubicBezTo>
                      <a:pt x="582" y="857"/>
                      <a:pt x="582" y="855"/>
                      <a:pt x="581" y="853"/>
                    </a:cubicBezTo>
                    <a:cubicBezTo>
                      <a:pt x="580" y="852"/>
                      <a:pt x="580" y="853"/>
                      <a:pt x="579" y="853"/>
                    </a:cubicBezTo>
                    <a:close/>
                    <a:moveTo>
                      <a:pt x="801" y="853"/>
                    </a:moveTo>
                    <a:cubicBezTo>
                      <a:pt x="802" y="854"/>
                      <a:pt x="802" y="853"/>
                      <a:pt x="804" y="853"/>
                    </a:cubicBezTo>
                    <a:cubicBezTo>
                      <a:pt x="804" y="851"/>
                      <a:pt x="801" y="853"/>
                      <a:pt x="801" y="853"/>
                    </a:cubicBezTo>
                    <a:close/>
                    <a:moveTo>
                      <a:pt x="715" y="858"/>
                    </a:moveTo>
                    <a:cubicBezTo>
                      <a:pt x="734" y="858"/>
                      <a:pt x="756" y="857"/>
                      <a:pt x="774" y="854"/>
                    </a:cubicBezTo>
                    <a:cubicBezTo>
                      <a:pt x="776" y="854"/>
                      <a:pt x="780" y="854"/>
                      <a:pt x="778" y="853"/>
                    </a:cubicBezTo>
                    <a:cubicBezTo>
                      <a:pt x="758" y="855"/>
                      <a:pt x="737" y="855"/>
                      <a:pt x="715" y="858"/>
                    </a:cubicBezTo>
                    <a:close/>
                    <a:moveTo>
                      <a:pt x="583" y="860"/>
                    </a:moveTo>
                    <a:cubicBezTo>
                      <a:pt x="583" y="863"/>
                      <a:pt x="584" y="866"/>
                      <a:pt x="583" y="869"/>
                    </a:cubicBezTo>
                    <a:cubicBezTo>
                      <a:pt x="590" y="869"/>
                      <a:pt x="596" y="865"/>
                      <a:pt x="602" y="868"/>
                    </a:cubicBezTo>
                    <a:cubicBezTo>
                      <a:pt x="602" y="867"/>
                      <a:pt x="601" y="866"/>
                      <a:pt x="603" y="866"/>
                    </a:cubicBezTo>
                    <a:cubicBezTo>
                      <a:pt x="614" y="865"/>
                      <a:pt x="626" y="862"/>
                      <a:pt x="636" y="861"/>
                    </a:cubicBezTo>
                    <a:cubicBezTo>
                      <a:pt x="620" y="858"/>
                      <a:pt x="600" y="860"/>
                      <a:pt x="583" y="860"/>
                    </a:cubicBezTo>
                    <a:close/>
                    <a:moveTo>
                      <a:pt x="497" y="860"/>
                    </a:moveTo>
                    <a:cubicBezTo>
                      <a:pt x="500" y="861"/>
                      <a:pt x="509" y="864"/>
                      <a:pt x="510" y="860"/>
                    </a:cubicBezTo>
                    <a:cubicBezTo>
                      <a:pt x="506" y="860"/>
                      <a:pt x="502" y="860"/>
                      <a:pt x="497" y="860"/>
                    </a:cubicBezTo>
                    <a:close/>
                    <a:moveTo>
                      <a:pt x="682" y="862"/>
                    </a:moveTo>
                    <a:cubicBezTo>
                      <a:pt x="682" y="860"/>
                      <a:pt x="680" y="861"/>
                      <a:pt x="678" y="860"/>
                    </a:cubicBezTo>
                    <a:cubicBezTo>
                      <a:pt x="679" y="862"/>
                      <a:pt x="680" y="861"/>
                      <a:pt x="682" y="862"/>
                    </a:cubicBezTo>
                    <a:close/>
                    <a:moveTo>
                      <a:pt x="682" y="862"/>
                    </a:moveTo>
                    <a:cubicBezTo>
                      <a:pt x="684" y="862"/>
                      <a:pt x="685" y="862"/>
                      <a:pt x="685" y="861"/>
                    </a:cubicBezTo>
                    <a:cubicBezTo>
                      <a:pt x="684" y="861"/>
                      <a:pt x="683" y="861"/>
                      <a:pt x="682" y="862"/>
                    </a:cubicBezTo>
                    <a:close/>
                    <a:moveTo>
                      <a:pt x="802" y="864"/>
                    </a:moveTo>
                    <a:cubicBezTo>
                      <a:pt x="809" y="864"/>
                      <a:pt x="818" y="866"/>
                      <a:pt x="823" y="861"/>
                    </a:cubicBezTo>
                    <a:cubicBezTo>
                      <a:pt x="815" y="862"/>
                      <a:pt x="807" y="861"/>
                      <a:pt x="802" y="864"/>
                    </a:cubicBezTo>
                    <a:close/>
                    <a:moveTo>
                      <a:pt x="776" y="863"/>
                    </a:moveTo>
                    <a:cubicBezTo>
                      <a:pt x="778" y="862"/>
                      <a:pt x="779" y="863"/>
                      <a:pt x="779" y="862"/>
                    </a:cubicBezTo>
                    <a:cubicBezTo>
                      <a:pt x="778" y="862"/>
                      <a:pt x="776" y="862"/>
                      <a:pt x="776" y="863"/>
                    </a:cubicBezTo>
                    <a:close/>
                    <a:moveTo>
                      <a:pt x="766" y="864"/>
                    </a:moveTo>
                    <a:cubicBezTo>
                      <a:pt x="769" y="863"/>
                      <a:pt x="772" y="864"/>
                      <a:pt x="775" y="863"/>
                    </a:cubicBezTo>
                    <a:cubicBezTo>
                      <a:pt x="772" y="863"/>
                      <a:pt x="769" y="862"/>
                      <a:pt x="766" y="864"/>
                    </a:cubicBezTo>
                    <a:close/>
                    <a:moveTo>
                      <a:pt x="632" y="865"/>
                    </a:moveTo>
                    <a:cubicBezTo>
                      <a:pt x="619" y="865"/>
                      <a:pt x="603" y="870"/>
                      <a:pt x="588" y="870"/>
                    </a:cubicBezTo>
                    <a:cubicBezTo>
                      <a:pt x="589" y="875"/>
                      <a:pt x="589" y="878"/>
                      <a:pt x="591" y="881"/>
                    </a:cubicBezTo>
                    <a:cubicBezTo>
                      <a:pt x="590" y="885"/>
                      <a:pt x="585" y="885"/>
                      <a:pt x="582" y="888"/>
                    </a:cubicBezTo>
                    <a:cubicBezTo>
                      <a:pt x="588" y="886"/>
                      <a:pt x="596" y="888"/>
                      <a:pt x="600" y="885"/>
                    </a:cubicBezTo>
                    <a:cubicBezTo>
                      <a:pt x="611" y="884"/>
                      <a:pt x="617" y="883"/>
                      <a:pt x="626" y="880"/>
                    </a:cubicBezTo>
                    <a:cubicBezTo>
                      <a:pt x="620" y="881"/>
                      <a:pt x="611" y="881"/>
                      <a:pt x="602" y="883"/>
                    </a:cubicBezTo>
                    <a:cubicBezTo>
                      <a:pt x="601" y="882"/>
                      <a:pt x="600" y="882"/>
                      <a:pt x="600" y="881"/>
                    </a:cubicBezTo>
                    <a:cubicBezTo>
                      <a:pt x="603" y="880"/>
                      <a:pt x="606" y="879"/>
                      <a:pt x="609" y="879"/>
                    </a:cubicBezTo>
                    <a:cubicBezTo>
                      <a:pt x="614" y="878"/>
                      <a:pt x="619" y="879"/>
                      <a:pt x="621" y="875"/>
                    </a:cubicBezTo>
                    <a:cubicBezTo>
                      <a:pt x="617" y="876"/>
                      <a:pt x="615" y="876"/>
                      <a:pt x="612" y="877"/>
                    </a:cubicBezTo>
                    <a:cubicBezTo>
                      <a:pt x="608" y="877"/>
                      <a:pt x="603" y="879"/>
                      <a:pt x="602" y="875"/>
                    </a:cubicBezTo>
                    <a:cubicBezTo>
                      <a:pt x="610" y="875"/>
                      <a:pt x="619" y="873"/>
                      <a:pt x="626" y="872"/>
                    </a:cubicBezTo>
                    <a:cubicBezTo>
                      <a:pt x="631" y="872"/>
                      <a:pt x="636" y="873"/>
                      <a:pt x="640" y="870"/>
                    </a:cubicBezTo>
                    <a:cubicBezTo>
                      <a:pt x="640" y="868"/>
                      <a:pt x="636" y="870"/>
                      <a:pt x="636" y="868"/>
                    </a:cubicBezTo>
                    <a:cubicBezTo>
                      <a:pt x="635" y="866"/>
                      <a:pt x="638" y="868"/>
                      <a:pt x="638" y="866"/>
                    </a:cubicBezTo>
                    <a:cubicBezTo>
                      <a:pt x="637" y="863"/>
                      <a:pt x="634" y="865"/>
                      <a:pt x="632" y="865"/>
                    </a:cubicBezTo>
                    <a:close/>
                    <a:moveTo>
                      <a:pt x="235" y="878"/>
                    </a:moveTo>
                    <a:cubicBezTo>
                      <a:pt x="234" y="879"/>
                      <a:pt x="234" y="877"/>
                      <a:pt x="232" y="878"/>
                    </a:cubicBezTo>
                    <a:cubicBezTo>
                      <a:pt x="231" y="880"/>
                      <a:pt x="230" y="884"/>
                      <a:pt x="229" y="888"/>
                    </a:cubicBezTo>
                    <a:cubicBezTo>
                      <a:pt x="229" y="889"/>
                      <a:pt x="231" y="888"/>
                      <a:pt x="231" y="889"/>
                    </a:cubicBezTo>
                    <a:cubicBezTo>
                      <a:pt x="228" y="891"/>
                      <a:pt x="226" y="894"/>
                      <a:pt x="225" y="898"/>
                    </a:cubicBezTo>
                    <a:cubicBezTo>
                      <a:pt x="227" y="898"/>
                      <a:pt x="228" y="897"/>
                      <a:pt x="231" y="898"/>
                    </a:cubicBezTo>
                    <a:cubicBezTo>
                      <a:pt x="238" y="888"/>
                      <a:pt x="244" y="876"/>
                      <a:pt x="250" y="867"/>
                    </a:cubicBezTo>
                    <a:cubicBezTo>
                      <a:pt x="251" y="867"/>
                      <a:pt x="252" y="867"/>
                      <a:pt x="252" y="866"/>
                    </a:cubicBezTo>
                    <a:cubicBezTo>
                      <a:pt x="245" y="864"/>
                      <a:pt x="239" y="873"/>
                      <a:pt x="235" y="878"/>
                    </a:cubicBezTo>
                    <a:close/>
                    <a:moveTo>
                      <a:pt x="777" y="868"/>
                    </a:moveTo>
                    <a:cubicBezTo>
                      <a:pt x="778" y="869"/>
                      <a:pt x="779" y="869"/>
                      <a:pt x="781" y="869"/>
                    </a:cubicBezTo>
                    <a:cubicBezTo>
                      <a:pt x="781" y="869"/>
                      <a:pt x="781" y="868"/>
                      <a:pt x="782" y="868"/>
                    </a:cubicBezTo>
                    <a:cubicBezTo>
                      <a:pt x="785" y="868"/>
                      <a:pt x="790" y="867"/>
                      <a:pt x="795" y="866"/>
                    </a:cubicBezTo>
                    <a:cubicBezTo>
                      <a:pt x="788" y="865"/>
                      <a:pt x="783" y="867"/>
                      <a:pt x="777" y="868"/>
                    </a:cubicBezTo>
                    <a:close/>
                    <a:moveTo>
                      <a:pt x="254" y="887"/>
                    </a:moveTo>
                    <a:cubicBezTo>
                      <a:pt x="257" y="882"/>
                      <a:pt x="261" y="877"/>
                      <a:pt x="262" y="872"/>
                    </a:cubicBezTo>
                    <a:cubicBezTo>
                      <a:pt x="260" y="874"/>
                      <a:pt x="258" y="878"/>
                      <a:pt x="255" y="878"/>
                    </a:cubicBezTo>
                    <a:cubicBezTo>
                      <a:pt x="257" y="875"/>
                      <a:pt x="260" y="872"/>
                      <a:pt x="262" y="869"/>
                    </a:cubicBezTo>
                    <a:cubicBezTo>
                      <a:pt x="261" y="868"/>
                      <a:pt x="259" y="867"/>
                      <a:pt x="256" y="868"/>
                    </a:cubicBezTo>
                    <a:cubicBezTo>
                      <a:pt x="256" y="867"/>
                      <a:pt x="255" y="867"/>
                      <a:pt x="255" y="866"/>
                    </a:cubicBezTo>
                    <a:cubicBezTo>
                      <a:pt x="252" y="871"/>
                      <a:pt x="254" y="879"/>
                      <a:pt x="254" y="887"/>
                    </a:cubicBezTo>
                    <a:close/>
                    <a:moveTo>
                      <a:pt x="654" y="891"/>
                    </a:moveTo>
                    <a:cubicBezTo>
                      <a:pt x="659" y="890"/>
                      <a:pt x="663" y="890"/>
                      <a:pt x="667" y="890"/>
                    </a:cubicBezTo>
                    <a:cubicBezTo>
                      <a:pt x="669" y="890"/>
                      <a:pt x="672" y="888"/>
                      <a:pt x="674" y="888"/>
                    </a:cubicBezTo>
                    <a:cubicBezTo>
                      <a:pt x="690" y="885"/>
                      <a:pt x="709" y="886"/>
                      <a:pt x="726" y="886"/>
                    </a:cubicBezTo>
                    <a:cubicBezTo>
                      <a:pt x="732" y="885"/>
                      <a:pt x="737" y="884"/>
                      <a:pt x="742" y="882"/>
                    </a:cubicBezTo>
                    <a:cubicBezTo>
                      <a:pt x="763" y="875"/>
                      <a:pt x="794" y="876"/>
                      <a:pt x="812" y="866"/>
                    </a:cubicBezTo>
                    <a:cubicBezTo>
                      <a:pt x="799" y="868"/>
                      <a:pt x="784" y="871"/>
                      <a:pt x="770" y="872"/>
                    </a:cubicBezTo>
                    <a:cubicBezTo>
                      <a:pt x="768" y="873"/>
                      <a:pt x="769" y="871"/>
                      <a:pt x="767" y="871"/>
                    </a:cubicBezTo>
                    <a:cubicBezTo>
                      <a:pt x="765" y="873"/>
                      <a:pt x="761" y="870"/>
                      <a:pt x="759" y="873"/>
                    </a:cubicBezTo>
                    <a:cubicBezTo>
                      <a:pt x="761" y="872"/>
                      <a:pt x="763" y="872"/>
                      <a:pt x="764" y="873"/>
                    </a:cubicBezTo>
                    <a:cubicBezTo>
                      <a:pt x="761" y="873"/>
                      <a:pt x="759" y="875"/>
                      <a:pt x="757" y="874"/>
                    </a:cubicBezTo>
                    <a:cubicBezTo>
                      <a:pt x="757" y="873"/>
                      <a:pt x="760" y="872"/>
                      <a:pt x="758" y="872"/>
                    </a:cubicBezTo>
                    <a:cubicBezTo>
                      <a:pt x="755" y="873"/>
                      <a:pt x="757" y="873"/>
                      <a:pt x="756" y="875"/>
                    </a:cubicBezTo>
                    <a:cubicBezTo>
                      <a:pt x="736" y="878"/>
                      <a:pt x="718" y="879"/>
                      <a:pt x="700" y="882"/>
                    </a:cubicBezTo>
                    <a:cubicBezTo>
                      <a:pt x="697" y="882"/>
                      <a:pt x="694" y="882"/>
                      <a:pt x="692" y="882"/>
                    </a:cubicBezTo>
                    <a:cubicBezTo>
                      <a:pt x="690" y="883"/>
                      <a:pt x="689" y="884"/>
                      <a:pt x="687" y="885"/>
                    </a:cubicBezTo>
                    <a:cubicBezTo>
                      <a:pt x="684" y="886"/>
                      <a:pt x="681" y="885"/>
                      <a:pt x="679" y="886"/>
                    </a:cubicBezTo>
                    <a:cubicBezTo>
                      <a:pt x="678" y="884"/>
                      <a:pt x="673" y="886"/>
                      <a:pt x="674" y="884"/>
                    </a:cubicBezTo>
                    <a:cubicBezTo>
                      <a:pt x="667" y="885"/>
                      <a:pt x="662" y="889"/>
                      <a:pt x="655" y="887"/>
                    </a:cubicBezTo>
                    <a:cubicBezTo>
                      <a:pt x="634" y="890"/>
                      <a:pt x="611" y="893"/>
                      <a:pt x="587" y="896"/>
                    </a:cubicBezTo>
                    <a:cubicBezTo>
                      <a:pt x="610" y="898"/>
                      <a:pt x="633" y="894"/>
                      <a:pt x="654" y="891"/>
                    </a:cubicBezTo>
                    <a:close/>
                    <a:moveTo>
                      <a:pt x="280" y="869"/>
                    </a:moveTo>
                    <a:cubicBezTo>
                      <a:pt x="281" y="870"/>
                      <a:pt x="281" y="870"/>
                      <a:pt x="282" y="870"/>
                    </a:cubicBezTo>
                    <a:cubicBezTo>
                      <a:pt x="282" y="869"/>
                      <a:pt x="282" y="868"/>
                      <a:pt x="281" y="868"/>
                    </a:cubicBezTo>
                    <a:cubicBezTo>
                      <a:pt x="281" y="869"/>
                      <a:pt x="280" y="869"/>
                      <a:pt x="280" y="869"/>
                    </a:cubicBezTo>
                    <a:close/>
                    <a:moveTo>
                      <a:pt x="677" y="871"/>
                    </a:moveTo>
                    <a:cubicBezTo>
                      <a:pt x="683" y="872"/>
                      <a:pt x="691" y="870"/>
                      <a:pt x="694" y="868"/>
                    </a:cubicBezTo>
                    <a:cubicBezTo>
                      <a:pt x="686" y="869"/>
                      <a:pt x="683" y="869"/>
                      <a:pt x="677" y="871"/>
                    </a:cubicBezTo>
                    <a:close/>
                    <a:moveTo>
                      <a:pt x="235" y="897"/>
                    </a:moveTo>
                    <a:cubicBezTo>
                      <a:pt x="241" y="892"/>
                      <a:pt x="247" y="886"/>
                      <a:pt x="252" y="881"/>
                    </a:cubicBezTo>
                    <a:cubicBezTo>
                      <a:pt x="251" y="876"/>
                      <a:pt x="252" y="873"/>
                      <a:pt x="251" y="869"/>
                    </a:cubicBezTo>
                    <a:cubicBezTo>
                      <a:pt x="246" y="879"/>
                      <a:pt x="240" y="887"/>
                      <a:pt x="235" y="897"/>
                    </a:cubicBezTo>
                    <a:close/>
                    <a:moveTo>
                      <a:pt x="657" y="870"/>
                    </a:moveTo>
                    <a:cubicBezTo>
                      <a:pt x="655" y="870"/>
                      <a:pt x="655" y="870"/>
                      <a:pt x="653" y="870"/>
                    </a:cubicBezTo>
                    <a:cubicBezTo>
                      <a:pt x="653" y="869"/>
                      <a:pt x="653" y="869"/>
                      <a:pt x="653" y="869"/>
                    </a:cubicBezTo>
                    <a:cubicBezTo>
                      <a:pt x="652" y="871"/>
                      <a:pt x="656" y="871"/>
                      <a:pt x="657" y="870"/>
                    </a:cubicBezTo>
                    <a:close/>
                    <a:moveTo>
                      <a:pt x="314" y="873"/>
                    </a:moveTo>
                    <a:cubicBezTo>
                      <a:pt x="318" y="876"/>
                      <a:pt x="319" y="882"/>
                      <a:pt x="325" y="884"/>
                    </a:cubicBezTo>
                    <a:cubicBezTo>
                      <a:pt x="327" y="879"/>
                      <a:pt x="331" y="875"/>
                      <a:pt x="332" y="870"/>
                    </a:cubicBezTo>
                    <a:cubicBezTo>
                      <a:pt x="333" y="870"/>
                      <a:pt x="333" y="869"/>
                      <a:pt x="332" y="869"/>
                    </a:cubicBezTo>
                    <a:cubicBezTo>
                      <a:pt x="327" y="873"/>
                      <a:pt x="321" y="875"/>
                      <a:pt x="314" y="873"/>
                    </a:cubicBezTo>
                    <a:close/>
                    <a:moveTo>
                      <a:pt x="258" y="891"/>
                    </a:moveTo>
                    <a:cubicBezTo>
                      <a:pt x="261" y="889"/>
                      <a:pt x="262" y="886"/>
                      <a:pt x="264" y="884"/>
                    </a:cubicBezTo>
                    <a:cubicBezTo>
                      <a:pt x="263" y="885"/>
                      <a:pt x="264" y="885"/>
                      <a:pt x="264" y="885"/>
                    </a:cubicBezTo>
                    <a:cubicBezTo>
                      <a:pt x="265" y="884"/>
                      <a:pt x="268" y="879"/>
                      <a:pt x="270" y="882"/>
                    </a:cubicBezTo>
                    <a:cubicBezTo>
                      <a:pt x="264" y="889"/>
                      <a:pt x="259" y="893"/>
                      <a:pt x="254" y="899"/>
                    </a:cubicBezTo>
                    <a:cubicBezTo>
                      <a:pt x="259" y="899"/>
                      <a:pt x="265" y="899"/>
                      <a:pt x="269" y="898"/>
                    </a:cubicBezTo>
                    <a:cubicBezTo>
                      <a:pt x="270" y="890"/>
                      <a:pt x="277" y="882"/>
                      <a:pt x="279" y="875"/>
                    </a:cubicBezTo>
                    <a:cubicBezTo>
                      <a:pt x="280" y="874"/>
                      <a:pt x="281" y="874"/>
                      <a:pt x="281" y="872"/>
                    </a:cubicBezTo>
                    <a:cubicBezTo>
                      <a:pt x="276" y="874"/>
                      <a:pt x="271" y="870"/>
                      <a:pt x="266" y="871"/>
                    </a:cubicBezTo>
                    <a:cubicBezTo>
                      <a:pt x="264" y="877"/>
                      <a:pt x="260" y="881"/>
                      <a:pt x="257" y="887"/>
                    </a:cubicBezTo>
                    <a:cubicBezTo>
                      <a:pt x="256" y="887"/>
                      <a:pt x="256" y="887"/>
                      <a:pt x="255" y="887"/>
                    </a:cubicBezTo>
                    <a:cubicBezTo>
                      <a:pt x="256" y="891"/>
                      <a:pt x="251" y="895"/>
                      <a:pt x="255" y="896"/>
                    </a:cubicBezTo>
                    <a:cubicBezTo>
                      <a:pt x="254" y="894"/>
                      <a:pt x="257" y="892"/>
                      <a:pt x="258" y="891"/>
                    </a:cubicBezTo>
                    <a:close/>
                    <a:moveTo>
                      <a:pt x="830" y="894"/>
                    </a:moveTo>
                    <a:cubicBezTo>
                      <a:pt x="837" y="888"/>
                      <a:pt x="843" y="880"/>
                      <a:pt x="846" y="872"/>
                    </a:cubicBezTo>
                    <a:cubicBezTo>
                      <a:pt x="846" y="872"/>
                      <a:pt x="846" y="871"/>
                      <a:pt x="845" y="871"/>
                    </a:cubicBezTo>
                    <a:cubicBezTo>
                      <a:pt x="841" y="880"/>
                      <a:pt x="835" y="885"/>
                      <a:pt x="830" y="894"/>
                    </a:cubicBezTo>
                    <a:close/>
                    <a:moveTo>
                      <a:pt x="280" y="876"/>
                    </a:moveTo>
                    <a:cubicBezTo>
                      <a:pt x="280" y="883"/>
                      <a:pt x="273" y="889"/>
                      <a:pt x="272" y="895"/>
                    </a:cubicBezTo>
                    <a:cubicBezTo>
                      <a:pt x="272" y="894"/>
                      <a:pt x="273" y="894"/>
                      <a:pt x="274" y="894"/>
                    </a:cubicBezTo>
                    <a:cubicBezTo>
                      <a:pt x="276" y="886"/>
                      <a:pt x="293" y="879"/>
                      <a:pt x="285" y="873"/>
                    </a:cubicBezTo>
                    <a:cubicBezTo>
                      <a:pt x="283" y="875"/>
                      <a:pt x="283" y="874"/>
                      <a:pt x="280" y="876"/>
                    </a:cubicBezTo>
                    <a:close/>
                    <a:moveTo>
                      <a:pt x="314" y="876"/>
                    </a:moveTo>
                    <a:cubicBezTo>
                      <a:pt x="307" y="882"/>
                      <a:pt x="304" y="891"/>
                      <a:pt x="299" y="899"/>
                    </a:cubicBezTo>
                    <a:cubicBezTo>
                      <a:pt x="307" y="895"/>
                      <a:pt x="312" y="886"/>
                      <a:pt x="315" y="877"/>
                    </a:cubicBezTo>
                    <a:cubicBezTo>
                      <a:pt x="315" y="877"/>
                      <a:pt x="315" y="876"/>
                      <a:pt x="314" y="876"/>
                    </a:cubicBezTo>
                    <a:close/>
                    <a:moveTo>
                      <a:pt x="680" y="879"/>
                    </a:moveTo>
                    <a:cubicBezTo>
                      <a:pt x="680" y="880"/>
                      <a:pt x="682" y="878"/>
                      <a:pt x="683" y="879"/>
                    </a:cubicBezTo>
                    <a:cubicBezTo>
                      <a:pt x="683" y="878"/>
                      <a:pt x="683" y="878"/>
                      <a:pt x="683" y="878"/>
                    </a:cubicBezTo>
                    <a:cubicBezTo>
                      <a:pt x="682" y="879"/>
                      <a:pt x="680" y="877"/>
                      <a:pt x="680" y="879"/>
                    </a:cubicBezTo>
                    <a:close/>
                    <a:moveTo>
                      <a:pt x="626" y="880"/>
                    </a:moveTo>
                    <a:cubicBezTo>
                      <a:pt x="627" y="881"/>
                      <a:pt x="630" y="880"/>
                      <a:pt x="630" y="879"/>
                    </a:cubicBezTo>
                    <a:cubicBezTo>
                      <a:pt x="629" y="880"/>
                      <a:pt x="626" y="878"/>
                      <a:pt x="626" y="880"/>
                    </a:cubicBezTo>
                    <a:close/>
                    <a:moveTo>
                      <a:pt x="222" y="895"/>
                    </a:moveTo>
                    <a:cubicBezTo>
                      <a:pt x="226" y="893"/>
                      <a:pt x="227" y="886"/>
                      <a:pt x="228" y="882"/>
                    </a:cubicBezTo>
                    <a:cubicBezTo>
                      <a:pt x="226" y="886"/>
                      <a:pt x="223" y="890"/>
                      <a:pt x="222" y="895"/>
                    </a:cubicBezTo>
                    <a:close/>
                    <a:moveTo>
                      <a:pt x="317" y="893"/>
                    </a:moveTo>
                    <a:cubicBezTo>
                      <a:pt x="321" y="893"/>
                      <a:pt x="321" y="890"/>
                      <a:pt x="323" y="887"/>
                    </a:cubicBezTo>
                    <a:cubicBezTo>
                      <a:pt x="321" y="886"/>
                      <a:pt x="320" y="884"/>
                      <a:pt x="319" y="882"/>
                    </a:cubicBezTo>
                    <a:cubicBezTo>
                      <a:pt x="317" y="886"/>
                      <a:pt x="317" y="889"/>
                      <a:pt x="317" y="893"/>
                    </a:cubicBezTo>
                    <a:close/>
                    <a:moveTo>
                      <a:pt x="238" y="898"/>
                    </a:moveTo>
                    <a:cubicBezTo>
                      <a:pt x="241" y="897"/>
                      <a:pt x="246" y="897"/>
                      <a:pt x="248" y="899"/>
                    </a:cubicBezTo>
                    <a:cubicBezTo>
                      <a:pt x="250" y="894"/>
                      <a:pt x="253" y="891"/>
                      <a:pt x="251" y="884"/>
                    </a:cubicBezTo>
                    <a:cubicBezTo>
                      <a:pt x="247" y="889"/>
                      <a:pt x="241" y="893"/>
                      <a:pt x="238" y="898"/>
                    </a:cubicBezTo>
                    <a:close/>
                    <a:moveTo>
                      <a:pt x="623" y="886"/>
                    </a:moveTo>
                    <a:cubicBezTo>
                      <a:pt x="619" y="887"/>
                      <a:pt x="625" y="887"/>
                      <a:pt x="627" y="885"/>
                    </a:cubicBezTo>
                    <a:cubicBezTo>
                      <a:pt x="625" y="886"/>
                      <a:pt x="624" y="886"/>
                      <a:pt x="623" y="886"/>
                    </a:cubicBezTo>
                    <a:close/>
                    <a:moveTo>
                      <a:pt x="420" y="892"/>
                    </a:moveTo>
                    <a:cubicBezTo>
                      <a:pt x="421" y="892"/>
                      <a:pt x="424" y="892"/>
                      <a:pt x="424" y="891"/>
                    </a:cubicBezTo>
                    <a:cubicBezTo>
                      <a:pt x="423" y="891"/>
                      <a:pt x="420" y="890"/>
                      <a:pt x="420" y="892"/>
                    </a:cubicBezTo>
                    <a:close/>
                    <a:moveTo>
                      <a:pt x="524" y="892"/>
                    </a:moveTo>
                    <a:cubicBezTo>
                      <a:pt x="529" y="895"/>
                      <a:pt x="540" y="891"/>
                      <a:pt x="547" y="891"/>
                    </a:cubicBezTo>
                    <a:cubicBezTo>
                      <a:pt x="538" y="891"/>
                      <a:pt x="531" y="892"/>
                      <a:pt x="524" y="892"/>
                    </a:cubicBezTo>
                    <a:close/>
                    <a:moveTo>
                      <a:pt x="402" y="893"/>
                    </a:moveTo>
                    <a:cubicBezTo>
                      <a:pt x="404" y="893"/>
                      <a:pt x="406" y="893"/>
                      <a:pt x="408" y="892"/>
                    </a:cubicBezTo>
                    <a:cubicBezTo>
                      <a:pt x="406" y="891"/>
                      <a:pt x="404" y="892"/>
                      <a:pt x="402" y="893"/>
                    </a:cubicBezTo>
                    <a:close/>
                    <a:moveTo>
                      <a:pt x="424" y="894"/>
                    </a:moveTo>
                    <a:cubicBezTo>
                      <a:pt x="417" y="892"/>
                      <a:pt x="402" y="895"/>
                      <a:pt x="394" y="895"/>
                    </a:cubicBezTo>
                    <a:cubicBezTo>
                      <a:pt x="393" y="895"/>
                      <a:pt x="392" y="896"/>
                      <a:pt x="391" y="896"/>
                    </a:cubicBezTo>
                    <a:cubicBezTo>
                      <a:pt x="384" y="896"/>
                      <a:pt x="371" y="898"/>
                      <a:pt x="364" y="899"/>
                    </a:cubicBezTo>
                    <a:cubicBezTo>
                      <a:pt x="387" y="898"/>
                      <a:pt x="412" y="896"/>
                      <a:pt x="433" y="894"/>
                    </a:cubicBezTo>
                    <a:cubicBezTo>
                      <a:pt x="430" y="894"/>
                      <a:pt x="426" y="892"/>
                      <a:pt x="424" y="894"/>
                    </a:cubicBezTo>
                    <a:close/>
                    <a:moveTo>
                      <a:pt x="511" y="895"/>
                    </a:moveTo>
                    <a:cubicBezTo>
                      <a:pt x="506" y="899"/>
                      <a:pt x="500" y="897"/>
                      <a:pt x="494" y="897"/>
                    </a:cubicBezTo>
                    <a:cubicBezTo>
                      <a:pt x="490" y="898"/>
                      <a:pt x="486" y="899"/>
                      <a:pt x="482" y="899"/>
                    </a:cubicBezTo>
                    <a:cubicBezTo>
                      <a:pt x="480" y="900"/>
                      <a:pt x="477" y="898"/>
                      <a:pt x="475" y="900"/>
                    </a:cubicBezTo>
                    <a:cubicBezTo>
                      <a:pt x="481" y="901"/>
                      <a:pt x="484" y="901"/>
                      <a:pt x="490" y="900"/>
                    </a:cubicBezTo>
                    <a:cubicBezTo>
                      <a:pt x="494" y="902"/>
                      <a:pt x="500" y="902"/>
                      <a:pt x="506" y="902"/>
                    </a:cubicBezTo>
                    <a:cubicBezTo>
                      <a:pt x="510" y="902"/>
                      <a:pt x="515" y="902"/>
                      <a:pt x="518" y="902"/>
                    </a:cubicBezTo>
                    <a:cubicBezTo>
                      <a:pt x="522" y="902"/>
                      <a:pt x="526" y="900"/>
                      <a:pt x="529" y="900"/>
                    </a:cubicBezTo>
                    <a:cubicBezTo>
                      <a:pt x="534" y="900"/>
                      <a:pt x="538" y="900"/>
                      <a:pt x="542" y="900"/>
                    </a:cubicBezTo>
                    <a:cubicBezTo>
                      <a:pt x="546" y="900"/>
                      <a:pt x="551" y="901"/>
                      <a:pt x="554" y="898"/>
                    </a:cubicBezTo>
                    <a:cubicBezTo>
                      <a:pt x="551" y="897"/>
                      <a:pt x="550" y="898"/>
                      <a:pt x="547" y="899"/>
                    </a:cubicBezTo>
                    <a:cubicBezTo>
                      <a:pt x="548" y="898"/>
                      <a:pt x="548" y="897"/>
                      <a:pt x="547" y="897"/>
                    </a:cubicBezTo>
                    <a:cubicBezTo>
                      <a:pt x="538" y="896"/>
                      <a:pt x="535" y="894"/>
                      <a:pt x="527" y="896"/>
                    </a:cubicBezTo>
                    <a:cubicBezTo>
                      <a:pt x="528" y="895"/>
                      <a:pt x="528" y="896"/>
                      <a:pt x="528" y="895"/>
                    </a:cubicBezTo>
                    <a:cubicBezTo>
                      <a:pt x="521" y="896"/>
                      <a:pt x="517" y="896"/>
                      <a:pt x="511" y="895"/>
                    </a:cubicBezTo>
                    <a:close/>
                    <a:moveTo>
                      <a:pt x="460" y="897"/>
                    </a:moveTo>
                    <a:cubicBezTo>
                      <a:pt x="461" y="897"/>
                      <a:pt x="464" y="897"/>
                      <a:pt x="467" y="897"/>
                    </a:cubicBezTo>
                    <a:cubicBezTo>
                      <a:pt x="466" y="895"/>
                      <a:pt x="462" y="897"/>
                      <a:pt x="460" y="897"/>
                    </a:cubicBezTo>
                    <a:close/>
                    <a:moveTo>
                      <a:pt x="187" y="903"/>
                    </a:moveTo>
                    <a:cubicBezTo>
                      <a:pt x="180" y="902"/>
                      <a:pt x="175" y="901"/>
                      <a:pt x="171" y="902"/>
                    </a:cubicBezTo>
                    <a:cubicBezTo>
                      <a:pt x="173" y="905"/>
                      <a:pt x="179" y="903"/>
                      <a:pt x="184" y="904"/>
                    </a:cubicBezTo>
                    <a:cubicBezTo>
                      <a:pt x="195" y="904"/>
                      <a:pt x="207" y="905"/>
                      <a:pt x="217" y="905"/>
                    </a:cubicBezTo>
                    <a:cubicBezTo>
                      <a:pt x="218" y="902"/>
                      <a:pt x="220" y="902"/>
                      <a:pt x="220" y="901"/>
                    </a:cubicBezTo>
                    <a:cubicBezTo>
                      <a:pt x="215" y="901"/>
                      <a:pt x="210" y="900"/>
                      <a:pt x="205" y="902"/>
                    </a:cubicBezTo>
                    <a:cubicBezTo>
                      <a:pt x="202" y="897"/>
                      <a:pt x="191" y="898"/>
                      <a:pt x="187" y="903"/>
                    </a:cubicBezTo>
                    <a:close/>
                    <a:moveTo>
                      <a:pt x="180" y="899"/>
                    </a:moveTo>
                    <a:cubicBezTo>
                      <a:pt x="180" y="899"/>
                      <a:pt x="177" y="899"/>
                      <a:pt x="176" y="899"/>
                    </a:cubicBezTo>
                    <a:cubicBezTo>
                      <a:pt x="177" y="900"/>
                      <a:pt x="180" y="901"/>
                      <a:pt x="180" y="899"/>
                    </a:cubicBezTo>
                    <a:close/>
                    <a:moveTo>
                      <a:pt x="323" y="901"/>
                    </a:moveTo>
                    <a:cubicBezTo>
                      <a:pt x="313" y="902"/>
                      <a:pt x="306" y="900"/>
                      <a:pt x="298" y="903"/>
                    </a:cubicBezTo>
                    <a:cubicBezTo>
                      <a:pt x="305" y="901"/>
                      <a:pt x="328" y="905"/>
                      <a:pt x="337" y="903"/>
                    </a:cubicBezTo>
                    <a:cubicBezTo>
                      <a:pt x="338" y="903"/>
                      <a:pt x="338" y="902"/>
                      <a:pt x="339" y="901"/>
                    </a:cubicBezTo>
                    <a:cubicBezTo>
                      <a:pt x="333" y="900"/>
                      <a:pt x="326" y="902"/>
                      <a:pt x="323" y="900"/>
                    </a:cubicBezTo>
                    <a:cubicBezTo>
                      <a:pt x="323" y="900"/>
                      <a:pt x="322" y="901"/>
                      <a:pt x="323" y="901"/>
                    </a:cubicBezTo>
                    <a:close/>
                    <a:moveTo>
                      <a:pt x="222" y="902"/>
                    </a:moveTo>
                    <a:cubicBezTo>
                      <a:pt x="222" y="903"/>
                      <a:pt x="221" y="903"/>
                      <a:pt x="221" y="905"/>
                    </a:cubicBezTo>
                    <a:cubicBezTo>
                      <a:pt x="228" y="905"/>
                      <a:pt x="238" y="902"/>
                      <a:pt x="246" y="905"/>
                    </a:cubicBezTo>
                    <a:cubicBezTo>
                      <a:pt x="245" y="906"/>
                      <a:pt x="243" y="906"/>
                      <a:pt x="243" y="907"/>
                    </a:cubicBezTo>
                    <a:cubicBezTo>
                      <a:pt x="246" y="907"/>
                      <a:pt x="248" y="907"/>
                      <a:pt x="252" y="907"/>
                    </a:cubicBezTo>
                    <a:cubicBezTo>
                      <a:pt x="252" y="905"/>
                      <a:pt x="252" y="904"/>
                      <a:pt x="252" y="902"/>
                    </a:cubicBezTo>
                    <a:cubicBezTo>
                      <a:pt x="241" y="900"/>
                      <a:pt x="232" y="900"/>
                      <a:pt x="222" y="902"/>
                    </a:cubicBezTo>
                    <a:close/>
                    <a:moveTo>
                      <a:pt x="280" y="902"/>
                    </a:moveTo>
                    <a:cubicBezTo>
                      <a:pt x="275" y="901"/>
                      <a:pt x="268" y="902"/>
                      <a:pt x="264" y="901"/>
                    </a:cubicBezTo>
                    <a:cubicBezTo>
                      <a:pt x="262" y="904"/>
                      <a:pt x="255" y="901"/>
                      <a:pt x="253" y="902"/>
                    </a:cubicBezTo>
                    <a:cubicBezTo>
                      <a:pt x="254" y="904"/>
                      <a:pt x="254" y="906"/>
                      <a:pt x="255" y="907"/>
                    </a:cubicBezTo>
                    <a:cubicBezTo>
                      <a:pt x="256" y="907"/>
                      <a:pt x="259" y="907"/>
                      <a:pt x="262" y="907"/>
                    </a:cubicBezTo>
                    <a:cubicBezTo>
                      <a:pt x="262" y="905"/>
                      <a:pt x="258" y="907"/>
                      <a:pt x="258" y="905"/>
                    </a:cubicBezTo>
                    <a:cubicBezTo>
                      <a:pt x="260" y="905"/>
                      <a:pt x="259" y="905"/>
                      <a:pt x="258" y="904"/>
                    </a:cubicBezTo>
                    <a:cubicBezTo>
                      <a:pt x="273" y="904"/>
                      <a:pt x="288" y="903"/>
                      <a:pt x="297" y="903"/>
                    </a:cubicBezTo>
                    <a:cubicBezTo>
                      <a:pt x="297" y="900"/>
                      <a:pt x="293" y="902"/>
                      <a:pt x="290" y="902"/>
                    </a:cubicBezTo>
                    <a:cubicBezTo>
                      <a:pt x="287" y="901"/>
                      <a:pt x="283" y="901"/>
                      <a:pt x="280" y="900"/>
                    </a:cubicBezTo>
                    <a:cubicBezTo>
                      <a:pt x="280" y="901"/>
                      <a:pt x="280" y="901"/>
                      <a:pt x="280" y="902"/>
                    </a:cubicBezTo>
                    <a:close/>
                    <a:moveTo>
                      <a:pt x="340" y="901"/>
                    </a:moveTo>
                    <a:cubicBezTo>
                      <a:pt x="340" y="902"/>
                      <a:pt x="340" y="902"/>
                      <a:pt x="340" y="902"/>
                    </a:cubicBezTo>
                    <a:cubicBezTo>
                      <a:pt x="343" y="903"/>
                      <a:pt x="348" y="903"/>
                      <a:pt x="352" y="902"/>
                    </a:cubicBezTo>
                    <a:cubicBezTo>
                      <a:pt x="348" y="901"/>
                      <a:pt x="344" y="901"/>
                      <a:pt x="340" y="901"/>
                    </a:cubicBezTo>
                    <a:close/>
                    <a:moveTo>
                      <a:pt x="393" y="902"/>
                    </a:moveTo>
                    <a:cubicBezTo>
                      <a:pt x="396" y="906"/>
                      <a:pt x="408" y="901"/>
                      <a:pt x="413" y="902"/>
                    </a:cubicBezTo>
                    <a:cubicBezTo>
                      <a:pt x="406" y="901"/>
                      <a:pt x="402" y="902"/>
                      <a:pt x="393" y="902"/>
                    </a:cubicBezTo>
                    <a:close/>
                    <a:moveTo>
                      <a:pt x="389" y="903"/>
                    </a:moveTo>
                    <a:cubicBezTo>
                      <a:pt x="391" y="902"/>
                      <a:pt x="392" y="904"/>
                      <a:pt x="393" y="902"/>
                    </a:cubicBezTo>
                    <a:cubicBezTo>
                      <a:pt x="391" y="903"/>
                      <a:pt x="390" y="902"/>
                      <a:pt x="390" y="902"/>
                    </a:cubicBezTo>
                    <a:cubicBezTo>
                      <a:pt x="389" y="902"/>
                      <a:pt x="390" y="902"/>
                      <a:pt x="389" y="903"/>
                    </a:cubicBezTo>
                    <a:close/>
                    <a:moveTo>
                      <a:pt x="167" y="903"/>
                    </a:moveTo>
                    <a:cubicBezTo>
                      <a:pt x="168" y="903"/>
                      <a:pt x="170" y="903"/>
                      <a:pt x="171" y="902"/>
                    </a:cubicBezTo>
                    <a:cubicBezTo>
                      <a:pt x="170" y="902"/>
                      <a:pt x="167" y="902"/>
                      <a:pt x="167" y="903"/>
                    </a:cubicBezTo>
                    <a:close/>
                    <a:moveTo>
                      <a:pt x="376" y="904"/>
                    </a:moveTo>
                    <a:cubicBezTo>
                      <a:pt x="377" y="904"/>
                      <a:pt x="379" y="904"/>
                      <a:pt x="380" y="903"/>
                    </a:cubicBezTo>
                    <a:cubicBezTo>
                      <a:pt x="379" y="903"/>
                      <a:pt x="377" y="903"/>
                      <a:pt x="376" y="904"/>
                    </a:cubicBezTo>
                    <a:close/>
                    <a:moveTo>
                      <a:pt x="385" y="903"/>
                    </a:moveTo>
                    <a:cubicBezTo>
                      <a:pt x="384" y="903"/>
                      <a:pt x="383" y="903"/>
                      <a:pt x="382" y="903"/>
                    </a:cubicBezTo>
                    <a:cubicBezTo>
                      <a:pt x="382" y="904"/>
                      <a:pt x="385" y="905"/>
                      <a:pt x="385" y="903"/>
                    </a:cubicBezTo>
                    <a:close/>
                    <a:moveTo>
                      <a:pt x="239" y="907"/>
                    </a:moveTo>
                    <a:cubicBezTo>
                      <a:pt x="240" y="907"/>
                      <a:pt x="242" y="908"/>
                      <a:pt x="242" y="907"/>
                    </a:cubicBezTo>
                    <a:cubicBezTo>
                      <a:pt x="241" y="906"/>
                      <a:pt x="239" y="906"/>
                      <a:pt x="239" y="907"/>
                    </a:cubicBezTo>
                    <a:close/>
                    <a:moveTo>
                      <a:pt x="168" y="908"/>
                    </a:moveTo>
                    <a:cubicBezTo>
                      <a:pt x="170" y="908"/>
                      <a:pt x="170" y="907"/>
                      <a:pt x="172" y="907"/>
                    </a:cubicBezTo>
                    <a:cubicBezTo>
                      <a:pt x="172" y="906"/>
                      <a:pt x="168" y="907"/>
                      <a:pt x="168" y="908"/>
                    </a:cubicBezTo>
                    <a:close/>
                    <a:moveTo>
                      <a:pt x="197" y="908"/>
                    </a:moveTo>
                    <a:cubicBezTo>
                      <a:pt x="198" y="908"/>
                      <a:pt x="200" y="909"/>
                      <a:pt x="200" y="908"/>
                    </a:cubicBezTo>
                    <a:cubicBezTo>
                      <a:pt x="199" y="908"/>
                      <a:pt x="197" y="907"/>
                      <a:pt x="197" y="908"/>
                    </a:cubicBezTo>
                    <a:close/>
                    <a:moveTo>
                      <a:pt x="97" y="940"/>
                    </a:moveTo>
                    <a:cubicBezTo>
                      <a:pt x="98" y="941"/>
                      <a:pt x="97" y="942"/>
                      <a:pt x="97" y="943"/>
                    </a:cubicBezTo>
                    <a:cubicBezTo>
                      <a:pt x="96" y="942"/>
                      <a:pt x="96" y="943"/>
                      <a:pt x="96" y="943"/>
                    </a:cubicBezTo>
                    <a:cubicBezTo>
                      <a:pt x="95" y="945"/>
                      <a:pt x="98" y="943"/>
                      <a:pt x="99" y="942"/>
                    </a:cubicBezTo>
                    <a:cubicBezTo>
                      <a:pt x="101" y="940"/>
                      <a:pt x="102" y="937"/>
                      <a:pt x="105" y="936"/>
                    </a:cubicBezTo>
                    <a:cubicBezTo>
                      <a:pt x="107" y="933"/>
                      <a:pt x="110" y="930"/>
                      <a:pt x="112" y="928"/>
                    </a:cubicBezTo>
                    <a:cubicBezTo>
                      <a:pt x="112" y="926"/>
                      <a:pt x="113" y="925"/>
                      <a:pt x="112" y="924"/>
                    </a:cubicBezTo>
                    <a:cubicBezTo>
                      <a:pt x="114" y="924"/>
                      <a:pt x="115" y="920"/>
                      <a:pt x="115" y="919"/>
                    </a:cubicBezTo>
                    <a:cubicBezTo>
                      <a:pt x="109" y="926"/>
                      <a:pt x="104" y="934"/>
                      <a:pt x="97" y="940"/>
                    </a:cubicBezTo>
                    <a:close/>
                    <a:moveTo>
                      <a:pt x="317" y="928"/>
                    </a:moveTo>
                    <a:cubicBezTo>
                      <a:pt x="317" y="930"/>
                      <a:pt x="322" y="928"/>
                      <a:pt x="320" y="927"/>
                    </a:cubicBezTo>
                    <a:cubicBezTo>
                      <a:pt x="320" y="928"/>
                      <a:pt x="318" y="927"/>
                      <a:pt x="317" y="928"/>
                    </a:cubicBezTo>
                    <a:close/>
                    <a:moveTo>
                      <a:pt x="290" y="932"/>
                    </a:moveTo>
                    <a:cubicBezTo>
                      <a:pt x="296" y="934"/>
                      <a:pt x="308" y="932"/>
                      <a:pt x="314" y="928"/>
                    </a:cubicBezTo>
                    <a:cubicBezTo>
                      <a:pt x="307" y="929"/>
                      <a:pt x="295" y="927"/>
                      <a:pt x="290" y="932"/>
                    </a:cubicBezTo>
                    <a:close/>
                    <a:moveTo>
                      <a:pt x="282" y="931"/>
                    </a:moveTo>
                    <a:cubicBezTo>
                      <a:pt x="282" y="932"/>
                      <a:pt x="283" y="932"/>
                      <a:pt x="284" y="933"/>
                    </a:cubicBezTo>
                    <a:cubicBezTo>
                      <a:pt x="283" y="932"/>
                      <a:pt x="284" y="932"/>
                      <a:pt x="284" y="931"/>
                    </a:cubicBezTo>
                    <a:cubicBezTo>
                      <a:pt x="283" y="931"/>
                      <a:pt x="283" y="931"/>
                      <a:pt x="282" y="931"/>
                    </a:cubicBezTo>
                    <a:close/>
                    <a:moveTo>
                      <a:pt x="822" y="950"/>
                    </a:moveTo>
                    <a:cubicBezTo>
                      <a:pt x="828" y="951"/>
                      <a:pt x="833" y="950"/>
                      <a:pt x="839" y="949"/>
                    </a:cubicBezTo>
                    <a:cubicBezTo>
                      <a:pt x="844" y="948"/>
                      <a:pt x="853" y="949"/>
                      <a:pt x="853" y="946"/>
                    </a:cubicBezTo>
                    <a:cubicBezTo>
                      <a:pt x="843" y="948"/>
                      <a:pt x="831" y="947"/>
                      <a:pt x="822" y="950"/>
                    </a:cubicBezTo>
                    <a:close/>
                    <a:moveTo>
                      <a:pt x="803" y="953"/>
                    </a:moveTo>
                    <a:cubicBezTo>
                      <a:pt x="802" y="954"/>
                      <a:pt x="804" y="953"/>
                      <a:pt x="803" y="955"/>
                    </a:cubicBezTo>
                    <a:cubicBezTo>
                      <a:pt x="802" y="955"/>
                      <a:pt x="798" y="954"/>
                      <a:pt x="797" y="956"/>
                    </a:cubicBezTo>
                    <a:cubicBezTo>
                      <a:pt x="812" y="956"/>
                      <a:pt x="817" y="953"/>
                      <a:pt x="831" y="954"/>
                    </a:cubicBezTo>
                    <a:cubicBezTo>
                      <a:pt x="821" y="956"/>
                      <a:pt x="811" y="957"/>
                      <a:pt x="801" y="958"/>
                    </a:cubicBezTo>
                    <a:cubicBezTo>
                      <a:pt x="818" y="957"/>
                      <a:pt x="838" y="956"/>
                      <a:pt x="855" y="952"/>
                    </a:cubicBezTo>
                    <a:cubicBezTo>
                      <a:pt x="836" y="952"/>
                      <a:pt x="820" y="952"/>
                      <a:pt x="803" y="953"/>
                    </a:cubicBezTo>
                    <a:close/>
                    <a:moveTo>
                      <a:pt x="776" y="955"/>
                    </a:moveTo>
                    <a:cubicBezTo>
                      <a:pt x="783" y="955"/>
                      <a:pt x="790" y="957"/>
                      <a:pt x="796" y="955"/>
                    </a:cubicBezTo>
                    <a:cubicBezTo>
                      <a:pt x="792" y="956"/>
                      <a:pt x="789" y="955"/>
                      <a:pt x="787" y="954"/>
                    </a:cubicBezTo>
                    <a:cubicBezTo>
                      <a:pt x="787" y="953"/>
                      <a:pt x="789" y="952"/>
                      <a:pt x="787" y="952"/>
                    </a:cubicBezTo>
                    <a:cubicBezTo>
                      <a:pt x="783" y="953"/>
                      <a:pt x="778" y="952"/>
                      <a:pt x="776" y="955"/>
                    </a:cubicBezTo>
                    <a:close/>
                    <a:moveTo>
                      <a:pt x="796" y="954"/>
                    </a:moveTo>
                    <a:cubicBezTo>
                      <a:pt x="797" y="953"/>
                      <a:pt x="800" y="954"/>
                      <a:pt x="801" y="952"/>
                    </a:cubicBezTo>
                    <a:cubicBezTo>
                      <a:pt x="799" y="953"/>
                      <a:pt x="796" y="952"/>
                      <a:pt x="796" y="954"/>
                    </a:cubicBezTo>
                    <a:close/>
                    <a:moveTo>
                      <a:pt x="373" y="978"/>
                    </a:moveTo>
                    <a:cubicBezTo>
                      <a:pt x="373" y="978"/>
                      <a:pt x="373" y="977"/>
                      <a:pt x="373" y="977"/>
                    </a:cubicBezTo>
                    <a:cubicBezTo>
                      <a:pt x="373" y="977"/>
                      <a:pt x="373" y="977"/>
                      <a:pt x="373" y="977"/>
                    </a:cubicBezTo>
                    <a:cubicBezTo>
                      <a:pt x="372" y="977"/>
                      <a:pt x="371" y="977"/>
                      <a:pt x="371" y="976"/>
                    </a:cubicBezTo>
                    <a:cubicBezTo>
                      <a:pt x="371" y="977"/>
                      <a:pt x="370" y="977"/>
                      <a:pt x="370" y="976"/>
                    </a:cubicBezTo>
                    <a:cubicBezTo>
                      <a:pt x="370" y="978"/>
                      <a:pt x="371" y="978"/>
                      <a:pt x="373" y="978"/>
                    </a:cubicBezTo>
                    <a:close/>
                    <a:moveTo>
                      <a:pt x="376" y="978"/>
                    </a:moveTo>
                    <a:cubicBezTo>
                      <a:pt x="375" y="978"/>
                      <a:pt x="376" y="977"/>
                      <a:pt x="374" y="977"/>
                    </a:cubicBezTo>
                    <a:cubicBezTo>
                      <a:pt x="373" y="979"/>
                      <a:pt x="375" y="979"/>
                      <a:pt x="376" y="978"/>
                    </a:cubicBezTo>
                    <a:close/>
                    <a:moveTo>
                      <a:pt x="336" y="980"/>
                    </a:moveTo>
                    <a:cubicBezTo>
                      <a:pt x="335" y="980"/>
                      <a:pt x="333" y="980"/>
                      <a:pt x="332" y="981"/>
                    </a:cubicBezTo>
                    <a:cubicBezTo>
                      <a:pt x="334" y="982"/>
                      <a:pt x="336" y="981"/>
                      <a:pt x="337" y="981"/>
                    </a:cubicBezTo>
                    <a:cubicBezTo>
                      <a:pt x="324" y="983"/>
                      <a:pt x="312" y="990"/>
                      <a:pt x="301" y="992"/>
                    </a:cubicBezTo>
                    <a:cubicBezTo>
                      <a:pt x="301" y="991"/>
                      <a:pt x="300" y="991"/>
                      <a:pt x="300" y="990"/>
                    </a:cubicBezTo>
                    <a:cubicBezTo>
                      <a:pt x="294" y="987"/>
                      <a:pt x="287" y="984"/>
                      <a:pt x="280" y="984"/>
                    </a:cubicBezTo>
                    <a:cubicBezTo>
                      <a:pt x="270" y="983"/>
                      <a:pt x="260" y="985"/>
                      <a:pt x="252" y="987"/>
                    </a:cubicBezTo>
                    <a:cubicBezTo>
                      <a:pt x="259" y="988"/>
                      <a:pt x="265" y="990"/>
                      <a:pt x="271" y="990"/>
                    </a:cubicBezTo>
                    <a:cubicBezTo>
                      <a:pt x="272" y="990"/>
                      <a:pt x="274" y="989"/>
                      <a:pt x="275" y="990"/>
                    </a:cubicBezTo>
                    <a:cubicBezTo>
                      <a:pt x="279" y="991"/>
                      <a:pt x="282" y="994"/>
                      <a:pt x="286" y="995"/>
                    </a:cubicBezTo>
                    <a:cubicBezTo>
                      <a:pt x="289" y="996"/>
                      <a:pt x="293" y="996"/>
                      <a:pt x="294" y="995"/>
                    </a:cubicBezTo>
                    <a:cubicBezTo>
                      <a:pt x="302" y="993"/>
                      <a:pt x="310" y="994"/>
                      <a:pt x="319" y="991"/>
                    </a:cubicBezTo>
                    <a:cubicBezTo>
                      <a:pt x="320" y="990"/>
                      <a:pt x="319" y="989"/>
                      <a:pt x="320" y="989"/>
                    </a:cubicBezTo>
                    <a:cubicBezTo>
                      <a:pt x="336" y="984"/>
                      <a:pt x="351" y="983"/>
                      <a:pt x="364" y="979"/>
                    </a:cubicBezTo>
                    <a:cubicBezTo>
                      <a:pt x="358" y="975"/>
                      <a:pt x="343" y="983"/>
                      <a:pt x="336" y="980"/>
                    </a:cubicBezTo>
                    <a:close/>
                    <a:moveTo>
                      <a:pt x="196" y="978"/>
                    </a:moveTo>
                    <a:cubicBezTo>
                      <a:pt x="197" y="982"/>
                      <a:pt x="204" y="980"/>
                      <a:pt x="207" y="979"/>
                    </a:cubicBezTo>
                    <a:cubicBezTo>
                      <a:pt x="204" y="979"/>
                      <a:pt x="200" y="979"/>
                      <a:pt x="196" y="978"/>
                    </a:cubicBezTo>
                    <a:close/>
                    <a:moveTo>
                      <a:pt x="168" y="981"/>
                    </a:moveTo>
                    <a:cubicBezTo>
                      <a:pt x="173" y="981"/>
                      <a:pt x="182" y="983"/>
                      <a:pt x="192" y="982"/>
                    </a:cubicBezTo>
                    <a:cubicBezTo>
                      <a:pt x="190" y="982"/>
                      <a:pt x="190" y="981"/>
                      <a:pt x="189" y="981"/>
                    </a:cubicBezTo>
                    <a:cubicBezTo>
                      <a:pt x="190" y="979"/>
                      <a:pt x="191" y="982"/>
                      <a:pt x="192" y="981"/>
                    </a:cubicBezTo>
                    <a:cubicBezTo>
                      <a:pt x="185" y="978"/>
                      <a:pt x="175" y="979"/>
                      <a:pt x="168" y="981"/>
                    </a:cubicBezTo>
                    <a:close/>
                    <a:moveTo>
                      <a:pt x="107" y="982"/>
                    </a:moveTo>
                    <a:cubicBezTo>
                      <a:pt x="110" y="982"/>
                      <a:pt x="112" y="982"/>
                      <a:pt x="114" y="981"/>
                    </a:cubicBezTo>
                    <a:cubicBezTo>
                      <a:pt x="111" y="980"/>
                      <a:pt x="108" y="980"/>
                      <a:pt x="107" y="982"/>
                    </a:cubicBezTo>
                    <a:close/>
                    <a:moveTo>
                      <a:pt x="126" y="981"/>
                    </a:moveTo>
                    <a:cubicBezTo>
                      <a:pt x="112" y="984"/>
                      <a:pt x="89" y="987"/>
                      <a:pt x="71" y="990"/>
                    </a:cubicBezTo>
                    <a:cubicBezTo>
                      <a:pt x="64" y="991"/>
                      <a:pt x="56" y="990"/>
                      <a:pt x="52" y="993"/>
                    </a:cubicBezTo>
                    <a:cubicBezTo>
                      <a:pt x="65" y="993"/>
                      <a:pt x="83" y="990"/>
                      <a:pt x="100" y="989"/>
                    </a:cubicBezTo>
                    <a:cubicBezTo>
                      <a:pt x="106" y="988"/>
                      <a:pt x="111" y="990"/>
                      <a:pt x="115" y="989"/>
                    </a:cubicBezTo>
                    <a:cubicBezTo>
                      <a:pt x="118" y="989"/>
                      <a:pt x="121" y="986"/>
                      <a:pt x="125" y="985"/>
                    </a:cubicBezTo>
                    <a:cubicBezTo>
                      <a:pt x="129" y="984"/>
                      <a:pt x="133" y="985"/>
                      <a:pt x="135" y="982"/>
                    </a:cubicBezTo>
                    <a:cubicBezTo>
                      <a:pt x="131" y="981"/>
                      <a:pt x="129" y="982"/>
                      <a:pt x="126" y="981"/>
                    </a:cubicBezTo>
                    <a:close/>
                    <a:moveTo>
                      <a:pt x="218" y="981"/>
                    </a:moveTo>
                    <a:cubicBezTo>
                      <a:pt x="218" y="983"/>
                      <a:pt x="221" y="984"/>
                      <a:pt x="222" y="985"/>
                    </a:cubicBezTo>
                    <a:cubicBezTo>
                      <a:pt x="218" y="985"/>
                      <a:pt x="215" y="981"/>
                      <a:pt x="210" y="981"/>
                    </a:cubicBezTo>
                    <a:cubicBezTo>
                      <a:pt x="207" y="982"/>
                      <a:pt x="203" y="983"/>
                      <a:pt x="199" y="983"/>
                    </a:cubicBezTo>
                    <a:cubicBezTo>
                      <a:pt x="203" y="987"/>
                      <a:pt x="212" y="985"/>
                      <a:pt x="219" y="986"/>
                    </a:cubicBezTo>
                    <a:cubicBezTo>
                      <a:pt x="223" y="987"/>
                      <a:pt x="226" y="990"/>
                      <a:pt x="229" y="990"/>
                    </a:cubicBezTo>
                    <a:cubicBezTo>
                      <a:pt x="230" y="987"/>
                      <a:pt x="223" y="985"/>
                      <a:pt x="227" y="984"/>
                    </a:cubicBezTo>
                    <a:cubicBezTo>
                      <a:pt x="224" y="983"/>
                      <a:pt x="222" y="981"/>
                      <a:pt x="218" y="981"/>
                    </a:cubicBezTo>
                    <a:close/>
                    <a:moveTo>
                      <a:pt x="85" y="985"/>
                    </a:moveTo>
                    <a:cubicBezTo>
                      <a:pt x="88" y="985"/>
                      <a:pt x="90" y="985"/>
                      <a:pt x="93" y="984"/>
                    </a:cubicBezTo>
                    <a:cubicBezTo>
                      <a:pt x="91" y="982"/>
                      <a:pt x="87" y="985"/>
                      <a:pt x="85" y="985"/>
                    </a:cubicBezTo>
                    <a:close/>
                    <a:moveTo>
                      <a:pt x="300" y="988"/>
                    </a:moveTo>
                    <a:cubicBezTo>
                      <a:pt x="306" y="990"/>
                      <a:pt x="313" y="986"/>
                      <a:pt x="318" y="984"/>
                    </a:cubicBezTo>
                    <a:cubicBezTo>
                      <a:pt x="312" y="985"/>
                      <a:pt x="304" y="985"/>
                      <a:pt x="300" y="988"/>
                    </a:cubicBezTo>
                    <a:close/>
                    <a:moveTo>
                      <a:pt x="399" y="987"/>
                    </a:moveTo>
                    <a:cubicBezTo>
                      <a:pt x="394" y="984"/>
                      <a:pt x="390" y="984"/>
                      <a:pt x="384" y="984"/>
                    </a:cubicBezTo>
                    <a:cubicBezTo>
                      <a:pt x="386" y="987"/>
                      <a:pt x="395" y="987"/>
                      <a:pt x="399" y="987"/>
                    </a:cubicBezTo>
                    <a:close/>
                    <a:moveTo>
                      <a:pt x="56" y="988"/>
                    </a:moveTo>
                    <a:cubicBezTo>
                      <a:pt x="57" y="988"/>
                      <a:pt x="59" y="988"/>
                      <a:pt x="60" y="987"/>
                    </a:cubicBezTo>
                    <a:cubicBezTo>
                      <a:pt x="58" y="987"/>
                      <a:pt x="56" y="986"/>
                      <a:pt x="56" y="988"/>
                    </a:cubicBezTo>
                    <a:close/>
                    <a:moveTo>
                      <a:pt x="239" y="992"/>
                    </a:moveTo>
                    <a:cubicBezTo>
                      <a:pt x="244" y="994"/>
                      <a:pt x="252" y="993"/>
                      <a:pt x="257" y="990"/>
                    </a:cubicBezTo>
                    <a:cubicBezTo>
                      <a:pt x="250" y="989"/>
                      <a:pt x="244" y="989"/>
                      <a:pt x="239" y="992"/>
                    </a:cubicBezTo>
                    <a:close/>
                    <a:moveTo>
                      <a:pt x="235" y="990"/>
                    </a:moveTo>
                    <a:cubicBezTo>
                      <a:pt x="232" y="990"/>
                      <a:pt x="232" y="991"/>
                      <a:pt x="230" y="990"/>
                    </a:cubicBezTo>
                    <a:cubicBezTo>
                      <a:pt x="230" y="993"/>
                      <a:pt x="234" y="991"/>
                      <a:pt x="235" y="990"/>
                    </a:cubicBezTo>
                    <a:close/>
                    <a:moveTo>
                      <a:pt x="78" y="993"/>
                    </a:moveTo>
                    <a:cubicBezTo>
                      <a:pt x="78" y="994"/>
                      <a:pt x="80" y="993"/>
                      <a:pt x="81" y="994"/>
                    </a:cubicBezTo>
                    <a:cubicBezTo>
                      <a:pt x="81" y="992"/>
                      <a:pt x="79" y="992"/>
                      <a:pt x="78" y="9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8" name="Freeform 160"/>
              <p:cNvSpPr/>
              <p:nvPr/>
            </p:nvSpPr>
            <p:spPr bwMode="auto">
              <a:xfrm>
                <a:off x="4417" y="1526"/>
                <a:ext cx="5" cy="10"/>
              </a:xfrm>
              <a:custGeom>
                <a:gdLst>
                  <a:gd fmla="*/ 2 w 2" name="T0"/>
                  <a:gd fmla="*/ 0 h 4" name="T1"/>
                  <a:gd fmla="*/ 2 w 2" name="T2"/>
                  <a:gd fmla="*/ 4 h 4" name="T3"/>
                  <a:gd fmla="*/ 2 w 2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cubicBezTo>
                      <a:pt x="2" y="1"/>
                      <a:pt x="1" y="2"/>
                      <a:pt x="2" y="4"/>
                    </a:cubicBezTo>
                    <a:cubicBezTo>
                      <a:pt x="0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9" name="Freeform 161"/>
              <p:cNvSpPr/>
              <p:nvPr/>
            </p:nvSpPr>
            <p:spPr bwMode="auto">
              <a:xfrm>
                <a:off x="4368" y="1720"/>
                <a:ext cx="9" cy="14"/>
              </a:xfrm>
              <a:custGeom>
                <a:gdLst>
                  <a:gd fmla="*/ 2 w 4" name="T0"/>
                  <a:gd fmla="*/ 0 h 6" name="T1"/>
                  <a:gd fmla="*/ 1 w 4" name="T2"/>
                  <a:gd fmla="*/ 6 h 6" name="T3"/>
                  <a:gd fmla="*/ 2 w 4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4" y="2"/>
                      <a:pt x="1" y="4"/>
                      <a:pt x="1" y="6"/>
                    </a:cubicBezTo>
                    <a:cubicBezTo>
                      <a:pt x="0" y="5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0" name="Freeform 162"/>
              <p:cNvSpPr/>
              <p:nvPr/>
            </p:nvSpPr>
            <p:spPr bwMode="auto">
              <a:xfrm>
                <a:off x="4332" y="1850"/>
                <a:ext cx="47" cy="61"/>
              </a:xfrm>
              <a:custGeom>
                <a:gdLst>
                  <a:gd fmla="*/ 5 w 20" name="T0"/>
                  <a:gd fmla="*/ 19 h 26" name="T1"/>
                  <a:gd fmla="*/ 13 w 20" name="T2"/>
                  <a:gd fmla="*/ 7 h 26" name="T3"/>
                  <a:gd fmla="*/ 15 w 20" name="T4"/>
                  <a:gd fmla="*/ 6 h 26" name="T5"/>
                  <a:gd fmla="*/ 20 w 20" name="T6"/>
                  <a:gd fmla="*/ 1 h 26" name="T7"/>
                  <a:gd fmla="*/ 19 w 20" name="T8"/>
                  <a:gd fmla="*/ 4 h 26" name="T9"/>
                  <a:gd fmla="*/ 16 w 20" name="T10"/>
                  <a:gd fmla="*/ 7 h 26" name="T11"/>
                  <a:gd fmla="*/ 14 w 20" name="T12"/>
                  <a:gd fmla="*/ 9 h 26" name="T13"/>
                  <a:gd fmla="*/ 11 w 20" name="T14"/>
                  <a:gd fmla="*/ 16 h 26" name="T15"/>
                  <a:gd fmla="*/ 2 w 20" name="T16"/>
                  <a:gd fmla="*/ 26 h 26" name="T17"/>
                  <a:gd fmla="*/ 5 w 20" name="T18"/>
                  <a:gd fmla="*/ 19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20">
                    <a:moveTo>
                      <a:pt x="5" y="19"/>
                    </a:moveTo>
                    <a:cubicBezTo>
                      <a:pt x="10" y="17"/>
                      <a:pt x="11" y="10"/>
                      <a:pt x="13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4"/>
                      <a:pt x="16" y="0"/>
                      <a:pt x="20" y="1"/>
                    </a:cubicBezTo>
                    <a:cubicBezTo>
                      <a:pt x="20" y="3"/>
                      <a:pt x="18" y="3"/>
                      <a:pt x="19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6" y="8"/>
                      <a:pt x="15" y="9"/>
                      <a:pt x="14" y="9"/>
                    </a:cubicBezTo>
                    <a:cubicBezTo>
                      <a:pt x="16" y="11"/>
                      <a:pt x="9" y="14"/>
                      <a:pt x="11" y="16"/>
                    </a:cubicBezTo>
                    <a:cubicBezTo>
                      <a:pt x="7" y="19"/>
                      <a:pt x="5" y="23"/>
                      <a:pt x="2" y="26"/>
                    </a:cubicBezTo>
                    <a:cubicBezTo>
                      <a:pt x="0" y="24"/>
                      <a:pt x="5" y="22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1" name="Freeform 163"/>
              <p:cNvSpPr/>
              <p:nvPr/>
            </p:nvSpPr>
            <p:spPr bwMode="auto">
              <a:xfrm>
                <a:off x="4271" y="1880"/>
                <a:ext cx="12" cy="29"/>
              </a:xfrm>
              <a:custGeom>
                <a:gdLst>
                  <a:gd fmla="*/ 5 w 5" name="T0"/>
                  <a:gd fmla="*/ 0 h 12" name="T1"/>
                  <a:gd fmla="*/ 2 w 5" name="T2"/>
                  <a:gd fmla="*/ 9 h 12" name="T3"/>
                  <a:gd fmla="*/ 0 w 5" name="T4"/>
                  <a:gd fmla="*/ 12 h 12" name="T5"/>
                  <a:gd fmla="*/ 5 w 5" name="T6"/>
                  <a:gd fmla="*/ 0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5">
                    <a:moveTo>
                      <a:pt x="5" y="0"/>
                    </a:moveTo>
                    <a:cubicBezTo>
                      <a:pt x="5" y="3"/>
                      <a:pt x="2" y="6"/>
                      <a:pt x="2" y="9"/>
                    </a:cubicBezTo>
                    <a:cubicBezTo>
                      <a:pt x="2" y="10"/>
                      <a:pt x="0" y="10"/>
                      <a:pt x="0" y="12"/>
                    </a:cubicBezTo>
                    <a:cubicBezTo>
                      <a:pt x="1" y="9"/>
                      <a:pt x="2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2" name="Freeform 164"/>
              <p:cNvSpPr/>
              <p:nvPr/>
            </p:nvSpPr>
            <p:spPr bwMode="auto">
              <a:xfrm>
                <a:off x="4254" y="1909"/>
                <a:ext cx="26" cy="40"/>
              </a:xfrm>
              <a:custGeom>
                <a:gdLst>
                  <a:gd fmla="*/ 8 w 11" name="T0"/>
                  <a:gd fmla="*/ 0 h 17" name="T1"/>
                  <a:gd fmla="*/ 9 w 11" name="T2"/>
                  <a:gd fmla="*/ 1 h 17" name="T3"/>
                  <a:gd fmla="*/ 11 w 11" name="T4"/>
                  <a:gd fmla="*/ 0 h 17" name="T5"/>
                  <a:gd fmla="*/ 8 w 11" name="T6"/>
                  <a:gd fmla="*/ 8 h 17" name="T7"/>
                  <a:gd fmla="*/ 1 w 11" name="T8"/>
                  <a:gd fmla="*/ 17 h 17" name="T9"/>
                  <a:gd fmla="*/ 3 w 11" name="T10"/>
                  <a:gd fmla="*/ 11 h 17" name="T11"/>
                  <a:gd fmla="*/ 6 w 11" name="T12"/>
                  <a:gd fmla="*/ 4 h 17" name="T13"/>
                  <a:gd fmla="*/ 5 w 11" name="T14"/>
                  <a:gd fmla="*/ 2 h 17" name="T15"/>
                  <a:gd fmla="*/ 6 w 11" name="T16"/>
                  <a:gd fmla="*/ 3 h 17" name="T17"/>
                  <a:gd fmla="*/ 8 w 11" name="T18"/>
                  <a:gd fmla="*/ 0 h 1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" w="11">
                    <a:moveTo>
                      <a:pt x="8" y="0"/>
                    </a:moveTo>
                    <a:cubicBezTo>
                      <a:pt x="9" y="0"/>
                      <a:pt x="8" y="1"/>
                      <a:pt x="9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2"/>
                      <a:pt x="8" y="5"/>
                      <a:pt x="8" y="8"/>
                    </a:cubicBezTo>
                    <a:cubicBezTo>
                      <a:pt x="4" y="9"/>
                      <a:pt x="4" y="15"/>
                      <a:pt x="1" y="17"/>
                    </a:cubicBezTo>
                    <a:cubicBezTo>
                      <a:pt x="0" y="15"/>
                      <a:pt x="3" y="14"/>
                      <a:pt x="3" y="11"/>
                    </a:cubicBezTo>
                    <a:cubicBezTo>
                      <a:pt x="2" y="9"/>
                      <a:pt x="4" y="5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8" y="2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3" name="Freeform 165"/>
              <p:cNvSpPr/>
              <p:nvPr/>
            </p:nvSpPr>
            <p:spPr bwMode="auto">
              <a:xfrm>
                <a:off x="4205" y="1909"/>
                <a:ext cx="94" cy="120"/>
              </a:xfrm>
              <a:custGeom>
                <a:gdLst>
                  <a:gd fmla="*/ 40 w 40" name="T0"/>
                  <a:gd fmla="*/ 0 h 51" name="T1"/>
                  <a:gd fmla="*/ 30 w 40" name="T2"/>
                  <a:gd fmla="*/ 14 h 51" name="T3"/>
                  <a:gd fmla="*/ 9 w 40" name="T4"/>
                  <a:gd fmla="*/ 44 h 51" name="T5"/>
                  <a:gd fmla="*/ 9 w 40" name="T6"/>
                  <a:gd fmla="*/ 42 h 51" name="T7"/>
                  <a:gd fmla="*/ 2 w 40" name="T8"/>
                  <a:gd fmla="*/ 51 h 51" name="T9"/>
                  <a:gd fmla="*/ 2 w 40" name="T10"/>
                  <a:gd fmla="*/ 47 h 51" name="T11"/>
                  <a:gd fmla="*/ 3 w 40" name="T12"/>
                  <a:gd fmla="*/ 47 h 51" name="T13"/>
                  <a:gd fmla="*/ 5 w 40" name="T14"/>
                  <a:gd fmla="*/ 44 h 51" name="T15"/>
                  <a:gd fmla="*/ 20 w 40" name="T16"/>
                  <a:gd fmla="*/ 20 h 51" name="T17"/>
                  <a:gd fmla="*/ 14 w 40" name="T18"/>
                  <a:gd fmla="*/ 30 h 51" name="T19"/>
                  <a:gd fmla="*/ 6 w 40" name="T20"/>
                  <a:gd fmla="*/ 44 h 51" name="T21"/>
                  <a:gd fmla="*/ 11 w 40" name="T22"/>
                  <a:gd fmla="*/ 40 h 51" name="T23"/>
                  <a:gd fmla="*/ 11 w 40" name="T24"/>
                  <a:gd fmla="*/ 39 h 51" name="T25"/>
                  <a:gd fmla="*/ 19 w 40" name="T26"/>
                  <a:gd fmla="*/ 29 h 51" name="T27"/>
                  <a:gd fmla="*/ 28 w 40" name="T28"/>
                  <a:gd fmla="*/ 14 h 51" name="T29"/>
                  <a:gd fmla="*/ 26 w 40" name="T30"/>
                  <a:gd fmla="*/ 18 h 51" name="T31"/>
                  <a:gd fmla="*/ 40 w 40" name="T32"/>
                  <a:gd fmla="*/ 0 h 5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1" w="40">
                    <a:moveTo>
                      <a:pt x="40" y="0"/>
                    </a:moveTo>
                    <a:cubicBezTo>
                      <a:pt x="37" y="5"/>
                      <a:pt x="34" y="10"/>
                      <a:pt x="30" y="14"/>
                    </a:cubicBezTo>
                    <a:cubicBezTo>
                      <a:pt x="24" y="25"/>
                      <a:pt x="16" y="34"/>
                      <a:pt x="9" y="44"/>
                    </a:cubicBezTo>
                    <a:cubicBezTo>
                      <a:pt x="9" y="43"/>
                      <a:pt x="9" y="43"/>
                      <a:pt x="9" y="42"/>
                    </a:cubicBezTo>
                    <a:cubicBezTo>
                      <a:pt x="8" y="45"/>
                      <a:pt x="5" y="50"/>
                      <a:pt x="2" y="51"/>
                    </a:cubicBezTo>
                    <a:cubicBezTo>
                      <a:pt x="0" y="50"/>
                      <a:pt x="3" y="48"/>
                      <a:pt x="2" y="47"/>
                    </a:cubicBezTo>
                    <a:cubicBezTo>
                      <a:pt x="2" y="47"/>
                      <a:pt x="3" y="47"/>
                      <a:pt x="3" y="47"/>
                    </a:cubicBezTo>
                    <a:cubicBezTo>
                      <a:pt x="3" y="46"/>
                      <a:pt x="4" y="45"/>
                      <a:pt x="5" y="44"/>
                    </a:cubicBezTo>
                    <a:cubicBezTo>
                      <a:pt x="8" y="36"/>
                      <a:pt x="13" y="26"/>
                      <a:pt x="20" y="20"/>
                    </a:cubicBezTo>
                    <a:cubicBezTo>
                      <a:pt x="18" y="24"/>
                      <a:pt x="14" y="26"/>
                      <a:pt x="14" y="30"/>
                    </a:cubicBezTo>
                    <a:cubicBezTo>
                      <a:pt x="9" y="33"/>
                      <a:pt x="9" y="39"/>
                      <a:pt x="6" y="44"/>
                    </a:cubicBezTo>
                    <a:cubicBezTo>
                      <a:pt x="8" y="43"/>
                      <a:pt x="9" y="40"/>
                      <a:pt x="11" y="40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3" y="35"/>
                      <a:pt x="16" y="32"/>
                      <a:pt x="19" y="29"/>
                    </a:cubicBezTo>
                    <a:cubicBezTo>
                      <a:pt x="22" y="24"/>
                      <a:pt x="24" y="18"/>
                      <a:pt x="28" y="14"/>
                    </a:cubicBezTo>
                    <a:cubicBezTo>
                      <a:pt x="27" y="16"/>
                      <a:pt x="27" y="17"/>
                      <a:pt x="26" y="18"/>
                    </a:cubicBezTo>
                    <a:cubicBezTo>
                      <a:pt x="31" y="14"/>
                      <a:pt x="35" y="5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4" name="Freeform 166"/>
              <p:cNvSpPr/>
              <p:nvPr/>
            </p:nvSpPr>
            <p:spPr bwMode="auto">
              <a:xfrm>
                <a:off x="4313" y="1913"/>
                <a:ext cx="7" cy="8"/>
              </a:xfrm>
              <a:custGeom>
                <a:gdLst>
                  <a:gd fmla="*/ 3 w 3" name="T0"/>
                  <a:gd fmla="*/ 0 h 3" name="T1"/>
                  <a:gd fmla="*/ 1 w 3" name="T2"/>
                  <a:gd fmla="*/ 3 h 3" name="T3"/>
                  <a:gd fmla="*/ 3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5" name="Freeform 167"/>
              <p:cNvSpPr/>
              <p:nvPr/>
            </p:nvSpPr>
            <p:spPr bwMode="auto">
              <a:xfrm>
                <a:off x="4327" y="1916"/>
                <a:ext cx="29" cy="26"/>
              </a:xfrm>
              <a:custGeom>
                <a:gdLst>
                  <a:gd fmla="*/ 11 w 12" name="T0"/>
                  <a:gd fmla="*/ 0 h 11" name="T1"/>
                  <a:gd fmla="*/ 9 w 12" name="T2"/>
                  <a:gd fmla="*/ 3 h 11" name="T3"/>
                  <a:gd fmla="*/ 8 w 12" name="T4"/>
                  <a:gd fmla="*/ 2 h 11" name="T5"/>
                  <a:gd fmla="*/ 9 w 12" name="T6"/>
                  <a:gd fmla="*/ 3 h 11" name="T7"/>
                  <a:gd fmla="*/ 1 w 12" name="T8"/>
                  <a:gd fmla="*/ 11 h 11" name="T9"/>
                  <a:gd fmla="*/ 3 w 12" name="T10"/>
                  <a:gd fmla="*/ 10 h 11" name="T11"/>
                  <a:gd fmla="*/ 4 w 12" name="T12"/>
                  <a:gd fmla="*/ 7 h 11" name="T13"/>
                  <a:gd fmla="*/ 6 w 12" name="T14"/>
                  <a:gd fmla="*/ 4 h 11" name="T15"/>
                  <a:gd fmla="*/ 11 w 12" name="T16"/>
                  <a:gd fmla="*/ 0 h 1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" w="12">
                    <a:moveTo>
                      <a:pt x="11" y="0"/>
                    </a:moveTo>
                    <a:cubicBezTo>
                      <a:pt x="12" y="2"/>
                      <a:pt x="8" y="1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6" y="5"/>
                      <a:pt x="4" y="10"/>
                      <a:pt x="1" y="11"/>
                    </a:cubicBezTo>
                    <a:cubicBezTo>
                      <a:pt x="0" y="10"/>
                      <a:pt x="2" y="11"/>
                      <a:pt x="3" y="10"/>
                    </a:cubicBezTo>
                    <a:cubicBezTo>
                      <a:pt x="1" y="9"/>
                      <a:pt x="4" y="5"/>
                      <a:pt x="4" y="7"/>
                    </a:cubicBezTo>
                    <a:cubicBezTo>
                      <a:pt x="5" y="6"/>
                      <a:pt x="5" y="6"/>
                      <a:pt x="6" y="4"/>
                    </a:cubicBezTo>
                    <a:cubicBezTo>
                      <a:pt x="8" y="3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6" name="Freeform 168"/>
              <p:cNvSpPr/>
              <p:nvPr/>
            </p:nvSpPr>
            <p:spPr bwMode="auto">
              <a:xfrm>
                <a:off x="4301" y="1923"/>
                <a:ext cx="15" cy="12"/>
              </a:xfrm>
              <a:custGeom>
                <a:gdLst>
                  <a:gd fmla="*/ 6 w 6" name="T0"/>
                  <a:gd fmla="*/ 0 h 5" name="T1"/>
                  <a:gd fmla="*/ 4 w 6" name="T2"/>
                  <a:gd fmla="*/ 1 h 5" name="T3"/>
                  <a:gd fmla="*/ 5 w 6" name="T4"/>
                  <a:gd fmla="*/ 2 h 5" name="T5"/>
                  <a:gd fmla="*/ 0 w 6" name="T6"/>
                  <a:gd fmla="*/ 5 h 5" name="T7"/>
                  <a:gd fmla="*/ 6 w 6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6">
                    <a:moveTo>
                      <a:pt x="6" y="0"/>
                    </a:moveTo>
                    <a:cubicBezTo>
                      <a:pt x="6" y="1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2" y="2"/>
                      <a:pt x="3" y="5"/>
                      <a:pt x="0" y="5"/>
                    </a:cubicBezTo>
                    <a:cubicBezTo>
                      <a:pt x="2" y="3"/>
                      <a:pt x="3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7" name="Freeform 169"/>
              <p:cNvSpPr/>
              <p:nvPr/>
            </p:nvSpPr>
            <p:spPr bwMode="auto">
              <a:xfrm>
                <a:off x="4306" y="1970"/>
                <a:ext cx="12" cy="12"/>
              </a:xfrm>
              <a:custGeom>
                <a:gdLst>
                  <a:gd fmla="*/ 4 w 5" name="T0"/>
                  <a:gd fmla="*/ 0 h 5" name="T1"/>
                  <a:gd fmla="*/ 0 w 5" name="T2"/>
                  <a:gd fmla="*/ 5 h 5" name="T3"/>
                  <a:gd fmla="*/ 4 w 5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5">
                    <a:moveTo>
                      <a:pt x="4" y="0"/>
                    </a:moveTo>
                    <a:cubicBezTo>
                      <a:pt x="5" y="1"/>
                      <a:pt x="2" y="3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8" name="Freeform 170"/>
              <p:cNvSpPr/>
              <p:nvPr/>
            </p:nvSpPr>
            <p:spPr bwMode="auto">
              <a:xfrm>
                <a:off x="4224" y="1968"/>
                <a:ext cx="155" cy="160"/>
              </a:xfrm>
              <a:custGeom>
                <a:gdLst>
                  <a:gd fmla="*/ 66 w 66" name="T0"/>
                  <a:gd fmla="*/ 1 h 68" name="T1"/>
                  <a:gd fmla="*/ 60 w 66" name="T2"/>
                  <a:gd fmla="*/ 4 h 68" name="T3"/>
                  <a:gd fmla="*/ 48 w 66" name="T4"/>
                  <a:gd fmla="*/ 16 h 68" name="T5"/>
                  <a:gd fmla="*/ 32 w 66" name="T6"/>
                  <a:gd fmla="*/ 34 h 68" name="T7"/>
                  <a:gd fmla="*/ 26 w 66" name="T8"/>
                  <a:gd fmla="*/ 41 h 68" name="T9"/>
                  <a:gd fmla="*/ 20 w 66" name="T10"/>
                  <a:gd fmla="*/ 48 h 68" name="T11"/>
                  <a:gd fmla="*/ 10 w 66" name="T12"/>
                  <a:gd fmla="*/ 58 h 68" name="T13"/>
                  <a:gd fmla="*/ 0 w 66" name="T14"/>
                  <a:gd fmla="*/ 68 h 68" name="T15"/>
                  <a:gd fmla="*/ 2 w 66" name="T16"/>
                  <a:gd fmla="*/ 66 h 68" name="T17"/>
                  <a:gd fmla="*/ 37 w 66" name="T18"/>
                  <a:gd fmla="*/ 28 h 68" name="T19"/>
                  <a:gd fmla="*/ 62 w 66" name="T20"/>
                  <a:gd fmla="*/ 2 h 68" name="T21"/>
                  <a:gd fmla="*/ 66 w 66" name="T22"/>
                  <a:gd fmla="*/ 1 h 6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8" w="66">
                    <a:moveTo>
                      <a:pt x="66" y="1"/>
                    </a:moveTo>
                    <a:cubicBezTo>
                      <a:pt x="65" y="3"/>
                      <a:pt x="63" y="3"/>
                      <a:pt x="60" y="4"/>
                    </a:cubicBezTo>
                    <a:cubicBezTo>
                      <a:pt x="56" y="8"/>
                      <a:pt x="54" y="14"/>
                      <a:pt x="48" y="16"/>
                    </a:cubicBezTo>
                    <a:cubicBezTo>
                      <a:pt x="44" y="23"/>
                      <a:pt x="38" y="30"/>
                      <a:pt x="32" y="34"/>
                    </a:cubicBezTo>
                    <a:cubicBezTo>
                      <a:pt x="30" y="37"/>
                      <a:pt x="28" y="40"/>
                      <a:pt x="26" y="41"/>
                    </a:cubicBezTo>
                    <a:cubicBezTo>
                      <a:pt x="25" y="44"/>
                      <a:pt x="22" y="46"/>
                      <a:pt x="20" y="48"/>
                    </a:cubicBezTo>
                    <a:cubicBezTo>
                      <a:pt x="16" y="52"/>
                      <a:pt x="13" y="56"/>
                      <a:pt x="10" y="58"/>
                    </a:cubicBezTo>
                    <a:cubicBezTo>
                      <a:pt x="8" y="62"/>
                      <a:pt x="5" y="66"/>
                      <a:pt x="0" y="68"/>
                    </a:cubicBezTo>
                    <a:cubicBezTo>
                      <a:pt x="0" y="67"/>
                      <a:pt x="1" y="66"/>
                      <a:pt x="2" y="66"/>
                    </a:cubicBezTo>
                    <a:cubicBezTo>
                      <a:pt x="12" y="53"/>
                      <a:pt x="25" y="41"/>
                      <a:pt x="37" y="28"/>
                    </a:cubicBezTo>
                    <a:cubicBezTo>
                      <a:pt x="45" y="20"/>
                      <a:pt x="52" y="10"/>
                      <a:pt x="62" y="2"/>
                    </a:cubicBezTo>
                    <a:cubicBezTo>
                      <a:pt x="63" y="5"/>
                      <a:pt x="64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9" name="Freeform 171"/>
              <p:cNvSpPr/>
              <p:nvPr/>
            </p:nvSpPr>
            <p:spPr bwMode="auto">
              <a:xfrm>
                <a:off x="4280" y="1975"/>
                <a:ext cx="21" cy="21"/>
              </a:xfrm>
              <a:custGeom>
                <a:gdLst>
                  <a:gd fmla="*/ 7 w 9" name="T0"/>
                  <a:gd fmla="*/ 0 h 9" name="T1"/>
                  <a:gd fmla="*/ 5 w 9" name="T2"/>
                  <a:gd fmla="*/ 5 h 9" name="T3"/>
                  <a:gd fmla="*/ 0 w 9" name="T4"/>
                  <a:gd fmla="*/ 9 h 9" name="T5"/>
                  <a:gd fmla="*/ 7 w 9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9">
                    <a:moveTo>
                      <a:pt x="7" y="0"/>
                    </a:moveTo>
                    <a:cubicBezTo>
                      <a:pt x="9" y="1"/>
                      <a:pt x="3" y="3"/>
                      <a:pt x="5" y="5"/>
                    </a:cubicBezTo>
                    <a:cubicBezTo>
                      <a:pt x="3" y="5"/>
                      <a:pt x="3" y="9"/>
                      <a:pt x="0" y="9"/>
                    </a:cubicBezTo>
                    <a:cubicBezTo>
                      <a:pt x="1" y="5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0" name="Freeform 172"/>
              <p:cNvSpPr>
                <a:spLocks noEditPoints="1"/>
              </p:cNvSpPr>
              <p:nvPr/>
            </p:nvSpPr>
            <p:spPr bwMode="auto">
              <a:xfrm>
                <a:off x="4526" y="2006"/>
                <a:ext cx="21" cy="52"/>
              </a:xfrm>
              <a:custGeom>
                <a:gdLst>
                  <a:gd fmla="*/ 5 w 9" name="T0"/>
                  <a:gd fmla="*/ 11 h 22" name="T1"/>
                  <a:gd fmla="*/ 7 w 9" name="T2"/>
                  <a:gd fmla="*/ 10 h 22" name="T3"/>
                  <a:gd fmla="*/ 9 w 9" name="T4"/>
                  <a:gd fmla="*/ 18 h 22" name="T5"/>
                  <a:gd fmla="*/ 6 w 9" name="T6"/>
                  <a:gd fmla="*/ 11 h 22" name="T7"/>
                  <a:gd fmla="*/ 6 w 9" name="T8"/>
                  <a:gd fmla="*/ 20 h 22" name="T9"/>
                  <a:gd fmla="*/ 4 w 9" name="T10"/>
                  <a:gd fmla="*/ 22 h 22" name="T11"/>
                  <a:gd fmla="*/ 0 w 9" name="T12"/>
                  <a:gd fmla="*/ 2 h 22" name="T13"/>
                  <a:gd fmla="*/ 2 w 9" name="T14"/>
                  <a:gd fmla="*/ 0 h 22" name="T15"/>
                  <a:gd fmla="*/ 3 w 9" name="T16"/>
                  <a:gd fmla="*/ 0 h 22" name="T17"/>
                  <a:gd fmla="*/ 5 w 9" name="T18"/>
                  <a:gd fmla="*/ 3 h 22" name="T19"/>
                  <a:gd fmla="*/ 6 w 9" name="T20"/>
                  <a:gd fmla="*/ 7 h 22" name="T21"/>
                  <a:gd fmla="*/ 5 w 9" name="T22"/>
                  <a:gd fmla="*/ 11 h 22" name="T23"/>
                  <a:gd fmla="*/ 3 w 9" name="T24"/>
                  <a:gd fmla="*/ 7 h 22" name="T25"/>
                  <a:gd fmla="*/ 2 w 9" name="T26"/>
                  <a:gd fmla="*/ 2 h 22" name="T27"/>
                  <a:gd fmla="*/ 3 w 9" name="T28"/>
                  <a:gd fmla="*/ 7 h 2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2" w="9">
                    <a:moveTo>
                      <a:pt x="5" y="11"/>
                    </a:moveTo>
                    <a:cubicBezTo>
                      <a:pt x="6" y="11"/>
                      <a:pt x="6" y="10"/>
                      <a:pt x="7" y="10"/>
                    </a:cubicBezTo>
                    <a:cubicBezTo>
                      <a:pt x="8" y="12"/>
                      <a:pt x="8" y="14"/>
                      <a:pt x="9" y="18"/>
                    </a:cubicBezTo>
                    <a:cubicBezTo>
                      <a:pt x="5" y="17"/>
                      <a:pt x="7" y="13"/>
                      <a:pt x="6" y="11"/>
                    </a:cubicBezTo>
                    <a:cubicBezTo>
                      <a:pt x="5" y="13"/>
                      <a:pt x="6" y="17"/>
                      <a:pt x="6" y="20"/>
                    </a:cubicBezTo>
                    <a:cubicBezTo>
                      <a:pt x="5" y="19"/>
                      <a:pt x="4" y="21"/>
                      <a:pt x="4" y="22"/>
                    </a:cubicBezTo>
                    <a:cubicBezTo>
                      <a:pt x="1" y="17"/>
                      <a:pt x="2" y="9"/>
                      <a:pt x="0" y="2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2" y="1"/>
                      <a:pt x="4" y="2"/>
                      <a:pt x="3" y="0"/>
                    </a:cubicBezTo>
                    <a:cubicBezTo>
                      <a:pt x="4" y="0"/>
                      <a:pt x="4" y="2"/>
                      <a:pt x="5" y="3"/>
                    </a:cubicBezTo>
                    <a:cubicBezTo>
                      <a:pt x="6" y="1"/>
                      <a:pt x="4" y="6"/>
                      <a:pt x="6" y="7"/>
                    </a:cubicBezTo>
                    <a:cubicBezTo>
                      <a:pt x="6" y="9"/>
                      <a:pt x="5" y="8"/>
                      <a:pt x="5" y="11"/>
                    </a:cubicBezTo>
                    <a:close/>
                    <a:moveTo>
                      <a:pt x="3" y="7"/>
                    </a:moveTo>
                    <a:cubicBezTo>
                      <a:pt x="3" y="6"/>
                      <a:pt x="2" y="2"/>
                      <a:pt x="2" y="2"/>
                    </a:cubicBezTo>
                    <a:cubicBezTo>
                      <a:pt x="2" y="5"/>
                      <a:pt x="1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1" name="Freeform 173"/>
              <p:cNvSpPr/>
              <p:nvPr/>
            </p:nvSpPr>
            <p:spPr bwMode="auto">
              <a:xfrm>
                <a:off x="4261" y="2008"/>
                <a:ext cx="10" cy="9"/>
              </a:xfrm>
              <a:custGeom>
                <a:gdLst>
                  <a:gd fmla="*/ 3 w 4" name="T0"/>
                  <a:gd fmla="*/ 0 h 4" name="T1"/>
                  <a:gd fmla="*/ 3 w 4" name="T2"/>
                  <a:gd fmla="*/ 2 h 4" name="T3"/>
                  <a:gd fmla="*/ 0 w 4" name="T4"/>
                  <a:gd fmla="*/ 4 h 4" name="T5"/>
                  <a:gd fmla="*/ 3 w 4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3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1" y="2"/>
                      <a:pt x="1" y="4"/>
                      <a:pt x="0" y="4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2" name="Freeform 174"/>
              <p:cNvSpPr/>
              <p:nvPr/>
            </p:nvSpPr>
            <p:spPr bwMode="auto">
              <a:xfrm>
                <a:off x="4190" y="2046"/>
                <a:ext cx="166" cy="167"/>
              </a:xfrm>
              <a:custGeom>
                <a:gdLst>
                  <a:gd fmla="*/ 70 w 70" name="T0"/>
                  <a:gd fmla="*/ 0 h 71" name="T1"/>
                  <a:gd fmla="*/ 0 w 70" name="T2"/>
                  <a:gd fmla="*/ 71 h 71" name="T3"/>
                  <a:gd fmla="*/ 48 w 70" name="T4"/>
                  <a:gd fmla="*/ 21 h 71" name="T5"/>
                  <a:gd fmla="*/ 70 w 70" name="T6"/>
                  <a:gd fmla="*/ 0 h 7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1" w="70">
                    <a:moveTo>
                      <a:pt x="70" y="0"/>
                    </a:moveTo>
                    <a:cubicBezTo>
                      <a:pt x="46" y="23"/>
                      <a:pt x="24" y="48"/>
                      <a:pt x="0" y="71"/>
                    </a:cubicBezTo>
                    <a:cubicBezTo>
                      <a:pt x="16" y="55"/>
                      <a:pt x="31" y="36"/>
                      <a:pt x="48" y="21"/>
                    </a:cubicBezTo>
                    <a:cubicBezTo>
                      <a:pt x="54" y="12"/>
                      <a:pt x="61" y="6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3" name="Freeform 175"/>
              <p:cNvSpPr/>
              <p:nvPr/>
            </p:nvSpPr>
            <p:spPr bwMode="auto">
              <a:xfrm>
                <a:off x="4174" y="2048"/>
                <a:ext cx="61" cy="69"/>
              </a:xfrm>
              <a:custGeom>
                <a:gdLst>
                  <a:gd fmla="*/ 26 w 26" name="T0"/>
                  <a:gd fmla="*/ 0 h 29" name="T1"/>
                  <a:gd fmla="*/ 3 w 26" name="T2"/>
                  <a:gd fmla="*/ 29 h 29" name="T3"/>
                  <a:gd fmla="*/ 0 w 26" name="T4"/>
                  <a:gd fmla="*/ 27 h 29" name="T5"/>
                  <a:gd fmla="*/ 5 w 26" name="T6"/>
                  <a:gd fmla="*/ 11 h 29" name="T7"/>
                  <a:gd fmla="*/ 3 w 26" name="T8"/>
                  <a:gd fmla="*/ 22 h 29" name="T9"/>
                  <a:gd fmla="*/ 16 w 26" name="T10"/>
                  <a:gd fmla="*/ 8 h 29" name="T11"/>
                  <a:gd fmla="*/ 15 w 26" name="T12"/>
                  <a:gd fmla="*/ 10 h 29" name="T13"/>
                  <a:gd fmla="*/ 16 w 26" name="T14"/>
                  <a:gd fmla="*/ 11 h 29" name="T15"/>
                  <a:gd fmla="*/ 26 w 26" name="T16"/>
                  <a:gd fmla="*/ 0 h 2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26">
                    <a:moveTo>
                      <a:pt x="26" y="0"/>
                    </a:moveTo>
                    <a:cubicBezTo>
                      <a:pt x="19" y="10"/>
                      <a:pt x="10" y="17"/>
                      <a:pt x="3" y="29"/>
                    </a:cubicBezTo>
                    <a:cubicBezTo>
                      <a:pt x="2" y="28"/>
                      <a:pt x="1" y="28"/>
                      <a:pt x="0" y="27"/>
                    </a:cubicBezTo>
                    <a:cubicBezTo>
                      <a:pt x="1" y="21"/>
                      <a:pt x="2" y="15"/>
                      <a:pt x="5" y="11"/>
                    </a:cubicBezTo>
                    <a:cubicBezTo>
                      <a:pt x="6" y="15"/>
                      <a:pt x="3" y="18"/>
                      <a:pt x="3" y="22"/>
                    </a:cubicBezTo>
                    <a:cubicBezTo>
                      <a:pt x="8" y="19"/>
                      <a:pt x="10" y="11"/>
                      <a:pt x="16" y="8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5" y="11"/>
                      <a:pt x="16" y="10"/>
                      <a:pt x="16" y="11"/>
                    </a:cubicBezTo>
                    <a:cubicBezTo>
                      <a:pt x="18" y="6"/>
                      <a:pt x="22" y="3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4" name="Freeform 176"/>
              <p:cNvSpPr/>
              <p:nvPr/>
            </p:nvSpPr>
            <p:spPr bwMode="auto">
              <a:xfrm>
                <a:off x="4531" y="2074"/>
                <a:ext cx="11" cy="28"/>
              </a:xfrm>
              <a:custGeom>
                <a:gdLst>
                  <a:gd fmla="*/ 3 w 5" name="T0"/>
                  <a:gd fmla="*/ 12 h 12" name="T1"/>
                  <a:gd fmla="*/ 3 w 5" name="T2"/>
                  <a:gd fmla="*/ 8 h 12" name="T3"/>
                  <a:gd fmla="*/ 4 w 5" name="T4"/>
                  <a:gd fmla="*/ 0 h 12" name="T5"/>
                  <a:gd fmla="*/ 5 w 5" name="T6"/>
                  <a:gd fmla="*/ 8 h 12" name="T7"/>
                  <a:gd fmla="*/ 3 w 5" name="T8"/>
                  <a:gd fmla="*/ 1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5">
                    <a:moveTo>
                      <a:pt x="3" y="12"/>
                    </a:moveTo>
                    <a:cubicBezTo>
                      <a:pt x="1" y="11"/>
                      <a:pt x="3" y="9"/>
                      <a:pt x="3" y="8"/>
                    </a:cubicBezTo>
                    <a:cubicBezTo>
                      <a:pt x="4" y="4"/>
                      <a:pt x="0" y="0"/>
                      <a:pt x="4" y="0"/>
                    </a:cubicBezTo>
                    <a:cubicBezTo>
                      <a:pt x="5" y="2"/>
                      <a:pt x="4" y="7"/>
                      <a:pt x="5" y="8"/>
                    </a:cubicBezTo>
                    <a:cubicBezTo>
                      <a:pt x="4" y="8"/>
                      <a:pt x="3" y="11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5" name="Freeform 177"/>
              <p:cNvSpPr/>
              <p:nvPr/>
            </p:nvSpPr>
            <p:spPr bwMode="auto">
              <a:xfrm>
                <a:off x="4143" y="2128"/>
                <a:ext cx="83" cy="85"/>
              </a:xfrm>
              <a:custGeom>
                <a:gdLst>
                  <a:gd fmla="*/ 35 w 35" name="T0"/>
                  <a:gd fmla="*/ 0 h 36" name="T1"/>
                  <a:gd fmla="*/ 27 w 35" name="T2"/>
                  <a:gd fmla="*/ 10 h 36" name="T3"/>
                  <a:gd fmla="*/ 0 w 35" name="T4"/>
                  <a:gd fmla="*/ 36 h 36" name="T5"/>
                  <a:gd fmla="*/ 35 w 35" name="T6"/>
                  <a:gd fmla="*/ 0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35">
                    <a:moveTo>
                      <a:pt x="35" y="0"/>
                    </a:moveTo>
                    <a:cubicBezTo>
                      <a:pt x="33" y="4"/>
                      <a:pt x="29" y="6"/>
                      <a:pt x="27" y="10"/>
                    </a:cubicBezTo>
                    <a:cubicBezTo>
                      <a:pt x="17" y="18"/>
                      <a:pt x="10" y="29"/>
                      <a:pt x="0" y="36"/>
                    </a:cubicBezTo>
                    <a:cubicBezTo>
                      <a:pt x="11" y="24"/>
                      <a:pt x="23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6" name="Freeform 178"/>
              <p:cNvSpPr/>
              <p:nvPr/>
            </p:nvSpPr>
            <p:spPr bwMode="auto">
              <a:xfrm>
                <a:off x="4330" y="2166"/>
                <a:ext cx="45" cy="52"/>
              </a:xfrm>
              <a:custGeom>
                <a:gdLst>
                  <a:gd fmla="*/ 0 w 19" name="T0"/>
                  <a:gd fmla="*/ 22 h 22" name="T1"/>
                  <a:gd fmla="*/ 17 w 19" name="T2"/>
                  <a:gd fmla="*/ 0 h 22" name="T3"/>
                  <a:gd fmla="*/ 19 w 19" name="T4"/>
                  <a:gd fmla="*/ 0 h 22" name="T5"/>
                  <a:gd fmla="*/ 19 w 19" name="T6"/>
                  <a:gd fmla="*/ 2 h 22" name="T7"/>
                  <a:gd fmla="*/ 19 w 19" name="T8"/>
                  <a:gd fmla="*/ 2 h 22" name="T9"/>
                  <a:gd fmla="*/ 0 w 19" name="T10"/>
                  <a:gd fmla="*/ 22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19">
                    <a:moveTo>
                      <a:pt x="0" y="22"/>
                    </a:moveTo>
                    <a:cubicBezTo>
                      <a:pt x="5" y="14"/>
                      <a:pt x="11" y="7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9" y="1"/>
                      <a:pt x="18" y="1"/>
                      <a:pt x="19" y="2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3" y="9"/>
                      <a:pt x="7" y="1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7" name="Freeform 179"/>
              <p:cNvSpPr/>
              <p:nvPr/>
            </p:nvSpPr>
            <p:spPr bwMode="auto">
              <a:xfrm>
                <a:off x="4157" y="2216"/>
                <a:ext cx="33" cy="33"/>
              </a:xfrm>
              <a:custGeom>
                <a:gdLst>
                  <a:gd fmla="*/ 13 w 14" name="T0"/>
                  <a:gd fmla="*/ 0 h 14" name="T1"/>
                  <a:gd fmla="*/ 10 w 14" name="T2"/>
                  <a:gd fmla="*/ 4 h 14" name="T3"/>
                  <a:gd fmla="*/ 5 w 14" name="T4"/>
                  <a:gd fmla="*/ 9 h 14" name="T5"/>
                  <a:gd fmla="*/ 5 w 14" name="T6"/>
                  <a:gd fmla="*/ 11 h 14" name="T7"/>
                  <a:gd fmla="*/ 0 w 14" name="T8"/>
                  <a:gd fmla="*/ 14 h 14" name="T9"/>
                  <a:gd fmla="*/ 13 w 14" name="T10"/>
                  <a:gd fmla="*/ 0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14">
                    <a:moveTo>
                      <a:pt x="13" y="0"/>
                    </a:moveTo>
                    <a:cubicBezTo>
                      <a:pt x="14" y="0"/>
                      <a:pt x="12" y="3"/>
                      <a:pt x="10" y="4"/>
                    </a:cubicBezTo>
                    <a:cubicBezTo>
                      <a:pt x="9" y="6"/>
                      <a:pt x="8" y="8"/>
                      <a:pt x="5" y="9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2" y="11"/>
                      <a:pt x="3" y="14"/>
                      <a:pt x="0" y="14"/>
                    </a:cubicBezTo>
                    <a:cubicBezTo>
                      <a:pt x="4" y="9"/>
                      <a:pt x="9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8" name="Freeform 180"/>
              <p:cNvSpPr/>
              <p:nvPr/>
            </p:nvSpPr>
            <p:spPr bwMode="auto">
              <a:xfrm>
                <a:off x="4143" y="2251"/>
                <a:ext cx="12" cy="12"/>
              </a:xfrm>
              <a:custGeom>
                <a:gdLst>
                  <a:gd fmla="*/ 5 w 5" name="T0"/>
                  <a:gd fmla="*/ 0 h 5" name="T1"/>
                  <a:gd fmla="*/ 0 w 5" name="T2"/>
                  <a:gd fmla="*/ 5 h 5" name="T3"/>
                  <a:gd fmla="*/ 5 w 5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5">
                    <a:moveTo>
                      <a:pt x="5" y="0"/>
                    </a:moveTo>
                    <a:cubicBezTo>
                      <a:pt x="4" y="2"/>
                      <a:pt x="2" y="4"/>
                      <a:pt x="0" y="5"/>
                    </a:cubicBezTo>
                    <a:cubicBezTo>
                      <a:pt x="2" y="3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9" name="Freeform 181"/>
              <p:cNvSpPr/>
              <p:nvPr/>
            </p:nvSpPr>
            <p:spPr bwMode="auto">
              <a:xfrm>
                <a:off x="4127" y="2265"/>
                <a:ext cx="16" cy="17"/>
              </a:xfrm>
              <a:custGeom>
                <a:gdLst>
                  <a:gd fmla="*/ 7 w 7" name="T0"/>
                  <a:gd fmla="*/ 0 h 7" name="T1"/>
                  <a:gd fmla="*/ 0 w 7" name="T2"/>
                  <a:gd fmla="*/ 7 h 7" name="T3"/>
                  <a:gd fmla="*/ 0 w 7" name="T4"/>
                  <a:gd fmla="*/ 6 h 7" name="T5"/>
                  <a:gd fmla="*/ 2 w 7" name="T6"/>
                  <a:gd fmla="*/ 3 h 7" name="T7"/>
                  <a:gd fmla="*/ 7 w 7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7">
                    <a:moveTo>
                      <a:pt x="7" y="0"/>
                    </a:moveTo>
                    <a:cubicBezTo>
                      <a:pt x="5" y="2"/>
                      <a:pt x="4" y="5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4"/>
                      <a:pt x="2" y="5"/>
                      <a:pt x="2" y="3"/>
                    </a:cubicBezTo>
                    <a:cubicBezTo>
                      <a:pt x="5" y="3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0" name="Freeform 182"/>
              <p:cNvSpPr/>
              <p:nvPr/>
            </p:nvSpPr>
            <p:spPr bwMode="auto">
              <a:xfrm>
                <a:off x="4722" y="2360"/>
                <a:ext cx="5" cy="7"/>
              </a:xfrm>
              <a:custGeom>
                <a:gdLst>
                  <a:gd fmla="*/ 2 w 2" name="T0"/>
                  <a:gd fmla="*/ 2 h 3" name="T1"/>
                  <a:gd fmla="*/ 1 w 2" name="T2"/>
                  <a:gd fmla="*/ 3 h 3" name="T3"/>
                  <a:gd fmla="*/ 1 w 2" name="T4"/>
                  <a:gd fmla="*/ 0 h 3" name="T5"/>
                  <a:gd fmla="*/ 2 w 2" name="T6"/>
                  <a:gd fmla="*/ 2 h 3" name="T7"/>
                  <a:gd fmla="*/ 2 w 2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2"/>
                    </a:moveTo>
                    <a:cubicBezTo>
                      <a:pt x="1" y="2"/>
                      <a:pt x="2" y="3"/>
                      <a:pt x="1" y="3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2" y="0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1" name="Freeform 183"/>
              <p:cNvSpPr/>
              <p:nvPr/>
            </p:nvSpPr>
            <p:spPr bwMode="auto">
              <a:xfrm>
                <a:off x="4368" y="2485"/>
                <a:ext cx="7" cy="9"/>
              </a:xfrm>
              <a:custGeom>
                <a:gdLst>
                  <a:gd fmla="*/ 1 w 3" name="T0"/>
                  <a:gd fmla="*/ 0 h 4" name="T1"/>
                  <a:gd fmla="*/ 2 w 3" name="T2"/>
                  <a:gd fmla="*/ 3 h 4" name="T3"/>
                  <a:gd fmla="*/ 1 w 3" name="T4"/>
                  <a:gd fmla="*/ 4 h 4" name="T5"/>
                  <a:gd fmla="*/ 1 w 3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2" name="Freeform 184"/>
              <p:cNvSpPr/>
              <p:nvPr/>
            </p:nvSpPr>
            <p:spPr bwMode="auto">
              <a:xfrm>
                <a:off x="3971" y="2603"/>
                <a:ext cx="7" cy="14"/>
              </a:xfrm>
              <a:custGeom>
                <a:gdLst>
                  <a:gd fmla="*/ 3 w 3" name="T0"/>
                  <a:gd fmla="*/ 0 h 6" name="T1"/>
                  <a:gd fmla="*/ 0 w 3" name="T2"/>
                  <a:gd fmla="*/ 6 h 6" name="T3"/>
                  <a:gd fmla="*/ 3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3" y="0"/>
                    </a:moveTo>
                    <a:cubicBezTo>
                      <a:pt x="3" y="2"/>
                      <a:pt x="0" y="4"/>
                      <a:pt x="0" y="6"/>
                    </a:cubicBezTo>
                    <a:cubicBezTo>
                      <a:pt x="0" y="3"/>
                      <a:pt x="1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3" name="Freeform 185"/>
              <p:cNvSpPr/>
              <p:nvPr/>
            </p:nvSpPr>
            <p:spPr bwMode="auto">
              <a:xfrm>
                <a:off x="3940" y="2681"/>
                <a:ext cx="43" cy="83"/>
              </a:xfrm>
              <a:custGeom>
                <a:gdLst>
                  <a:gd fmla="*/ 18 w 18" name="T0"/>
                  <a:gd fmla="*/ 0 h 35" name="T1"/>
                  <a:gd fmla="*/ 0 w 18" name="T2"/>
                  <a:gd fmla="*/ 35 h 35" name="T3"/>
                  <a:gd fmla="*/ 4 w 18" name="T4"/>
                  <a:gd fmla="*/ 28 h 35" name="T5"/>
                  <a:gd fmla="*/ 18 w 18" name="T6"/>
                  <a:gd fmla="*/ 0 h 3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" w="18">
                    <a:moveTo>
                      <a:pt x="18" y="0"/>
                    </a:moveTo>
                    <a:cubicBezTo>
                      <a:pt x="13" y="12"/>
                      <a:pt x="8" y="23"/>
                      <a:pt x="0" y="35"/>
                    </a:cubicBezTo>
                    <a:cubicBezTo>
                      <a:pt x="0" y="32"/>
                      <a:pt x="2" y="31"/>
                      <a:pt x="4" y="28"/>
                    </a:cubicBezTo>
                    <a:cubicBezTo>
                      <a:pt x="9" y="19"/>
                      <a:pt x="12" y="7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4" name="Freeform 186"/>
              <p:cNvSpPr/>
              <p:nvPr/>
            </p:nvSpPr>
            <p:spPr bwMode="auto">
              <a:xfrm>
                <a:off x="3916" y="2794"/>
                <a:ext cx="10" cy="15"/>
              </a:xfrm>
              <a:custGeom>
                <a:gdLst>
                  <a:gd fmla="*/ 2 w 4" name="T0"/>
                  <a:gd fmla="*/ 2 h 6" name="T1"/>
                  <a:gd fmla="*/ 3 w 4" name="T2"/>
                  <a:gd fmla="*/ 3 h 6" name="T3"/>
                  <a:gd fmla="*/ 2 w 4" name="T4"/>
                  <a:gd fmla="*/ 5 h 6" name="T5"/>
                  <a:gd fmla="*/ 0 w 4" name="T6"/>
                  <a:gd fmla="*/ 5 h 6" name="T7"/>
                  <a:gd fmla="*/ 2 w 4" name="T8"/>
                  <a:gd fmla="*/ 2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2"/>
                    </a:moveTo>
                    <a:cubicBezTo>
                      <a:pt x="4" y="0"/>
                      <a:pt x="0" y="4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5"/>
                    </a:cubicBezTo>
                    <a:cubicBezTo>
                      <a:pt x="1" y="4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5" name="Freeform 187"/>
              <p:cNvSpPr/>
              <p:nvPr/>
            </p:nvSpPr>
            <p:spPr bwMode="auto">
              <a:xfrm>
                <a:off x="3905" y="2823"/>
                <a:ext cx="4" cy="7"/>
              </a:xfrm>
              <a:custGeom>
                <a:gdLst>
                  <a:gd fmla="*/ 2 w 2" name="T0"/>
                  <a:gd fmla="*/ 0 h 3" name="T1"/>
                  <a:gd fmla="*/ 1 w 2" name="T2"/>
                  <a:gd fmla="*/ 3 h 3" name="T3"/>
                  <a:gd fmla="*/ 2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6" name="Freeform 188"/>
              <p:cNvSpPr/>
              <p:nvPr/>
            </p:nvSpPr>
            <p:spPr bwMode="auto">
              <a:xfrm>
                <a:off x="3895" y="2839"/>
                <a:ext cx="7" cy="10"/>
              </a:xfrm>
              <a:custGeom>
                <a:gdLst>
                  <a:gd fmla="*/ 1 w 3" name="T0"/>
                  <a:gd fmla="*/ 4 h 4" name="T1"/>
                  <a:gd fmla="*/ 3 w 3" name="T2"/>
                  <a:gd fmla="*/ 0 h 4" name="T3"/>
                  <a:gd fmla="*/ 1 w 3" name="T4"/>
                  <a:gd fmla="*/ 3 h 4" name="T5"/>
                  <a:gd fmla="*/ 1 w 3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1" y="4"/>
                    </a:moveTo>
                    <a:cubicBezTo>
                      <a:pt x="0" y="3"/>
                      <a:pt x="1" y="0"/>
                      <a:pt x="3" y="0"/>
                    </a:cubicBezTo>
                    <a:cubicBezTo>
                      <a:pt x="3" y="1"/>
                      <a:pt x="0" y="2"/>
                      <a:pt x="1" y="3"/>
                    </a:cubicBezTo>
                    <a:cubicBezTo>
                      <a:pt x="1" y="4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7" name="Freeform 189"/>
              <p:cNvSpPr/>
              <p:nvPr/>
            </p:nvSpPr>
            <p:spPr bwMode="auto">
              <a:xfrm>
                <a:off x="4883" y="2880"/>
                <a:ext cx="7" cy="16"/>
              </a:xfrm>
              <a:custGeom>
                <a:gdLst>
                  <a:gd fmla="*/ 0 w 3" name="T0"/>
                  <a:gd fmla="*/ 0 h 7" name="T1"/>
                  <a:gd fmla="*/ 3 w 3" name="T2"/>
                  <a:gd fmla="*/ 5 h 7" name="T3"/>
                  <a:gd fmla="*/ 1 w 3" name="T4"/>
                  <a:gd fmla="*/ 7 h 7" name="T5"/>
                  <a:gd fmla="*/ 0 w 3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3">
                    <a:moveTo>
                      <a:pt x="0" y="0"/>
                    </a:moveTo>
                    <a:cubicBezTo>
                      <a:pt x="2" y="0"/>
                      <a:pt x="1" y="4"/>
                      <a:pt x="3" y="5"/>
                    </a:cubicBezTo>
                    <a:cubicBezTo>
                      <a:pt x="0" y="4"/>
                      <a:pt x="2" y="7"/>
                      <a:pt x="1" y="7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8" name="Freeform 190"/>
              <p:cNvSpPr/>
              <p:nvPr/>
            </p:nvSpPr>
            <p:spPr bwMode="auto">
              <a:xfrm>
                <a:off x="4904" y="2891"/>
                <a:ext cx="24" cy="293"/>
              </a:xfrm>
              <a:custGeom>
                <a:gdLst>
                  <a:gd fmla="*/ 0 w 10" name="T0"/>
                  <a:gd fmla="*/ 124 h 124" name="T1"/>
                  <a:gd fmla="*/ 7 w 10" name="T2"/>
                  <a:gd fmla="*/ 24 h 124" name="T3"/>
                  <a:gd fmla="*/ 7 w 10" name="T4"/>
                  <a:gd fmla="*/ 5 h 124" name="T5"/>
                  <a:gd fmla="*/ 2 w 10" name="T6"/>
                  <a:gd fmla="*/ 20 h 124" name="T7"/>
                  <a:gd fmla="*/ 7 w 10" name="T8"/>
                  <a:gd fmla="*/ 4 h 124" name="T9"/>
                  <a:gd fmla="*/ 10 w 10" name="T10"/>
                  <a:gd fmla="*/ 0 h 124" name="T11"/>
                  <a:gd fmla="*/ 7 w 10" name="T12"/>
                  <a:gd fmla="*/ 51 h 124" name="T13"/>
                  <a:gd fmla="*/ 6 w 10" name="T14"/>
                  <a:gd fmla="*/ 51 h 124" name="T15"/>
                  <a:gd fmla="*/ 0 w 10" name="T16"/>
                  <a:gd fmla="*/ 124 h 1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4" w="10">
                    <a:moveTo>
                      <a:pt x="0" y="124"/>
                    </a:moveTo>
                    <a:cubicBezTo>
                      <a:pt x="0" y="97"/>
                      <a:pt x="5" y="55"/>
                      <a:pt x="7" y="24"/>
                    </a:cubicBezTo>
                    <a:cubicBezTo>
                      <a:pt x="7" y="17"/>
                      <a:pt x="6" y="11"/>
                      <a:pt x="7" y="5"/>
                    </a:cubicBezTo>
                    <a:cubicBezTo>
                      <a:pt x="4" y="10"/>
                      <a:pt x="3" y="15"/>
                      <a:pt x="2" y="20"/>
                    </a:cubicBezTo>
                    <a:cubicBezTo>
                      <a:pt x="2" y="14"/>
                      <a:pt x="3" y="7"/>
                      <a:pt x="7" y="4"/>
                    </a:cubicBezTo>
                    <a:cubicBezTo>
                      <a:pt x="7" y="1"/>
                      <a:pt x="7" y="0"/>
                      <a:pt x="10" y="0"/>
                    </a:cubicBezTo>
                    <a:cubicBezTo>
                      <a:pt x="8" y="18"/>
                      <a:pt x="7" y="33"/>
                      <a:pt x="7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4" y="75"/>
                      <a:pt x="2" y="97"/>
                      <a:pt x="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9" name="Freeform 191"/>
              <p:cNvSpPr/>
              <p:nvPr/>
            </p:nvSpPr>
            <p:spPr bwMode="auto">
              <a:xfrm>
                <a:off x="4859" y="2910"/>
                <a:ext cx="31" cy="258"/>
              </a:xfrm>
              <a:custGeom>
                <a:gdLst>
                  <a:gd fmla="*/ 8 w 13" name="T0"/>
                  <a:gd fmla="*/ 93 h 109" name="T1"/>
                  <a:gd fmla="*/ 4 w 13" name="T2"/>
                  <a:gd fmla="*/ 109 h 109" name="T3"/>
                  <a:gd fmla="*/ 2 w 13" name="T4"/>
                  <a:gd fmla="*/ 107 h 109" name="T5"/>
                  <a:gd fmla="*/ 5 w 13" name="T6"/>
                  <a:gd fmla="*/ 71 h 109" name="T7"/>
                  <a:gd fmla="*/ 5 w 13" name="T8"/>
                  <a:gd fmla="*/ 52 h 109" name="T9"/>
                  <a:gd fmla="*/ 6 w 13" name="T10"/>
                  <a:gd fmla="*/ 41 h 109" name="T11"/>
                  <a:gd fmla="*/ 10 w 13" name="T12"/>
                  <a:gd fmla="*/ 0 h 109" name="T13"/>
                  <a:gd fmla="*/ 11 w 13" name="T14"/>
                  <a:gd fmla="*/ 11 h 109" name="T15"/>
                  <a:gd fmla="*/ 10 w 13" name="T16"/>
                  <a:gd fmla="*/ 27 h 109" name="T17"/>
                  <a:gd fmla="*/ 9 w 13" name="T18"/>
                  <a:gd fmla="*/ 31 h 109" name="T19"/>
                  <a:gd fmla="*/ 7 w 13" name="T20"/>
                  <a:gd fmla="*/ 54 h 109" name="T21"/>
                  <a:gd fmla="*/ 8 w 13" name="T22"/>
                  <a:gd fmla="*/ 54 h 109" name="T23"/>
                  <a:gd fmla="*/ 6 w 13" name="T24"/>
                  <a:gd fmla="*/ 62 h 109" name="T25"/>
                  <a:gd fmla="*/ 7 w 13" name="T26"/>
                  <a:gd fmla="*/ 65 h 109" name="T27"/>
                  <a:gd fmla="*/ 4 w 13" name="T28"/>
                  <a:gd fmla="*/ 80 h 109" name="T29"/>
                  <a:gd fmla="*/ 3 w 13" name="T30"/>
                  <a:gd fmla="*/ 101 h 109" name="T31"/>
                  <a:gd fmla="*/ 4 w 13" name="T32"/>
                  <a:gd fmla="*/ 102 h 109" name="T33"/>
                  <a:gd fmla="*/ 8 w 13" name="T34"/>
                  <a:gd fmla="*/ 93 h 10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" w="13">
                    <a:moveTo>
                      <a:pt x="8" y="93"/>
                    </a:moveTo>
                    <a:cubicBezTo>
                      <a:pt x="8" y="97"/>
                      <a:pt x="7" y="103"/>
                      <a:pt x="4" y="109"/>
                    </a:cubicBezTo>
                    <a:cubicBezTo>
                      <a:pt x="3" y="108"/>
                      <a:pt x="2" y="108"/>
                      <a:pt x="2" y="107"/>
                    </a:cubicBezTo>
                    <a:cubicBezTo>
                      <a:pt x="0" y="95"/>
                      <a:pt x="3" y="83"/>
                      <a:pt x="5" y="71"/>
                    </a:cubicBezTo>
                    <a:cubicBezTo>
                      <a:pt x="5" y="64"/>
                      <a:pt x="5" y="58"/>
                      <a:pt x="5" y="52"/>
                    </a:cubicBezTo>
                    <a:cubicBezTo>
                      <a:pt x="6" y="48"/>
                      <a:pt x="6" y="45"/>
                      <a:pt x="6" y="41"/>
                    </a:cubicBezTo>
                    <a:cubicBezTo>
                      <a:pt x="7" y="27"/>
                      <a:pt x="9" y="14"/>
                      <a:pt x="10" y="0"/>
                    </a:cubicBezTo>
                    <a:cubicBezTo>
                      <a:pt x="13" y="3"/>
                      <a:pt x="9" y="8"/>
                      <a:pt x="11" y="11"/>
                    </a:cubicBezTo>
                    <a:cubicBezTo>
                      <a:pt x="9" y="16"/>
                      <a:pt x="9" y="21"/>
                      <a:pt x="10" y="27"/>
                    </a:cubicBezTo>
                    <a:cubicBezTo>
                      <a:pt x="8" y="27"/>
                      <a:pt x="9" y="30"/>
                      <a:pt x="9" y="31"/>
                    </a:cubicBezTo>
                    <a:cubicBezTo>
                      <a:pt x="9" y="38"/>
                      <a:pt x="7" y="46"/>
                      <a:pt x="7" y="54"/>
                    </a:cubicBezTo>
                    <a:cubicBezTo>
                      <a:pt x="7" y="54"/>
                      <a:pt x="8" y="54"/>
                      <a:pt x="8" y="54"/>
                    </a:cubicBezTo>
                    <a:cubicBezTo>
                      <a:pt x="7" y="57"/>
                      <a:pt x="6" y="59"/>
                      <a:pt x="6" y="62"/>
                    </a:cubicBezTo>
                    <a:cubicBezTo>
                      <a:pt x="6" y="63"/>
                      <a:pt x="7" y="64"/>
                      <a:pt x="7" y="65"/>
                    </a:cubicBezTo>
                    <a:cubicBezTo>
                      <a:pt x="6" y="70"/>
                      <a:pt x="5" y="75"/>
                      <a:pt x="4" y="80"/>
                    </a:cubicBezTo>
                    <a:cubicBezTo>
                      <a:pt x="3" y="87"/>
                      <a:pt x="4" y="93"/>
                      <a:pt x="3" y="101"/>
                    </a:cubicBezTo>
                    <a:cubicBezTo>
                      <a:pt x="3" y="101"/>
                      <a:pt x="3" y="102"/>
                      <a:pt x="4" y="102"/>
                    </a:cubicBezTo>
                    <a:cubicBezTo>
                      <a:pt x="8" y="100"/>
                      <a:pt x="4" y="95"/>
                      <a:pt x="8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0" name="Freeform 192"/>
              <p:cNvSpPr/>
              <p:nvPr/>
            </p:nvSpPr>
            <p:spPr bwMode="auto">
              <a:xfrm>
                <a:off x="4162" y="2998"/>
                <a:ext cx="14" cy="26"/>
              </a:xfrm>
              <a:custGeom>
                <a:gdLst>
                  <a:gd fmla="*/ 5 w 6" name="T0"/>
                  <a:gd fmla="*/ 5 h 11" name="T1"/>
                  <a:gd fmla="*/ 3 w 6" name="T2"/>
                  <a:gd fmla="*/ 7 h 11" name="T3"/>
                  <a:gd fmla="*/ 4 w 6" name="T4"/>
                  <a:gd fmla="*/ 10 h 11" name="T5"/>
                  <a:gd fmla="*/ 0 w 6" name="T6"/>
                  <a:gd fmla="*/ 6 h 11" name="T7"/>
                  <a:gd fmla="*/ 0 w 6" name="T8"/>
                  <a:gd fmla="*/ 2 h 11" name="T9"/>
                  <a:gd fmla="*/ 6 w 6" name="T10"/>
                  <a:gd fmla="*/ 6 h 11" name="T11"/>
                  <a:gd fmla="*/ 5 w 6" name="T12"/>
                  <a:gd fmla="*/ 5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6">
                    <a:moveTo>
                      <a:pt x="5" y="5"/>
                    </a:moveTo>
                    <a:cubicBezTo>
                      <a:pt x="4" y="6"/>
                      <a:pt x="4" y="6"/>
                      <a:pt x="3" y="7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2" y="11"/>
                      <a:pt x="2" y="7"/>
                      <a:pt x="0" y="6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4" y="0"/>
                      <a:pt x="5" y="4"/>
                      <a:pt x="6" y="6"/>
                    </a:cubicBezTo>
                    <a:cubicBezTo>
                      <a:pt x="6" y="7"/>
                      <a:pt x="5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1" name="Freeform 193"/>
              <p:cNvSpPr/>
              <p:nvPr/>
            </p:nvSpPr>
            <p:spPr bwMode="auto">
              <a:xfrm>
                <a:off x="4890" y="3026"/>
                <a:ext cx="9" cy="35"/>
              </a:xfrm>
              <a:custGeom>
                <a:gdLst>
                  <a:gd fmla="*/ 4 w 4" name="T0"/>
                  <a:gd fmla="*/ 0 h 15" name="T1"/>
                  <a:gd fmla="*/ 1 w 4" name="T2"/>
                  <a:gd fmla="*/ 15 h 15" name="T3"/>
                  <a:gd fmla="*/ 1 w 4" name="T4"/>
                  <a:gd fmla="*/ 8 h 15" name="T5"/>
                  <a:gd fmla="*/ 4 w 4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4">
                    <a:moveTo>
                      <a:pt x="4" y="0"/>
                    </a:moveTo>
                    <a:cubicBezTo>
                      <a:pt x="2" y="5"/>
                      <a:pt x="3" y="11"/>
                      <a:pt x="1" y="15"/>
                    </a:cubicBezTo>
                    <a:cubicBezTo>
                      <a:pt x="0" y="14"/>
                      <a:pt x="2" y="9"/>
                      <a:pt x="1" y="8"/>
                    </a:cubicBezTo>
                    <a:cubicBezTo>
                      <a:pt x="3" y="6"/>
                      <a:pt x="0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2" name="Freeform 194"/>
              <p:cNvSpPr/>
              <p:nvPr/>
            </p:nvSpPr>
            <p:spPr bwMode="auto">
              <a:xfrm>
                <a:off x="4039" y="3068"/>
                <a:ext cx="31" cy="50"/>
              </a:xfrm>
              <a:custGeom>
                <a:gdLst>
                  <a:gd fmla="*/ 9 w 13" name="T0"/>
                  <a:gd fmla="*/ 8 h 21" name="T1"/>
                  <a:gd fmla="*/ 2 w 13" name="T2"/>
                  <a:gd fmla="*/ 20 h 21" name="T3"/>
                  <a:gd fmla="*/ 1 w 13" name="T4"/>
                  <a:gd fmla="*/ 21 h 21" name="T5"/>
                  <a:gd fmla="*/ 3 w 13" name="T6"/>
                  <a:gd fmla="*/ 16 h 21" name="T7"/>
                  <a:gd fmla="*/ 10 w 13" name="T8"/>
                  <a:gd fmla="*/ 0 h 21" name="T9"/>
                  <a:gd fmla="*/ 13 w 13" name="T10"/>
                  <a:gd fmla="*/ 0 h 21" name="T11"/>
                  <a:gd fmla="*/ 10 w 13" name="T12"/>
                  <a:gd fmla="*/ 9 h 21" name="T13"/>
                  <a:gd fmla="*/ 9 w 13" name="T14"/>
                  <a:gd fmla="*/ 8 h 2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" w="13">
                    <a:moveTo>
                      <a:pt x="9" y="8"/>
                    </a:moveTo>
                    <a:cubicBezTo>
                      <a:pt x="6" y="11"/>
                      <a:pt x="4" y="16"/>
                      <a:pt x="2" y="20"/>
                    </a:cubicBezTo>
                    <a:cubicBezTo>
                      <a:pt x="1" y="20"/>
                      <a:pt x="1" y="19"/>
                      <a:pt x="1" y="21"/>
                    </a:cubicBezTo>
                    <a:cubicBezTo>
                      <a:pt x="0" y="20"/>
                      <a:pt x="1" y="16"/>
                      <a:pt x="3" y="16"/>
                    </a:cubicBezTo>
                    <a:cubicBezTo>
                      <a:pt x="4" y="10"/>
                      <a:pt x="8" y="5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2" y="4"/>
                      <a:pt x="11" y="7"/>
                      <a:pt x="10" y="9"/>
                    </a:cubicBezTo>
                    <a:cubicBezTo>
                      <a:pt x="9" y="9"/>
                      <a:pt x="1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3" name="Freeform 195"/>
              <p:cNvSpPr/>
              <p:nvPr/>
            </p:nvSpPr>
            <p:spPr bwMode="auto">
              <a:xfrm>
                <a:off x="5117" y="3165"/>
                <a:ext cx="14" cy="57"/>
              </a:xfrm>
              <a:custGeom>
                <a:gdLst>
                  <a:gd fmla="*/ 6 w 6" name="T0"/>
                  <a:gd fmla="*/ 24 h 24" name="T1"/>
                  <a:gd fmla="*/ 1 w 6" name="T2"/>
                  <a:gd fmla="*/ 2 h 24" name="T3"/>
                  <a:gd fmla="*/ 3 w 6" name="T4"/>
                  <a:gd fmla="*/ 3 h 24" name="T5"/>
                  <a:gd fmla="*/ 6 w 6" name="T6"/>
                  <a:gd fmla="*/ 24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6">
                    <a:moveTo>
                      <a:pt x="6" y="24"/>
                    </a:moveTo>
                    <a:cubicBezTo>
                      <a:pt x="6" y="20"/>
                      <a:pt x="0" y="7"/>
                      <a:pt x="1" y="2"/>
                    </a:cubicBezTo>
                    <a:cubicBezTo>
                      <a:pt x="1" y="0"/>
                      <a:pt x="2" y="2"/>
                      <a:pt x="3" y="3"/>
                    </a:cubicBezTo>
                    <a:cubicBezTo>
                      <a:pt x="3" y="11"/>
                      <a:pt x="6" y="15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4" name="Freeform 196"/>
              <p:cNvSpPr/>
              <p:nvPr/>
            </p:nvSpPr>
            <p:spPr bwMode="auto">
              <a:xfrm>
                <a:off x="3612" y="3205"/>
                <a:ext cx="96" cy="22"/>
              </a:xfrm>
              <a:custGeom>
                <a:gdLst>
                  <a:gd fmla="*/ 17 w 41" name="T0"/>
                  <a:gd fmla="*/ 1 h 9" name="T1"/>
                  <a:gd fmla="*/ 17 w 41" name="T2"/>
                  <a:gd fmla="*/ 2 h 9" name="T3"/>
                  <a:gd fmla="*/ 41 w 41" name="T4"/>
                  <a:gd fmla="*/ 6 h 9" name="T5"/>
                  <a:gd fmla="*/ 0 w 41" name="T6"/>
                  <a:gd fmla="*/ 1 h 9" name="T7"/>
                  <a:gd fmla="*/ 17 w 41" name="T8"/>
                  <a:gd fmla="*/ 1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41">
                    <a:moveTo>
                      <a:pt x="17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25" y="4"/>
                      <a:pt x="31" y="5"/>
                      <a:pt x="41" y="6"/>
                    </a:cubicBezTo>
                    <a:cubicBezTo>
                      <a:pt x="29" y="9"/>
                      <a:pt x="12" y="3"/>
                      <a:pt x="0" y="1"/>
                    </a:cubicBezTo>
                    <a:cubicBezTo>
                      <a:pt x="5" y="0"/>
                      <a:pt x="12" y="3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5" name="Freeform 197"/>
              <p:cNvSpPr/>
              <p:nvPr/>
            </p:nvSpPr>
            <p:spPr bwMode="auto">
              <a:xfrm>
                <a:off x="3744" y="3224"/>
                <a:ext cx="9" cy="7"/>
              </a:xfrm>
              <a:custGeom>
                <a:gdLst>
                  <a:gd fmla="*/ 4 w 4" name="T0"/>
                  <a:gd fmla="*/ 1 h 3" name="T1"/>
                  <a:gd fmla="*/ 0 w 4" name="T2"/>
                  <a:gd fmla="*/ 1 h 3" name="T3"/>
                  <a:gd fmla="*/ 3 w 4" name="T4"/>
                  <a:gd fmla="*/ 0 h 3" name="T5"/>
                  <a:gd fmla="*/ 3 w 4" name="T6"/>
                  <a:gd fmla="*/ 2 h 3" name="T7"/>
                  <a:gd fmla="*/ 4 w 4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4" y="1"/>
                    </a:moveTo>
                    <a:cubicBezTo>
                      <a:pt x="4" y="3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3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6" name="Freeform 198"/>
              <p:cNvSpPr/>
              <p:nvPr/>
            </p:nvSpPr>
            <p:spPr bwMode="auto">
              <a:xfrm>
                <a:off x="3836" y="3234"/>
                <a:ext cx="9" cy="9"/>
              </a:xfrm>
              <a:custGeom>
                <a:gdLst>
                  <a:gd fmla="*/ 4 w 4" name="T0"/>
                  <a:gd fmla="*/ 2 h 4" name="T1"/>
                  <a:gd fmla="*/ 0 w 4" name="T2"/>
                  <a:gd fmla="*/ 2 h 4" name="T3"/>
                  <a:gd fmla="*/ 4 w 4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4" y="2"/>
                    </a:moveTo>
                    <a:cubicBezTo>
                      <a:pt x="4" y="4"/>
                      <a:pt x="2" y="3"/>
                      <a:pt x="0" y="2"/>
                    </a:cubicBezTo>
                    <a:cubicBezTo>
                      <a:pt x="0" y="0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7" name="Freeform 199"/>
              <p:cNvSpPr/>
              <p:nvPr/>
            </p:nvSpPr>
            <p:spPr bwMode="auto">
              <a:xfrm>
                <a:off x="3517" y="3678"/>
                <a:ext cx="57" cy="64"/>
              </a:xfrm>
              <a:custGeom>
                <a:gdLst>
                  <a:gd fmla="*/ 5 w 24" name="T0"/>
                  <a:gd fmla="*/ 24 h 27" name="T1"/>
                  <a:gd fmla="*/ 0 w 24" name="T2"/>
                  <a:gd fmla="*/ 25 h 27" name="T3"/>
                  <a:gd fmla="*/ 7 w 24" name="T4"/>
                  <a:gd fmla="*/ 17 h 27" name="T5"/>
                  <a:gd fmla="*/ 18 w 24" name="T6"/>
                  <a:gd fmla="*/ 6 h 27" name="T7"/>
                  <a:gd fmla="*/ 24 w 24" name="T8"/>
                  <a:gd fmla="*/ 0 h 27" name="T9"/>
                  <a:gd fmla="*/ 21 w 24" name="T10"/>
                  <a:gd fmla="*/ 3 h 27" name="T11"/>
                  <a:gd fmla="*/ 6 w 24" name="T12"/>
                  <a:gd fmla="*/ 19 h 27" name="T13"/>
                  <a:gd fmla="*/ 3 w 24" name="T14"/>
                  <a:gd fmla="*/ 24 h 27" name="T15"/>
                  <a:gd fmla="*/ 5 w 24" name="T16"/>
                  <a:gd fmla="*/ 24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24">
                    <a:moveTo>
                      <a:pt x="5" y="24"/>
                    </a:moveTo>
                    <a:cubicBezTo>
                      <a:pt x="5" y="26"/>
                      <a:pt x="1" y="27"/>
                      <a:pt x="0" y="25"/>
                    </a:cubicBezTo>
                    <a:cubicBezTo>
                      <a:pt x="0" y="22"/>
                      <a:pt x="4" y="21"/>
                      <a:pt x="7" y="17"/>
                    </a:cubicBezTo>
                    <a:cubicBezTo>
                      <a:pt x="9" y="15"/>
                      <a:pt x="15" y="7"/>
                      <a:pt x="18" y="6"/>
                    </a:cubicBezTo>
                    <a:cubicBezTo>
                      <a:pt x="20" y="4"/>
                      <a:pt x="21" y="0"/>
                      <a:pt x="24" y="0"/>
                    </a:cubicBezTo>
                    <a:cubicBezTo>
                      <a:pt x="24" y="2"/>
                      <a:pt x="22" y="2"/>
                      <a:pt x="21" y="3"/>
                    </a:cubicBezTo>
                    <a:cubicBezTo>
                      <a:pt x="17" y="9"/>
                      <a:pt x="12" y="14"/>
                      <a:pt x="6" y="19"/>
                    </a:cubicBezTo>
                    <a:cubicBezTo>
                      <a:pt x="5" y="21"/>
                      <a:pt x="3" y="21"/>
                      <a:pt x="3" y="24"/>
                    </a:cubicBezTo>
                    <a:cubicBezTo>
                      <a:pt x="3" y="24"/>
                      <a:pt x="4" y="25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8" name="Freeform 200"/>
              <p:cNvSpPr/>
              <p:nvPr/>
            </p:nvSpPr>
            <p:spPr bwMode="auto">
              <a:xfrm>
                <a:off x="4391" y="2287"/>
                <a:ext cx="17" cy="127"/>
              </a:xfrm>
              <a:custGeom>
                <a:gdLst>
                  <a:gd fmla="*/ 4 w 7" name="T0"/>
                  <a:gd fmla="*/ 0 h 54" name="T1"/>
                  <a:gd fmla="*/ 6 w 7" name="T2"/>
                  <a:gd fmla="*/ 8 h 54" name="T3"/>
                  <a:gd fmla="*/ 5 w 7" name="T4"/>
                  <a:gd fmla="*/ 49 h 54" name="T5"/>
                  <a:gd fmla="*/ 3 w 7" name="T6"/>
                  <a:gd fmla="*/ 54 h 54" name="T7"/>
                  <a:gd fmla="*/ 3 w 7" name="T8"/>
                  <a:gd fmla="*/ 13 h 54" name="T9"/>
                  <a:gd fmla="*/ 4 w 7" name="T10"/>
                  <a:gd fmla="*/ 0 h 5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4" w="7">
                    <a:moveTo>
                      <a:pt x="4" y="0"/>
                    </a:moveTo>
                    <a:cubicBezTo>
                      <a:pt x="6" y="2"/>
                      <a:pt x="5" y="6"/>
                      <a:pt x="6" y="8"/>
                    </a:cubicBezTo>
                    <a:cubicBezTo>
                      <a:pt x="4" y="20"/>
                      <a:pt x="7" y="36"/>
                      <a:pt x="5" y="49"/>
                    </a:cubicBezTo>
                    <a:cubicBezTo>
                      <a:pt x="5" y="50"/>
                      <a:pt x="5" y="54"/>
                      <a:pt x="3" y="54"/>
                    </a:cubicBezTo>
                    <a:cubicBezTo>
                      <a:pt x="1" y="40"/>
                      <a:pt x="5" y="27"/>
                      <a:pt x="3" y="13"/>
                    </a:cubicBezTo>
                    <a:cubicBezTo>
                      <a:pt x="3" y="9"/>
                      <a:pt x="0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9" name="Freeform 201"/>
              <p:cNvSpPr/>
              <p:nvPr/>
            </p:nvSpPr>
            <p:spPr bwMode="auto">
              <a:xfrm>
                <a:off x="4032" y="2450"/>
                <a:ext cx="54" cy="99"/>
              </a:xfrm>
              <a:custGeom>
                <a:gdLst>
                  <a:gd fmla="*/ 21 w 23" name="T0"/>
                  <a:gd fmla="*/ 0 h 42" name="T1"/>
                  <a:gd fmla="*/ 21 w 23" name="T2"/>
                  <a:gd fmla="*/ 4 h 42" name="T3"/>
                  <a:gd fmla="*/ 21 w 23" name="T4"/>
                  <a:gd fmla="*/ 2 h 42" name="T5"/>
                  <a:gd fmla="*/ 15 w 23" name="T6"/>
                  <a:gd fmla="*/ 7 h 42" name="T7"/>
                  <a:gd fmla="*/ 2 w 23" name="T8"/>
                  <a:gd fmla="*/ 42 h 42" name="T9"/>
                  <a:gd fmla="*/ 6 w 23" name="T10"/>
                  <a:gd fmla="*/ 28 h 42" name="T11"/>
                  <a:gd fmla="*/ 10 w 23" name="T12"/>
                  <a:gd fmla="*/ 15 h 42" name="T13"/>
                  <a:gd fmla="*/ 21 w 23" name="T14"/>
                  <a:gd fmla="*/ 0 h 4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2" w="23">
                    <a:moveTo>
                      <a:pt x="21" y="0"/>
                    </a:moveTo>
                    <a:cubicBezTo>
                      <a:pt x="23" y="0"/>
                      <a:pt x="21" y="3"/>
                      <a:pt x="21" y="4"/>
                    </a:cubicBezTo>
                    <a:cubicBezTo>
                      <a:pt x="20" y="4"/>
                      <a:pt x="22" y="2"/>
                      <a:pt x="21" y="2"/>
                    </a:cubicBezTo>
                    <a:cubicBezTo>
                      <a:pt x="18" y="2"/>
                      <a:pt x="17" y="7"/>
                      <a:pt x="15" y="7"/>
                    </a:cubicBezTo>
                    <a:cubicBezTo>
                      <a:pt x="11" y="18"/>
                      <a:pt x="6" y="30"/>
                      <a:pt x="2" y="42"/>
                    </a:cubicBezTo>
                    <a:cubicBezTo>
                      <a:pt x="0" y="39"/>
                      <a:pt x="4" y="32"/>
                      <a:pt x="6" y="28"/>
                    </a:cubicBezTo>
                    <a:cubicBezTo>
                      <a:pt x="6" y="24"/>
                      <a:pt x="9" y="18"/>
                      <a:pt x="10" y="15"/>
                    </a:cubicBezTo>
                    <a:cubicBezTo>
                      <a:pt x="14" y="8"/>
                      <a:pt x="13" y="1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0" name="Freeform 202"/>
              <p:cNvSpPr/>
              <p:nvPr/>
            </p:nvSpPr>
            <p:spPr bwMode="auto">
              <a:xfrm>
                <a:off x="4278" y="2754"/>
                <a:ext cx="14" cy="52"/>
              </a:xfrm>
              <a:custGeom>
                <a:gdLst>
                  <a:gd fmla="*/ 0 w 6" name="T0"/>
                  <a:gd fmla="*/ 0 h 22" name="T1"/>
                  <a:gd fmla="*/ 6 w 6" name="T2"/>
                  <a:gd fmla="*/ 20 h 22" name="T3"/>
                  <a:gd fmla="*/ 4 w 6" name="T4"/>
                  <a:gd fmla="*/ 22 h 22" name="T5"/>
                  <a:gd fmla="*/ 0 w 6" name="T6"/>
                  <a:gd fmla="*/ 0 h 2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" w="6">
                    <a:moveTo>
                      <a:pt x="0" y="0"/>
                    </a:moveTo>
                    <a:cubicBezTo>
                      <a:pt x="6" y="5"/>
                      <a:pt x="2" y="14"/>
                      <a:pt x="6" y="20"/>
                    </a:cubicBezTo>
                    <a:cubicBezTo>
                      <a:pt x="5" y="20"/>
                      <a:pt x="5" y="22"/>
                      <a:pt x="4" y="22"/>
                    </a:cubicBezTo>
                    <a:cubicBezTo>
                      <a:pt x="3" y="16"/>
                      <a:pt x="1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1" name="Freeform 203"/>
              <p:cNvSpPr/>
              <p:nvPr/>
            </p:nvSpPr>
            <p:spPr bwMode="auto">
              <a:xfrm>
                <a:off x="4670" y="2842"/>
                <a:ext cx="38" cy="130"/>
              </a:xfrm>
              <a:custGeom>
                <a:gdLst>
                  <a:gd fmla="*/ 15 w 16" name="T0"/>
                  <a:gd fmla="*/ 0 h 55" name="T1"/>
                  <a:gd fmla="*/ 16 w 16" name="T2"/>
                  <a:gd fmla="*/ 9 h 55" name="T3"/>
                  <a:gd fmla="*/ 14 w 16" name="T4"/>
                  <a:gd fmla="*/ 9 h 55" name="T5"/>
                  <a:gd fmla="*/ 8 w 16" name="T6"/>
                  <a:gd fmla="*/ 40 h 55" name="T7"/>
                  <a:gd fmla="*/ 3 w 16" name="T8"/>
                  <a:gd fmla="*/ 55 h 55" name="T9"/>
                  <a:gd fmla="*/ 4 w 16" name="T10"/>
                  <a:gd fmla="*/ 50 h 55" name="T11"/>
                  <a:gd fmla="*/ 12 w 16" name="T12"/>
                  <a:gd fmla="*/ 3 h 55" name="T13"/>
                  <a:gd fmla="*/ 15 w 16" name="T14"/>
                  <a:gd fmla="*/ 0 h 5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5" w="16">
                    <a:moveTo>
                      <a:pt x="15" y="0"/>
                    </a:moveTo>
                    <a:cubicBezTo>
                      <a:pt x="16" y="3"/>
                      <a:pt x="16" y="6"/>
                      <a:pt x="16" y="9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2" y="22"/>
                      <a:pt x="12" y="29"/>
                      <a:pt x="8" y="40"/>
                    </a:cubicBezTo>
                    <a:cubicBezTo>
                      <a:pt x="7" y="45"/>
                      <a:pt x="6" y="53"/>
                      <a:pt x="3" y="55"/>
                    </a:cubicBezTo>
                    <a:cubicBezTo>
                      <a:pt x="0" y="55"/>
                      <a:pt x="3" y="51"/>
                      <a:pt x="4" y="50"/>
                    </a:cubicBezTo>
                    <a:cubicBezTo>
                      <a:pt x="7" y="38"/>
                      <a:pt x="12" y="20"/>
                      <a:pt x="12" y="3"/>
                    </a:cubicBezTo>
                    <a:cubicBezTo>
                      <a:pt x="13" y="2"/>
                      <a:pt x="14" y="2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2" name="Freeform 204"/>
              <p:cNvSpPr/>
              <p:nvPr/>
            </p:nvSpPr>
            <p:spPr bwMode="auto">
              <a:xfrm>
                <a:off x="4817" y="2891"/>
                <a:ext cx="33" cy="272"/>
              </a:xfrm>
              <a:custGeom>
                <a:gdLst>
                  <a:gd fmla="*/ 12 w 14" name="T0"/>
                  <a:gd fmla="*/ 0 h 115" name="T1"/>
                  <a:gd fmla="*/ 14 w 14" name="T2"/>
                  <a:gd fmla="*/ 0 h 115" name="T3"/>
                  <a:gd fmla="*/ 13 w 14" name="T4"/>
                  <a:gd fmla="*/ 6 h 115" name="T5"/>
                  <a:gd fmla="*/ 14 w 14" name="T6"/>
                  <a:gd fmla="*/ 7 h 115" name="T7"/>
                  <a:gd fmla="*/ 9 w 14" name="T8"/>
                  <a:gd fmla="*/ 47 h 115" name="T9"/>
                  <a:gd fmla="*/ 5 w 14" name="T10"/>
                  <a:gd fmla="*/ 93 h 115" name="T11"/>
                  <a:gd fmla="*/ 4 w 14" name="T12"/>
                  <a:gd fmla="*/ 95 h 115" name="T13"/>
                  <a:gd fmla="*/ 3 w 14" name="T14"/>
                  <a:gd fmla="*/ 99 h 115" name="T15"/>
                  <a:gd fmla="*/ 5 w 14" name="T16"/>
                  <a:gd fmla="*/ 111 h 115" name="T17"/>
                  <a:gd fmla="*/ 3 w 14" name="T18"/>
                  <a:gd fmla="*/ 115 h 115" name="T19"/>
                  <a:gd fmla="*/ 2 w 14" name="T20"/>
                  <a:gd fmla="*/ 115 h 115" name="T21"/>
                  <a:gd fmla="*/ 4 w 14" name="T22"/>
                  <a:gd fmla="*/ 82 h 115" name="T23"/>
                  <a:gd fmla="*/ 10 w 14" name="T24"/>
                  <a:gd fmla="*/ 26 h 115" name="T25"/>
                  <a:gd fmla="*/ 12 w 14" name="T26"/>
                  <a:gd fmla="*/ 14 h 115" name="T27"/>
                  <a:gd fmla="*/ 11 w 14" name="T28"/>
                  <a:gd fmla="*/ 11 h 115" name="T29"/>
                  <a:gd fmla="*/ 8 w 14" name="T30"/>
                  <a:gd fmla="*/ 15 h 115" name="T31"/>
                  <a:gd fmla="*/ 9 w 14" name="T32"/>
                  <a:gd fmla="*/ 11 h 115" name="T33"/>
                  <a:gd fmla="*/ 11 w 14" name="T34"/>
                  <a:gd fmla="*/ 11 h 115" name="T35"/>
                  <a:gd fmla="*/ 11 w 14" name="T36"/>
                  <a:gd fmla="*/ 8 h 115" name="T37"/>
                  <a:gd fmla="*/ 9 w 14" name="T38"/>
                  <a:gd fmla="*/ 8 h 115" name="T39"/>
                  <a:gd fmla="*/ 12 w 14" name="T40"/>
                  <a:gd fmla="*/ 0 h 11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15" w="14">
                    <a:moveTo>
                      <a:pt x="12" y="0"/>
                    </a:moveTo>
                    <a:cubicBezTo>
                      <a:pt x="13" y="0"/>
                      <a:pt x="13" y="1"/>
                      <a:pt x="14" y="0"/>
                    </a:cubicBezTo>
                    <a:cubicBezTo>
                      <a:pt x="14" y="2"/>
                      <a:pt x="14" y="5"/>
                      <a:pt x="13" y="6"/>
                    </a:cubicBezTo>
                    <a:cubicBezTo>
                      <a:pt x="13" y="6"/>
                      <a:pt x="14" y="6"/>
                      <a:pt x="14" y="7"/>
                    </a:cubicBezTo>
                    <a:cubicBezTo>
                      <a:pt x="11" y="22"/>
                      <a:pt x="12" y="35"/>
                      <a:pt x="9" y="47"/>
                    </a:cubicBezTo>
                    <a:cubicBezTo>
                      <a:pt x="10" y="62"/>
                      <a:pt x="5" y="77"/>
                      <a:pt x="5" y="93"/>
                    </a:cubicBezTo>
                    <a:cubicBezTo>
                      <a:pt x="4" y="93"/>
                      <a:pt x="4" y="94"/>
                      <a:pt x="4" y="95"/>
                    </a:cubicBezTo>
                    <a:cubicBezTo>
                      <a:pt x="4" y="96"/>
                      <a:pt x="5" y="98"/>
                      <a:pt x="3" y="99"/>
                    </a:cubicBezTo>
                    <a:cubicBezTo>
                      <a:pt x="6" y="103"/>
                      <a:pt x="0" y="108"/>
                      <a:pt x="5" y="111"/>
                    </a:cubicBezTo>
                    <a:cubicBezTo>
                      <a:pt x="5" y="112"/>
                      <a:pt x="5" y="114"/>
                      <a:pt x="3" y="115"/>
                    </a:cubicBezTo>
                    <a:cubicBezTo>
                      <a:pt x="3" y="115"/>
                      <a:pt x="2" y="115"/>
                      <a:pt x="2" y="115"/>
                    </a:cubicBezTo>
                    <a:cubicBezTo>
                      <a:pt x="1" y="103"/>
                      <a:pt x="3" y="93"/>
                      <a:pt x="4" y="82"/>
                    </a:cubicBezTo>
                    <a:cubicBezTo>
                      <a:pt x="5" y="65"/>
                      <a:pt x="9" y="46"/>
                      <a:pt x="10" y="26"/>
                    </a:cubicBezTo>
                    <a:cubicBezTo>
                      <a:pt x="10" y="22"/>
                      <a:pt x="10" y="17"/>
                      <a:pt x="12" y="14"/>
                    </a:cubicBezTo>
                    <a:cubicBezTo>
                      <a:pt x="11" y="13"/>
                      <a:pt x="10" y="13"/>
                      <a:pt x="11" y="11"/>
                    </a:cubicBezTo>
                    <a:cubicBezTo>
                      <a:pt x="10" y="12"/>
                      <a:pt x="10" y="15"/>
                      <a:pt x="8" y="15"/>
                    </a:cubicBezTo>
                    <a:cubicBezTo>
                      <a:pt x="7" y="14"/>
                      <a:pt x="10" y="12"/>
                      <a:pt x="9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2" y="10"/>
                      <a:pt x="11" y="10"/>
                      <a:pt x="11" y="8"/>
                    </a:cubicBezTo>
                    <a:cubicBezTo>
                      <a:pt x="11" y="7"/>
                      <a:pt x="10" y="9"/>
                      <a:pt x="9" y="8"/>
                    </a:cubicBezTo>
                    <a:cubicBezTo>
                      <a:pt x="10" y="5"/>
                      <a:pt x="11" y="2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3" name="Freeform 205"/>
              <p:cNvSpPr/>
              <p:nvPr/>
            </p:nvSpPr>
            <p:spPr bwMode="auto">
              <a:xfrm>
                <a:off x="4970" y="2962"/>
                <a:ext cx="14" cy="217"/>
              </a:xfrm>
              <a:custGeom>
                <a:gdLst>
                  <a:gd fmla="*/ 1 w 6" name="T0"/>
                  <a:gd fmla="*/ 92 h 92" name="T1"/>
                  <a:gd fmla="*/ 2 w 6" name="T2"/>
                  <a:gd fmla="*/ 74 h 92" name="T3"/>
                  <a:gd fmla="*/ 3 w 6" name="T4"/>
                  <a:gd fmla="*/ 37 h 92" name="T5"/>
                  <a:gd fmla="*/ 2 w 6" name="T6"/>
                  <a:gd fmla="*/ 11 h 92" name="T7"/>
                  <a:gd fmla="*/ 0 w 6" name="T8"/>
                  <a:gd fmla="*/ 13 h 92" name="T9"/>
                  <a:gd fmla="*/ 1 w 6" name="T10"/>
                  <a:gd fmla="*/ 1 h 92" name="T11"/>
                  <a:gd fmla="*/ 3 w 6" name="T12"/>
                  <a:gd fmla="*/ 0 h 92" name="T13"/>
                  <a:gd fmla="*/ 4 w 6" name="T14"/>
                  <a:gd fmla="*/ 10 h 92" name="T15"/>
                  <a:gd fmla="*/ 5 w 6" name="T16"/>
                  <a:gd fmla="*/ 12 h 92" name="T17"/>
                  <a:gd fmla="*/ 4 w 6" name="T18"/>
                  <a:gd fmla="*/ 13 h 92" name="T19"/>
                  <a:gd fmla="*/ 5 w 6" name="T20"/>
                  <a:gd fmla="*/ 16 h 92" name="T21"/>
                  <a:gd fmla="*/ 4 w 6" name="T22"/>
                  <a:gd fmla="*/ 18 h 92" name="T23"/>
                  <a:gd fmla="*/ 5 w 6" name="T24"/>
                  <a:gd fmla="*/ 28 h 92" name="T25"/>
                  <a:gd fmla="*/ 1 w 6" name="T26"/>
                  <a:gd fmla="*/ 92 h 9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2" w="6">
                    <a:moveTo>
                      <a:pt x="1" y="92"/>
                    </a:moveTo>
                    <a:cubicBezTo>
                      <a:pt x="0" y="87"/>
                      <a:pt x="2" y="82"/>
                      <a:pt x="2" y="74"/>
                    </a:cubicBezTo>
                    <a:cubicBezTo>
                      <a:pt x="3" y="61"/>
                      <a:pt x="2" y="49"/>
                      <a:pt x="3" y="37"/>
                    </a:cubicBezTo>
                    <a:cubicBezTo>
                      <a:pt x="3" y="29"/>
                      <a:pt x="4" y="20"/>
                      <a:pt x="2" y="11"/>
                    </a:cubicBezTo>
                    <a:cubicBezTo>
                      <a:pt x="1" y="11"/>
                      <a:pt x="2" y="14"/>
                      <a:pt x="0" y="13"/>
                    </a:cubicBezTo>
                    <a:cubicBezTo>
                      <a:pt x="0" y="9"/>
                      <a:pt x="1" y="5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6" y="3"/>
                      <a:pt x="4" y="7"/>
                      <a:pt x="4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5" y="17"/>
                      <a:pt x="4" y="17"/>
                      <a:pt x="4" y="18"/>
                    </a:cubicBezTo>
                    <a:cubicBezTo>
                      <a:pt x="4" y="21"/>
                      <a:pt x="6" y="27"/>
                      <a:pt x="5" y="28"/>
                    </a:cubicBezTo>
                    <a:cubicBezTo>
                      <a:pt x="4" y="48"/>
                      <a:pt x="4" y="70"/>
                      <a:pt x="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20" name="Freeform 207"/>
            <p:cNvSpPr/>
            <p:nvPr/>
          </p:nvSpPr>
          <p:spPr bwMode="auto">
            <a:xfrm>
              <a:off x="6907213" y="4894263"/>
              <a:ext cx="123825" cy="311150"/>
            </a:xfrm>
            <a:custGeom>
              <a:gdLst>
                <a:gd fmla="*/ 33 w 33" name="T0"/>
                <a:gd fmla="*/ 0 h 83" name="T1"/>
                <a:gd fmla="*/ 14 w 33" name="T2"/>
                <a:gd fmla="*/ 73 h 83" name="T3"/>
                <a:gd fmla="*/ 24 w 33" name="T4"/>
                <a:gd fmla="*/ 56 h 83" name="T5"/>
                <a:gd fmla="*/ 18 w 33" name="T6"/>
                <a:gd fmla="*/ 72 h 83" name="T7"/>
                <a:gd fmla="*/ 10 w 33" name="T8"/>
                <a:gd fmla="*/ 83 h 83" name="T9"/>
                <a:gd fmla="*/ 11 w 33" name="T10"/>
                <a:gd fmla="*/ 77 h 83" name="T11"/>
                <a:gd fmla="*/ 18 w 33" name="T12"/>
                <a:gd fmla="*/ 55 h 83" name="T13"/>
                <a:gd fmla="*/ 22 w 33" name="T14"/>
                <a:gd fmla="*/ 46 h 83" name="T15"/>
                <a:gd fmla="*/ 23 w 33" name="T16"/>
                <a:gd fmla="*/ 36 h 83" name="T17"/>
                <a:gd fmla="*/ 29 w 33" name="T18"/>
                <a:gd fmla="*/ 12 h 83" name="T19"/>
                <a:gd fmla="*/ 0 w 33" name="T20"/>
                <a:gd fmla="*/ 80 h 83" name="T21"/>
                <a:gd fmla="*/ 6 w 33" name="T22"/>
                <a:gd fmla="*/ 61 h 83" name="T23"/>
                <a:gd fmla="*/ 26 w 33" name="T24"/>
                <a:gd fmla="*/ 15 h 83" name="T25"/>
                <a:gd fmla="*/ 32 w 33" name="T26"/>
                <a:gd fmla="*/ 0 h 83" name="T27"/>
                <a:gd fmla="*/ 33 w 33" name="T28"/>
                <a:gd fmla="*/ 0 h 8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3" w="33">
                  <a:moveTo>
                    <a:pt x="33" y="0"/>
                  </a:moveTo>
                  <a:cubicBezTo>
                    <a:pt x="28" y="28"/>
                    <a:pt x="22" y="49"/>
                    <a:pt x="14" y="73"/>
                  </a:cubicBezTo>
                  <a:cubicBezTo>
                    <a:pt x="18" y="68"/>
                    <a:pt x="20" y="61"/>
                    <a:pt x="24" y="56"/>
                  </a:cubicBezTo>
                  <a:cubicBezTo>
                    <a:pt x="24" y="62"/>
                    <a:pt x="19" y="66"/>
                    <a:pt x="18" y="72"/>
                  </a:cubicBezTo>
                  <a:cubicBezTo>
                    <a:pt x="14" y="75"/>
                    <a:pt x="14" y="81"/>
                    <a:pt x="10" y="83"/>
                  </a:cubicBezTo>
                  <a:cubicBezTo>
                    <a:pt x="9" y="81"/>
                    <a:pt x="10" y="78"/>
                    <a:pt x="11" y="77"/>
                  </a:cubicBezTo>
                  <a:cubicBezTo>
                    <a:pt x="13" y="69"/>
                    <a:pt x="16" y="62"/>
                    <a:pt x="18" y="55"/>
                  </a:cubicBezTo>
                  <a:cubicBezTo>
                    <a:pt x="19" y="52"/>
                    <a:pt x="21" y="49"/>
                    <a:pt x="22" y="46"/>
                  </a:cubicBezTo>
                  <a:cubicBezTo>
                    <a:pt x="23" y="43"/>
                    <a:pt x="23" y="39"/>
                    <a:pt x="23" y="36"/>
                  </a:cubicBezTo>
                  <a:cubicBezTo>
                    <a:pt x="25" y="28"/>
                    <a:pt x="29" y="20"/>
                    <a:pt x="29" y="12"/>
                  </a:cubicBezTo>
                  <a:cubicBezTo>
                    <a:pt x="20" y="32"/>
                    <a:pt x="9" y="59"/>
                    <a:pt x="0" y="80"/>
                  </a:cubicBezTo>
                  <a:cubicBezTo>
                    <a:pt x="2" y="74"/>
                    <a:pt x="3" y="67"/>
                    <a:pt x="6" y="61"/>
                  </a:cubicBezTo>
                  <a:cubicBezTo>
                    <a:pt x="13" y="47"/>
                    <a:pt x="20" y="31"/>
                    <a:pt x="26" y="15"/>
                  </a:cubicBezTo>
                  <a:cubicBezTo>
                    <a:pt x="28" y="10"/>
                    <a:pt x="28" y="4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Freeform 208"/>
            <p:cNvSpPr>
              <a:spLocks noEditPoints="1"/>
            </p:cNvSpPr>
            <p:nvPr/>
          </p:nvSpPr>
          <p:spPr bwMode="auto">
            <a:xfrm>
              <a:off x="6986588" y="4889500"/>
              <a:ext cx="153987" cy="296863"/>
            </a:xfrm>
            <a:custGeom>
              <a:gdLst>
                <a:gd fmla="*/ 5 w 41" name="T0"/>
                <a:gd fmla="*/ 77 h 79" name="T1"/>
                <a:gd fmla="*/ 2 w 41" name="T2"/>
                <a:gd fmla="*/ 78 h 79" name="T3"/>
                <a:gd fmla="*/ 4 w 41" name="T4"/>
                <a:gd fmla="*/ 73 h 79" name="T5"/>
                <a:gd fmla="*/ 7 w 41" name="T6"/>
                <a:gd fmla="*/ 65 h 79" name="T7"/>
                <a:gd fmla="*/ 19 w 41" name="T8"/>
                <a:gd fmla="*/ 25 h 79" name="T9"/>
                <a:gd fmla="*/ 12 w 41" name="T10"/>
                <a:gd fmla="*/ 40 h 79" name="T11"/>
                <a:gd fmla="*/ 7 w 41" name="T12"/>
                <a:gd fmla="*/ 49 h 79" name="T13"/>
                <a:gd fmla="*/ 4 w 41" name="T14"/>
                <a:gd fmla="*/ 57 h 79" name="T15"/>
                <a:gd fmla="*/ 9 w 41" name="T16"/>
                <a:gd fmla="*/ 44 h 79" name="T17"/>
                <a:gd fmla="*/ 19 w 41" name="T18"/>
                <a:gd fmla="*/ 19 h 79" name="T19"/>
                <a:gd fmla="*/ 25 w 41" name="T20"/>
                <a:gd fmla="*/ 11 h 79" name="T21"/>
                <a:gd fmla="*/ 11 w 41" name="T22"/>
                <a:gd fmla="*/ 55 h 79" name="T23"/>
                <a:gd fmla="*/ 13 w 41" name="T24"/>
                <a:gd fmla="*/ 53 h 79" name="T25"/>
                <a:gd fmla="*/ 16 w 41" name="T26"/>
                <a:gd fmla="*/ 44 h 79" name="T27"/>
                <a:gd fmla="*/ 37 w 41" name="T28"/>
                <a:gd fmla="*/ 4 h 79" name="T29"/>
                <a:gd fmla="*/ 41 w 41" name="T30"/>
                <a:gd fmla="*/ 0 h 79" name="T31"/>
                <a:gd fmla="*/ 34 w 41" name="T32"/>
                <a:gd fmla="*/ 24 h 79" name="T33"/>
                <a:gd fmla="*/ 36 w 41" name="T34"/>
                <a:gd fmla="*/ 21 h 79" name="T35"/>
                <a:gd fmla="*/ 38 w 41" name="T36"/>
                <a:gd fmla="*/ 22 h 79" name="T37"/>
                <a:gd fmla="*/ 39 w 41" name="T38"/>
                <a:gd fmla="*/ 22 h 79" name="T39"/>
                <a:gd fmla="*/ 39 w 41" name="T40"/>
                <a:gd fmla="*/ 29 h 79" name="T41"/>
                <a:gd fmla="*/ 37 w 41" name="T42"/>
                <a:gd fmla="*/ 29 h 79" name="T43"/>
                <a:gd fmla="*/ 20 w 41" name="T44"/>
                <a:gd fmla="*/ 72 h 79" name="T45"/>
                <a:gd fmla="*/ 18 w 41" name="T46"/>
                <a:gd fmla="*/ 71 h 79" name="T47"/>
                <a:gd fmla="*/ 37 w 41" name="T48"/>
                <a:gd fmla="*/ 7 h 79" name="T49"/>
                <a:gd fmla="*/ 17 w 41" name="T50"/>
                <a:gd fmla="*/ 47 h 79" name="T51"/>
                <a:gd fmla="*/ 11 w 41" name="T52"/>
                <a:gd fmla="*/ 62 h 79" name="T53"/>
                <a:gd fmla="*/ 10 w 41" name="T54"/>
                <a:gd fmla="*/ 62 h 79" name="T55"/>
                <a:gd fmla="*/ 5 w 41" name="T56"/>
                <a:gd fmla="*/ 77 h 79" name="T57"/>
                <a:gd fmla="*/ 29 w 41" name="T58"/>
                <a:gd fmla="*/ 45 h 79" name="T59"/>
                <a:gd fmla="*/ 34 w 41" name="T60"/>
                <a:gd fmla="*/ 25 h 79" name="T61"/>
                <a:gd fmla="*/ 29 w 41" name="T62"/>
                <a:gd fmla="*/ 45 h 79" name="T63"/>
                <a:gd fmla="*/ 27 w 41" name="T64"/>
                <a:gd fmla="*/ 51 h 79" name="T65"/>
                <a:gd fmla="*/ 28 w 41" name="T66"/>
                <a:gd fmla="*/ 47 h 79" name="T67"/>
                <a:gd fmla="*/ 27 w 41" name="T68"/>
                <a:gd fmla="*/ 51 h 7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9" w="41">
                  <a:moveTo>
                    <a:pt x="5" y="77"/>
                  </a:moveTo>
                  <a:cubicBezTo>
                    <a:pt x="4" y="78"/>
                    <a:pt x="1" y="77"/>
                    <a:pt x="2" y="78"/>
                  </a:cubicBezTo>
                  <a:cubicBezTo>
                    <a:pt x="0" y="79"/>
                    <a:pt x="3" y="74"/>
                    <a:pt x="4" y="73"/>
                  </a:cubicBezTo>
                  <a:cubicBezTo>
                    <a:pt x="5" y="70"/>
                    <a:pt x="5" y="68"/>
                    <a:pt x="7" y="65"/>
                  </a:cubicBezTo>
                  <a:cubicBezTo>
                    <a:pt x="9" y="51"/>
                    <a:pt x="15" y="40"/>
                    <a:pt x="19" y="25"/>
                  </a:cubicBezTo>
                  <a:cubicBezTo>
                    <a:pt x="15" y="30"/>
                    <a:pt x="14" y="34"/>
                    <a:pt x="12" y="40"/>
                  </a:cubicBezTo>
                  <a:cubicBezTo>
                    <a:pt x="10" y="43"/>
                    <a:pt x="10" y="47"/>
                    <a:pt x="7" y="49"/>
                  </a:cubicBezTo>
                  <a:cubicBezTo>
                    <a:pt x="7" y="52"/>
                    <a:pt x="5" y="54"/>
                    <a:pt x="4" y="57"/>
                  </a:cubicBezTo>
                  <a:cubicBezTo>
                    <a:pt x="3" y="53"/>
                    <a:pt x="7" y="47"/>
                    <a:pt x="9" y="44"/>
                  </a:cubicBezTo>
                  <a:cubicBezTo>
                    <a:pt x="12" y="36"/>
                    <a:pt x="15" y="26"/>
                    <a:pt x="19" y="19"/>
                  </a:cubicBezTo>
                  <a:cubicBezTo>
                    <a:pt x="20" y="16"/>
                    <a:pt x="22" y="12"/>
                    <a:pt x="25" y="11"/>
                  </a:cubicBezTo>
                  <a:cubicBezTo>
                    <a:pt x="20" y="27"/>
                    <a:pt x="15" y="43"/>
                    <a:pt x="11" y="55"/>
                  </a:cubicBezTo>
                  <a:cubicBezTo>
                    <a:pt x="12" y="55"/>
                    <a:pt x="12" y="53"/>
                    <a:pt x="13" y="53"/>
                  </a:cubicBezTo>
                  <a:cubicBezTo>
                    <a:pt x="14" y="50"/>
                    <a:pt x="15" y="47"/>
                    <a:pt x="16" y="44"/>
                  </a:cubicBezTo>
                  <a:cubicBezTo>
                    <a:pt x="22" y="31"/>
                    <a:pt x="29" y="15"/>
                    <a:pt x="37" y="4"/>
                  </a:cubicBezTo>
                  <a:cubicBezTo>
                    <a:pt x="38" y="3"/>
                    <a:pt x="38" y="0"/>
                    <a:pt x="41" y="0"/>
                  </a:cubicBezTo>
                  <a:cubicBezTo>
                    <a:pt x="39" y="6"/>
                    <a:pt x="35" y="16"/>
                    <a:pt x="34" y="24"/>
                  </a:cubicBezTo>
                  <a:cubicBezTo>
                    <a:pt x="36" y="24"/>
                    <a:pt x="35" y="21"/>
                    <a:pt x="36" y="21"/>
                  </a:cubicBezTo>
                  <a:cubicBezTo>
                    <a:pt x="36" y="22"/>
                    <a:pt x="37" y="22"/>
                    <a:pt x="38" y="22"/>
                  </a:cubicBezTo>
                  <a:cubicBezTo>
                    <a:pt x="38" y="22"/>
                    <a:pt x="38" y="22"/>
                    <a:pt x="39" y="22"/>
                  </a:cubicBezTo>
                  <a:cubicBezTo>
                    <a:pt x="39" y="25"/>
                    <a:pt x="37" y="27"/>
                    <a:pt x="39" y="29"/>
                  </a:cubicBezTo>
                  <a:cubicBezTo>
                    <a:pt x="39" y="30"/>
                    <a:pt x="37" y="29"/>
                    <a:pt x="37" y="29"/>
                  </a:cubicBezTo>
                  <a:cubicBezTo>
                    <a:pt x="33" y="45"/>
                    <a:pt x="26" y="58"/>
                    <a:pt x="20" y="72"/>
                  </a:cubicBezTo>
                  <a:cubicBezTo>
                    <a:pt x="19" y="71"/>
                    <a:pt x="19" y="71"/>
                    <a:pt x="18" y="71"/>
                  </a:cubicBezTo>
                  <a:cubicBezTo>
                    <a:pt x="25" y="50"/>
                    <a:pt x="33" y="30"/>
                    <a:pt x="37" y="7"/>
                  </a:cubicBezTo>
                  <a:cubicBezTo>
                    <a:pt x="29" y="18"/>
                    <a:pt x="25" y="35"/>
                    <a:pt x="17" y="47"/>
                  </a:cubicBezTo>
                  <a:cubicBezTo>
                    <a:pt x="16" y="52"/>
                    <a:pt x="13" y="56"/>
                    <a:pt x="11" y="62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9" y="63"/>
                    <a:pt x="6" y="72"/>
                    <a:pt x="5" y="77"/>
                  </a:cubicBezTo>
                  <a:close/>
                  <a:moveTo>
                    <a:pt x="29" y="45"/>
                  </a:moveTo>
                  <a:cubicBezTo>
                    <a:pt x="31" y="39"/>
                    <a:pt x="35" y="31"/>
                    <a:pt x="34" y="25"/>
                  </a:cubicBezTo>
                  <a:cubicBezTo>
                    <a:pt x="32" y="31"/>
                    <a:pt x="31" y="39"/>
                    <a:pt x="29" y="45"/>
                  </a:cubicBezTo>
                  <a:close/>
                  <a:moveTo>
                    <a:pt x="27" y="51"/>
                  </a:moveTo>
                  <a:cubicBezTo>
                    <a:pt x="28" y="51"/>
                    <a:pt x="28" y="48"/>
                    <a:pt x="28" y="47"/>
                  </a:cubicBezTo>
                  <a:cubicBezTo>
                    <a:pt x="27" y="48"/>
                    <a:pt x="27" y="49"/>
                    <a:pt x="2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Freeform 209"/>
            <p:cNvSpPr/>
            <p:nvPr/>
          </p:nvSpPr>
          <p:spPr bwMode="auto">
            <a:xfrm>
              <a:off x="7988300" y="4822825"/>
              <a:ext cx="47625" cy="412750"/>
            </a:xfrm>
            <a:custGeom>
              <a:gdLst>
                <a:gd fmla="*/ 0 w 13" name="T0"/>
                <a:gd fmla="*/ 0 h 110" name="T1"/>
                <a:gd fmla="*/ 1 w 13" name="T2"/>
                <a:gd fmla="*/ 1 h 110" name="T3"/>
                <a:gd fmla="*/ 2 w 13" name="T4"/>
                <a:gd fmla="*/ 15 h 110" name="T5"/>
                <a:gd fmla="*/ 3 w 13" name="T6"/>
                <a:gd fmla="*/ 16 h 110" name="T7"/>
                <a:gd fmla="*/ 9 w 13" name="T8"/>
                <a:gd fmla="*/ 94 h 110" name="T9"/>
                <a:gd fmla="*/ 12 w 13" name="T10"/>
                <a:gd fmla="*/ 92 h 110" name="T11"/>
                <a:gd fmla="*/ 10 w 13" name="T12"/>
                <a:gd fmla="*/ 110 h 110" name="T13"/>
                <a:gd fmla="*/ 7 w 13" name="T14"/>
                <a:gd fmla="*/ 100 h 110" name="T15"/>
                <a:gd fmla="*/ 7 w 13" name="T16"/>
                <a:gd fmla="*/ 76 h 110" name="T17"/>
                <a:gd fmla="*/ 0 w 13" name="T18"/>
                <a:gd fmla="*/ 0 h 1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0" w="13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5"/>
                    <a:pt x="4" y="11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6" y="41"/>
                    <a:pt x="8" y="70"/>
                    <a:pt x="9" y="94"/>
                  </a:cubicBezTo>
                  <a:cubicBezTo>
                    <a:pt x="11" y="94"/>
                    <a:pt x="10" y="92"/>
                    <a:pt x="12" y="92"/>
                  </a:cubicBezTo>
                  <a:cubicBezTo>
                    <a:pt x="11" y="98"/>
                    <a:pt x="13" y="106"/>
                    <a:pt x="10" y="110"/>
                  </a:cubicBezTo>
                  <a:cubicBezTo>
                    <a:pt x="7" y="109"/>
                    <a:pt x="7" y="103"/>
                    <a:pt x="7" y="100"/>
                  </a:cubicBezTo>
                  <a:cubicBezTo>
                    <a:pt x="7" y="91"/>
                    <a:pt x="7" y="86"/>
                    <a:pt x="7" y="76"/>
                  </a:cubicBezTo>
                  <a:cubicBezTo>
                    <a:pt x="6" y="51"/>
                    <a:pt x="2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Freeform 210"/>
            <p:cNvSpPr/>
            <p:nvPr/>
          </p:nvSpPr>
          <p:spPr bwMode="auto">
            <a:xfrm>
              <a:off x="5365750" y="5635625"/>
              <a:ext cx="206375" cy="285750"/>
            </a:xfrm>
            <a:custGeom>
              <a:gdLst>
                <a:gd fmla="*/ 47 w 55" name="T0"/>
                <a:gd fmla="*/ 12 h 76" name="T1"/>
                <a:gd fmla="*/ 48 w 55" name="T2"/>
                <a:gd fmla="*/ 11 h 76" name="T3"/>
                <a:gd fmla="*/ 44 w 55" name="T4"/>
                <a:gd fmla="*/ 18 h 76" name="T5"/>
                <a:gd fmla="*/ 44 w 55" name="T6"/>
                <a:gd fmla="*/ 17 h 76" name="T7"/>
                <a:gd fmla="*/ 24 w 55" name="T8"/>
                <a:gd fmla="*/ 43 h 76" name="T9"/>
                <a:gd fmla="*/ 10 w 55" name="T10"/>
                <a:gd fmla="*/ 64 h 76" name="T11"/>
                <a:gd fmla="*/ 3 w 55" name="T12"/>
                <a:gd fmla="*/ 76 h 76" name="T13"/>
                <a:gd fmla="*/ 5 w 55" name="T14"/>
                <a:gd fmla="*/ 66 h 76" name="T15"/>
                <a:gd fmla="*/ 37 w 55" name="T16"/>
                <a:gd fmla="*/ 22 h 76" name="T17"/>
                <a:gd fmla="*/ 52 w 55" name="T18"/>
                <a:gd fmla="*/ 0 h 76" name="T19"/>
                <a:gd fmla="*/ 55 w 55" name="T20"/>
                <a:gd fmla="*/ 0 h 76" name="T21"/>
                <a:gd fmla="*/ 47 w 55" name="T22"/>
                <a:gd fmla="*/ 12 h 7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6" w="55">
                  <a:moveTo>
                    <a:pt x="47" y="12"/>
                  </a:moveTo>
                  <a:cubicBezTo>
                    <a:pt x="48" y="13"/>
                    <a:pt x="48" y="12"/>
                    <a:pt x="48" y="11"/>
                  </a:cubicBezTo>
                  <a:cubicBezTo>
                    <a:pt x="49" y="14"/>
                    <a:pt x="46" y="16"/>
                    <a:pt x="44" y="18"/>
                  </a:cubicBezTo>
                  <a:cubicBezTo>
                    <a:pt x="44" y="18"/>
                    <a:pt x="44" y="18"/>
                    <a:pt x="44" y="17"/>
                  </a:cubicBezTo>
                  <a:cubicBezTo>
                    <a:pt x="36" y="25"/>
                    <a:pt x="31" y="35"/>
                    <a:pt x="24" y="43"/>
                  </a:cubicBezTo>
                  <a:cubicBezTo>
                    <a:pt x="20" y="51"/>
                    <a:pt x="13" y="57"/>
                    <a:pt x="10" y="64"/>
                  </a:cubicBezTo>
                  <a:cubicBezTo>
                    <a:pt x="7" y="69"/>
                    <a:pt x="6" y="73"/>
                    <a:pt x="3" y="76"/>
                  </a:cubicBezTo>
                  <a:cubicBezTo>
                    <a:pt x="0" y="73"/>
                    <a:pt x="3" y="69"/>
                    <a:pt x="5" y="66"/>
                  </a:cubicBezTo>
                  <a:cubicBezTo>
                    <a:pt x="13" y="53"/>
                    <a:pt x="26" y="36"/>
                    <a:pt x="37" y="22"/>
                  </a:cubicBezTo>
                  <a:cubicBezTo>
                    <a:pt x="42" y="15"/>
                    <a:pt x="46" y="5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3" y="6"/>
                    <a:pt x="50" y="8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Freeform 211"/>
            <p:cNvSpPr>
              <a:spLocks noEditPoints="1"/>
            </p:cNvSpPr>
            <p:nvPr/>
          </p:nvSpPr>
          <p:spPr bwMode="auto">
            <a:xfrm>
              <a:off x="6854825" y="5643563"/>
              <a:ext cx="1290637" cy="131763"/>
            </a:xfrm>
            <a:custGeom>
              <a:gdLst>
                <a:gd fmla="*/ 343 w 344" name="T0"/>
                <a:gd fmla="*/ 0 h 35" name="T1"/>
                <a:gd fmla="*/ 344 w 344" name="T2"/>
                <a:gd fmla="*/ 2 h 35" name="T3"/>
                <a:gd fmla="*/ 332 w 344" name="T4"/>
                <a:gd fmla="*/ 8 h 35" name="T5"/>
                <a:gd fmla="*/ 329 w 344" name="T6"/>
                <a:gd fmla="*/ 7 h 35" name="T7"/>
                <a:gd fmla="*/ 317 w 344" name="T8"/>
                <a:gd fmla="*/ 10 h 35" name="T9"/>
                <a:gd fmla="*/ 225 w 344" name="T10"/>
                <a:gd fmla="*/ 21 h 35" name="T11"/>
                <a:gd fmla="*/ 217 w 344" name="T12"/>
                <a:gd fmla="*/ 21 h 35" name="T13"/>
                <a:gd fmla="*/ 213 w 344" name="T14"/>
                <a:gd fmla="*/ 22 h 35" name="T15"/>
                <a:gd fmla="*/ 211 w 344" name="T16"/>
                <a:gd fmla="*/ 21 h 35" name="T17"/>
                <a:gd fmla="*/ 199 w 344" name="T18"/>
                <a:gd fmla="*/ 23 h 35" name="T19"/>
                <a:gd fmla="*/ 182 w 344" name="T20"/>
                <a:gd fmla="*/ 24 h 35" name="T21"/>
                <a:gd fmla="*/ 161 w 344" name="T22"/>
                <a:gd fmla="*/ 25 h 35" name="T23"/>
                <a:gd fmla="*/ 155 w 344" name="T24"/>
                <a:gd fmla="*/ 25 h 35" name="T25"/>
                <a:gd fmla="*/ 152 w 344" name="T26"/>
                <a:gd fmla="*/ 24 h 35" name="T27"/>
                <a:gd fmla="*/ 152 w 344" name="T28"/>
                <a:gd fmla="*/ 26 h 35" name="T29"/>
                <a:gd fmla="*/ 146 w 344" name="T30"/>
                <a:gd fmla="*/ 24 h 35" name="T31"/>
                <a:gd fmla="*/ 140 w 344" name="T32"/>
                <a:gd fmla="*/ 25 h 35" name="T33"/>
                <a:gd fmla="*/ 134 w 344" name="T34"/>
                <a:gd fmla="*/ 26 h 35" name="T35"/>
                <a:gd fmla="*/ 130 w 344" name="T36"/>
                <a:gd fmla="*/ 25 h 35" name="T37"/>
                <a:gd fmla="*/ 113 w 344" name="T38"/>
                <a:gd fmla="*/ 30 h 35" name="T39"/>
                <a:gd fmla="*/ 112 w 344" name="T40"/>
                <a:gd fmla="*/ 32 h 35" name="T41"/>
                <a:gd fmla="*/ 93 w 344" name="T42"/>
                <a:gd fmla="*/ 31 h 35" name="T43"/>
                <a:gd fmla="*/ 93 w 344" name="T44"/>
                <a:gd fmla="*/ 27 h 35" name="T45"/>
                <a:gd fmla="*/ 75 w 344" name="T46"/>
                <a:gd fmla="*/ 28 h 35" name="T47"/>
                <a:gd fmla="*/ 72 w 344" name="T48"/>
                <a:gd fmla="*/ 27 h 35" name="T49"/>
                <a:gd fmla="*/ 17 w 344" name="T50"/>
                <a:gd fmla="*/ 29 h 35" name="T51"/>
                <a:gd fmla="*/ 0 w 344" name="T52"/>
                <a:gd fmla="*/ 30 h 35" name="T53"/>
                <a:gd fmla="*/ 0 w 344" name="T54"/>
                <a:gd fmla="*/ 27 h 35" name="T55"/>
                <a:gd fmla="*/ 22 w 344" name="T56"/>
                <a:gd fmla="*/ 28 h 35" name="T57"/>
                <a:gd fmla="*/ 90 w 344" name="T58"/>
                <a:gd fmla="*/ 25 h 35" name="T59"/>
                <a:gd fmla="*/ 93 w 344" name="T60"/>
                <a:gd fmla="*/ 25 h 35" name="T61"/>
                <a:gd fmla="*/ 93 w 344" name="T62"/>
                <a:gd fmla="*/ 21 h 35" name="T63"/>
                <a:gd fmla="*/ 134 w 344" name="T64"/>
                <a:gd fmla="*/ 21 h 35" name="T65"/>
                <a:gd fmla="*/ 133 w 344" name="T66"/>
                <a:gd fmla="*/ 23 h 35" name="T67"/>
                <a:gd fmla="*/ 231 w 344" name="T68"/>
                <a:gd fmla="*/ 18 h 35" name="T69"/>
                <a:gd fmla="*/ 261 w 344" name="T70"/>
                <a:gd fmla="*/ 15 h 35" name="T71"/>
                <a:gd fmla="*/ 331 w 344" name="T72"/>
                <a:gd fmla="*/ 3 h 35" name="T73"/>
                <a:gd fmla="*/ 334 w 344" name="T74"/>
                <a:gd fmla="*/ 1 h 35" name="T75"/>
                <a:gd fmla="*/ 343 w 344" name="T76"/>
                <a:gd fmla="*/ 0 h 35" name="T77"/>
                <a:gd fmla="*/ 99 w 344" name="T78"/>
                <a:gd fmla="*/ 24 h 35" name="T79"/>
                <a:gd fmla="*/ 121 w 344" name="T80"/>
                <a:gd fmla="*/ 21 h 35" name="T81"/>
                <a:gd fmla="*/ 99 w 344" name="T82"/>
                <a:gd fmla="*/ 24 h 3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5" w="344">
                  <a:moveTo>
                    <a:pt x="343" y="0"/>
                  </a:moveTo>
                  <a:cubicBezTo>
                    <a:pt x="344" y="1"/>
                    <a:pt x="344" y="2"/>
                    <a:pt x="344" y="2"/>
                  </a:cubicBezTo>
                  <a:cubicBezTo>
                    <a:pt x="341" y="6"/>
                    <a:pt x="336" y="5"/>
                    <a:pt x="332" y="8"/>
                  </a:cubicBezTo>
                  <a:cubicBezTo>
                    <a:pt x="330" y="8"/>
                    <a:pt x="330" y="7"/>
                    <a:pt x="329" y="7"/>
                  </a:cubicBezTo>
                  <a:cubicBezTo>
                    <a:pt x="325" y="8"/>
                    <a:pt x="320" y="8"/>
                    <a:pt x="317" y="10"/>
                  </a:cubicBezTo>
                  <a:cubicBezTo>
                    <a:pt x="285" y="12"/>
                    <a:pt x="255" y="20"/>
                    <a:pt x="225" y="21"/>
                  </a:cubicBezTo>
                  <a:cubicBezTo>
                    <a:pt x="222" y="21"/>
                    <a:pt x="219" y="20"/>
                    <a:pt x="217" y="21"/>
                  </a:cubicBezTo>
                  <a:cubicBezTo>
                    <a:pt x="216" y="21"/>
                    <a:pt x="215" y="22"/>
                    <a:pt x="213" y="22"/>
                  </a:cubicBezTo>
                  <a:cubicBezTo>
                    <a:pt x="213" y="22"/>
                    <a:pt x="212" y="21"/>
                    <a:pt x="211" y="21"/>
                  </a:cubicBezTo>
                  <a:cubicBezTo>
                    <a:pt x="208" y="21"/>
                    <a:pt x="203" y="23"/>
                    <a:pt x="199" y="23"/>
                  </a:cubicBezTo>
                  <a:cubicBezTo>
                    <a:pt x="193" y="24"/>
                    <a:pt x="187" y="24"/>
                    <a:pt x="182" y="24"/>
                  </a:cubicBezTo>
                  <a:cubicBezTo>
                    <a:pt x="175" y="25"/>
                    <a:pt x="168" y="24"/>
                    <a:pt x="161" y="25"/>
                  </a:cubicBezTo>
                  <a:cubicBezTo>
                    <a:pt x="159" y="24"/>
                    <a:pt x="157" y="25"/>
                    <a:pt x="155" y="25"/>
                  </a:cubicBezTo>
                  <a:cubicBezTo>
                    <a:pt x="154" y="25"/>
                    <a:pt x="153" y="24"/>
                    <a:pt x="152" y="24"/>
                  </a:cubicBezTo>
                  <a:cubicBezTo>
                    <a:pt x="152" y="25"/>
                    <a:pt x="152" y="26"/>
                    <a:pt x="152" y="26"/>
                  </a:cubicBezTo>
                  <a:cubicBezTo>
                    <a:pt x="150" y="26"/>
                    <a:pt x="148" y="24"/>
                    <a:pt x="146" y="24"/>
                  </a:cubicBezTo>
                  <a:cubicBezTo>
                    <a:pt x="144" y="24"/>
                    <a:pt x="143" y="25"/>
                    <a:pt x="140" y="25"/>
                  </a:cubicBezTo>
                  <a:cubicBezTo>
                    <a:pt x="138" y="25"/>
                    <a:pt x="135" y="26"/>
                    <a:pt x="134" y="26"/>
                  </a:cubicBezTo>
                  <a:cubicBezTo>
                    <a:pt x="132" y="26"/>
                    <a:pt x="131" y="25"/>
                    <a:pt x="130" y="25"/>
                  </a:cubicBezTo>
                  <a:cubicBezTo>
                    <a:pt x="124" y="26"/>
                    <a:pt x="120" y="33"/>
                    <a:pt x="113" y="30"/>
                  </a:cubicBezTo>
                  <a:cubicBezTo>
                    <a:pt x="112" y="30"/>
                    <a:pt x="113" y="32"/>
                    <a:pt x="112" y="32"/>
                  </a:cubicBezTo>
                  <a:cubicBezTo>
                    <a:pt x="107" y="32"/>
                    <a:pt x="98" y="35"/>
                    <a:pt x="93" y="31"/>
                  </a:cubicBezTo>
                  <a:cubicBezTo>
                    <a:pt x="93" y="31"/>
                    <a:pt x="93" y="28"/>
                    <a:pt x="93" y="27"/>
                  </a:cubicBezTo>
                  <a:cubicBezTo>
                    <a:pt x="87" y="28"/>
                    <a:pt x="80" y="27"/>
                    <a:pt x="75" y="28"/>
                  </a:cubicBezTo>
                  <a:cubicBezTo>
                    <a:pt x="73" y="28"/>
                    <a:pt x="72" y="28"/>
                    <a:pt x="72" y="27"/>
                  </a:cubicBezTo>
                  <a:cubicBezTo>
                    <a:pt x="52" y="30"/>
                    <a:pt x="35" y="30"/>
                    <a:pt x="17" y="29"/>
                  </a:cubicBezTo>
                  <a:cubicBezTo>
                    <a:pt x="13" y="31"/>
                    <a:pt x="7" y="31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7" y="26"/>
                    <a:pt x="14" y="28"/>
                    <a:pt x="22" y="28"/>
                  </a:cubicBezTo>
                  <a:cubicBezTo>
                    <a:pt x="45" y="28"/>
                    <a:pt x="70" y="26"/>
                    <a:pt x="90" y="25"/>
                  </a:cubicBezTo>
                  <a:cubicBezTo>
                    <a:pt x="91" y="25"/>
                    <a:pt x="91" y="26"/>
                    <a:pt x="93" y="25"/>
                  </a:cubicBezTo>
                  <a:cubicBezTo>
                    <a:pt x="94" y="24"/>
                    <a:pt x="92" y="22"/>
                    <a:pt x="93" y="21"/>
                  </a:cubicBezTo>
                  <a:cubicBezTo>
                    <a:pt x="107" y="18"/>
                    <a:pt x="122" y="16"/>
                    <a:pt x="134" y="21"/>
                  </a:cubicBezTo>
                  <a:cubicBezTo>
                    <a:pt x="135" y="22"/>
                    <a:pt x="133" y="22"/>
                    <a:pt x="133" y="23"/>
                  </a:cubicBezTo>
                  <a:cubicBezTo>
                    <a:pt x="162" y="23"/>
                    <a:pt x="200" y="21"/>
                    <a:pt x="231" y="18"/>
                  </a:cubicBezTo>
                  <a:cubicBezTo>
                    <a:pt x="240" y="17"/>
                    <a:pt x="250" y="17"/>
                    <a:pt x="261" y="15"/>
                  </a:cubicBezTo>
                  <a:cubicBezTo>
                    <a:pt x="283" y="11"/>
                    <a:pt x="309" y="9"/>
                    <a:pt x="331" y="3"/>
                  </a:cubicBezTo>
                  <a:cubicBezTo>
                    <a:pt x="333" y="3"/>
                    <a:pt x="333" y="2"/>
                    <a:pt x="334" y="1"/>
                  </a:cubicBezTo>
                  <a:cubicBezTo>
                    <a:pt x="337" y="1"/>
                    <a:pt x="341" y="0"/>
                    <a:pt x="343" y="0"/>
                  </a:cubicBezTo>
                  <a:close/>
                  <a:moveTo>
                    <a:pt x="99" y="24"/>
                  </a:moveTo>
                  <a:cubicBezTo>
                    <a:pt x="105" y="23"/>
                    <a:pt x="115" y="23"/>
                    <a:pt x="121" y="21"/>
                  </a:cubicBezTo>
                  <a:cubicBezTo>
                    <a:pt x="112" y="19"/>
                    <a:pt x="106" y="21"/>
                    <a:pt x="9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Freeform 212"/>
            <p:cNvSpPr/>
            <p:nvPr/>
          </p:nvSpPr>
          <p:spPr bwMode="auto">
            <a:xfrm>
              <a:off x="6888163" y="5800725"/>
              <a:ext cx="357187" cy="123825"/>
            </a:xfrm>
            <a:custGeom>
              <a:gdLst>
                <a:gd fmla="*/ 41 w 95" name="T0"/>
                <a:gd fmla="*/ 0 h 33" name="T1"/>
                <a:gd fmla="*/ 42 w 95" name="T2"/>
                <a:gd fmla="*/ 1 h 33" name="T3"/>
                <a:gd fmla="*/ 23 w 95" name="T4"/>
                <a:gd fmla="*/ 29 h 33" name="T5"/>
                <a:gd fmla="*/ 39 w 95" name="T6"/>
                <a:gd fmla="*/ 23 h 33" name="T7"/>
                <a:gd fmla="*/ 63 w 95" name="T8"/>
                <a:gd fmla="*/ 6 h 33" name="T9"/>
                <a:gd fmla="*/ 65 w 95" name="T10"/>
                <a:gd fmla="*/ 7 h 33" name="T11"/>
                <a:gd fmla="*/ 57 w 95" name="T12"/>
                <a:gd fmla="*/ 27 h 33" name="T13"/>
                <a:gd fmla="*/ 94 w 95" name="T14"/>
                <a:gd fmla="*/ 6 h 33" name="T15"/>
                <a:gd fmla="*/ 94 w 95" name="T16"/>
                <a:gd fmla="*/ 12 h 33" name="T17"/>
                <a:gd fmla="*/ 92 w 95" name="T18"/>
                <a:gd fmla="*/ 9 h 33" name="T19"/>
                <a:gd fmla="*/ 57 w 95" name="T20"/>
                <a:gd fmla="*/ 29 h 33" name="T21"/>
                <a:gd fmla="*/ 62 w 95" name="T22"/>
                <a:gd fmla="*/ 8 h 33" name="T23"/>
                <a:gd fmla="*/ 44 w 95" name="T24"/>
                <a:gd fmla="*/ 20 h 33" name="T25"/>
                <a:gd fmla="*/ 22 w 95" name="T26"/>
                <a:gd fmla="*/ 33 h 33" name="T27"/>
                <a:gd fmla="*/ 36 w 95" name="T28"/>
                <a:gd fmla="*/ 7 h 33" name="T29"/>
                <a:gd fmla="*/ 28 w 95" name="T30"/>
                <a:gd fmla="*/ 14 h 33" name="T31"/>
                <a:gd fmla="*/ 24 w 95" name="T32"/>
                <a:gd fmla="*/ 17 h 33" name="T33"/>
                <a:gd fmla="*/ 3 w 95" name="T34"/>
                <a:gd fmla="*/ 29 h 33" name="T35"/>
                <a:gd fmla="*/ 6 w 95" name="T36"/>
                <a:gd fmla="*/ 18 h 33" name="T37"/>
                <a:gd fmla="*/ 8 w 95" name="T38"/>
                <a:gd fmla="*/ 17 h 33" name="T39"/>
                <a:gd fmla="*/ 9 w 95" name="T40"/>
                <a:gd fmla="*/ 13 h 33" name="T41"/>
                <a:gd fmla="*/ 12 w 95" name="T42"/>
                <a:gd fmla="*/ 11 h 33" name="T43"/>
                <a:gd fmla="*/ 22 w 95" name="T44"/>
                <a:gd fmla="*/ 2 h 33" name="T45"/>
                <a:gd fmla="*/ 5 w 95" name="T46"/>
                <a:gd fmla="*/ 25 h 33" name="T47"/>
                <a:gd fmla="*/ 16 w 95" name="T48"/>
                <a:gd fmla="*/ 20 h 33" name="T49"/>
                <a:gd fmla="*/ 31 w 95" name="T50"/>
                <a:gd fmla="*/ 9 h 33" name="T51"/>
                <a:gd fmla="*/ 41 w 95" name="T52"/>
                <a:gd fmla="*/ 0 h 3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" w="95">
                  <a:moveTo>
                    <a:pt x="41" y="0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38" y="12"/>
                    <a:pt x="27" y="17"/>
                    <a:pt x="23" y="29"/>
                  </a:cubicBezTo>
                  <a:cubicBezTo>
                    <a:pt x="30" y="30"/>
                    <a:pt x="34" y="24"/>
                    <a:pt x="39" y="23"/>
                  </a:cubicBezTo>
                  <a:cubicBezTo>
                    <a:pt x="46" y="16"/>
                    <a:pt x="53" y="10"/>
                    <a:pt x="63" y="6"/>
                  </a:cubicBezTo>
                  <a:cubicBezTo>
                    <a:pt x="63" y="6"/>
                    <a:pt x="64" y="7"/>
                    <a:pt x="65" y="7"/>
                  </a:cubicBezTo>
                  <a:cubicBezTo>
                    <a:pt x="64" y="16"/>
                    <a:pt x="56" y="19"/>
                    <a:pt x="57" y="27"/>
                  </a:cubicBezTo>
                  <a:cubicBezTo>
                    <a:pt x="71" y="22"/>
                    <a:pt x="81" y="10"/>
                    <a:pt x="94" y="6"/>
                  </a:cubicBezTo>
                  <a:cubicBezTo>
                    <a:pt x="95" y="8"/>
                    <a:pt x="95" y="9"/>
                    <a:pt x="94" y="12"/>
                  </a:cubicBezTo>
                  <a:cubicBezTo>
                    <a:pt x="92" y="12"/>
                    <a:pt x="91" y="10"/>
                    <a:pt x="92" y="9"/>
                  </a:cubicBezTo>
                  <a:cubicBezTo>
                    <a:pt x="78" y="15"/>
                    <a:pt x="71" y="24"/>
                    <a:pt x="57" y="29"/>
                  </a:cubicBezTo>
                  <a:cubicBezTo>
                    <a:pt x="52" y="22"/>
                    <a:pt x="63" y="16"/>
                    <a:pt x="62" y="8"/>
                  </a:cubicBezTo>
                  <a:cubicBezTo>
                    <a:pt x="55" y="10"/>
                    <a:pt x="50" y="18"/>
                    <a:pt x="44" y="20"/>
                  </a:cubicBezTo>
                  <a:cubicBezTo>
                    <a:pt x="38" y="26"/>
                    <a:pt x="32" y="31"/>
                    <a:pt x="22" y="33"/>
                  </a:cubicBezTo>
                  <a:cubicBezTo>
                    <a:pt x="18" y="23"/>
                    <a:pt x="32" y="15"/>
                    <a:pt x="36" y="7"/>
                  </a:cubicBezTo>
                  <a:cubicBezTo>
                    <a:pt x="33" y="8"/>
                    <a:pt x="31" y="11"/>
                    <a:pt x="28" y="14"/>
                  </a:cubicBezTo>
                  <a:cubicBezTo>
                    <a:pt x="25" y="14"/>
                    <a:pt x="25" y="16"/>
                    <a:pt x="24" y="17"/>
                  </a:cubicBezTo>
                  <a:cubicBezTo>
                    <a:pt x="16" y="20"/>
                    <a:pt x="11" y="28"/>
                    <a:pt x="3" y="29"/>
                  </a:cubicBezTo>
                  <a:cubicBezTo>
                    <a:pt x="0" y="25"/>
                    <a:pt x="5" y="22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5"/>
                    <a:pt x="9" y="15"/>
                    <a:pt x="9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7"/>
                    <a:pt x="17" y="1"/>
                    <a:pt x="22" y="2"/>
                  </a:cubicBezTo>
                  <a:cubicBezTo>
                    <a:pt x="17" y="10"/>
                    <a:pt x="9" y="16"/>
                    <a:pt x="5" y="25"/>
                  </a:cubicBezTo>
                  <a:cubicBezTo>
                    <a:pt x="9" y="25"/>
                    <a:pt x="13" y="22"/>
                    <a:pt x="16" y="20"/>
                  </a:cubicBezTo>
                  <a:cubicBezTo>
                    <a:pt x="21" y="17"/>
                    <a:pt x="26" y="13"/>
                    <a:pt x="31" y="9"/>
                  </a:cubicBezTo>
                  <a:cubicBezTo>
                    <a:pt x="34" y="6"/>
                    <a:pt x="37" y="3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Freeform 213"/>
            <p:cNvSpPr>
              <a:spLocks noEditPoints="1"/>
            </p:cNvSpPr>
            <p:nvPr/>
          </p:nvSpPr>
          <p:spPr bwMode="auto">
            <a:xfrm>
              <a:off x="7289800" y="5905500"/>
              <a:ext cx="1174750" cy="106363"/>
            </a:xfrm>
            <a:custGeom>
              <a:gdLst>
                <a:gd fmla="*/ 167 w 313" name="T0"/>
                <a:gd fmla="*/ 11 h 28" name="T1"/>
                <a:gd fmla="*/ 201 w 313" name="T2"/>
                <a:gd fmla="*/ 8 h 28" name="T3"/>
                <a:gd fmla="*/ 230 w 313" name="T4"/>
                <a:gd fmla="*/ 10 h 28" name="T5"/>
                <a:gd fmla="*/ 304 w 313" name="T6"/>
                <a:gd fmla="*/ 19 h 28" name="T7"/>
                <a:gd fmla="*/ 313 w 313" name="T8"/>
                <a:gd fmla="*/ 24 h 28" name="T9"/>
                <a:gd fmla="*/ 311 w 313" name="T10"/>
                <a:gd fmla="*/ 28 h 28" name="T11"/>
                <a:gd fmla="*/ 227 w 313" name="T12"/>
                <a:gd fmla="*/ 24 h 28" name="T13"/>
                <a:gd fmla="*/ 180 w 313" name="T14"/>
                <a:gd fmla="*/ 19 h 28" name="T15"/>
                <a:gd fmla="*/ 156 w 313" name="T16"/>
                <a:gd fmla="*/ 25 h 28" name="T17"/>
                <a:gd fmla="*/ 138 w 313" name="T18"/>
                <a:gd fmla="*/ 25 h 28" name="T19"/>
                <a:gd fmla="*/ 154 w 313" name="T20"/>
                <a:gd fmla="*/ 20 h 28" name="T21"/>
                <a:gd fmla="*/ 105 w 313" name="T22"/>
                <a:gd fmla="*/ 21 h 28" name="T23"/>
                <a:gd fmla="*/ 96 w 313" name="T24"/>
                <a:gd fmla="*/ 19 h 28" name="T25"/>
                <a:gd fmla="*/ 73 w 313" name="T26"/>
                <a:gd fmla="*/ 16 h 28" name="T27"/>
                <a:gd fmla="*/ 69 w 313" name="T28"/>
                <a:gd fmla="*/ 15 h 28" name="T29"/>
                <a:gd fmla="*/ 53 w 313" name="T30"/>
                <a:gd fmla="*/ 19 h 28" name="T31"/>
                <a:gd fmla="*/ 47 w 313" name="T32"/>
                <a:gd fmla="*/ 14 h 28" name="T33"/>
                <a:gd fmla="*/ 8 w 313" name="T34"/>
                <a:gd fmla="*/ 20 h 28" name="T35"/>
                <a:gd fmla="*/ 34 w 313" name="T36"/>
                <a:gd fmla="*/ 6 h 28" name="T37"/>
                <a:gd fmla="*/ 66 w 313" name="T38"/>
                <a:gd fmla="*/ 7 h 28" name="T39"/>
                <a:gd fmla="*/ 99 w 313" name="T40"/>
                <a:gd fmla="*/ 13 h 28" name="T41"/>
                <a:gd fmla="*/ 168 w 313" name="T42"/>
                <a:gd fmla="*/ 7 h 28" name="T43"/>
                <a:gd fmla="*/ 32 w 313" name="T44"/>
                <a:gd fmla="*/ 10 h 28" name="T45"/>
                <a:gd fmla="*/ 32 w 313" name="T46"/>
                <a:gd fmla="*/ 10 h 28" name="T47"/>
                <a:gd fmla="*/ 40 w 313" name="T48"/>
                <a:gd fmla="*/ 13 h 28" name="T49"/>
                <a:gd fmla="*/ 51 w 313" name="T50"/>
                <a:gd fmla="*/ 4 h 28" name="T51"/>
                <a:gd fmla="*/ 90 w 313" name="T52"/>
                <a:gd fmla="*/ 13 h 28" name="T53"/>
                <a:gd fmla="*/ 71 w 313" name="T54"/>
                <a:gd fmla="*/ 8 h 28" name="T55"/>
                <a:gd fmla="*/ 90 w 313" name="T56"/>
                <a:gd fmla="*/ 13 h 28" name="T57"/>
                <a:gd fmla="*/ 67 w 313" name="T58"/>
                <a:gd fmla="*/ 10 h 28" name="T59"/>
                <a:gd fmla="*/ 202 w 313" name="T60"/>
                <a:gd fmla="*/ 10 h 28" name="T61"/>
                <a:gd fmla="*/ 208 w 313" name="T62"/>
                <a:gd fmla="*/ 13 h 28" name="T63"/>
                <a:gd fmla="*/ 29 w 313" name="T64"/>
                <a:gd fmla="*/ 13 h 28" name="T65"/>
                <a:gd fmla="*/ 29 w 313" name="T66"/>
                <a:gd fmla="*/ 13 h 28" name="T67"/>
                <a:gd fmla="*/ 221 w 313" name="T68"/>
                <a:gd fmla="*/ 13 h 28" name="T69"/>
                <a:gd fmla="*/ 245 w 313" name="T70"/>
                <a:gd fmla="*/ 15 h 28" name="T71"/>
                <a:gd fmla="*/ 265 w 313" name="T72"/>
                <a:gd fmla="*/ 13 h 28" name="T73"/>
                <a:gd fmla="*/ 151 w 313" name="T74"/>
                <a:gd fmla="*/ 16 h 28" name="T75"/>
                <a:gd fmla="*/ 151 w 313" name="T76"/>
                <a:gd fmla="*/ 13 h 28" name="T77"/>
                <a:gd fmla="*/ 272 w 313" name="T78"/>
                <a:gd fmla="*/ 19 h 28" name="T79"/>
                <a:gd fmla="*/ 298 w 313" name="T80"/>
                <a:gd fmla="*/ 20 h 28" name="T81"/>
                <a:gd fmla="*/ 213 w 313" name="T82"/>
                <a:gd fmla="*/ 19 h 28" name="T83"/>
                <a:gd fmla="*/ 213 w 313" name="T84"/>
                <a:gd fmla="*/ 19 h 28" name="T85"/>
                <a:gd fmla="*/ 255 w 313" name="T86"/>
                <a:gd fmla="*/ 23 h 2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8" w="313">
                  <a:moveTo>
                    <a:pt x="175" y="7"/>
                  </a:moveTo>
                  <a:cubicBezTo>
                    <a:pt x="173" y="9"/>
                    <a:pt x="170" y="10"/>
                    <a:pt x="167" y="11"/>
                  </a:cubicBezTo>
                  <a:cubicBezTo>
                    <a:pt x="170" y="14"/>
                    <a:pt x="175" y="11"/>
                    <a:pt x="178" y="9"/>
                  </a:cubicBezTo>
                  <a:cubicBezTo>
                    <a:pt x="185" y="8"/>
                    <a:pt x="193" y="7"/>
                    <a:pt x="201" y="8"/>
                  </a:cubicBezTo>
                  <a:cubicBezTo>
                    <a:pt x="205" y="8"/>
                    <a:pt x="209" y="10"/>
                    <a:pt x="213" y="10"/>
                  </a:cubicBezTo>
                  <a:cubicBezTo>
                    <a:pt x="218" y="11"/>
                    <a:pt x="224" y="10"/>
                    <a:pt x="230" y="10"/>
                  </a:cubicBezTo>
                  <a:cubicBezTo>
                    <a:pt x="251" y="11"/>
                    <a:pt x="274" y="11"/>
                    <a:pt x="292" y="14"/>
                  </a:cubicBezTo>
                  <a:cubicBezTo>
                    <a:pt x="295" y="17"/>
                    <a:pt x="299" y="18"/>
                    <a:pt x="304" y="19"/>
                  </a:cubicBezTo>
                  <a:cubicBezTo>
                    <a:pt x="305" y="20"/>
                    <a:pt x="305" y="21"/>
                    <a:pt x="304" y="22"/>
                  </a:cubicBezTo>
                  <a:cubicBezTo>
                    <a:pt x="308" y="22"/>
                    <a:pt x="311" y="22"/>
                    <a:pt x="313" y="24"/>
                  </a:cubicBezTo>
                  <a:cubicBezTo>
                    <a:pt x="313" y="26"/>
                    <a:pt x="311" y="25"/>
                    <a:pt x="310" y="26"/>
                  </a:cubicBezTo>
                  <a:cubicBezTo>
                    <a:pt x="309" y="26"/>
                    <a:pt x="311" y="27"/>
                    <a:pt x="311" y="28"/>
                  </a:cubicBezTo>
                  <a:cubicBezTo>
                    <a:pt x="300" y="25"/>
                    <a:pt x="288" y="27"/>
                    <a:pt x="275" y="27"/>
                  </a:cubicBezTo>
                  <a:cubicBezTo>
                    <a:pt x="259" y="26"/>
                    <a:pt x="243" y="25"/>
                    <a:pt x="227" y="24"/>
                  </a:cubicBezTo>
                  <a:cubicBezTo>
                    <a:pt x="217" y="23"/>
                    <a:pt x="208" y="22"/>
                    <a:pt x="199" y="21"/>
                  </a:cubicBezTo>
                  <a:cubicBezTo>
                    <a:pt x="192" y="20"/>
                    <a:pt x="186" y="18"/>
                    <a:pt x="180" y="19"/>
                  </a:cubicBezTo>
                  <a:cubicBezTo>
                    <a:pt x="174" y="20"/>
                    <a:pt x="165" y="18"/>
                    <a:pt x="161" y="19"/>
                  </a:cubicBezTo>
                  <a:cubicBezTo>
                    <a:pt x="158" y="20"/>
                    <a:pt x="158" y="23"/>
                    <a:pt x="156" y="25"/>
                  </a:cubicBezTo>
                  <a:cubicBezTo>
                    <a:pt x="154" y="25"/>
                    <a:pt x="153" y="24"/>
                    <a:pt x="151" y="26"/>
                  </a:cubicBezTo>
                  <a:cubicBezTo>
                    <a:pt x="147" y="25"/>
                    <a:pt x="143" y="26"/>
                    <a:pt x="138" y="25"/>
                  </a:cubicBezTo>
                  <a:cubicBezTo>
                    <a:pt x="140" y="20"/>
                    <a:pt x="146" y="24"/>
                    <a:pt x="150" y="23"/>
                  </a:cubicBezTo>
                  <a:cubicBezTo>
                    <a:pt x="153" y="23"/>
                    <a:pt x="152" y="21"/>
                    <a:pt x="154" y="20"/>
                  </a:cubicBezTo>
                  <a:cubicBezTo>
                    <a:pt x="146" y="19"/>
                    <a:pt x="135" y="23"/>
                    <a:pt x="127" y="25"/>
                  </a:cubicBezTo>
                  <a:cubicBezTo>
                    <a:pt x="120" y="24"/>
                    <a:pt x="113" y="22"/>
                    <a:pt x="105" y="21"/>
                  </a:cubicBezTo>
                  <a:cubicBezTo>
                    <a:pt x="103" y="20"/>
                    <a:pt x="100" y="19"/>
                    <a:pt x="97" y="18"/>
                  </a:cubicBezTo>
                  <a:cubicBezTo>
                    <a:pt x="97" y="18"/>
                    <a:pt x="96" y="19"/>
                    <a:pt x="96" y="19"/>
                  </a:cubicBezTo>
                  <a:cubicBezTo>
                    <a:pt x="94" y="19"/>
                    <a:pt x="90" y="18"/>
                    <a:pt x="88" y="18"/>
                  </a:cubicBezTo>
                  <a:cubicBezTo>
                    <a:pt x="83" y="18"/>
                    <a:pt x="77" y="17"/>
                    <a:pt x="73" y="16"/>
                  </a:cubicBezTo>
                  <a:cubicBezTo>
                    <a:pt x="72" y="16"/>
                    <a:pt x="73" y="16"/>
                    <a:pt x="71" y="15"/>
                  </a:cubicBezTo>
                  <a:cubicBezTo>
                    <a:pt x="71" y="15"/>
                    <a:pt x="69" y="15"/>
                    <a:pt x="69" y="15"/>
                  </a:cubicBezTo>
                  <a:cubicBezTo>
                    <a:pt x="66" y="14"/>
                    <a:pt x="65" y="11"/>
                    <a:pt x="62" y="10"/>
                  </a:cubicBezTo>
                  <a:cubicBezTo>
                    <a:pt x="58" y="12"/>
                    <a:pt x="49" y="13"/>
                    <a:pt x="53" y="19"/>
                  </a:cubicBezTo>
                  <a:cubicBezTo>
                    <a:pt x="52" y="19"/>
                    <a:pt x="50" y="16"/>
                    <a:pt x="47" y="17"/>
                  </a:cubicBezTo>
                  <a:cubicBezTo>
                    <a:pt x="47" y="16"/>
                    <a:pt x="46" y="15"/>
                    <a:pt x="47" y="14"/>
                  </a:cubicBezTo>
                  <a:cubicBezTo>
                    <a:pt x="33" y="17"/>
                    <a:pt x="25" y="19"/>
                    <a:pt x="12" y="22"/>
                  </a:cubicBezTo>
                  <a:cubicBezTo>
                    <a:pt x="11" y="21"/>
                    <a:pt x="9" y="21"/>
                    <a:pt x="8" y="20"/>
                  </a:cubicBezTo>
                  <a:cubicBezTo>
                    <a:pt x="5" y="21"/>
                    <a:pt x="4" y="24"/>
                    <a:pt x="0" y="24"/>
                  </a:cubicBezTo>
                  <a:cubicBezTo>
                    <a:pt x="8" y="15"/>
                    <a:pt x="21" y="11"/>
                    <a:pt x="34" y="6"/>
                  </a:cubicBezTo>
                  <a:cubicBezTo>
                    <a:pt x="39" y="3"/>
                    <a:pt x="44" y="0"/>
                    <a:pt x="50" y="1"/>
                  </a:cubicBezTo>
                  <a:cubicBezTo>
                    <a:pt x="56" y="1"/>
                    <a:pt x="61" y="7"/>
                    <a:pt x="66" y="7"/>
                  </a:cubicBezTo>
                  <a:cubicBezTo>
                    <a:pt x="70" y="7"/>
                    <a:pt x="73" y="4"/>
                    <a:pt x="77" y="4"/>
                  </a:cubicBezTo>
                  <a:cubicBezTo>
                    <a:pt x="85" y="5"/>
                    <a:pt x="92" y="10"/>
                    <a:pt x="99" y="13"/>
                  </a:cubicBezTo>
                  <a:cubicBezTo>
                    <a:pt x="104" y="16"/>
                    <a:pt x="105" y="17"/>
                    <a:pt x="113" y="17"/>
                  </a:cubicBezTo>
                  <a:cubicBezTo>
                    <a:pt x="130" y="16"/>
                    <a:pt x="151" y="9"/>
                    <a:pt x="168" y="7"/>
                  </a:cubicBezTo>
                  <a:cubicBezTo>
                    <a:pt x="170" y="7"/>
                    <a:pt x="173" y="5"/>
                    <a:pt x="175" y="7"/>
                  </a:cubicBezTo>
                  <a:close/>
                  <a:moveTo>
                    <a:pt x="32" y="10"/>
                  </a:moveTo>
                  <a:cubicBezTo>
                    <a:pt x="37" y="7"/>
                    <a:pt x="44" y="6"/>
                    <a:pt x="48" y="3"/>
                  </a:cubicBezTo>
                  <a:cubicBezTo>
                    <a:pt x="42" y="4"/>
                    <a:pt x="36" y="7"/>
                    <a:pt x="32" y="10"/>
                  </a:cubicBezTo>
                  <a:close/>
                  <a:moveTo>
                    <a:pt x="54" y="6"/>
                  </a:moveTo>
                  <a:cubicBezTo>
                    <a:pt x="50" y="9"/>
                    <a:pt x="44" y="10"/>
                    <a:pt x="40" y="13"/>
                  </a:cubicBezTo>
                  <a:cubicBezTo>
                    <a:pt x="47" y="12"/>
                    <a:pt x="52" y="10"/>
                    <a:pt x="58" y="7"/>
                  </a:cubicBezTo>
                  <a:cubicBezTo>
                    <a:pt x="55" y="5"/>
                    <a:pt x="55" y="4"/>
                    <a:pt x="51" y="4"/>
                  </a:cubicBezTo>
                  <a:cubicBezTo>
                    <a:pt x="52" y="5"/>
                    <a:pt x="54" y="4"/>
                    <a:pt x="54" y="6"/>
                  </a:cubicBezTo>
                  <a:close/>
                  <a:moveTo>
                    <a:pt x="90" y="13"/>
                  </a:moveTo>
                  <a:cubicBezTo>
                    <a:pt x="89" y="12"/>
                    <a:pt x="88" y="11"/>
                    <a:pt x="87" y="10"/>
                  </a:cubicBezTo>
                  <a:cubicBezTo>
                    <a:pt x="82" y="8"/>
                    <a:pt x="76" y="7"/>
                    <a:pt x="71" y="8"/>
                  </a:cubicBezTo>
                  <a:cubicBezTo>
                    <a:pt x="79" y="10"/>
                    <a:pt x="87" y="13"/>
                    <a:pt x="96" y="16"/>
                  </a:cubicBezTo>
                  <a:cubicBezTo>
                    <a:pt x="95" y="13"/>
                    <a:pt x="92" y="14"/>
                    <a:pt x="90" y="13"/>
                  </a:cubicBezTo>
                  <a:close/>
                  <a:moveTo>
                    <a:pt x="83" y="14"/>
                  </a:moveTo>
                  <a:cubicBezTo>
                    <a:pt x="78" y="13"/>
                    <a:pt x="72" y="10"/>
                    <a:pt x="67" y="10"/>
                  </a:cubicBezTo>
                  <a:cubicBezTo>
                    <a:pt x="71" y="14"/>
                    <a:pt x="78" y="15"/>
                    <a:pt x="83" y="14"/>
                  </a:cubicBezTo>
                  <a:close/>
                  <a:moveTo>
                    <a:pt x="202" y="10"/>
                  </a:moveTo>
                  <a:cubicBezTo>
                    <a:pt x="194" y="10"/>
                    <a:pt x="182" y="10"/>
                    <a:pt x="176" y="13"/>
                  </a:cubicBezTo>
                  <a:cubicBezTo>
                    <a:pt x="187" y="11"/>
                    <a:pt x="199" y="12"/>
                    <a:pt x="208" y="13"/>
                  </a:cubicBezTo>
                  <a:cubicBezTo>
                    <a:pt x="206" y="11"/>
                    <a:pt x="205" y="11"/>
                    <a:pt x="202" y="10"/>
                  </a:cubicBezTo>
                  <a:close/>
                  <a:moveTo>
                    <a:pt x="29" y="13"/>
                  </a:moveTo>
                  <a:cubicBezTo>
                    <a:pt x="31" y="13"/>
                    <a:pt x="33" y="12"/>
                    <a:pt x="34" y="11"/>
                  </a:cubicBezTo>
                  <a:cubicBezTo>
                    <a:pt x="31" y="11"/>
                    <a:pt x="30" y="12"/>
                    <a:pt x="29" y="13"/>
                  </a:cubicBezTo>
                  <a:close/>
                  <a:moveTo>
                    <a:pt x="265" y="13"/>
                  </a:moveTo>
                  <a:cubicBezTo>
                    <a:pt x="250" y="14"/>
                    <a:pt x="235" y="11"/>
                    <a:pt x="221" y="13"/>
                  </a:cubicBezTo>
                  <a:cubicBezTo>
                    <a:pt x="226" y="17"/>
                    <a:pt x="237" y="15"/>
                    <a:pt x="243" y="17"/>
                  </a:cubicBezTo>
                  <a:cubicBezTo>
                    <a:pt x="243" y="16"/>
                    <a:pt x="243" y="15"/>
                    <a:pt x="245" y="15"/>
                  </a:cubicBezTo>
                  <a:cubicBezTo>
                    <a:pt x="258" y="17"/>
                    <a:pt x="272" y="15"/>
                    <a:pt x="284" y="16"/>
                  </a:cubicBezTo>
                  <a:cubicBezTo>
                    <a:pt x="279" y="12"/>
                    <a:pt x="271" y="15"/>
                    <a:pt x="265" y="13"/>
                  </a:cubicBezTo>
                  <a:close/>
                  <a:moveTo>
                    <a:pt x="115" y="19"/>
                  </a:moveTo>
                  <a:cubicBezTo>
                    <a:pt x="127" y="23"/>
                    <a:pt x="140" y="20"/>
                    <a:pt x="151" y="16"/>
                  </a:cubicBezTo>
                  <a:cubicBezTo>
                    <a:pt x="150" y="15"/>
                    <a:pt x="149" y="17"/>
                    <a:pt x="149" y="16"/>
                  </a:cubicBezTo>
                  <a:cubicBezTo>
                    <a:pt x="149" y="13"/>
                    <a:pt x="150" y="13"/>
                    <a:pt x="151" y="13"/>
                  </a:cubicBezTo>
                  <a:cubicBezTo>
                    <a:pt x="138" y="15"/>
                    <a:pt x="128" y="17"/>
                    <a:pt x="115" y="19"/>
                  </a:cubicBezTo>
                  <a:close/>
                  <a:moveTo>
                    <a:pt x="272" y="19"/>
                  </a:moveTo>
                  <a:cubicBezTo>
                    <a:pt x="268" y="19"/>
                    <a:pt x="264" y="18"/>
                    <a:pt x="262" y="19"/>
                  </a:cubicBezTo>
                  <a:cubicBezTo>
                    <a:pt x="276" y="20"/>
                    <a:pt x="286" y="23"/>
                    <a:pt x="298" y="20"/>
                  </a:cubicBezTo>
                  <a:cubicBezTo>
                    <a:pt x="291" y="17"/>
                    <a:pt x="281" y="18"/>
                    <a:pt x="272" y="19"/>
                  </a:cubicBezTo>
                  <a:close/>
                  <a:moveTo>
                    <a:pt x="213" y="19"/>
                  </a:moveTo>
                  <a:cubicBezTo>
                    <a:pt x="224" y="20"/>
                    <a:pt x="231" y="22"/>
                    <a:pt x="243" y="22"/>
                  </a:cubicBezTo>
                  <a:cubicBezTo>
                    <a:pt x="233" y="19"/>
                    <a:pt x="222" y="18"/>
                    <a:pt x="213" y="19"/>
                  </a:cubicBezTo>
                  <a:close/>
                  <a:moveTo>
                    <a:pt x="258" y="24"/>
                  </a:moveTo>
                  <a:cubicBezTo>
                    <a:pt x="259" y="22"/>
                    <a:pt x="255" y="23"/>
                    <a:pt x="255" y="23"/>
                  </a:cubicBezTo>
                  <a:cubicBezTo>
                    <a:pt x="257" y="23"/>
                    <a:pt x="257" y="24"/>
                    <a:pt x="2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Freeform 214"/>
            <p:cNvSpPr>
              <a:spLocks noEditPoints="1"/>
            </p:cNvSpPr>
            <p:nvPr/>
          </p:nvSpPr>
          <p:spPr bwMode="auto">
            <a:xfrm>
              <a:off x="7620000" y="6064250"/>
              <a:ext cx="255587" cy="157163"/>
            </a:xfrm>
            <a:custGeom>
              <a:gdLst>
                <a:gd fmla="*/ 44 w 68" name="T0"/>
                <a:gd fmla="*/ 16 h 42" name="T1"/>
                <a:gd fmla="*/ 6 w 68" name="T2"/>
                <a:gd fmla="*/ 16 h 42" name="T3"/>
                <a:gd fmla="*/ 3 w 68" name="T4"/>
                <a:gd fmla="*/ 14 h 42" name="T5"/>
                <a:gd fmla="*/ 32 w 68" name="T6"/>
                <a:gd fmla="*/ 7 h 42" name="T7"/>
                <a:gd fmla="*/ 26 w 68" name="T8"/>
                <a:gd fmla="*/ 6 h 42" name="T9"/>
                <a:gd fmla="*/ 24 w 68" name="T10"/>
                <a:gd fmla="*/ 7 h 42" name="T11"/>
                <a:gd fmla="*/ 1 w 68" name="T12"/>
                <a:gd fmla="*/ 7 h 42" name="T13"/>
                <a:gd fmla="*/ 0 w 68" name="T14"/>
                <a:gd fmla="*/ 4 h 42" name="T15"/>
                <a:gd fmla="*/ 21 w 68" name="T16"/>
                <a:gd fmla="*/ 1 h 42" name="T17"/>
                <a:gd fmla="*/ 30 w 68" name="T18"/>
                <a:gd fmla="*/ 1 h 42" name="T19"/>
                <a:gd fmla="*/ 27 w 68" name="T20"/>
                <a:gd fmla="*/ 4 h 42" name="T21"/>
                <a:gd fmla="*/ 42 w 68" name="T22"/>
                <a:gd fmla="*/ 6 h 42" name="T23"/>
                <a:gd fmla="*/ 11 w 68" name="T24"/>
                <a:gd fmla="*/ 14 h 42" name="T25"/>
                <a:gd fmla="*/ 15 w 68" name="T26"/>
                <a:gd fmla="*/ 14 h 42" name="T27"/>
                <a:gd fmla="*/ 51 w 68" name="T28"/>
                <a:gd fmla="*/ 16 h 42" name="T29"/>
                <a:gd fmla="*/ 36 w 68" name="T30"/>
                <a:gd fmla="*/ 21 h 42" name="T31"/>
                <a:gd fmla="*/ 21 w 68" name="T32"/>
                <a:gd fmla="*/ 24 h 42" name="T33"/>
                <a:gd fmla="*/ 51 w 68" name="T34"/>
                <a:gd fmla="*/ 25 h 42" name="T35"/>
                <a:gd fmla="*/ 68 w 68" name="T36"/>
                <a:gd fmla="*/ 26 h 42" name="T37"/>
                <a:gd fmla="*/ 31 w 68" name="T38"/>
                <a:gd fmla="*/ 37 h 42" name="T39"/>
                <a:gd fmla="*/ 34 w 68" name="T40"/>
                <a:gd fmla="*/ 40 h 42" name="T41"/>
                <a:gd fmla="*/ 28 w 68" name="T42"/>
                <a:gd fmla="*/ 36 h 42" name="T43"/>
                <a:gd fmla="*/ 64 w 68" name="T44"/>
                <a:gd fmla="*/ 27 h 42" name="T45"/>
                <a:gd fmla="*/ 22 w 68" name="T46"/>
                <a:gd fmla="*/ 26 h 42" name="T47"/>
                <a:gd fmla="*/ 10 w 68" name="T48"/>
                <a:gd fmla="*/ 24 h 42" name="T49"/>
                <a:gd fmla="*/ 26 w 68" name="T50"/>
                <a:gd fmla="*/ 21 h 42" name="T51"/>
                <a:gd fmla="*/ 43 w 68" name="T52"/>
                <a:gd fmla="*/ 18 h 42" name="T53"/>
                <a:gd fmla="*/ 44 w 68" name="T54"/>
                <a:gd fmla="*/ 17 h 42" name="T55"/>
                <a:gd fmla="*/ 44 w 68" name="T56"/>
                <a:gd fmla="*/ 16 h 42" name="T57"/>
                <a:gd fmla="*/ 6 w 68" name="T58"/>
                <a:gd fmla="*/ 5 h 42" name="T59"/>
                <a:gd fmla="*/ 17 w 68" name="T60"/>
                <a:gd fmla="*/ 5 h 42" name="T61"/>
                <a:gd fmla="*/ 6 w 68" name="T62"/>
                <a:gd fmla="*/ 5 h 4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2" w="68">
                  <a:moveTo>
                    <a:pt x="44" y="16"/>
                  </a:moveTo>
                  <a:cubicBezTo>
                    <a:pt x="31" y="16"/>
                    <a:pt x="19" y="17"/>
                    <a:pt x="6" y="16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11" y="10"/>
                    <a:pt x="24" y="11"/>
                    <a:pt x="32" y="7"/>
                  </a:cubicBezTo>
                  <a:cubicBezTo>
                    <a:pt x="31" y="6"/>
                    <a:pt x="27" y="8"/>
                    <a:pt x="26" y="6"/>
                  </a:cubicBezTo>
                  <a:cubicBezTo>
                    <a:pt x="25" y="6"/>
                    <a:pt x="25" y="8"/>
                    <a:pt x="24" y="7"/>
                  </a:cubicBezTo>
                  <a:cubicBezTo>
                    <a:pt x="16" y="7"/>
                    <a:pt x="10" y="8"/>
                    <a:pt x="1" y="7"/>
                  </a:cubicBezTo>
                  <a:cubicBezTo>
                    <a:pt x="0" y="7"/>
                    <a:pt x="1" y="5"/>
                    <a:pt x="0" y="4"/>
                  </a:cubicBezTo>
                  <a:cubicBezTo>
                    <a:pt x="5" y="2"/>
                    <a:pt x="14" y="1"/>
                    <a:pt x="21" y="1"/>
                  </a:cubicBezTo>
                  <a:cubicBezTo>
                    <a:pt x="24" y="0"/>
                    <a:pt x="28" y="0"/>
                    <a:pt x="30" y="1"/>
                  </a:cubicBezTo>
                  <a:cubicBezTo>
                    <a:pt x="30" y="3"/>
                    <a:pt x="28" y="4"/>
                    <a:pt x="27" y="4"/>
                  </a:cubicBezTo>
                  <a:cubicBezTo>
                    <a:pt x="29" y="6"/>
                    <a:pt x="40" y="2"/>
                    <a:pt x="42" y="6"/>
                  </a:cubicBezTo>
                  <a:cubicBezTo>
                    <a:pt x="34" y="11"/>
                    <a:pt x="20" y="12"/>
                    <a:pt x="11" y="14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25" y="16"/>
                    <a:pt x="41" y="12"/>
                    <a:pt x="51" y="16"/>
                  </a:cubicBezTo>
                  <a:cubicBezTo>
                    <a:pt x="48" y="20"/>
                    <a:pt x="42" y="20"/>
                    <a:pt x="36" y="21"/>
                  </a:cubicBezTo>
                  <a:cubicBezTo>
                    <a:pt x="31" y="22"/>
                    <a:pt x="25" y="23"/>
                    <a:pt x="21" y="24"/>
                  </a:cubicBezTo>
                  <a:cubicBezTo>
                    <a:pt x="32" y="25"/>
                    <a:pt x="41" y="25"/>
                    <a:pt x="51" y="25"/>
                  </a:cubicBezTo>
                  <a:cubicBezTo>
                    <a:pt x="57" y="25"/>
                    <a:pt x="63" y="24"/>
                    <a:pt x="68" y="26"/>
                  </a:cubicBezTo>
                  <a:cubicBezTo>
                    <a:pt x="64" y="33"/>
                    <a:pt x="41" y="33"/>
                    <a:pt x="31" y="37"/>
                  </a:cubicBezTo>
                  <a:cubicBezTo>
                    <a:pt x="31" y="39"/>
                    <a:pt x="33" y="39"/>
                    <a:pt x="34" y="40"/>
                  </a:cubicBezTo>
                  <a:cubicBezTo>
                    <a:pt x="32" y="42"/>
                    <a:pt x="28" y="39"/>
                    <a:pt x="28" y="36"/>
                  </a:cubicBezTo>
                  <a:cubicBezTo>
                    <a:pt x="39" y="31"/>
                    <a:pt x="55" y="30"/>
                    <a:pt x="64" y="27"/>
                  </a:cubicBezTo>
                  <a:cubicBezTo>
                    <a:pt x="50" y="26"/>
                    <a:pt x="36" y="26"/>
                    <a:pt x="22" y="26"/>
                  </a:cubicBezTo>
                  <a:cubicBezTo>
                    <a:pt x="18" y="26"/>
                    <a:pt x="12" y="28"/>
                    <a:pt x="10" y="24"/>
                  </a:cubicBezTo>
                  <a:cubicBezTo>
                    <a:pt x="15" y="22"/>
                    <a:pt x="20" y="22"/>
                    <a:pt x="26" y="21"/>
                  </a:cubicBezTo>
                  <a:cubicBezTo>
                    <a:pt x="31" y="20"/>
                    <a:pt x="37" y="19"/>
                    <a:pt x="43" y="18"/>
                  </a:cubicBezTo>
                  <a:cubicBezTo>
                    <a:pt x="43" y="18"/>
                    <a:pt x="43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6" y="5"/>
                  </a:moveTo>
                  <a:cubicBezTo>
                    <a:pt x="10" y="5"/>
                    <a:pt x="13" y="5"/>
                    <a:pt x="17" y="5"/>
                  </a:cubicBezTo>
                  <a:cubicBezTo>
                    <a:pt x="16" y="3"/>
                    <a:pt x="9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Freeform 215"/>
            <p:cNvSpPr>
              <a:spLocks noEditPoints="1"/>
            </p:cNvSpPr>
            <p:nvPr/>
          </p:nvSpPr>
          <p:spPr bwMode="auto">
            <a:xfrm>
              <a:off x="5591175" y="6070600"/>
              <a:ext cx="690562" cy="117475"/>
            </a:xfrm>
            <a:custGeom>
              <a:gdLst>
                <a:gd fmla="*/ 106 w 184" name="T0"/>
                <a:gd fmla="*/ 3 h 31" name="T1"/>
                <a:gd fmla="*/ 94 w 184" name="T2"/>
                <a:gd fmla="*/ 6 h 31" name="T3"/>
                <a:gd fmla="*/ 81 w 184" name="T4"/>
                <a:gd fmla="*/ 6 h 31" name="T5"/>
                <a:gd fmla="*/ 7 w 184" name="T6"/>
                <a:gd fmla="*/ 14 h 31" name="T7"/>
                <a:gd fmla="*/ 59 w 184" name="T8"/>
                <a:gd fmla="*/ 11 h 31" name="T9"/>
                <a:gd fmla="*/ 123 w 184" name="T10"/>
                <a:gd fmla="*/ 9 h 31" name="T11"/>
                <a:gd fmla="*/ 101 w 184" name="T12"/>
                <a:gd fmla="*/ 16 h 31" name="T13"/>
                <a:gd fmla="*/ 27 w 184" name="T14"/>
                <a:gd fmla="*/ 28 h 31" name="T15"/>
                <a:gd fmla="*/ 43 w 184" name="T16"/>
                <a:gd fmla="*/ 27 h 31" name="T17"/>
                <a:gd fmla="*/ 96 w 184" name="T18"/>
                <a:gd fmla="*/ 24 h 31" name="T19"/>
                <a:gd fmla="*/ 123 w 184" name="T20"/>
                <a:gd fmla="*/ 23 h 31" name="T21"/>
                <a:gd fmla="*/ 184 w 184" name="T22"/>
                <a:gd fmla="*/ 25 h 31" name="T23"/>
                <a:gd fmla="*/ 169 w 184" name="T24"/>
                <a:gd fmla="*/ 28 h 31" name="T25"/>
                <a:gd fmla="*/ 179 w 184" name="T26"/>
                <a:gd fmla="*/ 26 h 31" name="T27"/>
                <a:gd fmla="*/ 174 w 184" name="T28"/>
                <a:gd fmla="*/ 25 h 31" name="T29"/>
                <a:gd fmla="*/ 151 w 184" name="T30"/>
                <a:gd fmla="*/ 24 h 31" name="T31"/>
                <a:gd fmla="*/ 63 w 184" name="T32"/>
                <a:gd fmla="*/ 28 h 31" name="T33"/>
                <a:gd fmla="*/ 45 w 184" name="T34"/>
                <a:gd fmla="*/ 29 h 31" name="T35"/>
                <a:gd fmla="*/ 34 w 184" name="T36"/>
                <a:gd fmla="*/ 31 h 31" name="T37"/>
                <a:gd fmla="*/ 18 w 184" name="T38"/>
                <a:gd fmla="*/ 29 h 31" name="T39"/>
                <a:gd fmla="*/ 36 w 184" name="T40"/>
                <a:gd fmla="*/ 25 h 31" name="T41"/>
                <a:gd fmla="*/ 114 w 184" name="T42"/>
                <a:gd fmla="*/ 10 h 31" name="T43"/>
                <a:gd fmla="*/ 48 w 184" name="T44"/>
                <a:gd fmla="*/ 13 h 31" name="T45"/>
                <a:gd fmla="*/ 18 w 184" name="T46"/>
                <a:gd fmla="*/ 15 h 31" name="T47"/>
                <a:gd fmla="*/ 0 w 184" name="T48"/>
                <a:gd fmla="*/ 14 h 31" name="T49"/>
                <a:gd fmla="*/ 8 w 184" name="T50"/>
                <a:gd fmla="*/ 11 h 31" name="T51"/>
                <a:gd fmla="*/ 90 w 184" name="T52"/>
                <a:gd fmla="*/ 3 h 31" name="T53"/>
                <a:gd fmla="*/ 20 w 184" name="T54"/>
                <a:gd fmla="*/ 5 h 31" name="T55"/>
                <a:gd fmla="*/ 20 w 184" name="T56"/>
                <a:gd fmla="*/ 7 h 31" name="T57"/>
                <a:gd fmla="*/ 11 w 184" name="T58"/>
                <a:gd fmla="*/ 4 h 31" name="T59"/>
                <a:gd fmla="*/ 18 w 184" name="T60"/>
                <a:gd fmla="*/ 2 h 31" name="T61"/>
                <a:gd fmla="*/ 60 w 184" name="T62"/>
                <a:gd fmla="*/ 1 h 31" name="T63"/>
                <a:gd fmla="*/ 106 w 184" name="T64"/>
                <a:gd fmla="*/ 3 h 31" name="T65"/>
                <a:gd fmla="*/ 93 w 184" name="T66"/>
                <a:gd fmla="*/ 3 h 31" name="T67"/>
                <a:gd fmla="*/ 90 w 184" name="T68"/>
                <a:gd fmla="*/ 3 h 31" name="T69"/>
                <a:gd fmla="*/ 93 w 184" name="T70"/>
                <a:gd fmla="*/ 3 h 3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1" w="184">
                  <a:moveTo>
                    <a:pt x="106" y="3"/>
                  </a:moveTo>
                  <a:cubicBezTo>
                    <a:pt x="104" y="6"/>
                    <a:pt x="98" y="6"/>
                    <a:pt x="94" y="6"/>
                  </a:cubicBezTo>
                  <a:cubicBezTo>
                    <a:pt x="90" y="7"/>
                    <a:pt x="85" y="6"/>
                    <a:pt x="81" y="6"/>
                  </a:cubicBezTo>
                  <a:cubicBezTo>
                    <a:pt x="57" y="7"/>
                    <a:pt x="30" y="10"/>
                    <a:pt x="7" y="14"/>
                  </a:cubicBezTo>
                  <a:cubicBezTo>
                    <a:pt x="23" y="13"/>
                    <a:pt x="40" y="12"/>
                    <a:pt x="59" y="11"/>
                  </a:cubicBezTo>
                  <a:cubicBezTo>
                    <a:pt x="81" y="10"/>
                    <a:pt x="101" y="7"/>
                    <a:pt x="123" y="9"/>
                  </a:cubicBezTo>
                  <a:cubicBezTo>
                    <a:pt x="117" y="13"/>
                    <a:pt x="109" y="15"/>
                    <a:pt x="101" y="16"/>
                  </a:cubicBezTo>
                  <a:cubicBezTo>
                    <a:pt x="77" y="22"/>
                    <a:pt x="50" y="24"/>
                    <a:pt x="27" y="28"/>
                  </a:cubicBezTo>
                  <a:cubicBezTo>
                    <a:pt x="31" y="30"/>
                    <a:pt x="38" y="28"/>
                    <a:pt x="43" y="27"/>
                  </a:cubicBezTo>
                  <a:cubicBezTo>
                    <a:pt x="61" y="25"/>
                    <a:pt x="78" y="25"/>
                    <a:pt x="96" y="24"/>
                  </a:cubicBezTo>
                  <a:cubicBezTo>
                    <a:pt x="105" y="24"/>
                    <a:pt x="114" y="23"/>
                    <a:pt x="123" y="23"/>
                  </a:cubicBezTo>
                  <a:cubicBezTo>
                    <a:pt x="139" y="23"/>
                    <a:pt x="166" y="21"/>
                    <a:pt x="184" y="25"/>
                  </a:cubicBezTo>
                  <a:cubicBezTo>
                    <a:pt x="181" y="29"/>
                    <a:pt x="172" y="29"/>
                    <a:pt x="169" y="28"/>
                  </a:cubicBezTo>
                  <a:cubicBezTo>
                    <a:pt x="170" y="26"/>
                    <a:pt x="176" y="27"/>
                    <a:pt x="179" y="26"/>
                  </a:cubicBezTo>
                  <a:cubicBezTo>
                    <a:pt x="179" y="24"/>
                    <a:pt x="176" y="25"/>
                    <a:pt x="174" y="25"/>
                  </a:cubicBezTo>
                  <a:cubicBezTo>
                    <a:pt x="167" y="24"/>
                    <a:pt x="159" y="24"/>
                    <a:pt x="151" y="24"/>
                  </a:cubicBezTo>
                  <a:cubicBezTo>
                    <a:pt x="122" y="25"/>
                    <a:pt x="94" y="25"/>
                    <a:pt x="63" y="28"/>
                  </a:cubicBezTo>
                  <a:cubicBezTo>
                    <a:pt x="58" y="28"/>
                    <a:pt x="49" y="30"/>
                    <a:pt x="45" y="29"/>
                  </a:cubicBezTo>
                  <a:cubicBezTo>
                    <a:pt x="42" y="30"/>
                    <a:pt x="38" y="30"/>
                    <a:pt x="34" y="31"/>
                  </a:cubicBezTo>
                  <a:cubicBezTo>
                    <a:pt x="28" y="31"/>
                    <a:pt x="21" y="31"/>
                    <a:pt x="18" y="29"/>
                  </a:cubicBezTo>
                  <a:cubicBezTo>
                    <a:pt x="22" y="25"/>
                    <a:pt x="29" y="26"/>
                    <a:pt x="36" y="25"/>
                  </a:cubicBezTo>
                  <a:cubicBezTo>
                    <a:pt x="62" y="22"/>
                    <a:pt x="88" y="17"/>
                    <a:pt x="114" y="10"/>
                  </a:cubicBezTo>
                  <a:cubicBezTo>
                    <a:pt x="91" y="11"/>
                    <a:pt x="67" y="11"/>
                    <a:pt x="48" y="13"/>
                  </a:cubicBezTo>
                  <a:cubicBezTo>
                    <a:pt x="38" y="14"/>
                    <a:pt x="29" y="15"/>
                    <a:pt x="18" y="15"/>
                  </a:cubicBezTo>
                  <a:cubicBezTo>
                    <a:pt x="11" y="16"/>
                    <a:pt x="4" y="17"/>
                    <a:pt x="0" y="14"/>
                  </a:cubicBezTo>
                  <a:cubicBezTo>
                    <a:pt x="1" y="12"/>
                    <a:pt x="5" y="12"/>
                    <a:pt x="8" y="11"/>
                  </a:cubicBezTo>
                  <a:cubicBezTo>
                    <a:pt x="33" y="7"/>
                    <a:pt x="65" y="7"/>
                    <a:pt x="90" y="3"/>
                  </a:cubicBezTo>
                  <a:cubicBezTo>
                    <a:pt x="64" y="1"/>
                    <a:pt x="44" y="6"/>
                    <a:pt x="20" y="5"/>
                  </a:cubicBezTo>
                  <a:cubicBezTo>
                    <a:pt x="18" y="6"/>
                    <a:pt x="21" y="6"/>
                    <a:pt x="20" y="7"/>
                  </a:cubicBezTo>
                  <a:cubicBezTo>
                    <a:pt x="17" y="6"/>
                    <a:pt x="13" y="6"/>
                    <a:pt x="11" y="4"/>
                  </a:cubicBezTo>
                  <a:cubicBezTo>
                    <a:pt x="12" y="1"/>
                    <a:pt x="16" y="2"/>
                    <a:pt x="18" y="2"/>
                  </a:cubicBezTo>
                  <a:cubicBezTo>
                    <a:pt x="29" y="3"/>
                    <a:pt x="45" y="1"/>
                    <a:pt x="60" y="1"/>
                  </a:cubicBezTo>
                  <a:cubicBezTo>
                    <a:pt x="75" y="0"/>
                    <a:pt x="91" y="0"/>
                    <a:pt x="106" y="3"/>
                  </a:cubicBezTo>
                  <a:close/>
                  <a:moveTo>
                    <a:pt x="93" y="3"/>
                  </a:moveTo>
                  <a:cubicBezTo>
                    <a:pt x="93" y="2"/>
                    <a:pt x="90" y="2"/>
                    <a:pt x="90" y="3"/>
                  </a:cubicBezTo>
                  <a:cubicBezTo>
                    <a:pt x="91" y="3"/>
                    <a:pt x="91" y="4"/>
                    <a:pt x="9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34" name="圆角矩形标注 433"/>
          <p:cNvSpPr/>
          <p:nvPr/>
        </p:nvSpPr>
        <p:spPr>
          <a:xfrm>
            <a:off x="5303912" y="1052737"/>
            <a:ext cx="4573636" cy="1971219"/>
          </a:xfrm>
          <a:prstGeom prst="wedgeRoundRectCallout">
            <a:avLst>
              <a:gd fmla="val -47039" name="adj1"/>
              <a:gd fmla="val 89676" name="adj2"/>
              <a:gd fmla="val 16667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b="1" lang="zh-CN" sz="2000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3060" y="1196752"/>
            <a:ext cx="440042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1372年，中国人杨载首先驻足钓鱼岛。明永乐年间出版的《顺风相送》对钓鱼岛有详细记载。</a:t>
            </a:r>
          </a:p>
          <a:p>
            <a:pPr>
              <a:lnSpc>
                <a:spcPct val="120000"/>
              </a:lnSpc>
            </a:pPr>
            <a:r>
              <a:rPr altLang="zh-CN" b="1" lang="en-US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其间明人在台湾辖区钓鱼岛采珠集药、捕鱼开发从未间断过…</a:t>
            </a:r>
          </a:p>
        </p:txBody>
      </p:sp>
      <p:grpSp>
        <p:nvGrpSpPr>
          <p:cNvPr id="644" name="组合 643"/>
          <p:cNvGrpSpPr/>
          <p:nvPr/>
        </p:nvGrpSpPr>
        <p:grpSpPr>
          <a:xfrm flipH="1">
            <a:off x="13596665" y="4928539"/>
            <a:ext cx="935485" cy="1167889"/>
            <a:chOff x="5151438" y="2276475"/>
            <a:chExt cx="3313112" cy="3944938"/>
          </a:xfrm>
          <a:solidFill>
            <a:schemeClr val="tx1"/>
          </a:solidFill>
        </p:grpSpPr>
        <p:grpSp>
          <p:nvGrpSpPr>
            <p:cNvPr id="645" name="Group 206"/>
            <p:cNvGrpSpPr/>
            <p:nvPr/>
          </p:nvGrpSpPr>
          <p:grpSpPr>
            <a:xfrm>
              <a:off x="5151438" y="2276475"/>
              <a:ext cx="3278187" cy="3816350"/>
              <a:chOff x="3245" y="1434"/>
              <a:chExt cx="2065" cy="2404"/>
            </a:xfrm>
            <a:grpFill/>
          </p:grpSpPr>
          <p:sp>
            <p:nvSpPr>
              <p:cNvPr id="655" name="Freeform 6"/>
              <p:cNvSpPr/>
              <p:nvPr/>
            </p:nvSpPr>
            <p:spPr bwMode="auto">
              <a:xfrm>
                <a:off x="4169" y="1564"/>
                <a:ext cx="7" cy="7"/>
              </a:xfrm>
              <a:custGeom>
                <a:gdLst>
                  <a:gd fmla="*/ 3 w 3" name="T0"/>
                  <a:gd fmla="*/ 1 h 3" name="T1"/>
                  <a:gd fmla="*/ 2 w 3" name="T2"/>
                  <a:gd fmla="*/ 3 h 3" name="T3"/>
                  <a:gd fmla="*/ 0 w 3" name="T4"/>
                  <a:gd fmla="*/ 1 h 3" name="T5"/>
                  <a:gd fmla="*/ 3 w 3" name="T6"/>
                  <a:gd fmla="*/ 1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3" y="1"/>
                    </a:moveTo>
                    <a:cubicBezTo>
                      <a:pt x="3" y="2"/>
                      <a:pt x="1" y="1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2" y="2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6" name="Freeform 7"/>
              <p:cNvSpPr/>
              <p:nvPr/>
            </p:nvSpPr>
            <p:spPr bwMode="auto">
              <a:xfrm>
                <a:off x="4379" y="1632"/>
                <a:ext cx="8" cy="5"/>
              </a:xfrm>
              <a:custGeom>
                <a:gdLst>
                  <a:gd fmla="*/ 2 w 3" name="T0"/>
                  <a:gd fmla="*/ 0 h 2" name="T1"/>
                  <a:gd fmla="*/ 3 w 3" name="T2"/>
                  <a:gd fmla="*/ 2 h 2" name="T3"/>
                  <a:gd fmla="*/ 1 w 3" name="T4"/>
                  <a:gd fmla="*/ 2 h 2" name="T5"/>
                  <a:gd fmla="*/ 2 w 3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7" name="Freeform 8"/>
              <p:cNvSpPr/>
              <p:nvPr/>
            </p:nvSpPr>
            <p:spPr bwMode="auto">
              <a:xfrm>
                <a:off x="4353" y="1647"/>
                <a:ext cx="29" cy="87"/>
              </a:xfrm>
              <a:custGeom>
                <a:gdLst>
                  <a:gd fmla="*/ 11 w 12" name="T0"/>
                  <a:gd fmla="*/ 0 h 37" name="T1"/>
                  <a:gd fmla="*/ 9 w 12" name="T2"/>
                  <a:gd fmla="*/ 4 h 37" name="T3"/>
                  <a:gd fmla="*/ 2 w 12" name="T4"/>
                  <a:gd fmla="*/ 31 h 37" name="T5"/>
                  <a:gd fmla="*/ 1 w 12" name="T6"/>
                  <a:gd fmla="*/ 37 h 37" name="T7"/>
                  <a:gd fmla="*/ 7 w 12" name="T8"/>
                  <a:gd fmla="*/ 5 h 37" name="T9"/>
                  <a:gd fmla="*/ 11 w 12" name="T10"/>
                  <a:gd fmla="*/ 0 h 3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7" w="12">
                    <a:moveTo>
                      <a:pt x="11" y="0"/>
                    </a:moveTo>
                    <a:cubicBezTo>
                      <a:pt x="10" y="1"/>
                      <a:pt x="12" y="3"/>
                      <a:pt x="9" y="4"/>
                    </a:cubicBezTo>
                    <a:cubicBezTo>
                      <a:pt x="8" y="11"/>
                      <a:pt x="4" y="22"/>
                      <a:pt x="2" y="31"/>
                    </a:cubicBezTo>
                    <a:cubicBezTo>
                      <a:pt x="3" y="34"/>
                      <a:pt x="3" y="36"/>
                      <a:pt x="1" y="37"/>
                    </a:cubicBezTo>
                    <a:cubicBezTo>
                      <a:pt x="0" y="28"/>
                      <a:pt x="4" y="14"/>
                      <a:pt x="7" y="5"/>
                    </a:cubicBezTo>
                    <a:cubicBezTo>
                      <a:pt x="8" y="3"/>
                      <a:pt x="9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8" name="Freeform 9"/>
              <p:cNvSpPr/>
              <p:nvPr/>
            </p:nvSpPr>
            <p:spPr bwMode="auto">
              <a:xfrm>
                <a:off x="4379" y="1677"/>
                <a:ext cx="5" cy="17"/>
              </a:xfrm>
              <a:custGeom>
                <a:gdLst>
                  <a:gd fmla="*/ 2 w 2" name="T0"/>
                  <a:gd fmla="*/ 0 h 7" name="T1"/>
                  <a:gd fmla="*/ 0 w 2" name="T2"/>
                  <a:gd fmla="*/ 7 h 7" name="T3"/>
                  <a:gd fmla="*/ 2 w 2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2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9" name="Freeform 10"/>
              <p:cNvSpPr/>
              <p:nvPr/>
            </p:nvSpPr>
            <p:spPr bwMode="auto">
              <a:xfrm>
                <a:off x="4375" y="1699"/>
                <a:ext cx="7" cy="11"/>
              </a:xfrm>
              <a:custGeom>
                <a:gdLst>
                  <a:gd fmla="*/ 1 w 3" name="T0"/>
                  <a:gd fmla="*/ 0 h 5" name="T1"/>
                  <a:gd fmla="*/ 0 w 3" name="T2"/>
                  <a:gd fmla="*/ 5 h 5" name="T3"/>
                  <a:gd fmla="*/ 1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1" y="0"/>
                    </a:moveTo>
                    <a:cubicBezTo>
                      <a:pt x="3" y="0"/>
                      <a:pt x="1" y="4"/>
                      <a:pt x="0" y="5"/>
                    </a:cubicBezTo>
                    <a:cubicBezTo>
                      <a:pt x="1" y="4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0" name="Freeform 11"/>
              <p:cNvSpPr/>
              <p:nvPr/>
            </p:nvSpPr>
            <p:spPr bwMode="auto">
              <a:xfrm>
                <a:off x="4344" y="1739"/>
                <a:ext cx="26" cy="66"/>
              </a:xfrm>
              <a:custGeom>
                <a:gdLst>
                  <a:gd fmla="*/ 9 w 11" name="T0"/>
                  <a:gd fmla="*/ 0 h 28" name="T1"/>
                  <a:gd fmla="*/ 11 w 11" name="T2"/>
                  <a:gd fmla="*/ 0 h 28" name="T3"/>
                  <a:gd fmla="*/ 2 w 11" name="T4"/>
                  <a:gd fmla="*/ 28 h 28" name="T5"/>
                  <a:gd fmla="*/ 3 w 11" name="T6"/>
                  <a:gd fmla="*/ 24 h 28" name="T7"/>
                  <a:gd fmla="*/ 9 w 11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1">
                    <a:moveTo>
                      <a:pt x="9" y="0"/>
                    </a:moveTo>
                    <a:cubicBezTo>
                      <a:pt x="10" y="0"/>
                      <a:pt x="10" y="0"/>
                      <a:pt x="11" y="0"/>
                    </a:cubicBezTo>
                    <a:cubicBezTo>
                      <a:pt x="8" y="9"/>
                      <a:pt x="6" y="21"/>
                      <a:pt x="2" y="28"/>
                    </a:cubicBezTo>
                    <a:cubicBezTo>
                      <a:pt x="0" y="27"/>
                      <a:pt x="2" y="25"/>
                      <a:pt x="3" y="24"/>
                    </a:cubicBezTo>
                    <a:cubicBezTo>
                      <a:pt x="4" y="16"/>
                      <a:pt x="8" y="8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1" name="Freeform 12"/>
              <p:cNvSpPr/>
              <p:nvPr/>
            </p:nvSpPr>
            <p:spPr bwMode="auto">
              <a:xfrm>
                <a:off x="4363" y="1765"/>
                <a:ext cx="7" cy="11"/>
              </a:xfrm>
              <a:custGeom>
                <a:gdLst>
                  <a:gd fmla="*/ 3 w 3" name="T0"/>
                  <a:gd fmla="*/ 0 h 5" name="T1"/>
                  <a:gd fmla="*/ 0 w 3" name="T2"/>
                  <a:gd fmla="*/ 5 h 5" name="T3"/>
                  <a:gd fmla="*/ 3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3" y="0"/>
                    </a:moveTo>
                    <a:cubicBezTo>
                      <a:pt x="2" y="2"/>
                      <a:pt x="2" y="4"/>
                      <a:pt x="0" y="5"/>
                    </a:cubicBezTo>
                    <a:cubicBezTo>
                      <a:pt x="1" y="3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2" name="Freeform 13"/>
              <p:cNvSpPr/>
              <p:nvPr/>
            </p:nvSpPr>
            <p:spPr bwMode="auto">
              <a:xfrm>
                <a:off x="4335" y="1819"/>
                <a:ext cx="11" cy="31"/>
              </a:xfrm>
              <a:custGeom>
                <a:gdLst>
                  <a:gd fmla="*/ 4 w 5" name="T0"/>
                  <a:gd fmla="*/ 0 h 13" name="T1"/>
                  <a:gd fmla="*/ 1 w 5" name="T2"/>
                  <a:gd fmla="*/ 13 h 13" name="T3"/>
                  <a:gd fmla="*/ 4 w 5" name="T4"/>
                  <a:gd fmla="*/ 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5">
                    <a:moveTo>
                      <a:pt x="4" y="0"/>
                    </a:moveTo>
                    <a:cubicBezTo>
                      <a:pt x="5" y="4"/>
                      <a:pt x="2" y="8"/>
                      <a:pt x="1" y="13"/>
                    </a:cubicBezTo>
                    <a:cubicBezTo>
                      <a:pt x="0" y="8"/>
                      <a:pt x="3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3" name="Freeform 14"/>
              <p:cNvSpPr/>
              <p:nvPr/>
            </p:nvSpPr>
            <p:spPr bwMode="auto">
              <a:xfrm>
                <a:off x="4346" y="1838"/>
                <a:ext cx="5" cy="5"/>
              </a:xfrm>
              <a:custGeom>
                <a:gdLst>
                  <a:gd fmla="*/ 2 w 2" name="T0"/>
                  <a:gd fmla="*/ 0 h 2" name="T1"/>
                  <a:gd fmla="*/ 0 w 2" name="T2"/>
                  <a:gd fmla="*/ 2 h 2" name="T3"/>
                  <a:gd fmla="*/ 2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4" name="Freeform 15"/>
              <p:cNvSpPr/>
              <p:nvPr/>
            </p:nvSpPr>
            <p:spPr bwMode="auto">
              <a:xfrm>
                <a:off x="4285" y="1852"/>
                <a:ext cx="9" cy="14"/>
              </a:xfrm>
              <a:custGeom>
                <a:gdLst>
                  <a:gd fmla="*/ 1 w 4" name="T0"/>
                  <a:gd fmla="*/ 0 h 6" name="T1"/>
                  <a:gd fmla="*/ 4 w 4" name="T2"/>
                  <a:gd fmla="*/ 3 h 6" name="T3"/>
                  <a:gd fmla="*/ 0 w 4" name="T4"/>
                  <a:gd fmla="*/ 5 h 6" name="T5"/>
                  <a:gd fmla="*/ 1 w 4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cubicBezTo>
                      <a:pt x="3" y="0"/>
                      <a:pt x="4" y="1"/>
                      <a:pt x="4" y="3"/>
                    </a:cubicBezTo>
                    <a:cubicBezTo>
                      <a:pt x="1" y="3"/>
                      <a:pt x="2" y="6"/>
                      <a:pt x="0" y="5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5" name="Freeform 16"/>
              <p:cNvSpPr/>
              <p:nvPr/>
            </p:nvSpPr>
            <p:spPr bwMode="auto">
              <a:xfrm>
                <a:off x="4301" y="1852"/>
                <a:ext cx="38" cy="52"/>
              </a:xfrm>
              <a:custGeom>
                <a:gdLst>
                  <a:gd fmla="*/ 14 w 16" name="T0"/>
                  <a:gd fmla="*/ 0 h 22" name="T1"/>
                  <a:gd fmla="*/ 16 w 16" name="T2"/>
                  <a:gd fmla="*/ 2 h 22" name="T3"/>
                  <a:gd fmla="*/ 14 w 16" name="T4"/>
                  <a:gd fmla="*/ 3 h 22" name="T5"/>
                  <a:gd fmla="*/ 8 w 16" name="T6"/>
                  <a:gd fmla="*/ 13 h 22" name="T7"/>
                  <a:gd fmla="*/ 0 w 16" name="T8"/>
                  <a:gd fmla="*/ 22 h 22" name="T9"/>
                  <a:gd fmla="*/ 14 w 16" name="T10"/>
                  <a:gd fmla="*/ 0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16">
                    <a:moveTo>
                      <a:pt x="14" y="0"/>
                    </a:moveTo>
                    <a:cubicBezTo>
                      <a:pt x="14" y="0"/>
                      <a:pt x="16" y="1"/>
                      <a:pt x="16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7"/>
                      <a:pt x="9" y="8"/>
                      <a:pt x="8" y="13"/>
                    </a:cubicBezTo>
                    <a:cubicBezTo>
                      <a:pt x="4" y="14"/>
                      <a:pt x="5" y="21"/>
                      <a:pt x="0" y="22"/>
                    </a:cubicBezTo>
                    <a:cubicBezTo>
                      <a:pt x="5" y="15"/>
                      <a:pt x="12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6" name="Freeform 17"/>
              <p:cNvSpPr/>
              <p:nvPr/>
            </p:nvSpPr>
            <p:spPr bwMode="auto">
              <a:xfrm>
                <a:off x="4351" y="1871"/>
                <a:ext cx="5" cy="7"/>
              </a:xfrm>
              <a:custGeom>
                <a:gdLst>
                  <a:gd fmla="*/ 2 w 2" name="T0"/>
                  <a:gd fmla="*/ 1 h 3" name="T1"/>
                  <a:gd fmla="*/ 0 w 2" name="T2"/>
                  <a:gd fmla="*/ 3 h 3" name="T3"/>
                  <a:gd fmla="*/ 2 w 2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1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1" y="2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7" name="Freeform 18"/>
              <p:cNvSpPr/>
              <p:nvPr/>
            </p:nvSpPr>
            <p:spPr bwMode="auto">
              <a:xfrm>
                <a:off x="4273" y="1878"/>
                <a:ext cx="19" cy="28"/>
              </a:xfrm>
              <a:custGeom>
                <a:gdLst>
                  <a:gd fmla="*/ 8 w 8" name="T0"/>
                  <a:gd fmla="*/ 0 h 12" name="T1"/>
                  <a:gd fmla="*/ 3 w 8" name="T2"/>
                  <a:gd fmla="*/ 12 h 12" name="T3"/>
                  <a:gd fmla="*/ 8 w 8" name="T4"/>
                  <a:gd fmla="*/ 0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8">
                    <a:moveTo>
                      <a:pt x="8" y="0"/>
                    </a:moveTo>
                    <a:cubicBezTo>
                      <a:pt x="8" y="5"/>
                      <a:pt x="4" y="7"/>
                      <a:pt x="3" y="12"/>
                    </a:cubicBezTo>
                    <a:cubicBezTo>
                      <a:pt x="0" y="8"/>
                      <a:pt x="7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8" name="Freeform 19"/>
              <p:cNvSpPr/>
              <p:nvPr/>
            </p:nvSpPr>
            <p:spPr bwMode="auto">
              <a:xfrm>
                <a:off x="4342" y="1878"/>
                <a:ext cx="11" cy="9"/>
              </a:xfrm>
              <a:custGeom>
                <a:gdLst>
                  <a:gd fmla="*/ 3 w 5" name="T0"/>
                  <a:gd fmla="*/ 0 h 4" name="T1"/>
                  <a:gd fmla="*/ 3 w 5" name="T2"/>
                  <a:gd fmla="*/ 3 h 4" name="T3"/>
                  <a:gd fmla="*/ 2 w 5" name="T4"/>
                  <a:gd fmla="*/ 4 h 4" name="T5"/>
                  <a:gd fmla="*/ 3 w 5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5">
                    <a:moveTo>
                      <a:pt x="3" y="0"/>
                    </a:moveTo>
                    <a:cubicBezTo>
                      <a:pt x="5" y="1"/>
                      <a:pt x="3" y="1"/>
                      <a:pt x="3" y="3"/>
                    </a:cubicBezTo>
                    <a:cubicBezTo>
                      <a:pt x="3" y="3"/>
                      <a:pt x="1" y="3"/>
                      <a:pt x="2" y="4"/>
                    </a:cubicBezTo>
                    <a:cubicBezTo>
                      <a:pt x="0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9" name="Freeform 20"/>
              <p:cNvSpPr/>
              <p:nvPr/>
            </p:nvSpPr>
            <p:spPr bwMode="auto">
              <a:xfrm>
                <a:off x="4332" y="1892"/>
                <a:ext cx="10" cy="10"/>
              </a:xfrm>
              <a:custGeom>
                <a:gdLst>
                  <a:gd fmla="*/ 2 w 4" name="T0"/>
                  <a:gd fmla="*/ 0 h 4" name="T1"/>
                  <a:gd fmla="*/ 1 w 4" name="T2"/>
                  <a:gd fmla="*/ 4 h 4" name="T3"/>
                  <a:gd fmla="*/ 2 w 4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4" y="0"/>
                      <a:pt x="2" y="4"/>
                      <a:pt x="1" y="4"/>
                    </a:cubicBezTo>
                    <a:cubicBezTo>
                      <a:pt x="0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0" name="Freeform 21"/>
              <p:cNvSpPr/>
              <p:nvPr/>
            </p:nvSpPr>
            <p:spPr bwMode="auto">
              <a:xfrm>
                <a:off x="4512" y="1904"/>
                <a:ext cx="19" cy="45"/>
              </a:xfrm>
              <a:custGeom>
                <a:gdLst>
                  <a:gd fmla="*/ 0 w 8" name="T0"/>
                  <a:gd fmla="*/ 0 h 19" name="T1"/>
                  <a:gd fmla="*/ 3 w 8" name="T2"/>
                  <a:gd fmla="*/ 2 h 19" name="T3"/>
                  <a:gd fmla="*/ 4 w 8" name="T4"/>
                  <a:gd fmla="*/ 9 h 19" name="T5"/>
                  <a:gd fmla="*/ 7 w 8" name="T6"/>
                  <a:gd fmla="*/ 13 h 19" name="T7"/>
                  <a:gd fmla="*/ 5 w 8" name="T8"/>
                  <a:gd fmla="*/ 10 h 19" name="T9"/>
                  <a:gd fmla="*/ 7 w 8" name="T10"/>
                  <a:gd fmla="*/ 15 h 19" name="T11"/>
                  <a:gd fmla="*/ 7 w 8" name="T12"/>
                  <a:gd fmla="*/ 19 h 19" name="T13"/>
                  <a:gd fmla="*/ 0 w 8" name="T14"/>
                  <a:gd fmla="*/ 10 h 19" name="T15"/>
                  <a:gd fmla="*/ 0 w 8" name="T16"/>
                  <a:gd fmla="*/ 0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8">
                    <a:moveTo>
                      <a:pt x="0" y="0"/>
                    </a:moveTo>
                    <a:cubicBezTo>
                      <a:pt x="1" y="0"/>
                      <a:pt x="1" y="3"/>
                      <a:pt x="3" y="2"/>
                    </a:cubicBezTo>
                    <a:cubicBezTo>
                      <a:pt x="3" y="4"/>
                      <a:pt x="5" y="7"/>
                      <a:pt x="4" y="9"/>
                    </a:cubicBezTo>
                    <a:cubicBezTo>
                      <a:pt x="5" y="10"/>
                      <a:pt x="8" y="11"/>
                      <a:pt x="7" y="13"/>
                    </a:cubicBezTo>
                    <a:cubicBezTo>
                      <a:pt x="5" y="13"/>
                      <a:pt x="6" y="11"/>
                      <a:pt x="5" y="10"/>
                    </a:cubicBezTo>
                    <a:cubicBezTo>
                      <a:pt x="4" y="11"/>
                      <a:pt x="6" y="15"/>
                      <a:pt x="7" y="15"/>
                    </a:cubicBezTo>
                    <a:cubicBezTo>
                      <a:pt x="6" y="17"/>
                      <a:pt x="7" y="17"/>
                      <a:pt x="7" y="19"/>
                    </a:cubicBezTo>
                    <a:cubicBezTo>
                      <a:pt x="4" y="16"/>
                      <a:pt x="2" y="13"/>
                      <a:pt x="0" y="10"/>
                    </a:cubicBezTo>
                    <a:cubicBezTo>
                      <a:pt x="0" y="5"/>
                      <a:pt x="1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1" name="Freeform 22"/>
              <p:cNvSpPr/>
              <p:nvPr/>
            </p:nvSpPr>
            <p:spPr bwMode="auto">
              <a:xfrm>
                <a:off x="4318" y="1911"/>
                <a:ext cx="17" cy="24"/>
              </a:xfrm>
              <a:custGeom>
                <a:gdLst>
                  <a:gd fmla="*/ 6 w 7" name="T0"/>
                  <a:gd fmla="*/ 0 h 10" name="T1"/>
                  <a:gd fmla="*/ 7 w 7" name="T2"/>
                  <a:gd fmla="*/ 1 h 10" name="T3"/>
                  <a:gd fmla="*/ 0 w 7" name="T4"/>
                  <a:gd fmla="*/ 10 h 10" name="T5"/>
                  <a:gd fmla="*/ 6 w 7" name="T6"/>
                  <a:gd fmla="*/ 0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7">
                    <a:moveTo>
                      <a:pt x="6" y="0"/>
                    </a:moveTo>
                    <a:cubicBezTo>
                      <a:pt x="6" y="0"/>
                      <a:pt x="6" y="1"/>
                      <a:pt x="7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1" y="5"/>
                      <a:pt x="5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2" name="Freeform 23"/>
              <p:cNvSpPr/>
              <p:nvPr/>
            </p:nvSpPr>
            <p:spPr bwMode="auto">
              <a:xfrm>
                <a:off x="4342" y="1918"/>
                <a:ext cx="19" cy="21"/>
              </a:xfrm>
              <a:custGeom>
                <a:gdLst>
                  <a:gd fmla="*/ 7 w 8" name="T0"/>
                  <a:gd fmla="*/ 0 h 9" name="T1"/>
                  <a:gd fmla="*/ 8 w 8" name="T2"/>
                  <a:gd fmla="*/ 1 h 9" name="T3"/>
                  <a:gd fmla="*/ 0 w 8" name="T4"/>
                  <a:gd fmla="*/ 9 h 9" name="T5"/>
                  <a:gd fmla="*/ 7 w 8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8">
                    <a:moveTo>
                      <a:pt x="7" y="0"/>
                    </a:moveTo>
                    <a:cubicBezTo>
                      <a:pt x="8" y="0"/>
                      <a:pt x="8" y="1"/>
                      <a:pt x="8" y="1"/>
                    </a:cubicBezTo>
                    <a:cubicBezTo>
                      <a:pt x="5" y="4"/>
                      <a:pt x="5" y="8"/>
                      <a:pt x="0" y="9"/>
                    </a:cubicBezTo>
                    <a:cubicBezTo>
                      <a:pt x="2" y="6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3" name="Freeform 24"/>
              <p:cNvSpPr/>
              <p:nvPr/>
            </p:nvSpPr>
            <p:spPr bwMode="auto">
              <a:xfrm>
                <a:off x="4268" y="1925"/>
                <a:ext cx="12" cy="17"/>
              </a:xfrm>
              <a:custGeom>
                <a:gdLst>
                  <a:gd fmla="*/ 5 w 5" name="T0"/>
                  <a:gd fmla="*/ 0 h 7" name="T1"/>
                  <a:gd fmla="*/ 0 w 5" name="T2"/>
                  <a:gd fmla="*/ 7 h 7" name="T3"/>
                  <a:gd fmla="*/ 5 w 5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5" y="0"/>
                    </a:moveTo>
                    <a:cubicBezTo>
                      <a:pt x="3" y="2"/>
                      <a:pt x="3" y="6"/>
                      <a:pt x="0" y="7"/>
                    </a:cubicBezTo>
                    <a:cubicBezTo>
                      <a:pt x="2" y="5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4" name="Freeform 25"/>
              <p:cNvSpPr/>
              <p:nvPr/>
            </p:nvSpPr>
            <p:spPr bwMode="auto">
              <a:xfrm>
                <a:off x="4311" y="1935"/>
                <a:ext cx="7" cy="7"/>
              </a:xfrm>
              <a:custGeom>
                <a:gdLst>
                  <a:gd fmla="*/ 3 w 3" name="T0"/>
                  <a:gd fmla="*/ 0 h 3" name="T1"/>
                  <a:gd fmla="*/ 0 w 3" name="T2"/>
                  <a:gd fmla="*/ 3 h 3" name="T3"/>
                  <a:gd fmla="*/ 3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5" name="Freeform 26"/>
              <p:cNvSpPr/>
              <p:nvPr/>
            </p:nvSpPr>
            <p:spPr bwMode="auto">
              <a:xfrm>
                <a:off x="4306" y="1942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2 h 2" name="T3"/>
                  <a:gd fmla="*/ 2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6" name="Freeform 27"/>
              <p:cNvSpPr/>
              <p:nvPr/>
            </p:nvSpPr>
            <p:spPr bwMode="auto">
              <a:xfrm>
                <a:off x="4327" y="1944"/>
                <a:ext cx="12" cy="14"/>
              </a:xfrm>
              <a:custGeom>
                <a:gdLst>
                  <a:gd fmla="*/ 5 w 5" name="T0"/>
                  <a:gd fmla="*/ 0 h 6" name="T1"/>
                  <a:gd fmla="*/ 0 w 5" name="T2"/>
                  <a:gd fmla="*/ 6 h 6" name="T3"/>
                  <a:gd fmla="*/ 5 w 5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5">
                    <a:moveTo>
                      <a:pt x="5" y="0"/>
                    </a:moveTo>
                    <a:cubicBezTo>
                      <a:pt x="4" y="3"/>
                      <a:pt x="2" y="5"/>
                      <a:pt x="0" y="6"/>
                    </a:cubicBezTo>
                    <a:cubicBezTo>
                      <a:pt x="1" y="4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7" name="Freeform 28"/>
              <p:cNvSpPr/>
              <p:nvPr/>
            </p:nvSpPr>
            <p:spPr bwMode="auto">
              <a:xfrm>
                <a:off x="4311" y="1947"/>
                <a:ext cx="12" cy="9"/>
              </a:xfrm>
              <a:custGeom>
                <a:gdLst>
                  <a:gd fmla="*/ 5 w 5" name="T0"/>
                  <a:gd fmla="*/ 0 h 4" name="T1"/>
                  <a:gd fmla="*/ 3 w 5" name="T2"/>
                  <a:gd fmla="*/ 4 h 4" name="T3"/>
                  <a:gd fmla="*/ 5 w 5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5">
                    <a:moveTo>
                      <a:pt x="5" y="0"/>
                    </a:moveTo>
                    <a:cubicBezTo>
                      <a:pt x="4" y="2"/>
                      <a:pt x="3" y="3"/>
                      <a:pt x="3" y="4"/>
                    </a:cubicBezTo>
                    <a:cubicBezTo>
                      <a:pt x="0" y="4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8" name="Freeform 29"/>
              <p:cNvSpPr/>
              <p:nvPr/>
            </p:nvSpPr>
            <p:spPr bwMode="auto">
              <a:xfrm>
                <a:off x="4304" y="1963"/>
                <a:ext cx="5" cy="7"/>
              </a:xfrm>
              <a:custGeom>
                <a:gdLst>
                  <a:gd fmla="*/ 1 w 2" name="T0"/>
                  <a:gd fmla="*/ 0 h 3" name="T1"/>
                  <a:gd fmla="*/ 2 w 2" name="T2"/>
                  <a:gd fmla="*/ 2 h 3" name="T3"/>
                  <a:gd fmla="*/ 0 w 2" name="T4"/>
                  <a:gd fmla="*/ 3 h 3" name="T5"/>
                  <a:gd fmla="*/ 1 w 2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9" name="Freeform 30"/>
              <p:cNvSpPr/>
              <p:nvPr/>
            </p:nvSpPr>
            <p:spPr bwMode="auto">
              <a:xfrm>
                <a:off x="4268" y="1968"/>
                <a:ext cx="10" cy="4"/>
              </a:xfrm>
              <a:custGeom>
                <a:gdLst>
                  <a:gd fmla="*/ 3 w 4" name="T0"/>
                  <a:gd fmla="*/ 0 h 2" name="T1"/>
                  <a:gd fmla="*/ 2 w 4" name="T2"/>
                  <a:gd fmla="*/ 2 h 2" name="T3"/>
                  <a:gd fmla="*/ 3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3" y="0"/>
                    </a:moveTo>
                    <a:cubicBezTo>
                      <a:pt x="4" y="0"/>
                      <a:pt x="2" y="1"/>
                      <a:pt x="2" y="2"/>
                    </a:cubicBezTo>
                    <a:cubicBezTo>
                      <a:pt x="0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0" name="Freeform 31"/>
              <p:cNvSpPr/>
              <p:nvPr/>
            </p:nvSpPr>
            <p:spPr bwMode="auto">
              <a:xfrm>
                <a:off x="4212" y="2015"/>
                <a:ext cx="14" cy="24"/>
              </a:xfrm>
              <a:custGeom>
                <a:gdLst>
                  <a:gd fmla="*/ 5 w 6" name="T0"/>
                  <a:gd fmla="*/ 0 h 10" name="T1"/>
                  <a:gd fmla="*/ 2 w 6" name="T2"/>
                  <a:gd fmla="*/ 9 h 10" name="T3"/>
                  <a:gd fmla="*/ 0 w 6" name="T4"/>
                  <a:gd fmla="*/ 8 h 10" name="T5"/>
                  <a:gd fmla="*/ 3 w 6" name="T6"/>
                  <a:gd fmla="*/ 5 h 10" name="T7"/>
                  <a:gd fmla="*/ 5 w 6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6">
                    <a:moveTo>
                      <a:pt x="5" y="0"/>
                    </a:moveTo>
                    <a:cubicBezTo>
                      <a:pt x="6" y="4"/>
                      <a:pt x="3" y="7"/>
                      <a:pt x="2" y="9"/>
                    </a:cubicBezTo>
                    <a:cubicBezTo>
                      <a:pt x="0" y="10"/>
                      <a:pt x="1" y="8"/>
                      <a:pt x="0" y="8"/>
                    </a:cubicBezTo>
                    <a:cubicBezTo>
                      <a:pt x="1" y="7"/>
                      <a:pt x="1" y="6"/>
                      <a:pt x="3" y="5"/>
                    </a:cubicBezTo>
                    <a:cubicBezTo>
                      <a:pt x="3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1" name="Freeform 32"/>
              <p:cNvSpPr/>
              <p:nvPr/>
            </p:nvSpPr>
            <p:spPr bwMode="auto">
              <a:xfrm>
                <a:off x="4249" y="2020"/>
                <a:ext cx="15" cy="14"/>
              </a:xfrm>
              <a:custGeom>
                <a:gdLst>
                  <a:gd fmla="*/ 6 w 6" name="T0"/>
                  <a:gd fmla="*/ 0 h 6" name="T1"/>
                  <a:gd fmla="*/ 0 w 6" name="T2"/>
                  <a:gd fmla="*/ 6 h 6" name="T3"/>
                  <a:gd fmla="*/ 6 w 6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6" y="0"/>
                    </a:moveTo>
                    <a:cubicBezTo>
                      <a:pt x="4" y="1"/>
                      <a:pt x="2" y="4"/>
                      <a:pt x="0" y="6"/>
                    </a:cubicBezTo>
                    <a:cubicBezTo>
                      <a:pt x="1" y="3"/>
                      <a:pt x="2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2" name="Freeform 33"/>
              <p:cNvSpPr/>
              <p:nvPr/>
            </p:nvSpPr>
            <p:spPr bwMode="auto">
              <a:xfrm>
                <a:off x="4356" y="2029"/>
                <a:ext cx="19" cy="14"/>
              </a:xfrm>
              <a:custGeom>
                <a:gdLst>
                  <a:gd fmla="*/ 7 w 8" name="T0"/>
                  <a:gd fmla="*/ 0 h 6" name="T1"/>
                  <a:gd fmla="*/ 2 w 8" name="T2"/>
                  <a:gd fmla="*/ 6 h 6" name="T3"/>
                  <a:gd fmla="*/ 7 w 8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8">
                    <a:moveTo>
                      <a:pt x="7" y="0"/>
                    </a:moveTo>
                    <a:cubicBezTo>
                      <a:pt x="8" y="3"/>
                      <a:pt x="3" y="4"/>
                      <a:pt x="2" y="6"/>
                    </a:cubicBezTo>
                    <a:cubicBezTo>
                      <a:pt x="0" y="4"/>
                      <a:pt x="5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3" name="Freeform 34"/>
              <p:cNvSpPr/>
              <p:nvPr/>
            </p:nvSpPr>
            <p:spPr bwMode="auto">
              <a:xfrm>
                <a:off x="4235" y="2034"/>
                <a:ext cx="14" cy="14"/>
              </a:xfrm>
              <a:custGeom>
                <a:gdLst>
                  <a:gd fmla="*/ 4 w 6" name="T0"/>
                  <a:gd fmla="*/ 0 h 6" name="T1"/>
                  <a:gd fmla="*/ 0 w 6" name="T2"/>
                  <a:gd fmla="*/ 6 h 6" name="T3"/>
                  <a:gd fmla="*/ 4 w 6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cubicBezTo>
                      <a:pt x="6" y="1"/>
                      <a:pt x="2" y="5"/>
                      <a:pt x="0" y="6"/>
                    </a:cubicBezTo>
                    <a:cubicBezTo>
                      <a:pt x="1" y="4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4" name="Freeform 35"/>
              <p:cNvSpPr/>
              <p:nvPr/>
            </p:nvSpPr>
            <p:spPr bwMode="auto">
              <a:xfrm>
                <a:off x="4545" y="2048"/>
                <a:ext cx="21" cy="104"/>
              </a:xfrm>
              <a:custGeom>
                <a:gdLst>
                  <a:gd fmla="*/ 0 w 9" name="T0"/>
                  <a:gd fmla="*/ 0 h 44" name="T1"/>
                  <a:gd fmla="*/ 0 w 9" name="T2"/>
                  <a:gd fmla="*/ 1 h 44" name="T3"/>
                  <a:gd fmla="*/ 3 w 9" name="T4"/>
                  <a:gd fmla="*/ 12 h 44" name="T5"/>
                  <a:gd fmla="*/ 8 w 9" name="T6"/>
                  <a:gd fmla="*/ 44 h 44" name="T7"/>
                  <a:gd fmla="*/ 4 w 9" name="T8"/>
                  <a:gd fmla="*/ 26 h 44" name="T9"/>
                  <a:gd fmla="*/ 0 w 9" name="T10"/>
                  <a:gd fmla="*/ 0 h 4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4" w="9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"/>
                      <a:pt x="3" y="10"/>
                      <a:pt x="3" y="12"/>
                    </a:cubicBezTo>
                    <a:cubicBezTo>
                      <a:pt x="4" y="23"/>
                      <a:pt x="9" y="32"/>
                      <a:pt x="8" y="44"/>
                    </a:cubicBezTo>
                    <a:cubicBezTo>
                      <a:pt x="5" y="39"/>
                      <a:pt x="5" y="32"/>
                      <a:pt x="4" y="26"/>
                    </a:cubicBezTo>
                    <a:cubicBezTo>
                      <a:pt x="2" y="18"/>
                      <a:pt x="1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5" name="Freeform 36"/>
              <p:cNvSpPr/>
              <p:nvPr/>
            </p:nvSpPr>
            <p:spPr bwMode="auto">
              <a:xfrm>
                <a:off x="4535" y="2065"/>
                <a:ext cx="3" cy="7"/>
              </a:xfrm>
              <a:custGeom>
                <a:gdLst>
                  <a:gd fmla="*/ 0 w 1" name="T0"/>
                  <a:gd fmla="*/ 0 h 3" name="T1"/>
                  <a:gd fmla="*/ 1 w 1" name="T2"/>
                  <a:gd fmla="*/ 0 h 3" name="T3"/>
                  <a:gd fmla="*/ 1 w 1" name="T4"/>
                  <a:gd fmla="*/ 2 h 3" name="T5"/>
                  <a:gd fmla="*/ 1 w 1" name="T6"/>
                  <a:gd fmla="*/ 3 h 3" name="T7"/>
                  <a:gd fmla="*/ 1 w 1" name="T8"/>
                  <a:gd fmla="*/ 3 h 3" name="T9"/>
                  <a:gd fmla="*/ 0 w 1" name="T10"/>
                  <a:gd fmla="*/ 0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6" name="Freeform 37"/>
              <p:cNvSpPr/>
              <p:nvPr/>
            </p:nvSpPr>
            <p:spPr bwMode="auto">
              <a:xfrm>
                <a:off x="4136" y="2084"/>
                <a:ext cx="225" cy="262"/>
              </a:xfrm>
              <a:custGeom>
                <a:gdLst>
                  <a:gd fmla="*/ 94 w 95" name="T0"/>
                  <a:gd fmla="*/ 0 h 111" name="T1"/>
                  <a:gd fmla="*/ 95 w 95" name="T2"/>
                  <a:gd fmla="*/ 1 h 111" name="T3"/>
                  <a:gd fmla="*/ 76 w 95" name="T4"/>
                  <a:gd fmla="*/ 19 h 111" name="T5"/>
                  <a:gd fmla="*/ 74 w 95" name="T6"/>
                  <a:gd fmla="*/ 23 h 111" name="T7"/>
                  <a:gd fmla="*/ 71 w 95" name="T8"/>
                  <a:gd fmla="*/ 25 h 111" name="T9"/>
                  <a:gd fmla="*/ 51 w 95" name="T10"/>
                  <a:gd fmla="*/ 50 h 111" name="T11"/>
                  <a:gd fmla="*/ 26 w 95" name="T12"/>
                  <a:gd fmla="*/ 80 h 111" name="T13"/>
                  <a:gd fmla="*/ 25 w 95" name="T14"/>
                  <a:gd fmla="*/ 83 h 111" name="T15"/>
                  <a:gd fmla="*/ 17 w 95" name="T16"/>
                  <a:gd fmla="*/ 91 h 111" name="T17"/>
                  <a:gd fmla="*/ 7 w 95" name="T18"/>
                  <a:gd fmla="*/ 104 h 111" name="T19"/>
                  <a:gd fmla="*/ 0 w 95" name="T20"/>
                  <a:gd fmla="*/ 111 h 111" name="T21"/>
                  <a:gd fmla="*/ 27 w 95" name="T22"/>
                  <a:gd fmla="*/ 79 h 111" name="T23"/>
                  <a:gd fmla="*/ 69 w 95" name="T24"/>
                  <a:gd fmla="*/ 24 h 111" name="T25"/>
                  <a:gd fmla="*/ 72 w 95" name="T26"/>
                  <a:gd fmla="*/ 23 h 111" name="T27"/>
                  <a:gd fmla="*/ 91 w 95" name="T28"/>
                  <a:gd fmla="*/ 2 h 111" name="T29"/>
                  <a:gd fmla="*/ 94 w 95" name="T30"/>
                  <a:gd fmla="*/ 0 h 11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10" w="95">
                    <a:moveTo>
                      <a:pt x="94" y="0"/>
                    </a:moveTo>
                    <a:cubicBezTo>
                      <a:pt x="95" y="0"/>
                      <a:pt x="95" y="1"/>
                      <a:pt x="95" y="1"/>
                    </a:cubicBezTo>
                    <a:cubicBezTo>
                      <a:pt x="87" y="5"/>
                      <a:pt x="83" y="14"/>
                      <a:pt x="76" y="19"/>
                    </a:cubicBezTo>
                    <a:cubicBezTo>
                      <a:pt x="76" y="20"/>
                      <a:pt x="75" y="21"/>
                      <a:pt x="74" y="23"/>
                    </a:cubicBezTo>
                    <a:cubicBezTo>
                      <a:pt x="73" y="23"/>
                      <a:pt x="72" y="24"/>
                      <a:pt x="71" y="25"/>
                    </a:cubicBezTo>
                    <a:cubicBezTo>
                      <a:pt x="65" y="34"/>
                      <a:pt x="58" y="42"/>
                      <a:pt x="51" y="50"/>
                    </a:cubicBezTo>
                    <a:cubicBezTo>
                      <a:pt x="44" y="61"/>
                      <a:pt x="35" y="70"/>
                      <a:pt x="26" y="80"/>
                    </a:cubicBezTo>
                    <a:cubicBezTo>
                      <a:pt x="26" y="81"/>
                      <a:pt x="26" y="82"/>
                      <a:pt x="25" y="83"/>
                    </a:cubicBezTo>
                    <a:cubicBezTo>
                      <a:pt x="23" y="86"/>
                      <a:pt x="20" y="88"/>
                      <a:pt x="17" y="91"/>
                    </a:cubicBezTo>
                    <a:cubicBezTo>
                      <a:pt x="14" y="95"/>
                      <a:pt x="11" y="100"/>
                      <a:pt x="7" y="104"/>
                    </a:cubicBezTo>
                    <a:cubicBezTo>
                      <a:pt x="5" y="107"/>
                      <a:pt x="3" y="110"/>
                      <a:pt x="0" y="111"/>
                    </a:cubicBezTo>
                    <a:cubicBezTo>
                      <a:pt x="9" y="101"/>
                      <a:pt x="17" y="88"/>
                      <a:pt x="27" y="79"/>
                    </a:cubicBezTo>
                    <a:cubicBezTo>
                      <a:pt x="41" y="60"/>
                      <a:pt x="56" y="43"/>
                      <a:pt x="69" y="24"/>
                    </a:cubicBezTo>
                    <a:cubicBezTo>
                      <a:pt x="71" y="25"/>
                      <a:pt x="70" y="22"/>
                      <a:pt x="72" y="23"/>
                    </a:cubicBezTo>
                    <a:cubicBezTo>
                      <a:pt x="77" y="14"/>
                      <a:pt x="84" y="8"/>
                      <a:pt x="91" y="2"/>
                    </a:cubicBezTo>
                    <a:cubicBezTo>
                      <a:pt x="92" y="1"/>
                      <a:pt x="93" y="1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7" name="Freeform 38"/>
              <p:cNvSpPr/>
              <p:nvPr/>
            </p:nvSpPr>
            <p:spPr bwMode="auto">
              <a:xfrm>
                <a:off x="4540" y="2098"/>
                <a:ext cx="5" cy="19"/>
              </a:xfrm>
              <a:custGeom>
                <a:gdLst>
                  <a:gd fmla="*/ 0 w 2" name="T0"/>
                  <a:gd fmla="*/ 0 h 8" name="T1"/>
                  <a:gd fmla="*/ 2 w 2" name="T2"/>
                  <a:gd fmla="*/ 8 h 8" name="T3"/>
                  <a:gd fmla="*/ 0 w 2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2">
                    <a:moveTo>
                      <a:pt x="0" y="0"/>
                    </a:moveTo>
                    <a:cubicBezTo>
                      <a:pt x="2" y="1"/>
                      <a:pt x="1" y="6"/>
                      <a:pt x="2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8" name="Freeform 39"/>
              <p:cNvSpPr/>
              <p:nvPr/>
            </p:nvSpPr>
            <p:spPr bwMode="auto">
              <a:xfrm>
                <a:off x="4143" y="2100"/>
                <a:ext cx="78" cy="78"/>
              </a:xfrm>
              <a:custGeom>
                <a:gdLst>
                  <a:gd fmla="*/ 0 w 33" name="T0"/>
                  <a:gd fmla="*/ 33 h 33" name="T1"/>
                  <a:gd fmla="*/ 33 w 33" name="T2"/>
                  <a:gd fmla="*/ 0 h 33" name="T3"/>
                  <a:gd fmla="*/ 25 w 33" name="T4"/>
                  <a:gd fmla="*/ 7 h 33" name="T5"/>
                  <a:gd fmla="*/ 22 w 33" name="T6"/>
                  <a:gd fmla="*/ 12 h 33" name="T7"/>
                  <a:gd fmla="*/ 14 w 33" name="T8"/>
                  <a:gd fmla="*/ 21 h 33" name="T9"/>
                  <a:gd fmla="*/ 0 w 33" name="T10"/>
                  <a:gd fmla="*/ 33 h 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" w="33">
                    <a:moveTo>
                      <a:pt x="0" y="33"/>
                    </a:moveTo>
                    <a:cubicBezTo>
                      <a:pt x="11" y="22"/>
                      <a:pt x="22" y="10"/>
                      <a:pt x="33" y="0"/>
                    </a:cubicBezTo>
                    <a:cubicBezTo>
                      <a:pt x="31" y="3"/>
                      <a:pt x="28" y="5"/>
                      <a:pt x="25" y="7"/>
                    </a:cubicBezTo>
                    <a:cubicBezTo>
                      <a:pt x="24" y="9"/>
                      <a:pt x="24" y="11"/>
                      <a:pt x="22" y="12"/>
                    </a:cubicBezTo>
                    <a:cubicBezTo>
                      <a:pt x="20" y="15"/>
                      <a:pt x="15" y="18"/>
                      <a:pt x="14" y="21"/>
                    </a:cubicBezTo>
                    <a:cubicBezTo>
                      <a:pt x="8" y="23"/>
                      <a:pt x="6" y="32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9" name="Freeform 40"/>
              <p:cNvSpPr/>
              <p:nvPr/>
            </p:nvSpPr>
            <p:spPr bwMode="auto">
              <a:xfrm>
                <a:off x="4533" y="2109"/>
                <a:ext cx="7" cy="15"/>
              </a:xfrm>
              <a:custGeom>
                <a:gdLst>
                  <a:gd fmla="*/ 1 w 3" name="T0"/>
                  <a:gd fmla="*/ 0 h 6" name="T1"/>
                  <a:gd fmla="*/ 2 w 3" name="T2"/>
                  <a:gd fmla="*/ 6 h 6" name="T3"/>
                  <a:gd fmla="*/ 1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3" y="1"/>
                      <a:pt x="2" y="6"/>
                      <a:pt x="2" y="6"/>
                    </a:cubicBezTo>
                    <a:cubicBezTo>
                      <a:pt x="0" y="6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0" name="Freeform 41"/>
              <p:cNvSpPr/>
              <p:nvPr/>
            </p:nvSpPr>
            <p:spPr bwMode="auto">
              <a:xfrm>
                <a:off x="4323" y="2221"/>
                <a:ext cx="4" cy="4"/>
              </a:xfrm>
              <a:custGeom>
                <a:gdLst>
                  <a:gd fmla="*/ 2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2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1" name="Freeform 42"/>
              <p:cNvSpPr/>
              <p:nvPr/>
            </p:nvSpPr>
            <p:spPr bwMode="auto">
              <a:xfrm>
                <a:off x="4283" y="2225"/>
                <a:ext cx="42" cy="47"/>
              </a:xfrm>
              <a:custGeom>
                <a:gdLst>
                  <a:gd fmla="*/ 18 w 18" name="T0"/>
                  <a:gd fmla="*/ 1 h 20" name="T1"/>
                  <a:gd fmla="*/ 0 w 18" name="T2"/>
                  <a:gd fmla="*/ 20 h 20" name="T3"/>
                  <a:gd fmla="*/ 16 w 18" name="T4"/>
                  <a:gd fmla="*/ 1 h 20" name="T5"/>
                  <a:gd fmla="*/ 18 w 18" name="T6"/>
                  <a:gd fmla="*/ 1 h 2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0" w="18">
                    <a:moveTo>
                      <a:pt x="18" y="1"/>
                    </a:moveTo>
                    <a:cubicBezTo>
                      <a:pt x="12" y="7"/>
                      <a:pt x="7" y="15"/>
                      <a:pt x="0" y="20"/>
                    </a:cubicBezTo>
                    <a:cubicBezTo>
                      <a:pt x="5" y="13"/>
                      <a:pt x="11" y="7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2" name="Freeform 43"/>
              <p:cNvSpPr/>
              <p:nvPr/>
            </p:nvSpPr>
            <p:spPr bwMode="auto">
              <a:xfrm>
                <a:off x="4713" y="2346"/>
                <a:ext cx="7" cy="7"/>
              </a:xfrm>
              <a:custGeom>
                <a:gdLst>
                  <a:gd fmla="*/ 1 w 3" name="T0"/>
                  <a:gd fmla="*/ 0 h 3" name="T1"/>
                  <a:gd fmla="*/ 2 w 3" name="T2"/>
                  <a:gd fmla="*/ 3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3" name="Freeform 44"/>
              <p:cNvSpPr/>
              <p:nvPr/>
            </p:nvSpPr>
            <p:spPr bwMode="auto">
              <a:xfrm>
                <a:off x="4684" y="2355"/>
                <a:ext cx="5" cy="5"/>
              </a:xfrm>
              <a:custGeom>
                <a:gdLst>
                  <a:gd fmla="*/ 1 w 2" name="T0"/>
                  <a:gd fmla="*/ 0 h 2" name="T1"/>
                  <a:gd fmla="*/ 2 w 2" name="T2"/>
                  <a:gd fmla="*/ 2 h 2" name="T3"/>
                  <a:gd fmla="*/ 0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4" name="Freeform 45"/>
              <p:cNvSpPr/>
              <p:nvPr/>
            </p:nvSpPr>
            <p:spPr bwMode="auto">
              <a:xfrm>
                <a:off x="4153" y="2372"/>
                <a:ext cx="37" cy="42"/>
              </a:xfrm>
              <a:custGeom>
                <a:gdLst>
                  <a:gd fmla="*/ 16 w 16" name="T0"/>
                  <a:gd fmla="*/ 0 h 18" name="T1"/>
                  <a:gd fmla="*/ 2 w 16" name="T2"/>
                  <a:gd fmla="*/ 18 h 18" name="T3"/>
                  <a:gd fmla="*/ 0 w 16" name="T4"/>
                  <a:gd fmla="*/ 18 h 18" name="T5"/>
                  <a:gd fmla="*/ 16 w 16" name="T6"/>
                  <a:gd fmla="*/ 0 h 1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" w="16">
                    <a:moveTo>
                      <a:pt x="16" y="0"/>
                    </a:moveTo>
                    <a:cubicBezTo>
                      <a:pt x="12" y="7"/>
                      <a:pt x="6" y="11"/>
                      <a:pt x="2" y="18"/>
                    </a:cubicBezTo>
                    <a:cubicBezTo>
                      <a:pt x="1" y="18"/>
                      <a:pt x="1" y="18"/>
                      <a:pt x="0" y="18"/>
                    </a:cubicBezTo>
                    <a:cubicBezTo>
                      <a:pt x="3" y="9"/>
                      <a:pt x="10" y="7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5" name="Freeform 46"/>
              <p:cNvSpPr/>
              <p:nvPr/>
            </p:nvSpPr>
            <p:spPr bwMode="auto">
              <a:xfrm>
                <a:off x="4382" y="2459"/>
                <a:ext cx="5" cy="7"/>
              </a:xfrm>
              <a:custGeom>
                <a:gdLst>
                  <a:gd fmla="*/ 1 w 2" name="T0"/>
                  <a:gd fmla="*/ 0 h 3" name="T1"/>
                  <a:gd fmla="*/ 1 w 2" name="T2"/>
                  <a:gd fmla="*/ 3 h 3" name="T3"/>
                  <a:gd fmla="*/ 1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1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6" name="Freeform 47"/>
              <p:cNvSpPr/>
              <p:nvPr/>
            </p:nvSpPr>
            <p:spPr bwMode="auto">
              <a:xfrm>
                <a:off x="4398" y="2523"/>
                <a:ext cx="7" cy="38"/>
              </a:xfrm>
              <a:custGeom>
                <a:gdLst>
                  <a:gd fmla="*/ 1 w 3" name="T0"/>
                  <a:gd fmla="*/ 0 h 16" name="T1"/>
                  <a:gd fmla="*/ 2 w 3" name="T2"/>
                  <a:gd fmla="*/ 10 h 16" name="T3"/>
                  <a:gd fmla="*/ 3 w 3" name="T4"/>
                  <a:gd fmla="*/ 11 h 16" name="T5"/>
                  <a:gd fmla="*/ 3 w 3" name="T6"/>
                  <a:gd fmla="*/ 15 h 16" name="T7"/>
                  <a:gd fmla="*/ 3 w 3" name="T8"/>
                  <a:gd fmla="*/ 13 h 16" name="T9"/>
                  <a:gd fmla="*/ 0 w 3" name="T10"/>
                  <a:gd fmla="*/ 11 h 16" name="T11"/>
                  <a:gd fmla="*/ 1 w 3" name="T12"/>
                  <a:gd fmla="*/ 0 h 1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" w="3">
                    <a:moveTo>
                      <a:pt x="1" y="0"/>
                    </a:moveTo>
                    <a:cubicBezTo>
                      <a:pt x="3" y="3"/>
                      <a:pt x="2" y="6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3" y="12"/>
                      <a:pt x="3" y="16"/>
                      <a:pt x="3" y="15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2" y="13"/>
                      <a:pt x="2" y="11"/>
                      <a:pt x="0" y="11"/>
                    </a:cubicBezTo>
                    <a:cubicBezTo>
                      <a:pt x="0" y="7"/>
                      <a:pt x="1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7" name="Freeform 48"/>
              <p:cNvSpPr/>
              <p:nvPr/>
            </p:nvSpPr>
            <p:spPr bwMode="auto">
              <a:xfrm>
                <a:off x="4401" y="2554"/>
                <a:ext cx="2" cy="9"/>
              </a:xfrm>
              <a:custGeom>
                <a:gdLst>
                  <a:gd fmla="*/ 0 w 1" name="T0"/>
                  <a:gd fmla="*/ 0 h 4" name="T1"/>
                  <a:gd fmla="*/ 1 w 1" name="T2"/>
                  <a:gd fmla="*/ 4 h 4" name="T3"/>
                  <a:gd fmla="*/ 0 w 1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1">
                    <a:moveTo>
                      <a:pt x="0" y="0"/>
                    </a:moveTo>
                    <a:cubicBezTo>
                      <a:pt x="1" y="1"/>
                      <a:pt x="1" y="3"/>
                      <a:pt x="1" y="4"/>
                    </a:cubicBezTo>
                    <a:cubicBezTo>
                      <a:pt x="0" y="4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8" name="Freeform 49"/>
              <p:cNvSpPr/>
              <p:nvPr/>
            </p:nvSpPr>
            <p:spPr bwMode="auto">
              <a:xfrm>
                <a:off x="4309" y="2570"/>
                <a:ext cx="21" cy="28"/>
              </a:xfrm>
              <a:custGeom>
                <a:gdLst>
                  <a:gd fmla="*/ 7 w 9" name="T0"/>
                  <a:gd fmla="*/ 1 h 12" name="T1"/>
                  <a:gd fmla="*/ 8 w 9" name="T2"/>
                  <a:gd fmla="*/ 11 h 12" name="T3"/>
                  <a:gd fmla="*/ 6 w 9" name="T4"/>
                  <a:gd fmla="*/ 11 h 12" name="T5"/>
                  <a:gd fmla="*/ 7 w 9" name="T6"/>
                  <a:gd fmla="*/ 1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9">
                    <a:moveTo>
                      <a:pt x="7" y="1"/>
                    </a:moveTo>
                    <a:cubicBezTo>
                      <a:pt x="7" y="4"/>
                      <a:pt x="9" y="9"/>
                      <a:pt x="8" y="11"/>
                    </a:cubicBezTo>
                    <a:cubicBezTo>
                      <a:pt x="7" y="12"/>
                      <a:pt x="7" y="11"/>
                      <a:pt x="6" y="11"/>
                    </a:cubicBezTo>
                    <a:cubicBezTo>
                      <a:pt x="7" y="8"/>
                      <a:pt x="0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9" name="Freeform 50"/>
              <p:cNvSpPr/>
              <p:nvPr/>
            </p:nvSpPr>
            <p:spPr bwMode="auto">
              <a:xfrm>
                <a:off x="3983" y="2572"/>
                <a:ext cx="44" cy="104"/>
              </a:xfrm>
              <a:custGeom>
                <a:gdLst>
                  <a:gd fmla="*/ 18 w 19" name="T0"/>
                  <a:gd fmla="*/ 0 h 44" name="T1"/>
                  <a:gd fmla="*/ 19 w 19" name="T2"/>
                  <a:gd fmla="*/ 1 h 44" name="T3"/>
                  <a:gd fmla="*/ 0 w 19" name="T4"/>
                  <a:gd fmla="*/ 44 h 44" name="T5"/>
                  <a:gd fmla="*/ 18 w 19" name="T6"/>
                  <a:gd fmla="*/ 0 h 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" w="19">
                    <a:moveTo>
                      <a:pt x="18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2" y="16"/>
                      <a:pt x="9" y="32"/>
                      <a:pt x="0" y="44"/>
                    </a:cubicBezTo>
                    <a:cubicBezTo>
                      <a:pt x="7" y="30"/>
                      <a:pt x="12" y="15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0" name="Freeform 51"/>
              <p:cNvSpPr/>
              <p:nvPr/>
            </p:nvSpPr>
            <p:spPr bwMode="auto">
              <a:xfrm>
                <a:off x="4403" y="2575"/>
                <a:ext cx="5" cy="5"/>
              </a:xfrm>
              <a:custGeom>
                <a:gdLst>
                  <a:gd fmla="*/ 0 w 2" name="T0"/>
                  <a:gd fmla="*/ 0 h 2" name="T1"/>
                  <a:gd fmla="*/ 2 w 2" name="T2"/>
                  <a:gd fmla="*/ 2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1" name="Freeform 52"/>
              <p:cNvSpPr/>
              <p:nvPr/>
            </p:nvSpPr>
            <p:spPr bwMode="auto">
              <a:xfrm>
                <a:off x="4353" y="2594"/>
                <a:ext cx="8" cy="12"/>
              </a:xfrm>
              <a:custGeom>
                <a:gdLst>
                  <a:gd fmla="*/ 1 w 3" name="T0"/>
                  <a:gd fmla="*/ 0 h 5" name="T1"/>
                  <a:gd fmla="*/ 3 w 3" name="T2"/>
                  <a:gd fmla="*/ 2 h 5" name="T3"/>
                  <a:gd fmla="*/ 2 w 3" name="T4"/>
                  <a:gd fmla="*/ 5 h 5" name="T5"/>
                  <a:gd fmla="*/ 1 w 3" name="T6"/>
                  <a:gd fmla="*/ 0 h 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" w="3">
                    <a:moveTo>
                      <a:pt x="1" y="0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4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2" name="Freeform 53"/>
              <p:cNvSpPr/>
              <p:nvPr/>
            </p:nvSpPr>
            <p:spPr bwMode="auto">
              <a:xfrm>
                <a:off x="4405" y="2610"/>
                <a:ext cx="5" cy="7"/>
              </a:xfrm>
              <a:custGeom>
                <a:gdLst>
                  <a:gd fmla="*/ 0 w 2" name="T0"/>
                  <a:gd fmla="*/ 0 h 3" name="T1"/>
                  <a:gd fmla="*/ 1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3" name="Freeform 54"/>
              <p:cNvSpPr/>
              <p:nvPr/>
            </p:nvSpPr>
            <p:spPr bwMode="auto">
              <a:xfrm>
                <a:off x="4365" y="2667"/>
                <a:ext cx="7" cy="31"/>
              </a:xfrm>
              <a:custGeom>
                <a:gdLst>
                  <a:gd fmla="*/ 0 w 3" name="T0"/>
                  <a:gd fmla="*/ 0 h 13" name="T1"/>
                  <a:gd fmla="*/ 2 w 3" name="T2"/>
                  <a:gd fmla="*/ 13 h 13" name="T3"/>
                  <a:gd fmla="*/ 0 w 3" name="T4"/>
                  <a:gd fmla="*/ 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3">
                    <a:moveTo>
                      <a:pt x="0" y="0"/>
                    </a:moveTo>
                    <a:cubicBezTo>
                      <a:pt x="3" y="4"/>
                      <a:pt x="2" y="7"/>
                      <a:pt x="2" y="13"/>
                    </a:cubicBezTo>
                    <a:cubicBezTo>
                      <a:pt x="0" y="9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4" name="Freeform 55"/>
              <p:cNvSpPr/>
              <p:nvPr/>
            </p:nvSpPr>
            <p:spPr bwMode="auto">
              <a:xfrm>
                <a:off x="4368" y="2702"/>
                <a:ext cx="9" cy="15"/>
              </a:xfrm>
              <a:custGeom>
                <a:gdLst>
                  <a:gd fmla="*/ 1 w 4" name="T0"/>
                  <a:gd fmla="*/ 0 h 6" name="T1"/>
                  <a:gd fmla="*/ 2 w 4" name="T2"/>
                  <a:gd fmla="*/ 0 h 6" name="T3"/>
                  <a:gd fmla="*/ 4 w 4" name="T4"/>
                  <a:gd fmla="*/ 5 h 6" name="T5"/>
                  <a:gd fmla="*/ 0 w 4" name="T6"/>
                  <a:gd fmla="*/ 5 h 6" name="T7"/>
                  <a:gd fmla="*/ 1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4"/>
                      <a:pt x="4" y="5"/>
                    </a:cubicBezTo>
                    <a:cubicBezTo>
                      <a:pt x="4" y="6"/>
                      <a:pt x="0" y="6"/>
                      <a:pt x="0" y="5"/>
                    </a:cubicBezTo>
                    <a:cubicBezTo>
                      <a:pt x="2" y="4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5" name="Freeform 56"/>
              <p:cNvSpPr/>
              <p:nvPr/>
            </p:nvSpPr>
            <p:spPr bwMode="auto">
              <a:xfrm>
                <a:off x="4257" y="2778"/>
                <a:ext cx="4" cy="16"/>
              </a:xfrm>
              <a:custGeom>
                <a:gdLst>
                  <a:gd fmla="*/ 1 w 2" name="T0"/>
                  <a:gd fmla="*/ 0 h 7" name="T1"/>
                  <a:gd fmla="*/ 2 w 2" name="T2"/>
                  <a:gd fmla="*/ 6 h 7" name="T3"/>
                  <a:gd fmla="*/ 1 w 2" name="T4"/>
                  <a:gd fmla="*/ 5 h 7" name="T5"/>
                  <a:gd fmla="*/ 1 w 2" name="T6"/>
                  <a:gd fmla="*/ 4 h 7" name="T7"/>
                  <a:gd fmla="*/ 0 w 2" name="T8"/>
                  <a:gd fmla="*/ 3 h 7" name="T9"/>
                  <a:gd fmla="*/ 1 w 2" name="T10"/>
                  <a:gd fmla="*/ 0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2">
                    <a:moveTo>
                      <a:pt x="1" y="0"/>
                    </a:moveTo>
                    <a:cubicBezTo>
                      <a:pt x="2" y="1"/>
                      <a:pt x="1" y="5"/>
                      <a:pt x="2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6" name="Freeform 57"/>
              <p:cNvSpPr/>
              <p:nvPr/>
            </p:nvSpPr>
            <p:spPr bwMode="auto">
              <a:xfrm>
                <a:off x="3923" y="2783"/>
                <a:ext cx="8" cy="11"/>
              </a:xfrm>
              <a:custGeom>
                <a:gdLst>
                  <a:gd fmla="*/ 3 w 3" name="T0"/>
                  <a:gd fmla="*/ 0 h 5" name="T1"/>
                  <a:gd fmla="*/ 0 w 3" name="T2"/>
                  <a:gd fmla="*/ 5 h 5" name="T3"/>
                  <a:gd fmla="*/ 3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3" y="0"/>
                    </a:moveTo>
                    <a:cubicBezTo>
                      <a:pt x="3" y="1"/>
                      <a:pt x="2" y="5"/>
                      <a:pt x="0" y="5"/>
                    </a:cubicBezTo>
                    <a:cubicBezTo>
                      <a:pt x="0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7" name="Freeform 58"/>
              <p:cNvSpPr/>
              <p:nvPr/>
            </p:nvSpPr>
            <p:spPr bwMode="auto">
              <a:xfrm>
                <a:off x="4257" y="2792"/>
                <a:ext cx="4" cy="14"/>
              </a:xfrm>
              <a:custGeom>
                <a:gdLst>
                  <a:gd fmla="*/ 0 w 2" name="T0"/>
                  <a:gd fmla="*/ 1 h 6" name="T1"/>
                  <a:gd fmla="*/ 2 w 2" name="T2"/>
                  <a:gd fmla="*/ 3 h 6" name="T3"/>
                  <a:gd fmla="*/ 2 w 2" name="T4"/>
                  <a:gd fmla="*/ 5 h 6" name="T5"/>
                  <a:gd fmla="*/ 0 w 2" name="T6"/>
                  <a:gd fmla="*/ 6 h 6" name="T7"/>
                  <a:gd fmla="*/ 0 w 2" name="T8"/>
                  <a:gd fmla="*/ 1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2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4"/>
                      <a:pt x="1" y="5"/>
                      <a:pt x="2" y="5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8" name="Freeform 59"/>
              <p:cNvSpPr/>
              <p:nvPr/>
            </p:nvSpPr>
            <p:spPr bwMode="auto">
              <a:xfrm>
                <a:off x="4679" y="2804"/>
                <a:ext cx="55" cy="264"/>
              </a:xfrm>
              <a:custGeom>
                <a:gdLst>
                  <a:gd fmla="*/ 21 w 23" name="T0"/>
                  <a:gd fmla="*/ 0 h 112" name="T1"/>
                  <a:gd fmla="*/ 19 w 23" name="T2"/>
                  <a:gd fmla="*/ 15 h 112" name="T3"/>
                  <a:gd fmla="*/ 20 w 23" name="T4"/>
                  <a:gd fmla="*/ 18 h 112" name="T5"/>
                  <a:gd fmla="*/ 18 w 23" name="T6"/>
                  <a:gd fmla="*/ 26 h 112" name="T7"/>
                  <a:gd fmla="*/ 18 w 23" name="T8"/>
                  <a:gd fmla="*/ 32 h 112" name="T9"/>
                  <a:gd fmla="*/ 13 w 23" name="T10"/>
                  <a:gd fmla="*/ 58 h 112" name="T11"/>
                  <a:gd fmla="*/ 12 w 23" name="T12"/>
                  <a:gd fmla="*/ 71 h 112" name="T13"/>
                  <a:gd fmla="*/ 10 w 23" name="T14"/>
                  <a:gd fmla="*/ 76 h 112" name="T15"/>
                  <a:gd fmla="*/ 10 w 23" name="T16"/>
                  <a:gd fmla="*/ 80 h 112" name="T17"/>
                  <a:gd fmla="*/ 8 w 23" name="T18"/>
                  <a:gd fmla="*/ 87 h 112" name="T19"/>
                  <a:gd fmla="*/ 7 w 23" name="T20"/>
                  <a:gd fmla="*/ 89 h 112" name="T21"/>
                  <a:gd fmla="*/ 4 w 23" name="T22"/>
                  <a:gd fmla="*/ 104 h 112" name="T23"/>
                  <a:gd fmla="*/ 5 w 23" name="T24"/>
                  <a:gd fmla="*/ 107 h 112" name="T25"/>
                  <a:gd fmla="*/ 1 w 23" name="T26"/>
                  <a:gd fmla="*/ 111 h 112" name="T27"/>
                  <a:gd fmla="*/ 4 w 23" name="T28"/>
                  <a:gd fmla="*/ 101 h 112" name="T29"/>
                  <a:gd fmla="*/ 18 w 23" name="T30"/>
                  <a:gd fmla="*/ 14 h 112" name="T31"/>
                  <a:gd fmla="*/ 21 w 23" name="T32"/>
                  <a:gd fmla="*/ 0 h 11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12" w="23">
                    <a:moveTo>
                      <a:pt x="21" y="0"/>
                    </a:moveTo>
                    <a:cubicBezTo>
                      <a:pt x="23" y="3"/>
                      <a:pt x="19" y="11"/>
                      <a:pt x="19" y="15"/>
                    </a:cubicBezTo>
                    <a:cubicBezTo>
                      <a:pt x="19" y="16"/>
                      <a:pt x="20" y="17"/>
                      <a:pt x="20" y="18"/>
                    </a:cubicBezTo>
                    <a:cubicBezTo>
                      <a:pt x="20" y="20"/>
                      <a:pt x="19" y="24"/>
                      <a:pt x="18" y="26"/>
                    </a:cubicBezTo>
                    <a:cubicBezTo>
                      <a:pt x="18" y="27"/>
                      <a:pt x="18" y="29"/>
                      <a:pt x="18" y="32"/>
                    </a:cubicBezTo>
                    <a:cubicBezTo>
                      <a:pt x="17" y="40"/>
                      <a:pt x="14" y="50"/>
                      <a:pt x="13" y="58"/>
                    </a:cubicBezTo>
                    <a:cubicBezTo>
                      <a:pt x="12" y="63"/>
                      <a:pt x="13" y="67"/>
                      <a:pt x="12" y="71"/>
                    </a:cubicBezTo>
                    <a:cubicBezTo>
                      <a:pt x="11" y="73"/>
                      <a:pt x="10" y="74"/>
                      <a:pt x="10" y="76"/>
                    </a:cubicBezTo>
                    <a:cubicBezTo>
                      <a:pt x="9" y="77"/>
                      <a:pt x="10" y="79"/>
                      <a:pt x="10" y="80"/>
                    </a:cubicBezTo>
                    <a:cubicBezTo>
                      <a:pt x="10" y="82"/>
                      <a:pt x="9" y="84"/>
                      <a:pt x="8" y="87"/>
                    </a:cubicBezTo>
                    <a:cubicBezTo>
                      <a:pt x="8" y="88"/>
                      <a:pt x="7" y="88"/>
                      <a:pt x="7" y="89"/>
                    </a:cubicBezTo>
                    <a:cubicBezTo>
                      <a:pt x="6" y="94"/>
                      <a:pt x="6" y="100"/>
                      <a:pt x="4" y="104"/>
                    </a:cubicBezTo>
                    <a:cubicBezTo>
                      <a:pt x="4" y="106"/>
                      <a:pt x="5" y="105"/>
                      <a:pt x="5" y="107"/>
                    </a:cubicBezTo>
                    <a:cubicBezTo>
                      <a:pt x="4" y="108"/>
                      <a:pt x="4" y="112"/>
                      <a:pt x="1" y="111"/>
                    </a:cubicBezTo>
                    <a:cubicBezTo>
                      <a:pt x="0" y="108"/>
                      <a:pt x="3" y="104"/>
                      <a:pt x="4" y="101"/>
                    </a:cubicBezTo>
                    <a:cubicBezTo>
                      <a:pt x="11" y="72"/>
                      <a:pt x="15" y="42"/>
                      <a:pt x="18" y="14"/>
                    </a:cubicBezTo>
                    <a:cubicBezTo>
                      <a:pt x="19" y="9"/>
                      <a:pt x="18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9" name="Freeform 60"/>
              <p:cNvSpPr/>
              <p:nvPr/>
            </p:nvSpPr>
            <p:spPr bwMode="auto">
              <a:xfrm>
                <a:off x="4257" y="2809"/>
                <a:ext cx="9" cy="26"/>
              </a:xfrm>
              <a:custGeom>
                <a:gdLst>
                  <a:gd fmla="*/ 1 w 4" name="T0"/>
                  <a:gd fmla="*/ 0 h 11" name="T1"/>
                  <a:gd fmla="*/ 4 w 4" name="T2"/>
                  <a:gd fmla="*/ 11 h 11" name="T3"/>
                  <a:gd fmla="*/ 1 w 4" name="T4"/>
                  <a:gd fmla="*/ 0 h 1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" w="4">
                    <a:moveTo>
                      <a:pt x="1" y="0"/>
                    </a:moveTo>
                    <a:cubicBezTo>
                      <a:pt x="3" y="1"/>
                      <a:pt x="4" y="7"/>
                      <a:pt x="4" y="11"/>
                    </a:cubicBezTo>
                    <a:cubicBezTo>
                      <a:pt x="1" y="9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0" name="Freeform 61"/>
              <p:cNvSpPr/>
              <p:nvPr/>
            </p:nvSpPr>
            <p:spPr bwMode="auto">
              <a:xfrm>
                <a:off x="4708" y="2809"/>
                <a:ext cx="71" cy="267"/>
              </a:xfrm>
              <a:custGeom>
                <a:gdLst>
                  <a:gd fmla="*/ 29 w 30" name="T0"/>
                  <a:gd fmla="*/ 0 h 113" name="T1"/>
                  <a:gd fmla="*/ 30 w 30" name="T2"/>
                  <a:gd fmla="*/ 1 h 113" name="T3"/>
                  <a:gd fmla="*/ 3 w 30" name="T4"/>
                  <a:gd fmla="*/ 108 h 113" name="T5"/>
                  <a:gd fmla="*/ 6 w 30" name="T6"/>
                  <a:gd fmla="*/ 108 h 113" name="T7"/>
                  <a:gd fmla="*/ 1 w 30" name="T8"/>
                  <a:gd fmla="*/ 113 h 113" name="T9"/>
                  <a:gd fmla="*/ 5 w 30" name="T10"/>
                  <a:gd fmla="*/ 93 h 113" name="T11"/>
                  <a:gd fmla="*/ 7 w 30" name="T12"/>
                  <a:gd fmla="*/ 91 h 113" name="T13"/>
                  <a:gd fmla="*/ 27 w 30" name="T14"/>
                  <a:gd fmla="*/ 1 h 113" name="T15"/>
                  <a:gd fmla="*/ 29 w 30" name="T16"/>
                  <a:gd fmla="*/ 0 h 1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3" w="30">
                    <a:moveTo>
                      <a:pt x="29" y="0"/>
                    </a:moveTo>
                    <a:cubicBezTo>
                      <a:pt x="29" y="0"/>
                      <a:pt x="30" y="0"/>
                      <a:pt x="30" y="1"/>
                    </a:cubicBezTo>
                    <a:cubicBezTo>
                      <a:pt x="24" y="34"/>
                      <a:pt x="13" y="74"/>
                      <a:pt x="3" y="108"/>
                    </a:cubicBezTo>
                    <a:cubicBezTo>
                      <a:pt x="4" y="110"/>
                      <a:pt x="5" y="108"/>
                      <a:pt x="6" y="108"/>
                    </a:cubicBezTo>
                    <a:cubicBezTo>
                      <a:pt x="5" y="110"/>
                      <a:pt x="4" y="113"/>
                      <a:pt x="1" y="113"/>
                    </a:cubicBezTo>
                    <a:cubicBezTo>
                      <a:pt x="0" y="104"/>
                      <a:pt x="5" y="100"/>
                      <a:pt x="5" y="93"/>
                    </a:cubicBezTo>
                    <a:cubicBezTo>
                      <a:pt x="6" y="93"/>
                      <a:pt x="6" y="91"/>
                      <a:pt x="7" y="91"/>
                    </a:cubicBezTo>
                    <a:cubicBezTo>
                      <a:pt x="14" y="59"/>
                      <a:pt x="23" y="32"/>
                      <a:pt x="27" y="1"/>
                    </a:cubicBezTo>
                    <a:cubicBezTo>
                      <a:pt x="28" y="2"/>
                      <a:pt x="28" y="1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1" name="Freeform 62"/>
              <p:cNvSpPr/>
              <p:nvPr/>
            </p:nvSpPr>
            <p:spPr bwMode="auto">
              <a:xfrm>
                <a:off x="4290" y="2811"/>
                <a:ext cx="23" cy="158"/>
              </a:xfrm>
              <a:custGeom>
                <a:gdLst>
                  <a:gd fmla="*/ 0 w 10" name="T0"/>
                  <a:gd fmla="*/ 0 h 67" name="T1"/>
                  <a:gd fmla="*/ 1 w 10" name="T2"/>
                  <a:gd fmla="*/ 1 h 67" name="T3"/>
                  <a:gd fmla="*/ 3 w 10" name="T4"/>
                  <a:gd fmla="*/ 15 h 67" name="T5"/>
                  <a:gd fmla="*/ 2 w 10" name="T6"/>
                  <a:gd fmla="*/ 16 h 67" name="T7"/>
                  <a:gd fmla="*/ 4 w 10" name="T8"/>
                  <a:gd fmla="*/ 21 h 67" name="T9"/>
                  <a:gd fmla="*/ 5 w 10" name="T10"/>
                  <a:gd fmla="*/ 30 h 67" name="T11"/>
                  <a:gd fmla="*/ 10 w 10" name="T12"/>
                  <a:gd fmla="*/ 67 h 67" name="T13"/>
                  <a:gd fmla="*/ 8 w 10" name="T14"/>
                  <a:gd fmla="*/ 61 h 67" name="T15"/>
                  <a:gd fmla="*/ 7 w 10" name="T16"/>
                  <a:gd fmla="*/ 51 h 67" name="T17"/>
                  <a:gd fmla="*/ 6 w 10" name="T18"/>
                  <a:gd fmla="*/ 49 h 67" name="T19"/>
                  <a:gd fmla="*/ 0 w 10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10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5"/>
                      <a:pt x="3" y="11"/>
                      <a:pt x="3" y="15"/>
                    </a:cubicBezTo>
                    <a:cubicBezTo>
                      <a:pt x="3" y="15"/>
                      <a:pt x="2" y="16"/>
                      <a:pt x="2" y="16"/>
                    </a:cubicBezTo>
                    <a:cubicBezTo>
                      <a:pt x="3" y="18"/>
                      <a:pt x="4" y="19"/>
                      <a:pt x="4" y="21"/>
                    </a:cubicBezTo>
                    <a:cubicBezTo>
                      <a:pt x="5" y="23"/>
                      <a:pt x="5" y="26"/>
                      <a:pt x="5" y="30"/>
                    </a:cubicBezTo>
                    <a:cubicBezTo>
                      <a:pt x="7" y="39"/>
                      <a:pt x="8" y="54"/>
                      <a:pt x="10" y="67"/>
                    </a:cubicBezTo>
                    <a:cubicBezTo>
                      <a:pt x="9" y="66"/>
                      <a:pt x="8" y="63"/>
                      <a:pt x="8" y="61"/>
                    </a:cubicBezTo>
                    <a:cubicBezTo>
                      <a:pt x="8" y="58"/>
                      <a:pt x="7" y="54"/>
                      <a:pt x="7" y="51"/>
                    </a:cubicBezTo>
                    <a:cubicBezTo>
                      <a:pt x="8" y="50"/>
                      <a:pt x="6" y="50"/>
                      <a:pt x="6" y="49"/>
                    </a:cubicBezTo>
                    <a:cubicBezTo>
                      <a:pt x="5" y="31"/>
                      <a:pt x="1" y="1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2" name="Freeform 63"/>
              <p:cNvSpPr/>
              <p:nvPr/>
            </p:nvSpPr>
            <p:spPr bwMode="auto">
              <a:xfrm>
                <a:off x="4228" y="2832"/>
                <a:ext cx="12" cy="17"/>
              </a:xfrm>
              <a:custGeom>
                <a:gdLst>
                  <a:gd fmla="*/ 4 w 5" name="T0"/>
                  <a:gd fmla="*/ 0 h 7" name="T1"/>
                  <a:gd fmla="*/ 5 w 5" name="T2"/>
                  <a:gd fmla="*/ 7 h 7" name="T3"/>
                  <a:gd fmla="*/ 4 w 5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5">
                    <a:moveTo>
                      <a:pt x="4" y="0"/>
                    </a:moveTo>
                    <a:cubicBezTo>
                      <a:pt x="4" y="4"/>
                      <a:pt x="5" y="5"/>
                      <a:pt x="5" y="7"/>
                    </a:cubicBezTo>
                    <a:cubicBezTo>
                      <a:pt x="2" y="7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3" name="Freeform 64"/>
              <p:cNvSpPr/>
              <p:nvPr/>
            </p:nvSpPr>
            <p:spPr bwMode="auto">
              <a:xfrm>
                <a:off x="3841" y="2844"/>
                <a:ext cx="7" cy="10"/>
              </a:xfrm>
              <a:custGeom>
                <a:gdLst>
                  <a:gd fmla="*/ 3 w 3" name="T0"/>
                  <a:gd fmla="*/ 0 h 4" name="T1"/>
                  <a:gd fmla="*/ 0 w 3" name="T2"/>
                  <a:gd fmla="*/ 4 h 4" name="T3"/>
                  <a:gd fmla="*/ 3 w 3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3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" y="2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4" name="Freeform 65"/>
              <p:cNvSpPr/>
              <p:nvPr/>
            </p:nvSpPr>
            <p:spPr bwMode="auto">
              <a:xfrm>
                <a:off x="4261" y="2846"/>
                <a:ext cx="26" cy="100"/>
              </a:xfrm>
              <a:custGeom>
                <a:gdLst>
                  <a:gd fmla="*/ 2 w 11" name="T0"/>
                  <a:gd fmla="*/ 0 h 42" name="T1"/>
                  <a:gd fmla="*/ 7 w 11" name="T2"/>
                  <a:gd fmla="*/ 21 h 42" name="T3"/>
                  <a:gd fmla="*/ 6 w 11" name="T4"/>
                  <a:gd fmla="*/ 21 h 42" name="T5"/>
                  <a:gd fmla="*/ 8 w 11" name="T6"/>
                  <a:gd fmla="*/ 21 h 42" name="T7"/>
                  <a:gd fmla="*/ 11 w 11" name="T8"/>
                  <a:gd fmla="*/ 41 h 42" name="T9"/>
                  <a:gd fmla="*/ 9 w 11" name="T10"/>
                  <a:gd fmla="*/ 42 h 42" name="T11"/>
                  <a:gd fmla="*/ 3 w 11" name="T12"/>
                  <a:gd fmla="*/ 14 h 42" name="T13"/>
                  <a:gd fmla="*/ 0 w 11" name="T14"/>
                  <a:gd fmla="*/ 3 h 42" name="T15"/>
                  <a:gd fmla="*/ 2 w 11" name="T16"/>
                  <a:gd fmla="*/ 0 h 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2" w="11">
                    <a:moveTo>
                      <a:pt x="2" y="0"/>
                    </a:moveTo>
                    <a:cubicBezTo>
                      <a:pt x="6" y="4"/>
                      <a:pt x="5" y="14"/>
                      <a:pt x="7" y="21"/>
                    </a:cubicBezTo>
                    <a:cubicBezTo>
                      <a:pt x="7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7" y="27"/>
                      <a:pt x="9" y="35"/>
                      <a:pt x="11" y="41"/>
                    </a:cubicBezTo>
                    <a:cubicBezTo>
                      <a:pt x="10" y="41"/>
                      <a:pt x="10" y="42"/>
                      <a:pt x="9" y="42"/>
                    </a:cubicBezTo>
                    <a:cubicBezTo>
                      <a:pt x="8" y="33"/>
                      <a:pt x="5" y="23"/>
                      <a:pt x="3" y="14"/>
                    </a:cubicBezTo>
                    <a:cubicBezTo>
                      <a:pt x="3" y="10"/>
                      <a:pt x="4" y="5"/>
                      <a:pt x="0" y="3"/>
                    </a:cubicBezTo>
                    <a:cubicBezTo>
                      <a:pt x="2" y="3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5" name="Freeform 66"/>
              <p:cNvSpPr/>
              <p:nvPr/>
            </p:nvSpPr>
            <p:spPr bwMode="auto">
              <a:xfrm>
                <a:off x="3886" y="2861"/>
                <a:ext cx="7" cy="7"/>
              </a:xfrm>
              <a:custGeom>
                <a:gdLst>
                  <a:gd fmla="*/ 2 w 3" name="T0"/>
                  <a:gd fmla="*/ 0 h 3" name="T1"/>
                  <a:gd fmla="*/ 0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0"/>
                      <a:pt x="1" y="2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6" name="Freeform 67"/>
              <p:cNvSpPr/>
              <p:nvPr/>
            </p:nvSpPr>
            <p:spPr bwMode="auto">
              <a:xfrm>
                <a:off x="4741" y="2861"/>
                <a:ext cx="54" cy="274"/>
              </a:xfrm>
              <a:custGeom>
                <a:gdLst>
                  <a:gd fmla="*/ 22 w 23" name="T0"/>
                  <a:gd fmla="*/ 0 h 116" name="T1"/>
                  <a:gd fmla="*/ 23 w 23" name="T2"/>
                  <a:gd fmla="*/ 0 h 116" name="T3"/>
                  <a:gd fmla="*/ 15 w 23" name="T4"/>
                  <a:gd fmla="*/ 51 h 116" name="T5"/>
                  <a:gd fmla="*/ 13 w 23" name="T6"/>
                  <a:gd fmla="*/ 60 h 116" name="T7"/>
                  <a:gd fmla="*/ 11 w 23" name="T8"/>
                  <a:gd fmla="*/ 74 h 116" name="T9"/>
                  <a:gd fmla="*/ 8 w 23" name="T10"/>
                  <a:gd fmla="*/ 86 h 116" name="T11"/>
                  <a:gd fmla="*/ 7 w 23" name="T12"/>
                  <a:gd fmla="*/ 92 h 116" name="T13"/>
                  <a:gd fmla="*/ 5 w 23" name="T14"/>
                  <a:gd fmla="*/ 98 h 116" name="T15"/>
                  <a:gd fmla="*/ 5 w 23" name="T16"/>
                  <a:gd fmla="*/ 101 h 116" name="T17"/>
                  <a:gd fmla="*/ 5 w 23" name="T18"/>
                  <a:gd fmla="*/ 112 h 116" name="T19"/>
                  <a:gd fmla="*/ 2 w 23" name="T20"/>
                  <a:gd fmla="*/ 115 h 116" name="T21"/>
                  <a:gd fmla="*/ 4 w 23" name="T22"/>
                  <a:gd fmla="*/ 105 h 116" name="T23"/>
                  <a:gd fmla="*/ 3 w 23" name="T24"/>
                  <a:gd fmla="*/ 103 h 116" name="T25"/>
                  <a:gd fmla="*/ 22 w 23" name="T26"/>
                  <a:gd fmla="*/ 0 h 11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5" w="23">
                    <a:moveTo>
                      <a:pt x="22" y="0"/>
                    </a:moveTo>
                    <a:cubicBezTo>
                      <a:pt x="22" y="0"/>
                      <a:pt x="22" y="0"/>
                      <a:pt x="23" y="0"/>
                    </a:cubicBezTo>
                    <a:cubicBezTo>
                      <a:pt x="23" y="15"/>
                      <a:pt x="18" y="34"/>
                      <a:pt x="15" y="51"/>
                    </a:cubicBezTo>
                    <a:cubicBezTo>
                      <a:pt x="14" y="54"/>
                      <a:pt x="15" y="58"/>
                      <a:pt x="13" y="60"/>
                    </a:cubicBezTo>
                    <a:cubicBezTo>
                      <a:pt x="13" y="65"/>
                      <a:pt x="12" y="69"/>
                      <a:pt x="11" y="74"/>
                    </a:cubicBezTo>
                    <a:cubicBezTo>
                      <a:pt x="10" y="78"/>
                      <a:pt x="8" y="82"/>
                      <a:pt x="8" y="86"/>
                    </a:cubicBezTo>
                    <a:cubicBezTo>
                      <a:pt x="7" y="88"/>
                      <a:pt x="8" y="90"/>
                      <a:pt x="7" y="92"/>
                    </a:cubicBezTo>
                    <a:cubicBezTo>
                      <a:pt x="7" y="94"/>
                      <a:pt x="5" y="96"/>
                      <a:pt x="5" y="98"/>
                    </a:cubicBezTo>
                    <a:cubicBezTo>
                      <a:pt x="5" y="99"/>
                      <a:pt x="6" y="100"/>
                      <a:pt x="5" y="101"/>
                    </a:cubicBezTo>
                    <a:cubicBezTo>
                      <a:pt x="5" y="105"/>
                      <a:pt x="3" y="108"/>
                      <a:pt x="5" y="112"/>
                    </a:cubicBezTo>
                    <a:cubicBezTo>
                      <a:pt x="5" y="114"/>
                      <a:pt x="3" y="116"/>
                      <a:pt x="2" y="115"/>
                    </a:cubicBezTo>
                    <a:cubicBezTo>
                      <a:pt x="0" y="113"/>
                      <a:pt x="2" y="107"/>
                      <a:pt x="4" y="105"/>
                    </a:cubicBezTo>
                    <a:cubicBezTo>
                      <a:pt x="3" y="105"/>
                      <a:pt x="3" y="103"/>
                      <a:pt x="3" y="103"/>
                    </a:cubicBezTo>
                    <a:cubicBezTo>
                      <a:pt x="10" y="71"/>
                      <a:pt x="18" y="32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7" name="Freeform 68"/>
              <p:cNvSpPr/>
              <p:nvPr/>
            </p:nvSpPr>
            <p:spPr bwMode="auto">
              <a:xfrm>
                <a:off x="4235" y="2861"/>
                <a:ext cx="10" cy="23"/>
              </a:xfrm>
              <a:custGeom>
                <a:gdLst>
                  <a:gd fmla="*/ 1 w 4" name="T0"/>
                  <a:gd fmla="*/ 0 h 10" name="T1"/>
                  <a:gd fmla="*/ 2 w 4" name="T2"/>
                  <a:gd fmla="*/ 0 h 10" name="T3"/>
                  <a:gd fmla="*/ 3 w 4" name="T4"/>
                  <a:gd fmla="*/ 10 h 10" name="T5"/>
                  <a:gd fmla="*/ 0 w 4" name="T6"/>
                  <a:gd fmla="*/ 3 h 10" name="T7"/>
                  <a:gd fmla="*/ 1 w 4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4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4"/>
                      <a:pt x="4" y="7"/>
                      <a:pt x="3" y="10"/>
                    </a:cubicBezTo>
                    <a:cubicBezTo>
                      <a:pt x="0" y="8"/>
                      <a:pt x="2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" name="Freeform 69"/>
              <p:cNvSpPr/>
              <p:nvPr/>
            </p:nvSpPr>
            <p:spPr bwMode="auto">
              <a:xfrm>
                <a:off x="4965" y="2884"/>
                <a:ext cx="7" cy="7"/>
              </a:xfrm>
              <a:custGeom>
                <a:gdLst>
                  <a:gd fmla="*/ 2 w 3" name="T0"/>
                  <a:gd fmla="*/ 0 h 3" name="T1"/>
                  <a:gd fmla="*/ 1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2" y="2"/>
                      <a:pt x="3" y="3"/>
                      <a:pt x="1" y="3"/>
                    </a:cubicBezTo>
                    <a:cubicBezTo>
                      <a:pt x="2" y="2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" name="Freeform 70"/>
              <p:cNvSpPr/>
              <p:nvPr/>
            </p:nvSpPr>
            <p:spPr bwMode="auto">
              <a:xfrm>
                <a:off x="4786" y="2889"/>
                <a:ext cx="38" cy="215"/>
              </a:xfrm>
              <a:custGeom>
                <a:gdLst>
                  <a:gd fmla="*/ 14 w 16" name="T0"/>
                  <a:gd fmla="*/ 0 h 91" name="T1"/>
                  <a:gd fmla="*/ 16 w 16" name="T2"/>
                  <a:gd fmla="*/ 0 h 91" name="T3"/>
                  <a:gd fmla="*/ 12 w 16" name="T4"/>
                  <a:gd fmla="*/ 27 h 91" name="T5"/>
                  <a:gd fmla="*/ 4 w 16" name="T6"/>
                  <a:gd fmla="*/ 78 h 91" name="T7"/>
                  <a:gd fmla="*/ 0 w 16" name="T8"/>
                  <a:gd fmla="*/ 91 h 91" name="T9"/>
                  <a:gd fmla="*/ 14 w 16" name="T10"/>
                  <a:gd fmla="*/ 0 h 9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1" w="16">
                    <a:moveTo>
                      <a:pt x="14" y="0"/>
                    </a:moveTo>
                    <a:cubicBezTo>
                      <a:pt x="15" y="0"/>
                      <a:pt x="16" y="0"/>
                      <a:pt x="16" y="0"/>
                    </a:cubicBezTo>
                    <a:cubicBezTo>
                      <a:pt x="15" y="10"/>
                      <a:pt x="13" y="22"/>
                      <a:pt x="12" y="27"/>
                    </a:cubicBezTo>
                    <a:cubicBezTo>
                      <a:pt x="11" y="45"/>
                      <a:pt x="7" y="60"/>
                      <a:pt x="4" y="78"/>
                    </a:cubicBezTo>
                    <a:cubicBezTo>
                      <a:pt x="3" y="83"/>
                      <a:pt x="2" y="86"/>
                      <a:pt x="0" y="91"/>
                    </a:cubicBezTo>
                    <a:cubicBezTo>
                      <a:pt x="4" y="62"/>
                      <a:pt x="11" y="3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0" name="Freeform 71"/>
              <p:cNvSpPr/>
              <p:nvPr/>
            </p:nvSpPr>
            <p:spPr bwMode="auto">
              <a:xfrm>
                <a:off x="4958" y="2891"/>
                <a:ext cx="12" cy="19"/>
              </a:xfrm>
              <a:custGeom>
                <a:gdLst>
                  <a:gd fmla="*/ 4 w 5" name="T0"/>
                  <a:gd fmla="*/ 0 h 8" name="T1"/>
                  <a:gd fmla="*/ 4 w 5" name="T2"/>
                  <a:gd fmla="*/ 8 h 8" name="T3"/>
                  <a:gd fmla="*/ 4 w 5" name="T4"/>
                  <a:gd fmla="*/ 0 h 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8" w="5">
                    <a:moveTo>
                      <a:pt x="4" y="0"/>
                    </a:moveTo>
                    <a:cubicBezTo>
                      <a:pt x="5" y="4"/>
                      <a:pt x="4" y="6"/>
                      <a:pt x="4" y="8"/>
                    </a:cubicBezTo>
                    <a:cubicBezTo>
                      <a:pt x="0" y="8"/>
                      <a:pt x="2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1" name="Freeform 72"/>
              <p:cNvSpPr/>
              <p:nvPr/>
            </p:nvSpPr>
            <p:spPr bwMode="auto">
              <a:xfrm>
                <a:off x="4209" y="2896"/>
                <a:ext cx="19" cy="73"/>
              </a:xfrm>
              <a:custGeom>
                <a:gdLst>
                  <a:gd fmla="*/ 0 w 8" name="T0"/>
                  <a:gd fmla="*/ 0 h 31" name="T1"/>
                  <a:gd fmla="*/ 4 w 8" name="T2"/>
                  <a:gd fmla="*/ 12 h 31" name="T3"/>
                  <a:gd fmla="*/ 8 w 8" name="T4"/>
                  <a:gd fmla="*/ 30 h 31" name="T5"/>
                  <a:gd fmla="*/ 6 w 8" name="T6"/>
                  <a:gd fmla="*/ 27 h 31" name="T7"/>
                  <a:gd fmla="*/ 5 w 8" name="T8"/>
                  <a:gd fmla="*/ 18 h 31" name="T9"/>
                  <a:gd fmla="*/ 3 w 8" name="T10"/>
                  <a:gd fmla="*/ 12 h 31" name="T11"/>
                  <a:gd fmla="*/ 3 w 8" name="T12"/>
                  <a:gd fmla="*/ 10 h 31" name="T13"/>
                  <a:gd fmla="*/ 0 w 8" name="T14"/>
                  <a:gd fmla="*/ 0 h 3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1" w="8">
                    <a:moveTo>
                      <a:pt x="0" y="0"/>
                    </a:moveTo>
                    <a:cubicBezTo>
                      <a:pt x="4" y="2"/>
                      <a:pt x="4" y="8"/>
                      <a:pt x="4" y="12"/>
                    </a:cubicBezTo>
                    <a:cubicBezTo>
                      <a:pt x="5" y="19"/>
                      <a:pt x="8" y="24"/>
                      <a:pt x="8" y="30"/>
                    </a:cubicBezTo>
                    <a:cubicBezTo>
                      <a:pt x="6" y="31"/>
                      <a:pt x="7" y="28"/>
                      <a:pt x="6" y="27"/>
                    </a:cubicBezTo>
                    <a:cubicBezTo>
                      <a:pt x="6" y="25"/>
                      <a:pt x="4" y="22"/>
                      <a:pt x="5" y="18"/>
                    </a:cubicBezTo>
                    <a:cubicBezTo>
                      <a:pt x="3" y="16"/>
                      <a:pt x="4" y="13"/>
                      <a:pt x="3" y="12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1" y="8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2" name="Freeform 73"/>
              <p:cNvSpPr/>
              <p:nvPr/>
            </p:nvSpPr>
            <p:spPr bwMode="auto">
              <a:xfrm>
                <a:off x="4939" y="2915"/>
                <a:ext cx="26" cy="286"/>
              </a:xfrm>
              <a:custGeom>
                <a:gdLst>
                  <a:gd fmla="*/ 11 w 11" name="T0"/>
                  <a:gd fmla="*/ 0 h 121" name="T1"/>
                  <a:gd fmla="*/ 8 w 11" name="T2"/>
                  <a:gd fmla="*/ 60 h 121" name="T3"/>
                  <a:gd fmla="*/ 6 w 11" name="T4"/>
                  <a:gd fmla="*/ 72 h 121" name="T5"/>
                  <a:gd fmla="*/ 7 w 11" name="T6"/>
                  <a:gd fmla="*/ 74 h 121" name="T7"/>
                  <a:gd fmla="*/ 6 w 11" name="T8"/>
                  <a:gd fmla="*/ 81 h 121" name="T9"/>
                  <a:gd fmla="*/ 3 w 11" name="T10"/>
                  <a:gd fmla="*/ 115 h 121" name="T11"/>
                  <a:gd fmla="*/ 4 w 11" name="T12"/>
                  <a:gd fmla="*/ 121 h 121" name="T13"/>
                  <a:gd fmla="*/ 2 w 11" name="T14"/>
                  <a:gd fmla="*/ 115 h 121" name="T15"/>
                  <a:gd fmla="*/ 4 w 11" name="T16"/>
                  <a:gd fmla="*/ 81 h 121" name="T17"/>
                  <a:gd fmla="*/ 11 w 11" name="T18"/>
                  <a:gd fmla="*/ 0 h 12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0" w="11">
                    <a:moveTo>
                      <a:pt x="11" y="0"/>
                    </a:moveTo>
                    <a:cubicBezTo>
                      <a:pt x="10" y="19"/>
                      <a:pt x="10" y="40"/>
                      <a:pt x="8" y="60"/>
                    </a:cubicBezTo>
                    <a:cubicBezTo>
                      <a:pt x="7" y="64"/>
                      <a:pt x="6" y="68"/>
                      <a:pt x="6" y="72"/>
                    </a:cubicBezTo>
                    <a:cubicBezTo>
                      <a:pt x="6" y="73"/>
                      <a:pt x="7" y="74"/>
                      <a:pt x="7" y="74"/>
                    </a:cubicBezTo>
                    <a:cubicBezTo>
                      <a:pt x="7" y="77"/>
                      <a:pt x="6" y="79"/>
                      <a:pt x="6" y="81"/>
                    </a:cubicBezTo>
                    <a:cubicBezTo>
                      <a:pt x="5" y="92"/>
                      <a:pt x="5" y="104"/>
                      <a:pt x="3" y="115"/>
                    </a:cubicBezTo>
                    <a:cubicBezTo>
                      <a:pt x="6" y="116"/>
                      <a:pt x="5" y="121"/>
                      <a:pt x="4" y="121"/>
                    </a:cubicBezTo>
                    <a:cubicBezTo>
                      <a:pt x="0" y="121"/>
                      <a:pt x="2" y="116"/>
                      <a:pt x="2" y="115"/>
                    </a:cubicBezTo>
                    <a:cubicBezTo>
                      <a:pt x="3" y="105"/>
                      <a:pt x="3" y="93"/>
                      <a:pt x="4" y="81"/>
                    </a:cubicBezTo>
                    <a:cubicBezTo>
                      <a:pt x="7" y="53"/>
                      <a:pt x="9" y="26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3" name="Freeform 74"/>
              <p:cNvSpPr/>
              <p:nvPr/>
            </p:nvSpPr>
            <p:spPr bwMode="auto">
              <a:xfrm>
                <a:off x="4365" y="2920"/>
                <a:ext cx="7" cy="7"/>
              </a:xfrm>
              <a:custGeom>
                <a:gdLst>
                  <a:gd fmla="*/ 2 w 3" name="T0"/>
                  <a:gd fmla="*/ 0 h 3" name="T1"/>
                  <a:gd fmla="*/ 1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4" name="Freeform 75"/>
              <p:cNvSpPr/>
              <p:nvPr/>
            </p:nvSpPr>
            <p:spPr bwMode="auto">
              <a:xfrm>
                <a:off x="4249" y="2941"/>
                <a:ext cx="15" cy="71"/>
              </a:xfrm>
              <a:custGeom>
                <a:gdLst>
                  <a:gd fmla="*/ 1 w 6" name="T0"/>
                  <a:gd fmla="*/ 0 h 30" name="T1"/>
                  <a:gd fmla="*/ 5 w 6" name="T2"/>
                  <a:gd fmla="*/ 30 h 30" name="T3"/>
                  <a:gd fmla="*/ 1 w 6" name="T4"/>
                  <a:gd fmla="*/ 0 h 3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0" w="6">
                    <a:moveTo>
                      <a:pt x="1" y="0"/>
                    </a:moveTo>
                    <a:cubicBezTo>
                      <a:pt x="3" y="8"/>
                      <a:pt x="6" y="21"/>
                      <a:pt x="5" y="30"/>
                    </a:cubicBezTo>
                    <a:cubicBezTo>
                      <a:pt x="2" y="20"/>
                      <a:pt x="0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5" name="Freeform 76"/>
              <p:cNvSpPr/>
              <p:nvPr/>
            </p:nvSpPr>
            <p:spPr bwMode="auto">
              <a:xfrm>
                <a:off x="4283" y="2948"/>
                <a:ext cx="16" cy="97"/>
              </a:xfrm>
              <a:custGeom>
                <a:gdLst>
                  <a:gd fmla="*/ 0 w 7" name="T0"/>
                  <a:gd fmla="*/ 0 h 41" name="T1"/>
                  <a:gd fmla="*/ 2 w 7" name="T2"/>
                  <a:gd fmla="*/ 0 h 41" name="T3"/>
                  <a:gd fmla="*/ 7 w 7" name="T4"/>
                  <a:gd fmla="*/ 37 h 41" name="T5"/>
                  <a:gd fmla="*/ 6 w 7" name="T6"/>
                  <a:gd fmla="*/ 41 h 41" name="T7"/>
                  <a:gd fmla="*/ 5 w 7" name="T8"/>
                  <a:gd fmla="*/ 34 h 41" name="T9"/>
                  <a:gd fmla="*/ 0 w 7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7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11"/>
                      <a:pt x="4" y="25"/>
                      <a:pt x="7" y="37"/>
                    </a:cubicBezTo>
                    <a:cubicBezTo>
                      <a:pt x="6" y="39"/>
                      <a:pt x="7" y="40"/>
                      <a:pt x="6" y="41"/>
                    </a:cubicBezTo>
                    <a:cubicBezTo>
                      <a:pt x="4" y="40"/>
                      <a:pt x="5" y="36"/>
                      <a:pt x="5" y="34"/>
                    </a:cubicBezTo>
                    <a:cubicBezTo>
                      <a:pt x="4" y="23"/>
                      <a:pt x="1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6" name="Freeform 77"/>
              <p:cNvSpPr/>
              <p:nvPr/>
            </p:nvSpPr>
            <p:spPr bwMode="auto">
              <a:xfrm>
                <a:off x="4904" y="2953"/>
                <a:ext cx="5" cy="4"/>
              </a:xfrm>
              <a:custGeom>
                <a:gdLst>
                  <a:gd fmla="*/ 1 w 2" name="T0"/>
                  <a:gd fmla="*/ 0 h 2" name="T1"/>
                  <a:gd fmla="*/ 2 w 2" name="T2"/>
                  <a:gd fmla="*/ 1 h 2" name="T3"/>
                  <a:gd fmla="*/ 1 w 2" name="T4"/>
                  <a:gd fmla="*/ 2 h 2" name="T5"/>
                  <a:gd fmla="*/ 1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7" name="Freeform 78"/>
              <p:cNvSpPr/>
              <p:nvPr/>
            </p:nvSpPr>
            <p:spPr bwMode="auto">
              <a:xfrm>
                <a:off x="4174" y="2957"/>
                <a:ext cx="9" cy="15"/>
              </a:xfrm>
              <a:custGeom>
                <a:gdLst>
                  <a:gd fmla="*/ 2 w 4" name="T0"/>
                  <a:gd fmla="*/ 0 h 6" name="T1"/>
                  <a:gd fmla="*/ 3 w 4" name="T2"/>
                  <a:gd fmla="*/ 6 h 6" name="T3"/>
                  <a:gd fmla="*/ 2 w 4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4" y="1"/>
                      <a:pt x="1" y="4"/>
                      <a:pt x="3" y="6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8" name="Freeform 79"/>
              <p:cNvSpPr/>
              <p:nvPr/>
            </p:nvSpPr>
            <p:spPr bwMode="auto">
              <a:xfrm>
                <a:off x="4902" y="2960"/>
                <a:ext cx="4" cy="9"/>
              </a:xfrm>
              <a:custGeom>
                <a:gdLst>
                  <a:gd fmla="*/ 1 w 2" name="T0"/>
                  <a:gd fmla="*/ 0 h 4" name="T1"/>
                  <a:gd fmla="*/ 1 w 2" name="T2"/>
                  <a:gd fmla="*/ 4 h 4" name="T3"/>
                  <a:gd fmla="*/ 0 w 2" name="T4"/>
                  <a:gd fmla="*/ 2 h 4" name="T5"/>
                  <a:gd fmla="*/ 1 w 2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1" y="0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9" name="Freeform 80"/>
              <p:cNvSpPr/>
              <p:nvPr/>
            </p:nvSpPr>
            <p:spPr bwMode="auto">
              <a:xfrm>
                <a:off x="4198" y="2962"/>
                <a:ext cx="4" cy="5"/>
              </a:xfrm>
              <a:custGeom>
                <a:gdLst>
                  <a:gd fmla="*/ 0 w 2" name="T0"/>
                  <a:gd fmla="*/ 0 h 2" name="T1"/>
                  <a:gd fmla="*/ 2 w 2" name="T2"/>
                  <a:gd fmla="*/ 0 h 2" name="T3"/>
                  <a:gd fmla="*/ 1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0" name="Freeform 81"/>
              <p:cNvSpPr/>
              <p:nvPr/>
            </p:nvSpPr>
            <p:spPr bwMode="auto">
              <a:xfrm>
                <a:off x="5020" y="2967"/>
                <a:ext cx="12" cy="45"/>
              </a:xfrm>
              <a:custGeom>
                <a:gdLst>
                  <a:gd fmla="*/ 3 w 5" name="T0"/>
                  <a:gd fmla="*/ 0 h 19" name="T1"/>
                  <a:gd fmla="*/ 5 w 5" name="T2"/>
                  <a:gd fmla="*/ 19 h 19" name="T3"/>
                  <a:gd fmla="*/ 2 w 5" name="T4"/>
                  <a:gd fmla="*/ 8 h 19" name="T5"/>
                  <a:gd fmla="*/ 1 w 5" name="T6"/>
                  <a:gd fmla="*/ 1 h 19" name="T7"/>
                  <a:gd fmla="*/ 3 w 5" name="T8"/>
                  <a:gd fmla="*/ 0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5">
                    <a:moveTo>
                      <a:pt x="3" y="0"/>
                    </a:moveTo>
                    <a:cubicBezTo>
                      <a:pt x="3" y="7"/>
                      <a:pt x="4" y="13"/>
                      <a:pt x="5" y="19"/>
                    </a:cubicBezTo>
                    <a:cubicBezTo>
                      <a:pt x="2" y="18"/>
                      <a:pt x="3" y="12"/>
                      <a:pt x="2" y="8"/>
                    </a:cubicBezTo>
                    <a:cubicBezTo>
                      <a:pt x="2" y="6"/>
                      <a:pt x="0" y="3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1" name="Freeform 82"/>
              <p:cNvSpPr/>
              <p:nvPr/>
            </p:nvSpPr>
            <p:spPr bwMode="auto">
              <a:xfrm>
                <a:off x="4226" y="2969"/>
                <a:ext cx="12" cy="38"/>
              </a:xfrm>
              <a:custGeom>
                <a:gdLst>
                  <a:gd fmla="*/ 0 w 5" name="T0"/>
                  <a:gd fmla="*/ 0 h 16" name="T1"/>
                  <a:gd fmla="*/ 2 w 5" name="T2"/>
                  <a:gd fmla="*/ 6 h 16" name="T3"/>
                  <a:gd fmla="*/ 4 w 5" name="T4"/>
                  <a:gd fmla="*/ 16 h 16" name="T5"/>
                  <a:gd fmla="*/ 2 w 5" name="T6"/>
                  <a:gd fmla="*/ 13 h 16" name="T7"/>
                  <a:gd fmla="*/ 0 w 5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5">
                    <a:moveTo>
                      <a:pt x="0" y="0"/>
                    </a:moveTo>
                    <a:cubicBezTo>
                      <a:pt x="2" y="0"/>
                      <a:pt x="3" y="4"/>
                      <a:pt x="2" y="6"/>
                    </a:cubicBezTo>
                    <a:cubicBezTo>
                      <a:pt x="3" y="9"/>
                      <a:pt x="5" y="14"/>
                      <a:pt x="4" y="16"/>
                    </a:cubicBezTo>
                    <a:cubicBezTo>
                      <a:pt x="1" y="16"/>
                      <a:pt x="3" y="14"/>
                      <a:pt x="2" y="13"/>
                    </a:cubicBezTo>
                    <a:cubicBezTo>
                      <a:pt x="2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2" name="Freeform 83"/>
              <p:cNvSpPr/>
              <p:nvPr/>
            </p:nvSpPr>
            <p:spPr bwMode="auto">
              <a:xfrm>
                <a:off x="4174" y="2972"/>
                <a:ext cx="14" cy="63"/>
              </a:xfrm>
              <a:custGeom>
                <a:gdLst>
                  <a:gd fmla="*/ 0 w 6" name="T0"/>
                  <a:gd fmla="*/ 1 h 27" name="T1"/>
                  <a:gd fmla="*/ 2 w 6" name="T2"/>
                  <a:gd fmla="*/ 2 h 27" name="T3"/>
                  <a:gd fmla="*/ 6 w 6" name="T4"/>
                  <a:gd fmla="*/ 27 h 27" name="T5"/>
                  <a:gd fmla="*/ 0 w 6" name="T6"/>
                  <a:gd fmla="*/ 1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6">
                    <a:moveTo>
                      <a:pt x="0" y="1"/>
                    </a:moveTo>
                    <a:cubicBezTo>
                      <a:pt x="2" y="0"/>
                      <a:pt x="2" y="3"/>
                      <a:pt x="2" y="2"/>
                    </a:cubicBezTo>
                    <a:cubicBezTo>
                      <a:pt x="3" y="10"/>
                      <a:pt x="6" y="19"/>
                      <a:pt x="6" y="27"/>
                    </a:cubicBezTo>
                    <a:cubicBezTo>
                      <a:pt x="2" y="20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3" name="Freeform 84"/>
              <p:cNvSpPr/>
              <p:nvPr/>
            </p:nvSpPr>
            <p:spPr bwMode="auto">
              <a:xfrm>
                <a:off x="4897" y="2976"/>
                <a:ext cx="9" cy="36"/>
              </a:xfrm>
              <a:custGeom>
                <a:gdLst>
                  <a:gd fmla="*/ 2 w 4" name="T0"/>
                  <a:gd fmla="*/ 0 h 15" name="T1"/>
                  <a:gd fmla="*/ 4 w 4" name="T2"/>
                  <a:gd fmla="*/ 1 h 15" name="T3"/>
                  <a:gd fmla="*/ 2 w 4" name="T4"/>
                  <a:gd fmla="*/ 12 h 15" name="T5"/>
                  <a:gd fmla="*/ 1 w 4" name="T6"/>
                  <a:gd fmla="*/ 15 h 15" name="T7"/>
                  <a:gd fmla="*/ 2 w 4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4">
                    <a:moveTo>
                      <a:pt x="2" y="0"/>
                    </a:moveTo>
                    <a:cubicBezTo>
                      <a:pt x="3" y="0"/>
                      <a:pt x="3" y="1"/>
                      <a:pt x="4" y="1"/>
                    </a:cubicBezTo>
                    <a:cubicBezTo>
                      <a:pt x="2" y="4"/>
                      <a:pt x="2" y="10"/>
                      <a:pt x="2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1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4" name="Freeform 85"/>
              <p:cNvSpPr/>
              <p:nvPr/>
            </p:nvSpPr>
            <p:spPr bwMode="auto">
              <a:xfrm>
                <a:off x="4313" y="2979"/>
                <a:ext cx="5" cy="9"/>
              </a:xfrm>
              <a:custGeom>
                <a:gdLst>
                  <a:gd fmla="*/ 0 w 2" name="T0"/>
                  <a:gd fmla="*/ 1 h 4" name="T1"/>
                  <a:gd fmla="*/ 2 w 2" name="T2"/>
                  <a:gd fmla="*/ 3 h 4" name="T3"/>
                  <a:gd fmla="*/ 1 w 2" name="T4"/>
                  <a:gd fmla="*/ 4 h 4" name="T5"/>
                  <a:gd fmla="*/ 1 w 2" name="T6"/>
                  <a:gd fmla="*/ 4 h 4" name="T7"/>
                  <a:gd fmla="*/ 0 w 2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2">
                    <a:moveTo>
                      <a:pt x="0" y="1"/>
                    </a:moveTo>
                    <a:cubicBezTo>
                      <a:pt x="2" y="0"/>
                      <a:pt x="0" y="4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5" name="Freeform 86"/>
              <p:cNvSpPr/>
              <p:nvPr/>
            </p:nvSpPr>
            <p:spPr bwMode="auto">
              <a:xfrm>
                <a:off x="4313" y="2991"/>
                <a:ext cx="7" cy="16"/>
              </a:xfrm>
              <a:custGeom>
                <a:gdLst>
                  <a:gd fmla="*/ 1 w 3" name="T0"/>
                  <a:gd fmla="*/ 0 h 7" name="T1"/>
                  <a:gd fmla="*/ 2 w 3" name="T2"/>
                  <a:gd fmla="*/ 7 h 7" name="T3"/>
                  <a:gd fmla="*/ 1 w 3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cubicBezTo>
                      <a:pt x="2" y="1"/>
                      <a:pt x="3" y="4"/>
                      <a:pt x="2" y="7"/>
                    </a:cubicBezTo>
                    <a:cubicBezTo>
                      <a:pt x="1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6" name="Freeform 87"/>
              <p:cNvSpPr/>
              <p:nvPr/>
            </p:nvSpPr>
            <p:spPr bwMode="auto">
              <a:xfrm>
                <a:off x="4963" y="2995"/>
                <a:ext cx="9" cy="62"/>
              </a:xfrm>
              <a:custGeom>
                <a:gdLst>
                  <a:gd fmla="*/ 3 w 4" name="T0"/>
                  <a:gd fmla="*/ 0 h 26" name="T1"/>
                  <a:gd fmla="*/ 4 w 4" name="T2"/>
                  <a:gd fmla="*/ 0 h 26" name="T3"/>
                  <a:gd fmla="*/ 1 w 4" name="T4"/>
                  <a:gd fmla="*/ 26 h 26" name="T5"/>
                  <a:gd fmla="*/ 3 w 4" name="T6"/>
                  <a:gd fmla="*/ 0 h 2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" w="4">
                    <a:moveTo>
                      <a:pt x="3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3" y="8"/>
                      <a:pt x="3" y="18"/>
                      <a:pt x="1" y="26"/>
                    </a:cubicBezTo>
                    <a:cubicBezTo>
                      <a:pt x="0" y="17"/>
                      <a:pt x="2" y="9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7" name="Freeform 88"/>
              <p:cNvSpPr/>
              <p:nvPr/>
            </p:nvSpPr>
            <p:spPr bwMode="auto">
              <a:xfrm>
                <a:off x="4148" y="3014"/>
                <a:ext cx="7" cy="14"/>
              </a:xfrm>
              <a:custGeom>
                <a:gdLst>
                  <a:gd fmla="*/ 1 w 3" name="T0"/>
                  <a:gd fmla="*/ 0 h 6" name="T1"/>
                  <a:gd fmla="*/ 2 w 3" name="T2"/>
                  <a:gd fmla="*/ 6 h 6" name="T3"/>
                  <a:gd fmla="*/ 1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3" y="1"/>
                      <a:pt x="1" y="4"/>
                      <a:pt x="2" y="6"/>
                    </a:cubicBezTo>
                    <a:cubicBezTo>
                      <a:pt x="1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8" name="Freeform 89"/>
              <p:cNvSpPr/>
              <p:nvPr/>
            </p:nvSpPr>
            <p:spPr bwMode="auto">
              <a:xfrm>
                <a:off x="5029" y="3017"/>
                <a:ext cx="7" cy="16"/>
              </a:xfrm>
              <a:custGeom>
                <a:gdLst>
                  <a:gd fmla="*/ 0 w 3" name="T0"/>
                  <a:gd fmla="*/ 0 h 7" name="T1"/>
                  <a:gd fmla="*/ 0 w 3" name="T2"/>
                  <a:gd fmla="*/ 3 h 7" name="T3"/>
                  <a:gd fmla="*/ 1 w 3" name="T4"/>
                  <a:gd fmla="*/ 7 h 7" name="T5"/>
                  <a:gd fmla="*/ 0 w 3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3">
                    <a:moveTo>
                      <a:pt x="0" y="0"/>
                    </a:moveTo>
                    <a:cubicBezTo>
                      <a:pt x="1" y="0"/>
                      <a:pt x="2" y="3"/>
                      <a:pt x="0" y="3"/>
                    </a:cubicBezTo>
                    <a:cubicBezTo>
                      <a:pt x="1" y="4"/>
                      <a:pt x="3" y="6"/>
                      <a:pt x="1" y="7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9" name="Freeform 90"/>
              <p:cNvSpPr/>
              <p:nvPr/>
            </p:nvSpPr>
            <p:spPr bwMode="auto">
              <a:xfrm>
                <a:off x="4233" y="3019"/>
                <a:ext cx="19" cy="75"/>
              </a:xfrm>
              <a:custGeom>
                <a:gdLst>
                  <a:gd fmla="*/ 3 w 8" name="T0"/>
                  <a:gd fmla="*/ 0 h 32" name="T1"/>
                  <a:gd fmla="*/ 4 w 8" name="T2"/>
                  <a:gd fmla="*/ 5 h 32" name="T3"/>
                  <a:gd fmla="*/ 3 w 8" name="T4"/>
                  <a:gd fmla="*/ 7 h 32" name="T5"/>
                  <a:gd fmla="*/ 5 w 8" name="T6"/>
                  <a:gd fmla="*/ 8 h 32" name="T7"/>
                  <a:gd fmla="*/ 5 w 8" name="T8"/>
                  <a:gd fmla="*/ 15 h 32" name="T9"/>
                  <a:gd fmla="*/ 7 w 8" name="T10"/>
                  <a:gd fmla="*/ 23 h 32" name="T11"/>
                  <a:gd fmla="*/ 8 w 8" name="T12"/>
                  <a:gd fmla="*/ 32 h 32" name="T13"/>
                  <a:gd fmla="*/ 2 w 8" name="T14"/>
                  <a:gd fmla="*/ 9 h 32" name="T15"/>
                  <a:gd fmla="*/ 3 w 8" name="T16"/>
                  <a:gd fmla="*/ 0 h 3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2" w="8">
                    <a:moveTo>
                      <a:pt x="3" y="0"/>
                    </a:moveTo>
                    <a:cubicBezTo>
                      <a:pt x="2" y="2"/>
                      <a:pt x="3" y="4"/>
                      <a:pt x="4" y="5"/>
                    </a:cubicBezTo>
                    <a:cubicBezTo>
                      <a:pt x="5" y="7"/>
                      <a:pt x="3" y="6"/>
                      <a:pt x="3" y="7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3" y="9"/>
                      <a:pt x="7" y="13"/>
                      <a:pt x="5" y="15"/>
                    </a:cubicBezTo>
                    <a:cubicBezTo>
                      <a:pt x="7" y="16"/>
                      <a:pt x="5" y="21"/>
                      <a:pt x="7" y="23"/>
                    </a:cubicBezTo>
                    <a:cubicBezTo>
                      <a:pt x="6" y="27"/>
                      <a:pt x="8" y="29"/>
                      <a:pt x="8" y="32"/>
                    </a:cubicBezTo>
                    <a:cubicBezTo>
                      <a:pt x="5" y="26"/>
                      <a:pt x="4" y="16"/>
                      <a:pt x="2" y="9"/>
                    </a:cubicBezTo>
                    <a:cubicBezTo>
                      <a:pt x="2" y="6"/>
                      <a:pt x="0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0" name="Freeform 91"/>
              <p:cNvSpPr/>
              <p:nvPr/>
            </p:nvSpPr>
            <p:spPr bwMode="auto">
              <a:xfrm>
                <a:off x="4164" y="3028"/>
                <a:ext cx="12" cy="36"/>
              </a:xfrm>
              <a:custGeom>
                <a:gdLst>
                  <a:gd fmla="*/ 2 w 5" name="T0"/>
                  <a:gd fmla="*/ 0 h 15" name="T1"/>
                  <a:gd fmla="*/ 4 w 5" name="T2"/>
                  <a:gd fmla="*/ 13 h 15" name="T3"/>
                  <a:gd fmla="*/ 3 w 5" name="T4"/>
                  <a:gd fmla="*/ 12 h 15" name="T5"/>
                  <a:gd fmla="*/ 2 w 5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5">
                    <a:moveTo>
                      <a:pt x="2" y="0"/>
                    </a:moveTo>
                    <a:cubicBezTo>
                      <a:pt x="5" y="3"/>
                      <a:pt x="3" y="9"/>
                      <a:pt x="4" y="13"/>
                    </a:cubicBezTo>
                    <a:cubicBezTo>
                      <a:pt x="4" y="15"/>
                      <a:pt x="4" y="12"/>
                      <a:pt x="3" y="12"/>
                    </a:cubicBezTo>
                    <a:cubicBezTo>
                      <a:pt x="3" y="7"/>
                      <a:pt x="0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1" name="Freeform 92"/>
              <p:cNvSpPr/>
              <p:nvPr/>
            </p:nvSpPr>
            <p:spPr bwMode="auto">
              <a:xfrm>
                <a:off x="4845" y="3031"/>
                <a:ext cx="5" cy="7"/>
              </a:xfrm>
              <a:custGeom>
                <a:gdLst>
                  <a:gd fmla="*/ 2 w 2" name="T0"/>
                  <a:gd fmla="*/ 0 h 3" name="T1"/>
                  <a:gd fmla="*/ 0 w 2" name="T2"/>
                  <a:gd fmla="*/ 3 h 3" name="T3"/>
                  <a:gd fmla="*/ 2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cubicBezTo>
                      <a:pt x="1" y="1"/>
                      <a:pt x="2" y="3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2" name="Freeform 93"/>
              <p:cNvSpPr/>
              <p:nvPr/>
            </p:nvSpPr>
            <p:spPr bwMode="auto">
              <a:xfrm>
                <a:off x="4188" y="3040"/>
                <a:ext cx="12" cy="36"/>
              </a:xfrm>
              <a:custGeom>
                <a:gdLst>
                  <a:gd fmla="*/ 0 w 5" name="T0"/>
                  <a:gd fmla="*/ 0 h 15" name="T1"/>
                  <a:gd fmla="*/ 1 w 5" name="T2"/>
                  <a:gd fmla="*/ 0 h 15" name="T3"/>
                  <a:gd fmla="*/ 5 w 5" name="T4"/>
                  <a:gd fmla="*/ 15 h 15" name="T5"/>
                  <a:gd fmla="*/ 0 w 5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5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4"/>
                      <a:pt x="5" y="9"/>
                      <a:pt x="5" y="15"/>
                    </a:cubicBezTo>
                    <a:cubicBezTo>
                      <a:pt x="1" y="12"/>
                      <a:pt x="2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3" name="Freeform 94"/>
              <p:cNvSpPr/>
              <p:nvPr/>
            </p:nvSpPr>
            <p:spPr bwMode="auto">
              <a:xfrm>
                <a:off x="4294" y="3047"/>
                <a:ext cx="7" cy="14"/>
              </a:xfrm>
              <a:custGeom>
                <a:gdLst>
                  <a:gd fmla="*/ 1 w 3" name="T0"/>
                  <a:gd fmla="*/ 0 h 6" name="T1"/>
                  <a:gd fmla="*/ 2 w 3" name="T2"/>
                  <a:gd fmla="*/ 6 h 6" name="T3"/>
                  <a:gd fmla="*/ 1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2" y="2"/>
                      <a:pt x="3" y="3"/>
                      <a:pt x="2" y="6"/>
                    </a:cubicBezTo>
                    <a:cubicBezTo>
                      <a:pt x="0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4" name="Freeform 95"/>
              <p:cNvSpPr/>
              <p:nvPr/>
            </p:nvSpPr>
            <p:spPr bwMode="auto">
              <a:xfrm>
                <a:off x="5046" y="3050"/>
                <a:ext cx="12" cy="70"/>
              </a:xfrm>
              <a:custGeom>
                <a:gdLst>
                  <a:gd fmla="*/ 2 w 5" name="T0"/>
                  <a:gd fmla="*/ 0 h 30" name="T1"/>
                  <a:gd fmla="*/ 3 w 5" name="T2"/>
                  <a:gd fmla="*/ 0 h 30" name="T3"/>
                  <a:gd fmla="*/ 4 w 5" name="T4"/>
                  <a:gd fmla="*/ 21 h 30" name="T5"/>
                  <a:gd fmla="*/ 3 w 5" name="T6"/>
                  <a:gd fmla="*/ 30 h 30" name="T7"/>
                  <a:gd fmla="*/ 3 w 5" name="T8"/>
                  <a:gd fmla="*/ 1 h 30" name="T9"/>
                  <a:gd fmla="*/ 2 w 5" name="T10"/>
                  <a:gd fmla="*/ 0 h 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" w="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7"/>
                      <a:pt x="3" y="15"/>
                      <a:pt x="4" y="21"/>
                    </a:cubicBezTo>
                    <a:cubicBezTo>
                      <a:pt x="4" y="25"/>
                      <a:pt x="5" y="29"/>
                      <a:pt x="3" y="30"/>
                    </a:cubicBezTo>
                    <a:cubicBezTo>
                      <a:pt x="2" y="21"/>
                      <a:pt x="0" y="10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5" name="Freeform 96"/>
              <p:cNvSpPr/>
              <p:nvPr/>
            </p:nvSpPr>
            <p:spPr bwMode="auto">
              <a:xfrm>
                <a:off x="4134" y="3064"/>
                <a:ext cx="7" cy="16"/>
              </a:xfrm>
              <a:custGeom>
                <a:gdLst>
                  <a:gd fmla="*/ 1 w 3" name="T0"/>
                  <a:gd fmla="*/ 0 h 7" name="T1"/>
                  <a:gd fmla="*/ 3 w 3" name="T2"/>
                  <a:gd fmla="*/ 7 h 7" name="T3"/>
                  <a:gd fmla="*/ 1 w 3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cubicBezTo>
                      <a:pt x="3" y="1"/>
                      <a:pt x="3" y="4"/>
                      <a:pt x="3" y="7"/>
                    </a:cubicBezTo>
                    <a:cubicBezTo>
                      <a:pt x="1" y="5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6" name="Freeform 97"/>
              <p:cNvSpPr/>
              <p:nvPr/>
            </p:nvSpPr>
            <p:spPr bwMode="auto">
              <a:xfrm>
                <a:off x="4961" y="3064"/>
                <a:ext cx="9" cy="14"/>
              </a:xfrm>
              <a:custGeom>
                <a:gdLst>
                  <a:gd fmla="*/ 1 w 4" name="T0"/>
                  <a:gd fmla="*/ 0 h 6" name="T1"/>
                  <a:gd fmla="*/ 1 w 4" name="T2"/>
                  <a:gd fmla="*/ 6 h 6" name="T3"/>
                  <a:gd fmla="*/ 1 w 4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1" y="0"/>
                    </a:moveTo>
                    <a:cubicBezTo>
                      <a:pt x="4" y="1"/>
                      <a:pt x="1" y="4"/>
                      <a:pt x="1" y="6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7" name="Freeform 98"/>
              <p:cNvSpPr/>
              <p:nvPr/>
            </p:nvSpPr>
            <p:spPr bwMode="auto">
              <a:xfrm>
                <a:off x="4160" y="3087"/>
                <a:ext cx="7" cy="10"/>
              </a:xfrm>
              <a:custGeom>
                <a:gdLst>
                  <a:gd fmla="*/ 0 w 3" name="T0"/>
                  <a:gd fmla="*/ 1 h 4" name="T1"/>
                  <a:gd fmla="*/ 3 w 3" name="T2"/>
                  <a:gd fmla="*/ 4 h 4" name="T3"/>
                  <a:gd fmla="*/ 0 w 3" name="T4"/>
                  <a:gd fmla="*/ 1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3">
                    <a:moveTo>
                      <a:pt x="0" y="1"/>
                    </a:moveTo>
                    <a:cubicBezTo>
                      <a:pt x="1" y="0"/>
                      <a:pt x="2" y="3"/>
                      <a:pt x="3" y="4"/>
                    </a:cubicBezTo>
                    <a:cubicBezTo>
                      <a:pt x="1" y="4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8" name="Freeform 99"/>
              <p:cNvSpPr/>
              <p:nvPr/>
            </p:nvSpPr>
            <p:spPr bwMode="auto">
              <a:xfrm>
                <a:off x="4136" y="3092"/>
                <a:ext cx="5" cy="7"/>
              </a:xfrm>
              <a:custGeom>
                <a:gdLst>
                  <a:gd fmla="*/ 0 w 2" name="T0"/>
                  <a:gd fmla="*/ 0 h 3" name="T1"/>
                  <a:gd fmla="*/ 2 w 2" name="T2"/>
                  <a:gd fmla="*/ 3 h 3" name="T3"/>
                  <a:gd fmla="*/ 0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0" y="0"/>
                    </a:moveTo>
                    <a:cubicBezTo>
                      <a:pt x="2" y="0"/>
                      <a:pt x="2" y="2"/>
                      <a:pt x="2" y="3"/>
                    </a:cubicBezTo>
                    <a:cubicBezTo>
                      <a:pt x="0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9" name="Freeform 100"/>
              <p:cNvSpPr/>
              <p:nvPr/>
            </p:nvSpPr>
            <p:spPr bwMode="auto">
              <a:xfrm>
                <a:off x="4880" y="3097"/>
                <a:ext cx="10" cy="9"/>
              </a:xfrm>
              <a:custGeom>
                <a:gdLst>
                  <a:gd fmla="*/ 2 w 4" name="T0"/>
                  <a:gd fmla="*/ 0 h 4" name="T1"/>
                  <a:gd fmla="*/ 2 w 4" name="T2"/>
                  <a:gd fmla="*/ 4 h 4" name="T3"/>
                  <a:gd fmla="*/ 2 w 4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4" y="0"/>
                      <a:pt x="2" y="3"/>
                      <a:pt x="2" y="4"/>
                    </a:cubicBezTo>
                    <a:cubicBezTo>
                      <a:pt x="0" y="4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0" name="Freeform 101"/>
              <p:cNvSpPr/>
              <p:nvPr/>
            </p:nvSpPr>
            <p:spPr bwMode="auto">
              <a:xfrm>
                <a:off x="4781" y="3106"/>
                <a:ext cx="7" cy="24"/>
              </a:xfrm>
              <a:custGeom>
                <a:gdLst>
                  <a:gd fmla="*/ 2 w 3" name="T0"/>
                  <a:gd fmla="*/ 0 h 10" name="T1"/>
                  <a:gd fmla="*/ 0 w 3" name="T2"/>
                  <a:gd fmla="*/ 10 h 10" name="T3"/>
                  <a:gd fmla="*/ 2 w 3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3">
                    <a:moveTo>
                      <a:pt x="2" y="0"/>
                    </a:moveTo>
                    <a:cubicBezTo>
                      <a:pt x="3" y="4"/>
                      <a:pt x="2" y="8"/>
                      <a:pt x="0" y="10"/>
                    </a:cubicBezTo>
                    <a:cubicBezTo>
                      <a:pt x="0" y="7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1" name="Freeform 102"/>
              <p:cNvSpPr/>
              <p:nvPr/>
            </p:nvSpPr>
            <p:spPr bwMode="auto">
              <a:xfrm>
                <a:off x="4878" y="3109"/>
                <a:ext cx="7" cy="16"/>
              </a:xfrm>
              <a:custGeom>
                <a:gdLst>
                  <a:gd fmla="*/ 3 w 3" name="T0"/>
                  <a:gd fmla="*/ 0 h 7" name="T1"/>
                  <a:gd fmla="*/ 2 w 3" name="T2"/>
                  <a:gd fmla="*/ 6 h 7" name="T3"/>
                  <a:gd fmla="*/ 0 w 3" name="T4"/>
                  <a:gd fmla="*/ 7 h 7" name="T5"/>
                  <a:gd fmla="*/ 3 w 3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3">
                    <a:moveTo>
                      <a:pt x="3" y="0"/>
                    </a:moveTo>
                    <a:cubicBezTo>
                      <a:pt x="2" y="3"/>
                      <a:pt x="2" y="4"/>
                      <a:pt x="2" y="6"/>
                    </a:cubicBezTo>
                    <a:cubicBezTo>
                      <a:pt x="2" y="7"/>
                      <a:pt x="0" y="6"/>
                      <a:pt x="0" y="7"/>
                    </a:cubicBezTo>
                    <a:cubicBezTo>
                      <a:pt x="1" y="6"/>
                      <a:pt x="0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2" name="Freeform 103"/>
              <p:cNvSpPr/>
              <p:nvPr/>
            </p:nvSpPr>
            <p:spPr bwMode="auto">
              <a:xfrm>
                <a:off x="5074" y="3111"/>
                <a:ext cx="21" cy="142"/>
              </a:xfrm>
              <a:custGeom>
                <a:gdLst>
                  <a:gd fmla="*/ 0 w 9" name="T0"/>
                  <a:gd fmla="*/ 0 h 60" name="T1"/>
                  <a:gd fmla="*/ 5 w 9" name="T2"/>
                  <a:gd fmla="*/ 24 h 60" name="T3"/>
                  <a:gd fmla="*/ 8 w 9" name="T4"/>
                  <a:gd fmla="*/ 50 h 60" name="T5"/>
                  <a:gd fmla="*/ 8 w 9" name="T6"/>
                  <a:gd fmla="*/ 60 h 60" name="T7"/>
                  <a:gd fmla="*/ 6 w 9" name="T8"/>
                  <a:gd fmla="*/ 50 h 60" name="T9"/>
                  <a:gd fmla="*/ 0 w 9" name="T10"/>
                  <a:gd fmla="*/ 0 h 6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0" w="9">
                    <a:moveTo>
                      <a:pt x="0" y="0"/>
                    </a:moveTo>
                    <a:cubicBezTo>
                      <a:pt x="2" y="5"/>
                      <a:pt x="4" y="15"/>
                      <a:pt x="5" y="24"/>
                    </a:cubicBezTo>
                    <a:cubicBezTo>
                      <a:pt x="6" y="33"/>
                      <a:pt x="6" y="42"/>
                      <a:pt x="8" y="50"/>
                    </a:cubicBezTo>
                    <a:cubicBezTo>
                      <a:pt x="7" y="52"/>
                      <a:pt x="9" y="57"/>
                      <a:pt x="8" y="60"/>
                    </a:cubicBezTo>
                    <a:cubicBezTo>
                      <a:pt x="6" y="57"/>
                      <a:pt x="6" y="54"/>
                      <a:pt x="6" y="50"/>
                    </a:cubicBezTo>
                    <a:cubicBezTo>
                      <a:pt x="5" y="34"/>
                      <a:pt x="2" y="1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3" name="Freeform 104"/>
              <p:cNvSpPr/>
              <p:nvPr/>
            </p:nvSpPr>
            <p:spPr bwMode="auto">
              <a:xfrm>
                <a:off x="4164" y="3113"/>
                <a:ext cx="8" cy="7"/>
              </a:xfrm>
              <a:custGeom>
                <a:gdLst>
                  <a:gd fmla="*/ 0 w 3" name="T0"/>
                  <a:gd fmla="*/ 0 h 3" name="T1"/>
                  <a:gd fmla="*/ 2 w 3" name="T2"/>
                  <a:gd fmla="*/ 3 h 3" name="T3"/>
                  <a:gd fmla="*/ 0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2" y="0"/>
                      <a:pt x="3" y="1"/>
                      <a:pt x="2" y="3"/>
                    </a:cubicBezTo>
                    <a:cubicBezTo>
                      <a:pt x="1" y="2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4" name="Freeform 105"/>
              <p:cNvSpPr/>
              <p:nvPr/>
            </p:nvSpPr>
            <p:spPr bwMode="auto">
              <a:xfrm>
                <a:off x="4141" y="3116"/>
                <a:ext cx="7" cy="14"/>
              </a:xfrm>
              <a:custGeom>
                <a:gdLst>
                  <a:gd fmla="*/ 0 w 3" name="T0"/>
                  <a:gd fmla="*/ 0 h 6" name="T1"/>
                  <a:gd fmla="*/ 3 w 3" name="T2"/>
                  <a:gd fmla="*/ 6 h 6" name="T3"/>
                  <a:gd fmla="*/ 0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0" y="0"/>
                    </a:moveTo>
                    <a:cubicBezTo>
                      <a:pt x="1" y="1"/>
                      <a:pt x="2" y="3"/>
                      <a:pt x="3" y="6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5" name="Freeform 106"/>
              <p:cNvSpPr/>
              <p:nvPr/>
            </p:nvSpPr>
            <p:spPr bwMode="auto">
              <a:xfrm>
                <a:off x="4020" y="3116"/>
                <a:ext cx="22" cy="42"/>
              </a:xfrm>
              <a:custGeom>
                <a:gdLst>
                  <a:gd fmla="*/ 7 w 9" name="T0"/>
                  <a:gd fmla="*/ 1 h 18" name="T1"/>
                  <a:gd fmla="*/ 9 w 9" name="T2"/>
                  <a:gd fmla="*/ 2 h 18" name="T3"/>
                  <a:gd fmla="*/ 0 w 9" name="T4"/>
                  <a:gd fmla="*/ 18 h 18" name="T5"/>
                  <a:gd fmla="*/ 7 w 9" name="T6"/>
                  <a:gd fmla="*/ 1 h 1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8" w="9">
                    <a:moveTo>
                      <a:pt x="7" y="1"/>
                    </a:moveTo>
                    <a:cubicBezTo>
                      <a:pt x="9" y="0"/>
                      <a:pt x="8" y="2"/>
                      <a:pt x="9" y="2"/>
                    </a:cubicBezTo>
                    <a:cubicBezTo>
                      <a:pt x="5" y="8"/>
                      <a:pt x="5" y="14"/>
                      <a:pt x="0" y="18"/>
                    </a:cubicBezTo>
                    <a:cubicBezTo>
                      <a:pt x="1" y="12"/>
                      <a:pt x="6" y="7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6" name="Freeform 107"/>
              <p:cNvSpPr/>
              <p:nvPr/>
            </p:nvSpPr>
            <p:spPr bwMode="auto">
              <a:xfrm>
                <a:off x="4954" y="3120"/>
                <a:ext cx="7" cy="22"/>
              </a:xfrm>
              <a:custGeom>
                <a:gdLst>
                  <a:gd fmla="*/ 2 w 3" name="T0"/>
                  <a:gd fmla="*/ 0 h 9" name="T1"/>
                  <a:gd fmla="*/ 0 w 3" name="T2"/>
                  <a:gd fmla="*/ 9 h 9" name="T3"/>
                  <a:gd fmla="*/ 2 w 3" name="T4"/>
                  <a:gd fmla="*/ 0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3">
                    <a:moveTo>
                      <a:pt x="2" y="0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0" y="5"/>
                      <a:pt x="1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7" name="Freeform 108"/>
              <p:cNvSpPr/>
              <p:nvPr/>
            </p:nvSpPr>
            <p:spPr bwMode="auto">
              <a:xfrm>
                <a:off x="5050" y="3123"/>
                <a:ext cx="8" cy="16"/>
              </a:xfrm>
              <a:custGeom>
                <a:gdLst>
                  <a:gd fmla="*/ 1 w 3" name="T0"/>
                  <a:gd fmla="*/ 0 h 7" name="T1"/>
                  <a:gd fmla="*/ 1 w 3" name="T2"/>
                  <a:gd fmla="*/ 7 h 7" name="T3"/>
                  <a:gd fmla="*/ 1 w 3" name="T4"/>
                  <a:gd fmla="*/ 0 h 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cubicBezTo>
                      <a:pt x="3" y="1"/>
                      <a:pt x="3" y="6"/>
                      <a:pt x="1" y="7"/>
                    </a:cubicBezTo>
                    <a:cubicBezTo>
                      <a:pt x="2" y="4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8" name="Freeform 109"/>
              <p:cNvSpPr/>
              <p:nvPr/>
            </p:nvSpPr>
            <p:spPr bwMode="auto">
              <a:xfrm>
                <a:off x="4828" y="3128"/>
                <a:ext cx="7" cy="9"/>
              </a:xfrm>
              <a:custGeom>
                <a:gdLst>
                  <a:gd fmla="*/ 3 w 3" name="T0"/>
                  <a:gd fmla="*/ 1 h 4" name="T1"/>
                  <a:gd fmla="*/ 1 w 3" name="T2"/>
                  <a:gd fmla="*/ 4 h 4" name="T3"/>
                  <a:gd fmla="*/ 0 w 3" name="T4"/>
                  <a:gd fmla="*/ 1 h 4" name="T5"/>
                  <a:gd fmla="*/ 3 w 3" name="T6"/>
                  <a:gd fmla="*/ 1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3" y="1"/>
                    </a:moveTo>
                    <a:cubicBezTo>
                      <a:pt x="2" y="2"/>
                      <a:pt x="1" y="3"/>
                      <a:pt x="1" y="4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2" y="1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9" name="Freeform 110"/>
              <p:cNvSpPr/>
              <p:nvPr/>
            </p:nvSpPr>
            <p:spPr bwMode="auto">
              <a:xfrm>
                <a:off x="4779" y="3132"/>
                <a:ext cx="4" cy="5"/>
              </a:xfrm>
              <a:custGeom>
                <a:gdLst>
                  <a:gd fmla="*/ 1 w 2" name="T0"/>
                  <a:gd fmla="*/ 0 h 2" name="T1"/>
                  <a:gd fmla="*/ 1 w 2" name="T2"/>
                  <a:gd fmla="*/ 2 h 2" name="T3"/>
                  <a:gd fmla="*/ 1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cubicBezTo>
                      <a:pt x="2" y="0"/>
                      <a:pt x="2" y="2"/>
                      <a:pt x="1" y="2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0" name="Freeform 111"/>
              <p:cNvSpPr/>
              <p:nvPr/>
            </p:nvSpPr>
            <p:spPr bwMode="auto">
              <a:xfrm>
                <a:off x="4143" y="3135"/>
                <a:ext cx="14" cy="40"/>
              </a:xfrm>
              <a:custGeom>
                <a:gdLst>
                  <a:gd fmla="*/ 0 w 6" name="T0"/>
                  <a:gd fmla="*/ 0 h 17" name="T1"/>
                  <a:gd fmla="*/ 2 w 6" name="T2"/>
                  <a:gd fmla="*/ 0 h 17" name="T3"/>
                  <a:gd fmla="*/ 6 w 6" name="T4"/>
                  <a:gd fmla="*/ 17 h 17" name="T5"/>
                  <a:gd fmla="*/ 1 w 6" name="T6"/>
                  <a:gd fmla="*/ 6 h 17" name="T7"/>
                  <a:gd fmla="*/ 0 w 6" name="T8"/>
                  <a:gd fmla="*/ 0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6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6"/>
                      <a:pt x="4" y="11"/>
                      <a:pt x="6" y="17"/>
                    </a:cubicBezTo>
                    <a:cubicBezTo>
                      <a:pt x="3" y="17"/>
                      <a:pt x="2" y="10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1" name="Freeform 112"/>
              <p:cNvSpPr/>
              <p:nvPr/>
            </p:nvSpPr>
            <p:spPr bwMode="auto">
              <a:xfrm>
                <a:off x="4783" y="3137"/>
                <a:ext cx="8" cy="9"/>
              </a:xfrm>
              <a:custGeom>
                <a:gdLst>
                  <a:gd fmla="*/ 2 w 3" name="T0"/>
                  <a:gd fmla="*/ 0 h 4" name="T1"/>
                  <a:gd fmla="*/ 1 w 3" name="T2"/>
                  <a:gd fmla="*/ 4 h 4" name="T3"/>
                  <a:gd fmla="*/ 0 w 3" name="T4"/>
                  <a:gd fmla="*/ 1 h 4" name="T5"/>
                  <a:gd fmla="*/ 2 w 3" name="T6"/>
                  <a:gd fmla="*/ 1 h 4" name="T7"/>
                  <a:gd fmla="*/ 2 w 3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3">
                    <a:moveTo>
                      <a:pt x="2" y="0"/>
                    </a:moveTo>
                    <a:cubicBezTo>
                      <a:pt x="3" y="0"/>
                      <a:pt x="1" y="2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2" name="Freeform 113"/>
              <p:cNvSpPr/>
              <p:nvPr/>
            </p:nvSpPr>
            <p:spPr bwMode="auto">
              <a:xfrm>
                <a:off x="5053" y="3142"/>
                <a:ext cx="9" cy="111"/>
              </a:xfrm>
              <a:custGeom>
                <a:gdLst>
                  <a:gd fmla="*/ 0 w 4" name="T0"/>
                  <a:gd fmla="*/ 0 h 47" name="T1"/>
                  <a:gd fmla="*/ 2 w 4" name="T2"/>
                  <a:gd fmla="*/ 0 h 47" name="T3"/>
                  <a:gd fmla="*/ 2 w 4" name="T4"/>
                  <a:gd fmla="*/ 43 h 47" name="T5"/>
                  <a:gd fmla="*/ 3 w 4" name="T6"/>
                  <a:gd fmla="*/ 43 h 47" name="T7"/>
                  <a:gd fmla="*/ 2 w 4" name="T8"/>
                  <a:gd fmla="*/ 47 h 47" name="T9"/>
                  <a:gd fmla="*/ 0 w 4" name="T10"/>
                  <a:gd fmla="*/ 0 h 4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7" w="4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13"/>
                      <a:pt x="4" y="27"/>
                      <a:pt x="2" y="43"/>
                    </a:cubicBezTo>
                    <a:cubicBezTo>
                      <a:pt x="2" y="43"/>
                      <a:pt x="3" y="42"/>
                      <a:pt x="3" y="43"/>
                    </a:cubicBezTo>
                    <a:cubicBezTo>
                      <a:pt x="3" y="44"/>
                      <a:pt x="3" y="46"/>
                      <a:pt x="2" y="47"/>
                    </a:cubicBezTo>
                    <a:cubicBezTo>
                      <a:pt x="1" y="32"/>
                      <a:pt x="1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3" name="Freeform 114"/>
              <p:cNvSpPr/>
              <p:nvPr/>
            </p:nvSpPr>
            <p:spPr bwMode="auto">
              <a:xfrm>
                <a:off x="4951" y="3146"/>
                <a:ext cx="7" cy="8"/>
              </a:xfrm>
              <a:custGeom>
                <a:gdLst>
                  <a:gd fmla="*/ 1 w 3" name="T0"/>
                  <a:gd fmla="*/ 0 h 3" name="T1"/>
                  <a:gd fmla="*/ 1 w 3" name="T2"/>
                  <a:gd fmla="*/ 3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0"/>
                      <a:pt x="1" y="2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4" name="Freeform 115"/>
              <p:cNvSpPr/>
              <p:nvPr/>
            </p:nvSpPr>
            <p:spPr bwMode="auto">
              <a:xfrm>
                <a:off x="4174" y="3158"/>
                <a:ext cx="7" cy="7"/>
              </a:xfrm>
              <a:custGeom>
                <a:gdLst>
                  <a:gd fmla="*/ 0 w 3" name="T0"/>
                  <a:gd fmla="*/ 0 h 3" name="T1"/>
                  <a:gd fmla="*/ 2 w 3" name="T2"/>
                  <a:gd fmla="*/ 0 h 3" name="T3"/>
                  <a:gd fmla="*/ 2 w 3" name="T4"/>
                  <a:gd fmla="*/ 3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3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5" name="Freeform 116"/>
              <p:cNvSpPr/>
              <p:nvPr/>
            </p:nvSpPr>
            <p:spPr bwMode="auto">
              <a:xfrm>
                <a:off x="4013" y="3165"/>
                <a:ext cx="7" cy="5"/>
              </a:xfrm>
              <a:custGeom>
                <a:gdLst>
                  <a:gd fmla="*/ 2 w 3" name="T0"/>
                  <a:gd fmla="*/ 0 h 2" name="T1"/>
                  <a:gd fmla="*/ 0 w 3" name="T2"/>
                  <a:gd fmla="*/ 2 h 2" name="T3"/>
                  <a:gd fmla="*/ 2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3" y="1"/>
                      <a:pt x="1" y="2"/>
                      <a:pt x="0" y="2"/>
                    </a:cubicBezTo>
                    <a:cubicBezTo>
                      <a:pt x="0" y="0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6" name="Freeform 117"/>
              <p:cNvSpPr/>
              <p:nvPr/>
            </p:nvSpPr>
            <p:spPr bwMode="auto">
              <a:xfrm>
                <a:off x="3812" y="3170"/>
                <a:ext cx="15" cy="21"/>
              </a:xfrm>
              <a:custGeom>
                <a:gdLst>
                  <a:gd fmla="*/ 6 w 6" name="T0"/>
                  <a:gd fmla="*/ 0 h 9" name="T1"/>
                  <a:gd fmla="*/ 4 w 6" name="T2"/>
                  <a:gd fmla="*/ 5 h 9" name="T3"/>
                  <a:gd fmla="*/ 2 w 6" name="T4"/>
                  <a:gd fmla="*/ 8 h 9" name="T5"/>
                  <a:gd fmla="*/ 0 w 6" name="T6"/>
                  <a:gd fmla="*/ 8 h 9" name="T7"/>
                  <a:gd fmla="*/ 6 w 6" name="T8"/>
                  <a:gd fmla="*/ 0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6">
                    <a:moveTo>
                      <a:pt x="6" y="0"/>
                    </a:moveTo>
                    <a:cubicBezTo>
                      <a:pt x="5" y="2"/>
                      <a:pt x="3" y="3"/>
                      <a:pt x="4" y="5"/>
                    </a:cubicBezTo>
                    <a:cubicBezTo>
                      <a:pt x="2" y="5"/>
                      <a:pt x="2" y="6"/>
                      <a:pt x="2" y="8"/>
                    </a:cubicBezTo>
                    <a:cubicBezTo>
                      <a:pt x="1" y="9"/>
                      <a:pt x="2" y="7"/>
                      <a:pt x="0" y="8"/>
                    </a:cubicBezTo>
                    <a:cubicBezTo>
                      <a:pt x="2" y="5"/>
                      <a:pt x="3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7" name="Freeform 118"/>
              <p:cNvSpPr/>
              <p:nvPr/>
            </p:nvSpPr>
            <p:spPr bwMode="auto">
              <a:xfrm>
                <a:off x="4004" y="3175"/>
                <a:ext cx="9" cy="12"/>
              </a:xfrm>
              <a:custGeom>
                <a:gdLst>
                  <a:gd fmla="*/ 2 w 4" name="T0"/>
                  <a:gd fmla="*/ 0 h 5" name="T1"/>
                  <a:gd fmla="*/ 1 w 4" name="T2"/>
                  <a:gd fmla="*/ 5 h 5" name="T3"/>
                  <a:gd fmla="*/ 2 w 4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cubicBezTo>
                      <a:pt x="4" y="1"/>
                      <a:pt x="2" y="4"/>
                      <a:pt x="1" y="5"/>
                    </a:cubicBezTo>
                    <a:cubicBezTo>
                      <a:pt x="0" y="3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8" name="Freeform 119"/>
              <p:cNvSpPr/>
              <p:nvPr/>
            </p:nvSpPr>
            <p:spPr bwMode="auto">
              <a:xfrm>
                <a:off x="4951" y="3175"/>
                <a:ext cx="3" cy="14"/>
              </a:xfrm>
              <a:custGeom>
                <a:gdLst>
                  <a:gd fmla="*/ 0 w 1" name="T0"/>
                  <a:gd fmla="*/ 2 h 6" name="T1"/>
                  <a:gd fmla="*/ 1 w 1" name="T2"/>
                  <a:gd fmla="*/ 3 h 6" name="T3"/>
                  <a:gd fmla="*/ 0 w 1" name="T4"/>
                  <a:gd fmla="*/ 3 h 6" name="T5"/>
                  <a:gd fmla="*/ 0 w 1" name="T6"/>
                  <a:gd fmla="*/ 2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1">
                    <a:moveTo>
                      <a:pt x="0" y="2"/>
                    </a:moveTo>
                    <a:cubicBezTo>
                      <a:pt x="1" y="0"/>
                      <a:pt x="1" y="3"/>
                      <a:pt x="1" y="3"/>
                    </a:cubicBezTo>
                    <a:cubicBezTo>
                      <a:pt x="1" y="6"/>
                      <a:pt x="0" y="6"/>
                      <a:pt x="0" y="3"/>
                    </a:cubicBezTo>
                    <a:cubicBezTo>
                      <a:pt x="0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9" name="Freeform 120"/>
              <p:cNvSpPr/>
              <p:nvPr/>
            </p:nvSpPr>
            <p:spPr bwMode="auto">
              <a:xfrm>
                <a:off x="4970" y="3182"/>
                <a:ext cx="5" cy="23"/>
              </a:xfrm>
              <a:custGeom>
                <a:gdLst>
                  <a:gd fmla="*/ 1 w 2" name="T0"/>
                  <a:gd fmla="*/ 0 h 10" name="T1"/>
                  <a:gd fmla="*/ 0 w 2" name="T2"/>
                  <a:gd fmla="*/ 10 h 10" name="T3"/>
                  <a:gd fmla="*/ 1 w 2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2">
                    <a:moveTo>
                      <a:pt x="1" y="0"/>
                    </a:moveTo>
                    <a:cubicBezTo>
                      <a:pt x="2" y="1"/>
                      <a:pt x="1" y="7"/>
                      <a:pt x="0" y="10"/>
                    </a:cubicBezTo>
                    <a:cubicBezTo>
                      <a:pt x="0" y="6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0" name="Freeform 121"/>
              <p:cNvSpPr/>
              <p:nvPr/>
            </p:nvSpPr>
            <p:spPr bwMode="auto">
              <a:xfrm>
                <a:off x="5107" y="3201"/>
                <a:ext cx="5" cy="23"/>
              </a:xfrm>
              <a:custGeom>
                <a:gdLst>
                  <a:gd fmla="*/ 0 w 2" name="T0"/>
                  <a:gd fmla="*/ 0 h 10" name="T1"/>
                  <a:gd fmla="*/ 2 w 2" name="T2"/>
                  <a:gd fmla="*/ 10 h 10" name="T3"/>
                  <a:gd fmla="*/ 0 w 2" name="T4"/>
                  <a:gd fmla="*/ 0 h 1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cubicBezTo>
                      <a:pt x="2" y="2"/>
                      <a:pt x="2" y="7"/>
                      <a:pt x="2" y="10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1" name="Freeform 122"/>
              <p:cNvSpPr/>
              <p:nvPr/>
            </p:nvSpPr>
            <p:spPr bwMode="auto">
              <a:xfrm>
                <a:off x="4110" y="3208"/>
                <a:ext cx="7" cy="28"/>
              </a:xfrm>
              <a:custGeom>
                <a:gdLst>
                  <a:gd fmla="*/ 0 w 3" name="T0"/>
                  <a:gd fmla="*/ 0 h 12" name="T1"/>
                  <a:gd fmla="*/ 1 w 3" name="T2"/>
                  <a:gd fmla="*/ 12 h 12" name="T3"/>
                  <a:gd fmla="*/ 0 w 3" name="T4"/>
                  <a:gd fmla="*/ 0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3">
                    <a:moveTo>
                      <a:pt x="0" y="0"/>
                    </a:moveTo>
                    <a:cubicBezTo>
                      <a:pt x="0" y="6"/>
                      <a:pt x="3" y="9"/>
                      <a:pt x="1" y="12"/>
                    </a:cubicBezTo>
                    <a:cubicBezTo>
                      <a:pt x="0" y="8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2" name="Freeform 123"/>
              <p:cNvSpPr/>
              <p:nvPr/>
            </p:nvSpPr>
            <p:spPr bwMode="auto">
              <a:xfrm>
                <a:off x="3796" y="3217"/>
                <a:ext cx="9" cy="7"/>
              </a:xfrm>
              <a:custGeom>
                <a:gdLst>
                  <a:gd fmla="*/ 4 w 4" name="T0"/>
                  <a:gd fmla="*/ 2 h 3" name="T1"/>
                  <a:gd fmla="*/ 0 w 4" name="T2"/>
                  <a:gd fmla="*/ 2 h 3" name="T3"/>
                  <a:gd fmla="*/ 4 w 4" name="T4"/>
                  <a:gd fmla="*/ 2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4">
                    <a:moveTo>
                      <a:pt x="4" y="2"/>
                    </a:moveTo>
                    <a:cubicBezTo>
                      <a:pt x="4" y="3"/>
                      <a:pt x="1" y="2"/>
                      <a:pt x="0" y="2"/>
                    </a:cubicBezTo>
                    <a:cubicBezTo>
                      <a:pt x="1" y="0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3" name="Freeform 124"/>
              <p:cNvSpPr/>
              <p:nvPr/>
            </p:nvSpPr>
            <p:spPr bwMode="auto">
              <a:xfrm>
                <a:off x="3805" y="3220"/>
                <a:ext cx="7" cy="7"/>
              </a:xfrm>
              <a:custGeom>
                <a:gdLst>
                  <a:gd fmla="*/ 0 w 3" name="T0"/>
                  <a:gd fmla="*/ 1 h 3" name="T1"/>
                  <a:gd fmla="*/ 3 w 3" name="T2"/>
                  <a:gd fmla="*/ 2 h 3" name="T3"/>
                  <a:gd fmla="*/ 0 w 3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0" y="1"/>
                    </a:moveTo>
                    <a:cubicBezTo>
                      <a:pt x="1" y="1"/>
                      <a:pt x="3" y="0"/>
                      <a:pt x="3" y="2"/>
                    </a:cubicBezTo>
                    <a:cubicBezTo>
                      <a:pt x="2" y="1"/>
                      <a:pt x="1" y="3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4" name="Freeform 125"/>
              <p:cNvSpPr/>
              <p:nvPr/>
            </p:nvSpPr>
            <p:spPr bwMode="auto">
              <a:xfrm>
                <a:off x="3848" y="3224"/>
                <a:ext cx="9" cy="5"/>
              </a:xfrm>
              <a:custGeom>
                <a:gdLst>
                  <a:gd fmla="*/ 4 w 4" name="T0"/>
                  <a:gd fmla="*/ 2 h 2" name="T1"/>
                  <a:gd fmla="*/ 0 w 4" name="T2"/>
                  <a:gd fmla="*/ 2 h 2" name="T3"/>
                  <a:gd fmla="*/ 4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5" name="Freeform 126"/>
              <p:cNvSpPr/>
              <p:nvPr/>
            </p:nvSpPr>
            <p:spPr bwMode="auto">
              <a:xfrm>
                <a:off x="5131" y="3227"/>
                <a:ext cx="7" cy="35"/>
              </a:xfrm>
              <a:custGeom>
                <a:gdLst>
                  <a:gd fmla="*/ 0 w 3" name="T0"/>
                  <a:gd fmla="*/ 0 h 15" name="T1"/>
                  <a:gd fmla="*/ 3 w 3" name="T2"/>
                  <a:gd fmla="*/ 15 h 15" name="T3"/>
                  <a:gd fmla="*/ 0 w 3" name="T4"/>
                  <a:gd fmla="*/ 0 h 1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5" w="3">
                    <a:moveTo>
                      <a:pt x="0" y="0"/>
                    </a:moveTo>
                    <a:cubicBezTo>
                      <a:pt x="2" y="5"/>
                      <a:pt x="3" y="9"/>
                      <a:pt x="3" y="15"/>
                    </a:cubicBezTo>
                    <a:cubicBezTo>
                      <a:pt x="2" y="12"/>
                      <a:pt x="0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6" name="Freeform 127"/>
              <p:cNvSpPr/>
              <p:nvPr/>
            </p:nvSpPr>
            <p:spPr bwMode="auto">
              <a:xfrm>
                <a:off x="5110" y="3229"/>
                <a:ext cx="4" cy="21"/>
              </a:xfrm>
              <a:custGeom>
                <a:gdLst>
                  <a:gd fmla="*/ 0 w 2" name="T0"/>
                  <a:gd fmla="*/ 0 h 9" name="T1"/>
                  <a:gd fmla="*/ 1 w 2" name="T2"/>
                  <a:gd fmla="*/ 9 h 9" name="T3"/>
                  <a:gd fmla="*/ 0 w 2" name="T4"/>
                  <a:gd fmla="*/ 0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2">
                    <a:moveTo>
                      <a:pt x="0" y="0"/>
                    </a:moveTo>
                    <a:cubicBezTo>
                      <a:pt x="2" y="2"/>
                      <a:pt x="2" y="7"/>
                      <a:pt x="1" y="9"/>
                    </a:cubicBezTo>
                    <a:cubicBezTo>
                      <a:pt x="0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7" name="Freeform 128"/>
              <p:cNvSpPr/>
              <p:nvPr/>
            </p:nvSpPr>
            <p:spPr bwMode="auto">
              <a:xfrm>
                <a:off x="4228" y="3229"/>
                <a:ext cx="7" cy="7"/>
              </a:xfrm>
              <a:custGeom>
                <a:gdLst>
                  <a:gd fmla="*/ 1 w 3" name="T0"/>
                  <a:gd fmla="*/ 0 h 3" name="T1"/>
                  <a:gd fmla="*/ 2 w 3" name="T2"/>
                  <a:gd fmla="*/ 3 h 3" name="T3"/>
                  <a:gd fmla="*/ 1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8" name="Freeform 129"/>
              <p:cNvSpPr/>
              <p:nvPr/>
            </p:nvSpPr>
            <p:spPr bwMode="auto">
              <a:xfrm>
                <a:off x="5145" y="3229"/>
                <a:ext cx="5" cy="12"/>
              </a:xfrm>
              <a:custGeom>
                <a:gdLst>
                  <a:gd fmla="*/ 0 w 2" name="T0"/>
                  <a:gd fmla="*/ 2 h 5" name="T1"/>
                  <a:gd fmla="*/ 0 w 2" name="T2"/>
                  <a:gd fmla="*/ 4 h 5" name="T3"/>
                  <a:gd fmla="*/ 0 w 2" name="T4"/>
                  <a:gd fmla="*/ 2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2">
                    <a:moveTo>
                      <a:pt x="0" y="2"/>
                    </a:moveTo>
                    <a:cubicBezTo>
                      <a:pt x="1" y="0"/>
                      <a:pt x="2" y="5"/>
                      <a:pt x="0" y="4"/>
                    </a:cubicBezTo>
                    <a:cubicBezTo>
                      <a:pt x="1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9" name="Freeform 130"/>
              <p:cNvSpPr/>
              <p:nvPr/>
            </p:nvSpPr>
            <p:spPr bwMode="auto">
              <a:xfrm>
                <a:off x="4164" y="3239"/>
                <a:ext cx="8" cy="11"/>
              </a:xfrm>
              <a:custGeom>
                <a:gdLst>
                  <a:gd fmla="*/ 0 w 3" name="T0"/>
                  <a:gd fmla="*/ 0 h 5" name="T1"/>
                  <a:gd fmla="*/ 3 w 3" name="T2"/>
                  <a:gd fmla="*/ 5 h 5" name="T3"/>
                  <a:gd fmla="*/ 0 w 3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3">
                    <a:moveTo>
                      <a:pt x="0" y="0"/>
                    </a:moveTo>
                    <a:cubicBezTo>
                      <a:pt x="2" y="1"/>
                      <a:pt x="2" y="3"/>
                      <a:pt x="3" y="5"/>
                    </a:cubicBezTo>
                    <a:cubicBezTo>
                      <a:pt x="1" y="4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0" name="Freeform 131"/>
              <p:cNvSpPr/>
              <p:nvPr/>
            </p:nvSpPr>
            <p:spPr bwMode="auto">
              <a:xfrm>
                <a:off x="4056" y="3250"/>
                <a:ext cx="16" cy="7"/>
              </a:xfrm>
              <a:custGeom>
                <a:gdLst>
                  <a:gd fmla="*/ 0 w 7" name="T0"/>
                  <a:gd fmla="*/ 1 h 3" name="T1"/>
                  <a:gd fmla="*/ 7 w 7" name="T2"/>
                  <a:gd fmla="*/ 1 h 3" name="T3"/>
                  <a:gd fmla="*/ 0 w 7" name="T4"/>
                  <a:gd fmla="*/ 1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7">
                    <a:moveTo>
                      <a:pt x="0" y="1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3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1" name="Freeform 132"/>
              <p:cNvSpPr/>
              <p:nvPr/>
            </p:nvSpPr>
            <p:spPr bwMode="auto">
              <a:xfrm>
                <a:off x="5091" y="3253"/>
                <a:ext cx="23" cy="108"/>
              </a:xfrm>
              <a:custGeom>
                <a:gdLst>
                  <a:gd fmla="*/ 1 w 10" name="T0"/>
                  <a:gd fmla="*/ 0 h 46" name="T1"/>
                  <a:gd fmla="*/ 4 w 10" name="T2"/>
                  <a:gd fmla="*/ 17 h 46" name="T3"/>
                  <a:gd fmla="*/ 7 w 10" name="T4"/>
                  <a:gd fmla="*/ 43 h 46" name="T5"/>
                  <a:gd fmla="*/ 8 w 10" name="T6"/>
                  <a:gd fmla="*/ 37 h 46" name="T7"/>
                  <a:gd fmla="*/ 7 w 10" name="T8"/>
                  <a:gd fmla="*/ 46 h 46" name="T9"/>
                  <a:gd fmla="*/ 4 w 10" name="T10"/>
                  <a:gd fmla="*/ 34 h 46" name="T11"/>
                  <a:gd fmla="*/ 1 w 10" name="T12"/>
                  <a:gd fmla="*/ 5 h 46" name="T13"/>
                  <a:gd fmla="*/ 1 w 10" name="T14"/>
                  <a:gd fmla="*/ 0 h 4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6" w="10">
                    <a:moveTo>
                      <a:pt x="1" y="0"/>
                    </a:moveTo>
                    <a:cubicBezTo>
                      <a:pt x="2" y="5"/>
                      <a:pt x="3" y="11"/>
                      <a:pt x="4" y="17"/>
                    </a:cubicBezTo>
                    <a:cubicBezTo>
                      <a:pt x="4" y="25"/>
                      <a:pt x="3" y="34"/>
                      <a:pt x="7" y="43"/>
                    </a:cubicBezTo>
                    <a:cubicBezTo>
                      <a:pt x="8" y="42"/>
                      <a:pt x="8" y="39"/>
                      <a:pt x="8" y="37"/>
                    </a:cubicBezTo>
                    <a:cubicBezTo>
                      <a:pt x="10" y="39"/>
                      <a:pt x="9" y="45"/>
                      <a:pt x="7" y="46"/>
                    </a:cubicBezTo>
                    <a:cubicBezTo>
                      <a:pt x="3" y="45"/>
                      <a:pt x="4" y="39"/>
                      <a:pt x="4" y="34"/>
                    </a:cubicBezTo>
                    <a:cubicBezTo>
                      <a:pt x="3" y="25"/>
                      <a:pt x="1" y="15"/>
                      <a:pt x="1" y="5"/>
                    </a:cubicBezTo>
                    <a:cubicBezTo>
                      <a:pt x="0" y="4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2" name="Freeform 133"/>
              <p:cNvSpPr/>
              <p:nvPr/>
            </p:nvSpPr>
            <p:spPr bwMode="auto">
              <a:xfrm>
                <a:off x="5112" y="3257"/>
                <a:ext cx="5" cy="15"/>
              </a:xfrm>
              <a:custGeom>
                <a:gdLst>
                  <a:gd fmla="*/ 0 w 2" name="T0"/>
                  <a:gd fmla="*/ 1 h 6" name="T1"/>
                  <a:gd fmla="*/ 2 w 2" name="T2"/>
                  <a:gd fmla="*/ 1 h 6" name="T3"/>
                  <a:gd fmla="*/ 1 w 2" name="T4"/>
                  <a:gd fmla="*/ 4 h 6" name="T5"/>
                  <a:gd fmla="*/ 0 w 2" name="T6"/>
                  <a:gd fmla="*/ 1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2">
                    <a:moveTo>
                      <a:pt x="0" y="1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6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3" name="Freeform 134"/>
              <p:cNvSpPr/>
              <p:nvPr/>
            </p:nvSpPr>
            <p:spPr bwMode="auto">
              <a:xfrm>
                <a:off x="5150" y="3262"/>
                <a:ext cx="4" cy="5"/>
              </a:xfrm>
              <a:custGeom>
                <a:gdLst>
                  <a:gd fmla="*/ 0 w 2" name="T0"/>
                  <a:gd fmla="*/ 1 h 2" name="T1"/>
                  <a:gd fmla="*/ 2 w 2" name="T2"/>
                  <a:gd fmla="*/ 0 h 2" name="T3"/>
                  <a:gd fmla="*/ 1 w 2" name="T4"/>
                  <a:gd fmla="*/ 2 h 2" name="T5"/>
                  <a:gd fmla="*/ 0 w 2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4" name="Freeform 135"/>
              <p:cNvSpPr/>
              <p:nvPr/>
            </p:nvSpPr>
            <p:spPr bwMode="auto">
              <a:xfrm>
                <a:off x="5138" y="3269"/>
                <a:ext cx="9" cy="38"/>
              </a:xfrm>
              <a:custGeom>
                <a:gdLst>
                  <a:gd fmla="*/ 0 w 4" name="T0"/>
                  <a:gd fmla="*/ 0 h 16" name="T1"/>
                  <a:gd fmla="*/ 4 w 4" name="T2"/>
                  <a:gd fmla="*/ 16 h 16" name="T3"/>
                  <a:gd fmla="*/ 0 w 4" name="T4"/>
                  <a:gd fmla="*/ 7 h 16" name="T5"/>
                  <a:gd fmla="*/ 1 w 4" name="T6"/>
                  <a:gd fmla="*/ 5 h 16" name="T7"/>
                  <a:gd fmla="*/ 0 w 4" name="T8"/>
                  <a:gd fmla="*/ 0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4">
                    <a:moveTo>
                      <a:pt x="0" y="0"/>
                    </a:moveTo>
                    <a:cubicBezTo>
                      <a:pt x="2" y="3"/>
                      <a:pt x="3" y="11"/>
                      <a:pt x="4" y="16"/>
                    </a:cubicBezTo>
                    <a:cubicBezTo>
                      <a:pt x="0" y="15"/>
                      <a:pt x="3" y="8"/>
                      <a:pt x="0" y="7"/>
                    </a:cubicBezTo>
                    <a:cubicBezTo>
                      <a:pt x="1" y="7"/>
                      <a:pt x="0" y="5"/>
                      <a:pt x="1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5" name="Freeform 136"/>
              <p:cNvSpPr/>
              <p:nvPr/>
            </p:nvSpPr>
            <p:spPr bwMode="auto">
              <a:xfrm>
                <a:off x="5107" y="3274"/>
                <a:ext cx="10" cy="64"/>
              </a:xfrm>
              <a:custGeom>
                <a:gdLst>
                  <a:gd fmla="*/ 2 w 4" name="T0"/>
                  <a:gd fmla="*/ 0 h 27" name="T1"/>
                  <a:gd fmla="*/ 3 w 4" name="T2"/>
                  <a:gd fmla="*/ 1 h 27" name="T3"/>
                  <a:gd fmla="*/ 3 w 4" name="T4"/>
                  <a:gd fmla="*/ 11 h 27" name="T5"/>
                  <a:gd fmla="*/ 3 w 4" name="T6"/>
                  <a:gd fmla="*/ 18 h 27" name="T7"/>
                  <a:gd fmla="*/ 2 w 4" name="T8"/>
                  <a:gd fmla="*/ 27 h 27" name="T9"/>
                  <a:gd fmla="*/ 1 w 4" name="T10"/>
                  <a:gd fmla="*/ 13 h 27" name="T11"/>
                  <a:gd fmla="*/ 3 w 4" name="T12"/>
                  <a:gd fmla="*/ 13 h 27" name="T13"/>
                  <a:gd fmla="*/ 2 w 4" name="T14"/>
                  <a:gd fmla="*/ 0 h 2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7" w="4">
                    <a:moveTo>
                      <a:pt x="2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4"/>
                      <a:pt x="4" y="8"/>
                      <a:pt x="3" y="11"/>
                    </a:cubicBezTo>
                    <a:cubicBezTo>
                      <a:pt x="4" y="13"/>
                      <a:pt x="2" y="15"/>
                      <a:pt x="3" y="18"/>
                    </a:cubicBezTo>
                    <a:cubicBezTo>
                      <a:pt x="2" y="20"/>
                      <a:pt x="4" y="25"/>
                      <a:pt x="2" y="27"/>
                    </a:cubicBezTo>
                    <a:cubicBezTo>
                      <a:pt x="0" y="23"/>
                      <a:pt x="2" y="18"/>
                      <a:pt x="1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1" y="9"/>
                      <a:pt x="2" y="6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6" name="Freeform 137"/>
              <p:cNvSpPr/>
              <p:nvPr/>
            </p:nvSpPr>
            <p:spPr bwMode="auto">
              <a:xfrm>
                <a:off x="4101" y="3276"/>
                <a:ext cx="19" cy="7"/>
              </a:xfrm>
              <a:custGeom>
                <a:gdLst>
                  <a:gd fmla="*/ 0 w 8" name="T0"/>
                  <a:gd fmla="*/ 0 h 3" name="T1"/>
                  <a:gd fmla="*/ 8 w 8" name="T2"/>
                  <a:gd fmla="*/ 0 h 3" name="T3"/>
                  <a:gd fmla="*/ 0 w 8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8">
                    <a:moveTo>
                      <a:pt x="0" y="0"/>
                    </a:moveTo>
                    <a:cubicBezTo>
                      <a:pt x="2" y="0"/>
                      <a:pt x="4" y="0"/>
                      <a:pt x="8" y="0"/>
                    </a:cubicBezTo>
                    <a:cubicBezTo>
                      <a:pt x="7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7" name="Freeform 138"/>
              <p:cNvSpPr/>
              <p:nvPr/>
            </p:nvSpPr>
            <p:spPr bwMode="auto">
              <a:xfrm>
                <a:off x="5152" y="3274"/>
                <a:ext cx="5" cy="9"/>
              </a:xfrm>
              <a:custGeom>
                <a:gdLst>
                  <a:gd fmla="*/ 0 w 2" name="T0"/>
                  <a:gd fmla="*/ 1 h 4" name="T1"/>
                  <a:gd fmla="*/ 1 w 2" name="T2"/>
                  <a:gd fmla="*/ 4 h 4" name="T3"/>
                  <a:gd fmla="*/ 0 w 2" name="T4"/>
                  <a:gd fmla="*/ 1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0" y="1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8" name="Freeform 139"/>
              <p:cNvSpPr/>
              <p:nvPr/>
            </p:nvSpPr>
            <p:spPr bwMode="auto">
              <a:xfrm>
                <a:off x="5157" y="3309"/>
                <a:ext cx="4" cy="10"/>
              </a:xfrm>
              <a:custGeom>
                <a:gdLst>
                  <a:gd fmla="*/ 0 w 2" name="T0"/>
                  <a:gd fmla="*/ 0 h 4" name="T1"/>
                  <a:gd fmla="*/ 2 w 2" name="T2"/>
                  <a:gd fmla="*/ 1 h 4" name="T3"/>
                  <a:gd fmla="*/ 1 w 2" name="T4"/>
                  <a:gd fmla="*/ 4 h 4" name="T5"/>
                  <a:gd fmla="*/ 0 w 2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2" y="2"/>
                      <a:pt x="1" y="2"/>
                      <a:pt x="1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9" name="Freeform 140"/>
              <p:cNvSpPr/>
              <p:nvPr/>
            </p:nvSpPr>
            <p:spPr bwMode="auto">
              <a:xfrm>
                <a:off x="5145" y="3312"/>
                <a:ext cx="24" cy="68"/>
              </a:xfrm>
              <a:custGeom>
                <a:gdLst>
                  <a:gd fmla="*/ 0 w 10" name="T0"/>
                  <a:gd fmla="*/ 1 h 29" name="T1"/>
                  <a:gd fmla="*/ 2 w 10" name="T2"/>
                  <a:gd fmla="*/ 0 h 29" name="T3"/>
                  <a:gd fmla="*/ 6 w 10" name="T4"/>
                  <a:gd fmla="*/ 21 h 29" name="T5"/>
                  <a:gd fmla="*/ 8 w 10" name="T6"/>
                  <a:gd fmla="*/ 23 h 29" name="T7"/>
                  <a:gd fmla="*/ 7 w 10" name="T8"/>
                  <a:gd fmla="*/ 24 h 29" name="T9"/>
                  <a:gd fmla="*/ 10 w 10" name="T10"/>
                  <a:gd fmla="*/ 24 h 29" name="T11"/>
                  <a:gd fmla="*/ 9 w 10" name="T12"/>
                  <a:gd fmla="*/ 29 h 29" name="T13"/>
                  <a:gd fmla="*/ 6 w 10" name="T14"/>
                  <a:gd fmla="*/ 28 h 29" name="T15"/>
                  <a:gd fmla="*/ 0 w 10" name="T16"/>
                  <a:gd fmla="*/ 1 h 2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10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8"/>
                      <a:pt x="5" y="15"/>
                      <a:pt x="6" y="21"/>
                    </a:cubicBezTo>
                    <a:cubicBezTo>
                      <a:pt x="6" y="22"/>
                      <a:pt x="7" y="22"/>
                      <a:pt x="8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8" y="25"/>
                      <a:pt x="9" y="23"/>
                      <a:pt x="10" y="24"/>
                    </a:cubicBezTo>
                    <a:cubicBezTo>
                      <a:pt x="10" y="25"/>
                      <a:pt x="10" y="28"/>
                      <a:pt x="9" y="29"/>
                    </a:cubicBezTo>
                    <a:cubicBezTo>
                      <a:pt x="7" y="29"/>
                      <a:pt x="7" y="29"/>
                      <a:pt x="6" y="28"/>
                    </a:cubicBezTo>
                    <a:cubicBezTo>
                      <a:pt x="4" y="19"/>
                      <a:pt x="1" y="9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0" name="Freeform 141"/>
              <p:cNvSpPr/>
              <p:nvPr/>
            </p:nvSpPr>
            <p:spPr bwMode="auto">
              <a:xfrm>
                <a:off x="5159" y="3347"/>
                <a:ext cx="7" cy="14"/>
              </a:xfrm>
              <a:custGeom>
                <a:gdLst>
                  <a:gd fmla="*/ 1 w 3" name="T0"/>
                  <a:gd fmla="*/ 0 h 6" name="T1"/>
                  <a:gd fmla="*/ 2 w 3" name="T2"/>
                  <a:gd fmla="*/ 0 h 6" name="T3"/>
                  <a:gd fmla="*/ 2 w 3" name="T4"/>
                  <a:gd fmla="*/ 6 h 6" name="T5"/>
                  <a:gd fmla="*/ 1 w 3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3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3" y="3"/>
                      <a:pt x="1" y="3"/>
                      <a:pt x="2" y="6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1" name="Freeform 142"/>
              <p:cNvSpPr/>
              <p:nvPr/>
            </p:nvSpPr>
            <p:spPr bwMode="auto">
              <a:xfrm>
                <a:off x="4384" y="3347"/>
                <a:ext cx="12" cy="5"/>
              </a:xfrm>
              <a:custGeom>
                <a:gdLst>
                  <a:gd fmla="*/ 5 w 5" name="T0"/>
                  <a:gd fmla="*/ 1 h 2" name="T1"/>
                  <a:gd fmla="*/ 0 w 5" name="T2"/>
                  <a:gd fmla="*/ 1 h 2" name="T3"/>
                  <a:gd fmla="*/ 5 w 5" name="T4"/>
                  <a:gd fmla="*/ 1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5" y="1"/>
                    </a:moveTo>
                    <a:cubicBezTo>
                      <a:pt x="4" y="2"/>
                      <a:pt x="0" y="2"/>
                      <a:pt x="0" y="1"/>
                    </a:cubicBezTo>
                    <a:cubicBezTo>
                      <a:pt x="1" y="0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2" name="Freeform 143"/>
              <p:cNvSpPr/>
              <p:nvPr/>
            </p:nvSpPr>
            <p:spPr bwMode="auto">
              <a:xfrm>
                <a:off x="5202" y="3409"/>
                <a:ext cx="4" cy="4"/>
              </a:xfrm>
              <a:custGeom>
                <a:gdLst>
                  <a:gd fmla="*/ 0 w 2" name="T0"/>
                  <a:gd fmla="*/ 0 h 2" name="T1"/>
                  <a:gd fmla="*/ 2 w 2" name="T2"/>
                  <a:gd fmla="*/ 1 h 2" name="T3"/>
                  <a:gd fmla="*/ 0 w 2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2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3" name="Freeform 144"/>
              <p:cNvSpPr/>
              <p:nvPr/>
            </p:nvSpPr>
            <p:spPr bwMode="auto">
              <a:xfrm>
                <a:off x="4696" y="3432"/>
                <a:ext cx="38" cy="17"/>
              </a:xfrm>
              <a:custGeom>
                <a:gdLst>
                  <a:gd fmla="*/ 9 w 16" name="T0"/>
                  <a:gd fmla="*/ 3 h 7" name="T1"/>
                  <a:gd fmla="*/ 0 w 16" name="T2"/>
                  <a:gd fmla="*/ 4 h 7" name="T3"/>
                  <a:gd fmla="*/ 16 w 16" name="T4"/>
                  <a:gd fmla="*/ 1 h 7" name="T5"/>
                  <a:gd fmla="*/ 9 w 16" name="T6"/>
                  <a:gd fmla="*/ 3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16">
                    <a:moveTo>
                      <a:pt x="9" y="3"/>
                    </a:moveTo>
                    <a:cubicBezTo>
                      <a:pt x="9" y="4"/>
                      <a:pt x="1" y="7"/>
                      <a:pt x="0" y="4"/>
                    </a:cubicBezTo>
                    <a:cubicBezTo>
                      <a:pt x="7" y="4"/>
                      <a:pt x="11" y="0"/>
                      <a:pt x="16" y="1"/>
                    </a:cubicBezTo>
                    <a:cubicBezTo>
                      <a:pt x="15" y="3"/>
                      <a:pt x="12" y="4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4" name="Freeform 145"/>
              <p:cNvSpPr/>
              <p:nvPr/>
            </p:nvSpPr>
            <p:spPr bwMode="auto">
              <a:xfrm>
                <a:off x="4679" y="3442"/>
                <a:ext cx="10" cy="4"/>
              </a:xfrm>
              <a:custGeom>
                <a:gdLst>
                  <a:gd fmla="*/ 3 w 4" name="T0"/>
                  <a:gd fmla="*/ 0 h 2" name="T1"/>
                  <a:gd fmla="*/ 4 w 4" name="T2"/>
                  <a:gd fmla="*/ 1 h 2" name="T3"/>
                  <a:gd fmla="*/ 1 w 4" name="T4"/>
                  <a:gd fmla="*/ 2 h 2" name="T5"/>
                  <a:gd fmla="*/ 2 w 4" name="T6"/>
                  <a:gd fmla="*/ 1 h 2" name="T7"/>
                  <a:gd fmla="*/ 3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3" y="0"/>
                    </a:moveTo>
                    <a:cubicBezTo>
                      <a:pt x="4" y="0"/>
                      <a:pt x="3" y="1"/>
                      <a:pt x="4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0" y="0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5" name="Freeform 146"/>
              <p:cNvSpPr/>
              <p:nvPr/>
            </p:nvSpPr>
            <p:spPr bwMode="auto">
              <a:xfrm>
                <a:off x="4346" y="3444"/>
                <a:ext cx="7" cy="7"/>
              </a:xfrm>
              <a:custGeom>
                <a:gdLst>
                  <a:gd fmla="*/ 2 w 3" name="T0"/>
                  <a:gd fmla="*/ 0 h 3" name="T1"/>
                  <a:gd fmla="*/ 0 w 3" name="T2"/>
                  <a:gd fmla="*/ 2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1"/>
                      <a:pt x="2" y="3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6" name="Freeform 147"/>
              <p:cNvSpPr/>
              <p:nvPr/>
            </p:nvSpPr>
            <p:spPr bwMode="auto">
              <a:xfrm>
                <a:off x="4644" y="3444"/>
                <a:ext cx="31" cy="5"/>
              </a:xfrm>
              <a:custGeom>
                <a:gdLst>
                  <a:gd fmla="*/ 13 w 13" name="T0"/>
                  <a:gd fmla="*/ 1 h 2" name="T1"/>
                  <a:gd fmla="*/ 7 w 13" name="T2"/>
                  <a:gd fmla="*/ 1 h 2" name="T3"/>
                  <a:gd fmla="*/ 11 w 13" name="T4"/>
                  <a:gd fmla="*/ 1 h 2" name="T5"/>
                  <a:gd fmla="*/ 13 w 13" name="T6"/>
                  <a:gd fmla="*/ 1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13">
                    <a:moveTo>
                      <a:pt x="13" y="1"/>
                    </a:moveTo>
                    <a:cubicBezTo>
                      <a:pt x="12" y="2"/>
                      <a:pt x="0" y="1"/>
                      <a:pt x="7" y="1"/>
                    </a:cubicBezTo>
                    <a:cubicBezTo>
                      <a:pt x="8" y="1"/>
                      <a:pt x="10" y="1"/>
                      <a:pt x="11" y="1"/>
                    </a:cubicBezTo>
                    <a:cubicBezTo>
                      <a:pt x="12" y="0"/>
                      <a:pt x="12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7" name="Freeform 148"/>
              <p:cNvSpPr/>
              <p:nvPr/>
            </p:nvSpPr>
            <p:spPr bwMode="auto">
              <a:xfrm>
                <a:off x="4195" y="3463"/>
                <a:ext cx="102" cy="45"/>
              </a:xfrm>
              <a:custGeom>
                <a:gdLst>
                  <a:gd fmla="*/ 43 w 43" name="T0"/>
                  <a:gd fmla="*/ 1 h 19" name="T1"/>
                  <a:gd fmla="*/ 33 w 43" name="T2"/>
                  <a:gd fmla="*/ 3 h 19" name="T3"/>
                  <a:gd fmla="*/ 27 w 43" name="T4"/>
                  <a:gd fmla="*/ 5 h 19" name="T5"/>
                  <a:gd fmla="*/ 19 w 43" name="T6"/>
                  <a:gd fmla="*/ 8 h 19" name="T7"/>
                  <a:gd fmla="*/ 14 w 43" name="T8"/>
                  <a:gd fmla="*/ 12 h 19" name="T9"/>
                  <a:gd fmla="*/ 8 w 43" name="T10"/>
                  <a:gd fmla="*/ 13 h 19" name="T11"/>
                  <a:gd fmla="*/ 0 w 43" name="T12"/>
                  <a:gd fmla="*/ 19 h 19" name="T13"/>
                  <a:gd fmla="*/ 0 w 43" name="T14"/>
                  <a:gd fmla="*/ 16 h 19" name="T15"/>
                  <a:gd fmla="*/ 43 w 43" name="T16"/>
                  <a:gd fmla="*/ 1 h 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" w="43">
                    <a:moveTo>
                      <a:pt x="43" y="1"/>
                    </a:moveTo>
                    <a:cubicBezTo>
                      <a:pt x="40" y="4"/>
                      <a:pt x="37" y="3"/>
                      <a:pt x="33" y="3"/>
                    </a:cubicBezTo>
                    <a:cubicBezTo>
                      <a:pt x="31" y="4"/>
                      <a:pt x="29" y="5"/>
                      <a:pt x="27" y="5"/>
                    </a:cubicBezTo>
                    <a:cubicBezTo>
                      <a:pt x="24" y="6"/>
                      <a:pt x="21" y="7"/>
                      <a:pt x="19" y="8"/>
                    </a:cubicBezTo>
                    <a:cubicBezTo>
                      <a:pt x="17" y="9"/>
                      <a:pt x="16" y="11"/>
                      <a:pt x="14" y="12"/>
                    </a:cubicBezTo>
                    <a:cubicBezTo>
                      <a:pt x="12" y="13"/>
                      <a:pt x="10" y="13"/>
                      <a:pt x="8" y="13"/>
                    </a:cubicBezTo>
                    <a:cubicBezTo>
                      <a:pt x="6" y="15"/>
                      <a:pt x="3" y="18"/>
                      <a:pt x="0" y="19"/>
                    </a:cubicBezTo>
                    <a:cubicBezTo>
                      <a:pt x="0" y="18"/>
                      <a:pt x="1" y="18"/>
                      <a:pt x="0" y="16"/>
                    </a:cubicBezTo>
                    <a:cubicBezTo>
                      <a:pt x="13" y="10"/>
                      <a:pt x="26" y="0"/>
                      <a:pt x="4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8" name="Freeform 149"/>
              <p:cNvSpPr/>
              <p:nvPr/>
            </p:nvSpPr>
            <p:spPr bwMode="auto">
              <a:xfrm>
                <a:off x="3883" y="3498"/>
                <a:ext cx="17" cy="15"/>
              </a:xfrm>
              <a:custGeom>
                <a:gdLst>
                  <a:gd fmla="*/ 5 w 7" name="T0"/>
                  <a:gd fmla="*/ 0 h 6" name="T1"/>
                  <a:gd fmla="*/ 2 w 7" name="T2"/>
                  <a:gd fmla="*/ 3 h 6" name="T3"/>
                  <a:gd fmla="*/ 0 w 7" name="T4"/>
                  <a:gd fmla="*/ 6 h 6" name="T5"/>
                  <a:gd fmla="*/ 5 w 7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7">
                    <a:moveTo>
                      <a:pt x="5" y="0"/>
                    </a:moveTo>
                    <a:cubicBezTo>
                      <a:pt x="7" y="2"/>
                      <a:pt x="2" y="2"/>
                      <a:pt x="2" y="3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3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9" name="Freeform 150"/>
              <p:cNvSpPr/>
              <p:nvPr/>
            </p:nvSpPr>
            <p:spPr bwMode="auto">
              <a:xfrm>
                <a:off x="3794" y="3522"/>
                <a:ext cx="7" cy="7"/>
              </a:xfrm>
              <a:custGeom>
                <a:gdLst>
                  <a:gd fmla="*/ 2 w 3" name="T0"/>
                  <a:gd fmla="*/ 0 h 3" name="T1"/>
                  <a:gd fmla="*/ 1 w 3" name="T2"/>
                  <a:gd fmla="*/ 3 h 3" name="T3"/>
                  <a:gd fmla="*/ 2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2" y="0"/>
                    </a:moveTo>
                    <a:cubicBezTo>
                      <a:pt x="3" y="1"/>
                      <a:pt x="3" y="2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0" name="Freeform 151"/>
              <p:cNvSpPr/>
              <p:nvPr/>
            </p:nvSpPr>
            <p:spPr bwMode="auto">
              <a:xfrm>
                <a:off x="4375" y="3572"/>
                <a:ext cx="9" cy="4"/>
              </a:xfrm>
              <a:custGeom>
                <a:gdLst>
                  <a:gd fmla="*/ 0 w 4" name="T0"/>
                  <a:gd fmla="*/ 0 h 2" name="T1"/>
                  <a:gd fmla="*/ 4 w 4" name="T2"/>
                  <a:gd fmla="*/ 2 h 2" name="T3"/>
                  <a:gd fmla="*/ 0 w 4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cubicBezTo>
                      <a:pt x="2" y="1"/>
                      <a:pt x="4" y="0"/>
                      <a:pt x="4" y="2"/>
                    </a:cubicBezTo>
                    <a:cubicBezTo>
                      <a:pt x="3" y="1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1" name="Freeform 152"/>
              <p:cNvSpPr/>
              <p:nvPr/>
            </p:nvSpPr>
            <p:spPr bwMode="auto">
              <a:xfrm>
                <a:off x="4285" y="3652"/>
                <a:ext cx="57" cy="90"/>
              </a:xfrm>
              <a:custGeom>
                <a:gdLst>
                  <a:gd fmla="*/ 24 w 24" name="T0"/>
                  <a:gd fmla="*/ 1 h 38" name="T1"/>
                  <a:gd fmla="*/ 17 w 24" name="T2"/>
                  <a:gd fmla="*/ 11 h 38" name="T3"/>
                  <a:gd fmla="*/ 13 w 24" name="T4"/>
                  <a:gd fmla="*/ 18 h 38" name="T5"/>
                  <a:gd fmla="*/ 12 w 24" name="T6"/>
                  <a:gd fmla="*/ 21 h 38" name="T7"/>
                  <a:gd fmla="*/ 9 w 24" name="T8"/>
                  <a:gd fmla="*/ 21 h 38" name="T9"/>
                  <a:gd fmla="*/ 9 w 24" name="T10"/>
                  <a:gd fmla="*/ 23 h 38" name="T11"/>
                  <a:gd fmla="*/ 2 w 24" name="T12"/>
                  <a:gd fmla="*/ 34 h 38" name="T13"/>
                  <a:gd fmla="*/ 6 w 24" name="T14"/>
                  <a:gd fmla="*/ 35 h 38" name="T15"/>
                  <a:gd fmla="*/ 1 w 24" name="T16"/>
                  <a:gd fmla="*/ 37 h 38" name="T17"/>
                  <a:gd fmla="*/ 1 w 24" name="T18"/>
                  <a:gd fmla="*/ 31 h 38" name="T19"/>
                  <a:gd fmla="*/ 22 w 24" name="T20"/>
                  <a:gd fmla="*/ 1 h 38" name="T21"/>
                  <a:gd fmla="*/ 24 w 24" name="T22"/>
                  <a:gd fmla="*/ 1 h 3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8" w="24">
                    <a:moveTo>
                      <a:pt x="24" y="1"/>
                    </a:moveTo>
                    <a:cubicBezTo>
                      <a:pt x="22" y="4"/>
                      <a:pt x="21" y="9"/>
                      <a:pt x="17" y="11"/>
                    </a:cubicBezTo>
                    <a:cubicBezTo>
                      <a:pt x="17" y="14"/>
                      <a:pt x="14" y="17"/>
                      <a:pt x="13" y="18"/>
                    </a:cubicBezTo>
                    <a:cubicBezTo>
                      <a:pt x="12" y="19"/>
                      <a:pt x="13" y="19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9" y="22"/>
                      <a:pt x="10" y="23"/>
                      <a:pt x="9" y="23"/>
                    </a:cubicBezTo>
                    <a:cubicBezTo>
                      <a:pt x="8" y="27"/>
                      <a:pt x="3" y="29"/>
                      <a:pt x="2" y="34"/>
                    </a:cubicBezTo>
                    <a:cubicBezTo>
                      <a:pt x="3" y="36"/>
                      <a:pt x="5" y="35"/>
                      <a:pt x="6" y="35"/>
                    </a:cubicBezTo>
                    <a:cubicBezTo>
                      <a:pt x="5" y="37"/>
                      <a:pt x="3" y="38"/>
                      <a:pt x="1" y="37"/>
                    </a:cubicBezTo>
                    <a:cubicBezTo>
                      <a:pt x="0" y="35"/>
                      <a:pt x="1" y="33"/>
                      <a:pt x="1" y="31"/>
                    </a:cubicBezTo>
                    <a:cubicBezTo>
                      <a:pt x="8" y="22"/>
                      <a:pt x="16" y="10"/>
                      <a:pt x="22" y="1"/>
                    </a:cubicBezTo>
                    <a:cubicBezTo>
                      <a:pt x="24" y="0"/>
                      <a:pt x="23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2" name="Freeform 153"/>
              <p:cNvSpPr/>
              <p:nvPr/>
            </p:nvSpPr>
            <p:spPr bwMode="auto">
              <a:xfrm>
                <a:off x="5190" y="3716"/>
                <a:ext cx="19" cy="4"/>
              </a:xfrm>
              <a:custGeom>
                <a:gdLst>
                  <a:gd fmla="*/ 6 w 8" name="T0"/>
                  <a:gd fmla="*/ 0 h 2" name="T1"/>
                  <a:gd fmla="*/ 3 w 8" name="T2"/>
                  <a:gd fmla="*/ 1 h 2" name="T3"/>
                  <a:gd fmla="*/ 6 w 8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8">
                    <a:moveTo>
                      <a:pt x="6" y="0"/>
                    </a:moveTo>
                    <a:cubicBezTo>
                      <a:pt x="8" y="2"/>
                      <a:pt x="0" y="1"/>
                      <a:pt x="3" y="1"/>
                    </a:cubicBezTo>
                    <a:cubicBezTo>
                      <a:pt x="4" y="0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3" name="Freeform 154"/>
              <p:cNvSpPr/>
              <p:nvPr/>
            </p:nvSpPr>
            <p:spPr bwMode="auto">
              <a:xfrm>
                <a:off x="5185" y="3718"/>
                <a:ext cx="7" cy="5"/>
              </a:xfrm>
              <a:custGeom>
                <a:gdLst>
                  <a:gd fmla="*/ 3 w 3" name="T0"/>
                  <a:gd fmla="*/ 0 h 2" name="T1"/>
                  <a:gd fmla="*/ 0 w 3" name="T2"/>
                  <a:gd fmla="*/ 1 h 2" name="T3"/>
                  <a:gd fmla="*/ 3 w 3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3">
                    <a:moveTo>
                      <a:pt x="3" y="0"/>
                    </a:moveTo>
                    <a:cubicBezTo>
                      <a:pt x="3" y="2"/>
                      <a:pt x="1" y="1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4" name="Freeform 155"/>
              <p:cNvSpPr/>
              <p:nvPr/>
            </p:nvSpPr>
            <p:spPr bwMode="auto">
              <a:xfrm>
                <a:off x="4072" y="3763"/>
                <a:ext cx="10" cy="9"/>
              </a:xfrm>
              <a:custGeom>
                <a:gdLst>
                  <a:gd fmla="*/ 4 w 4" name="T0"/>
                  <a:gd fmla="*/ 3 h 4" name="T1"/>
                  <a:gd fmla="*/ 0 w 4" name="T2"/>
                  <a:gd fmla="*/ 4 h 4" name="T3"/>
                  <a:gd fmla="*/ 1 w 4" name="T4"/>
                  <a:gd fmla="*/ 1 h 4" name="T5"/>
                  <a:gd fmla="*/ 4 w 4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4" y="3"/>
                    </a:moveTo>
                    <a:cubicBezTo>
                      <a:pt x="2" y="2"/>
                      <a:pt x="2" y="3"/>
                      <a:pt x="0" y="4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2" y="1"/>
                      <a:pt x="4" y="0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5" name="Freeform 156"/>
              <p:cNvSpPr/>
              <p:nvPr/>
            </p:nvSpPr>
            <p:spPr bwMode="auto">
              <a:xfrm>
                <a:off x="4053" y="3770"/>
                <a:ext cx="10" cy="2"/>
              </a:xfrm>
              <a:custGeom>
                <a:gdLst>
                  <a:gd fmla="*/ 4 w 4" name="T0"/>
                  <a:gd fmla="*/ 0 h 1" name="T1"/>
                  <a:gd fmla="*/ 4 w 4" name="T2"/>
                  <a:gd fmla="*/ 1 h 1" name="T3"/>
                  <a:gd fmla="*/ 0 w 4" name="T4"/>
                  <a:gd fmla="*/ 1 h 1" name="T5"/>
                  <a:gd fmla="*/ 4 w 4" name="T6"/>
                  <a:gd fmla="*/ 0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4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2" y="0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6" name="Freeform 157"/>
              <p:cNvSpPr/>
              <p:nvPr/>
            </p:nvSpPr>
            <p:spPr bwMode="auto">
              <a:xfrm>
                <a:off x="4030" y="3770"/>
                <a:ext cx="19" cy="12"/>
              </a:xfrm>
              <a:custGeom>
                <a:gdLst>
                  <a:gd fmla="*/ 8 w 8" name="T0"/>
                  <a:gd fmla="*/ 2 h 5" name="T1"/>
                  <a:gd fmla="*/ 0 w 8" name="T2"/>
                  <a:gd fmla="*/ 3 h 5" name="T3"/>
                  <a:gd fmla="*/ 8 w 8" name="T4"/>
                  <a:gd fmla="*/ 2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8">
                    <a:moveTo>
                      <a:pt x="8" y="2"/>
                    </a:moveTo>
                    <a:cubicBezTo>
                      <a:pt x="6" y="5"/>
                      <a:pt x="3" y="1"/>
                      <a:pt x="0" y="3"/>
                    </a:cubicBezTo>
                    <a:cubicBezTo>
                      <a:pt x="0" y="1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7" name="Freeform 158"/>
              <p:cNvSpPr/>
              <p:nvPr/>
            </p:nvSpPr>
            <p:spPr bwMode="auto">
              <a:xfrm>
                <a:off x="3973" y="3813"/>
                <a:ext cx="215" cy="25"/>
              </a:xfrm>
              <a:custGeom>
                <a:gdLst>
                  <a:gd fmla="*/ 91 w 91" name="T0"/>
                  <a:gd fmla="*/ 3 h 11" name="T1"/>
                  <a:gd fmla="*/ 85 w 91" name="T2"/>
                  <a:gd fmla="*/ 4 h 11" name="T3"/>
                  <a:gd fmla="*/ 70 w 91" name="T4"/>
                  <a:gd fmla="*/ 6 h 11" name="T5"/>
                  <a:gd fmla="*/ 80 w 91" name="T6"/>
                  <a:gd fmla="*/ 4 h 11" name="T7"/>
                  <a:gd fmla="*/ 27 w 91" name="T8"/>
                  <a:gd fmla="*/ 7 h 11" name="T9"/>
                  <a:gd fmla="*/ 24 w 91" name="T10"/>
                  <a:gd fmla="*/ 6 h 11" name="T11"/>
                  <a:gd fmla="*/ 12 w 91" name="T12"/>
                  <a:gd fmla="*/ 7 h 11" name="T13"/>
                  <a:gd fmla="*/ 0 w 91" name="T14"/>
                  <a:gd fmla="*/ 6 h 11" name="T15"/>
                  <a:gd fmla="*/ 6 w 91" name="T16"/>
                  <a:gd fmla="*/ 6 h 11" name="T17"/>
                  <a:gd fmla="*/ 65 w 91" name="T18"/>
                  <a:gd fmla="*/ 1 h 11" name="T19"/>
                  <a:gd fmla="*/ 91 w 91" name="T20"/>
                  <a:gd fmla="*/ 3 h 1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1" w="91">
                    <a:moveTo>
                      <a:pt x="91" y="3"/>
                    </a:moveTo>
                    <a:cubicBezTo>
                      <a:pt x="91" y="5"/>
                      <a:pt x="87" y="5"/>
                      <a:pt x="85" y="4"/>
                    </a:cubicBezTo>
                    <a:cubicBezTo>
                      <a:pt x="81" y="6"/>
                      <a:pt x="76" y="6"/>
                      <a:pt x="70" y="6"/>
                    </a:cubicBezTo>
                    <a:cubicBezTo>
                      <a:pt x="73" y="2"/>
                      <a:pt x="77" y="7"/>
                      <a:pt x="80" y="4"/>
                    </a:cubicBezTo>
                    <a:cubicBezTo>
                      <a:pt x="62" y="4"/>
                      <a:pt x="43" y="5"/>
                      <a:pt x="27" y="7"/>
                    </a:cubicBezTo>
                    <a:cubicBezTo>
                      <a:pt x="26" y="6"/>
                      <a:pt x="24" y="6"/>
                      <a:pt x="24" y="6"/>
                    </a:cubicBezTo>
                    <a:cubicBezTo>
                      <a:pt x="21" y="8"/>
                      <a:pt x="17" y="6"/>
                      <a:pt x="12" y="7"/>
                    </a:cubicBezTo>
                    <a:cubicBezTo>
                      <a:pt x="8" y="7"/>
                      <a:pt x="1" y="11"/>
                      <a:pt x="0" y="6"/>
                    </a:cubicBezTo>
                    <a:cubicBezTo>
                      <a:pt x="1" y="4"/>
                      <a:pt x="5" y="5"/>
                      <a:pt x="6" y="6"/>
                    </a:cubicBezTo>
                    <a:cubicBezTo>
                      <a:pt x="24" y="4"/>
                      <a:pt x="45" y="3"/>
                      <a:pt x="65" y="1"/>
                    </a:cubicBezTo>
                    <a:cubicBezTo>
                      <a:pt x="73" y="1"/>
                      <a:pt x="82" y="0"/>
                      <a:pt x="9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8" name="Freeform 159"/>
              <p:cNvSpPr>
                <a:spLocks noEditPoints="1"/>
              </p:cNvSpPr>
              <p:nvPr/>
            </p:nvSpPr>
            <p:spPr bwMode="auto">
              <a:xfrm>
                <a:off x="3245" y="1434"/>
                <a:ext cx="2065" cy="2369"/>
              </a:xfrm>
              <a:custGeom>
                <a:gdLst>
                  <a:gd fmla="*/ 305 w 874" name="T0"/>
                  <a:gd fmla="*/ 480 h 1003" name="T1"/>
                  <a:gd fmla="*/ 490 w 874" name="T2"/>
                  <a:gd fmla="*/ 24 h 1003" name="T3"/>
                  <a:gd fmla="*/ 495 w 874" name="T4"/>
                  <a:gd fmla="*/ 189 h 1003" name="T5"/>
                  <a:gd fmla="*/ 539 w 874" name="T6"/>
                  <a:gd fmla="*/ 276 h 1003" name="T7"/>
                  <a:gd fmla="*/ 533 w 874" name="T8"/>
                  <a:gd fmla="*/ 177 h 1003" name="T9"/>
                  <a:gd fmla="*/ 822 w 874" name="T10"/>
                  <a:gd fmla="*/ 770 h 1003" name="T11"/>
                  <a:gd fmla="*/ 792 w 874" name="T12"/>
                  <a:gd fmla="*/ 967 h 1003" name="T13"/>
                  <a:gd fmla="*/ 446 w 874" name="T14"/>
                  <a:gd fmla="*/ 906 h 1003" name="T15"/>
                  <a:gd fmla="*/ 121 w 874" name="T16"/>
                  <a:gd fmla="*/ 916 h 1003" name="T17"/>
                  <a:gd fmla="*/ 195 w 874" name="T18"/>
                  <a:gd fmla="*/ 919 h 1003" name="T19"/>
                  <a:gd fmla="*/ 327 w 874" name="T20"/>
                  <a:gd fmla="*/ 981 h 1003" name="T21"/>
                  <a:gd fmla="*/ 28 w 874" name="T22"/>
                  <a:gd fmla="*/ 999 h 1003" name="T23"/>
                  <a:gd fmla="*/ 277 w 874" name="T24"/>
                  <a:gd fmla="*/ 767 h 1003" name="T25"/>
                  <a:gd fmla="*/ 268 w 874" name="T26"/>
                  <a:gd fmla="*/ 563 h 1003" name="T27"/>
                  <a:gd fmla="*/ 213 w 874" name="T28"/>
                  <a:gd fmla="*/ 727 h 1003" name="T29"/>
                  <a:gd fmla="*/ 271 w 874" name="T30"/>
                  <a:gd fmla="*/ 749 h 1003" name="T31"/>
                  <a:gd fmla="*/ 479 w 874" name="T32"/>
                  <a:gd fmla="*/ 194 h 1003" name="T33"/>
                  <a:gd fmla="*/ 542 w 874" name="T34"/>
                  <a:gd fmla="*/ 227 h 1003" name="T35"/>
                  <a:gd fmla="*/ 411 w 874" name="T36"/>
                  <a:gd fmla="*/ 51 h 1003" name="T37"/>
                  <a:gd fmla="*/ 472 w 874" name="T38"/>
                  <a:gd fmla="*/ 43 h 1003" name="T39"/>
                  <a:gd fmla="*/ 373 w 874" name="T40"/>
                  <a:gd fmla="*/ 65 h 1003" name="T41"/>
                  <a:gd fmla="*/ 444 w 874" name="T42"/>
                  <a:gd fmla="*/ 148 h 1003" name="T43"/>
                  <a:gd fmla="*/ 485 w 874" name="T44"/>
                  <a:gd fmla="*/ 200 h 1003" name="T45"/>
                  <a:gd fmla="*/ 603 w 874" name="T46"/>
                  <a:gd fmla="*/ 333 h 1003" name="T47"/>
                  <a:gd fmla="*/ 512 w 874" name="T48"/>
                  <a:gd fmla="*/ 527 h 1003" name="T49"/>
                  <a:gd fmla="*/ 370 w 874" name="T50"/>
                  <a:gd fmla="*/ 888 h 1003" name="T51"/>
                  <a:gd fmla="*/ 542 w 874" name="T52"/>
                  <a:gd fmla="*/ 808 h 1003" name="T53"/>
                  <a:gd fmla="*/ 584 w 874" name="T54"/>
                  <a:gd fmla="*/ 372 h 1003" name="T55"/>
                  <a:gd fmla="*/ 639 w 874" name="T56"/>
                  <a:gd fmla="*/ 450 h 1003" name="T57"/>
                  <a:gd fmla="*/ 583 w 874" name="T58"/>
                  <a:gd fmla="*/ 763 h 1003" name="T59"/>
                  <a:gd fmla="*/ 635 w 874" name="T60"/>
                  <a:gd fmla="*/ 392 h 1003" name="T61"/>
                  <a:gd fmla="*/ 572 w 874" name="T62"/>
                  <a:gd fmla="*/ 272 h 1003" name="T63"/>
                  <a:gd fmla="*/ 490 w 874" name="T64"/>
                  <a:gd fmla="*/ 313 h 1003" name="T65"/>
                  <a:gd fmla="*/ 476 w 874" name="T66"/>
                  <a:gd fmla="*/ 470 h 1003" name="T67"/>
                  <a:gd fmla="*/ 411 w 874" name="T68"/>
                  <a:gd fmla="*/ 496 h 1003" name="T69"/>
                  <a:gd fmla="*/ 348 w 874" name="T70"/>
                  <a:gd fmla="*/ 716 h 1003" name="T71"/>
                  <a:gd fmla="*/ 408 w 874" name="T72"/>
                  <a:gd fmla="*/ 611 h 1003" name="T73"/>
                  <a:gd fmla="*/ 391 w 874" name="T74"/>
                  <a:gd fmla="*/ 715 h 1003" name="T75"/>
                  <a:gd fmla="*/ 454 w 874" name="T76"/>
                  <a:gd fmla="*/ 668 h 1003" name="T77"/>
                  <a:gd fmla="*/ 631 w 874" name="T78"/>
                  <a:gd fmla="*/ 386 h 1003" name="T79"/>
                  <a:gd fmla="*/ 480 w 874" name="T80"/>
                  <a:gd fmla="*/ 448 h 1003" name="T81"/>
                  <a:gd fmla="*/ 214 w 874" name="T82"/>
                  <a:gd fmla="*/ 690 h 1003" name="T83"/>
                  <a:gd fmla="*/ 416 w 874" name="T84"/>
                  <a:gd fmla="*/ 748 h 1003" name="T85"/>
                  <a:gd fmla="*/ 186 w 874" name="T86"/>
                  <a:gd fmla="*/ 744 h 1003" name="T87"/>
                  <a:gd fmla="*/ 252 w 874" name="T88"/>
                  <a:gd fmla="*/ 754 h 1003" name="T89"/>
                  <a:gd fmla="*/ 267 w 874" name="T90"/>
                  <a:gd fmla="*/ 866 h 1003" name="T91"/>
                  <a:gd fmla="*/ 375 w 874" name="T92"/>
                  <a:gd fmla="*/ 784 h 1003" name="T93"/>
                  <a:gd fmla="*/ 395 w 874" name="T94"/>
                  <a:gd fmla="*/ 779 h 1003" name="T95"/>
                  <a:gd fmla="*/ 494 w 874" name="T96"/>
                  <a:gd fmla="*/ 812 h 1003" name="T97"/>
                  <a:gd fmla="*/ 583 w 874" name="T98"/>
                  <a:gd fmla="*/ 816 h 1003" name="T99"/>
                  <a:gd fmla="*/ 836 w 874" name="T100"/>
                  <a:gd fmla="*/ 833 h 1003" name="T101"/>
                  <a:gd fmla="*/ 521 w 874" name="T102"/>
                  <a:gd fmla="*/ 877 h 1003" name="T103"/>
                  <a:gd fmla="*/ 482 w 874" name="T104"/>
                  <a:gd fmla="*/ 854 h 1003" name="T105"/>
                  <a:gd fmla="*/ 539 w 874" name="T106"/>
                  <a:gd fmla="*/ 857 h 1003" name="T107"/>
                  <a:gd fmla="*/ 775 w 874" name="T108"/>
                  <a:gd fmla="*/ 863 h 1003" name="T109"/>
                  <a:gd fmla="*/ 654 w 874" name="T110"/>
                  <a:gd fmla="*/ 891 h 1003" name="T111"/>
                  <a:gd fmla="*/ 314 w 874" name="T112"/>
                  <a:gd fmla="*/ 873 h 1003" name="T113"/>
                  <a:gd fmla="*/ 317 w 874" name="T114"/>
                  <a:gd fmla="*/ 893 h 1003" name="T115"/>
                  <a:gd fmla="*/ 460 w 874" name="T116"/>
                  <a:gd fmla="*/ 897 h 1003" name="T117"/>
                  <a:gd fmla="*/ 413 w 874" name="T118"/>
                  <a:gd fmla="*/ 902 h 1003" name="T119"/>
                  <a:gd fmla="*/ 284 w 874" name="T120"/>
                  <a:gd fmla="*/ 933 h 1003" name="T121"/>
                  <a:gd fmla="*/ 286 w 874" name="T122"/>
                  <a:gd fmla="*/ 995 h 1003" name="T123"/>
                  <a:gd fmla="*/ 384 w 874" name="T124"/>
                  <a:gd fmla="*/ 984 h 100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003" w="874">
                    <a:moveTo>
                      <a:pt x="453" y="154"/>
                    </a:moveTo>
                    <a:cubicBezTo>
                      <a:pt x="452" y="156"/>
                      <a:pt x="450" y="161"/>
                      <a:pt x="448" y="164"/>
                    </a:cubicBezTo>
                    <a:cubicBezTo>
                      <a:pt x="447" y="169"/>
                      <a:pt x="446" y="175"/>
                      <a:pt x="442" y="176"/>
                    </a:cubicBezTo>
                    <a:cubicBezTo>
                      <a:pt x="443" y="173"/>
                      <a:pt x="444" y="168"/>
                      <a:pt x="446" y="165"/>
                    </a:cubicBezTo>
                    <a:cubicBezTo>
                      <a:pt x="442" y="166"/>
                      <a:pt x="443" y="177"/>
                      <a:pt x="437" y="178"/>
                    </a:cubicBezTo>
                    <a:cubicBezTo>
                      <a:pt x="436" y="180"/>
                      <a:pt x="436" y="183"/>
                      <a:pt x="434" y="184"/>
                    </a:cubicBezTo>
                    <a:cubicBezTo>
                      <a:pt x="434" y="188"/>
                      <a:pt x="431" y="192"/>
                      <a:pt x="429" y="196"/>
                    </a:cubicBezTo>
                    <a:cubicBezTo>
                      <a:pt x="427" y="201"/>
                      <a:pt x="426" y="206"/>
                      <a:pt x="424" y="210"/>
                    </a:cubicBezTo>
                    <a:cubicBezTo>
                      <a:pt x="421" y="216"/>
                      <a:pt x="417" y="223"/>
                      <a:pt x="414" y="230"/>
                    </a:cubicBezTo>
                    <a:cubicBezTo>
                      <a:pt x="410" y="240"/>
                      <a:pt x="407" y="251"/>
                      <a:pt x="402" y="260"/>
                    </a:cubicBezTo>
                    <a:cubicBezTo>
                      <a:pt x="402" y="265"/>
                      <a:pt x="399" y="267"/>
                      <a:pt x="399" y="270"/>
                    </a:cubicBezTo>
                    <a:cubicBezTo>
                      <a:pt x="398" y="271"/>
                      <a:pt x="398" y="270"/>
                      <a:pt x="396" y="270"/>
                    </a:cubicBezTo>
                    <a:cubicBezTo>
                      <a:pt x="395" y="275"/>
                      <a:pt x="393" y="275"/>
                      <a:pt x="393" y="280"/>
                    </a:cubicBezTo>
                    <a:cubicBezTo>
                      <a:pt x="386" y="289"/>
                      <a:pt x="385" y="300"/>
                      <a:pt x="378" y="308"/>
                    </a:cubicBezTo>
                    <a:cubicBezTo>
                      <a:pt x="379" y="310"/>
                      <a:pt x="378" y="311"/>
                      <a:pt x="377" y="313"/>
                    </a:cubicBezTo>
                    <a:cubicBezTo>
                      <a:pt x="377" y="314"/>
                      <a:pt x="375" y="316"/>
                      <a:pt x="374" y="318"/>
                    </a:cubicBezTo>
                    <a:cubicBezTo>
                      <a:pt x="374" y="319"/>
                      <a:pt x="375" y="320"/>
                      <a:pt x="374" y="320"/>
                    </a:cubicBezTo>
                    <a:cubicBezTo>
                      <a:pt x="374" y="321"/>
                      <a:pt x="373" y="321"/>
                      <a:pt x="372" y="322"/>
                    </a:cubicBezTo>
                    <a:cubicBezTo>
                      <a:pt x="372" y="323"/>
                      <a:pt x="372" y="324"/>
                      <a:pt x="372" y="324"/>
                    </a:cubicBezTo>
                    <a:cubicBezTo>
                      <a:pt x="371" y="328"/>
                      <a:pt x="367" y="330"/>
                      <a:pt x="368" y="334"/>
                    </a:cubicBezTo>
                    <a:cubicBezTo>
                      <a:pt x="367" y="334"/>
                      <a:pt x="367" y="336"/>
                      <a:pt x="365" y="337"/>
                    </a:cubicBezTo>
                    <a:cubicBezTo>
                      <a:pt x="364" y="345"/>
                      <a:pt x="359" y="349"/>
                      <a:pt x="359" y="357"/>
                    </a:cubicBezTo>
                    <a:cubicBezTo>
                      <a:pt x="357" y="359"/>
                      <a:pt x="356" y="360"/>
                      <a:pt x="355" y="362"/>
                    </a:cubicBezTo>
                    <a:cubicBezTo>
                      <a:pt x="355" y="363"/>
                      <a:pt x="356" y="361"/>
                      <a:pt x="356" y="362"/>
                    </a:cubicBezTo>
                    <a:cubicBezTo>
                      <a:pt x="353" y="375"/>
                      <a:pt x="348" y="388"/>
                      <a:pt x="343" y="403"/>
                    </a:cubicBezTo>
                    <a:cubicBezTo>
                      <a:pt x="342" y="403"/>
                      <a:pt x="342" y="403"/>
                      <a:pt x="341" y="403"/>
                    </a:cubicBezTo>
                    <a:cubicBezTo>
                      <a:pt x="339" y="408"/>
                      <a:pt x="339" y="412"/>
                      <a:pt x="336" y="418"/>
                    </a:cubicBezTo>
                    <a:cubicBezTo>
                      <a:pt x="335" y="409"/>
                      <a:pt x="341" y="398"/>
                      <a:pt x="344" y="388"/>
                    </a:cubicBezTo>
                    <a:cubicBezTo>
                      <a:pt x="349" y="375"/>
                      <a:pt x="352" y="361"/>
                      <a:pt x="358" y="349"/>
                    </a:cubicBezTo>
                    <a:cubicBezTo>
                      <a:pt x="356" y="350"/>
                      <a:pt x="354" y="355"/>
                      <a:pt x="354" y="358"/>
                    </a:cubicBezTo>
                    <a:cubicBezTo>
                      <a:pt x="353" y="359"/>
                      <a:pt x="352" y="360"/>
                      <a:pt x="352" y="360"/>
                    </a:cubicBezTo>
                    <a:cubicBezTo>
                      <a:pt x="349" y="373"/>
                      <a:pt x="342" y="381"/>
                      <a:pt x="340" y="394"/>
                    </a:cubicBezTo>
                    <a:cubicBezTo>
                      <a:pt x="340" y="395"/>
                      <a:pt x="339" y="395"/>
                      <a:pt x="338" y="396"/>
                    </a:cubicBezTo>
                    <a:cubicBezTo>
                      <a:pt x="336" y="405"/>
                      <a:pt x="333" y="417"/>
                      <a:pt x="329" y="427"/>
                    </a:cubicBezTo>
                    <a:cubicBezTo>
                      <a:pt x="329" y="431"/>
                      <a:pt x="326" y="436"/>
                      <a:pt x="325" y="440"/>
                    </a:cubicBezTo>
                    <a:cubicBezTo>
                      <a:pt x="325" y="441"/>
                      <a:pt x="324" y="441"/>
                      <a:pt x="324" y="441"/>
                    </a:cubicBezTo>
                    <a:cubicBezTo>
                      <a:pt x="324" y="449"/>
                      <a:pt x="318" y="455"/>
                      <a:pt x="317" y="463"/>
                    </a:cubicBezTo>
                    <a:cubicBezTo>
                      <a:pt x="317" y="463"/>
                      <a:pt x="316" y="463"/>
                      <a:pt x="316" y="464"/>
                    </a:cubicBezTo>
                    <a:cubicBezTo>
                      <a:pt x="315" y="470"/>
                      <a:pt x="311" y="475"/>
                      <a:pt x="309" y="481"/>
                    </a:cubicBezTo>
                    <a:cubicBezTo>
                      <a:pt x="308" y="481"/>
                      <a:pt x="307" y="480"/>
                      <a:pt x="305" y="480"/>
                    </a:cubicBezTo>
                    <a:cubicBezTo>
                      <a:pt x="310" y="467"/>
                      <a:pt x="318" y="458"/>
                      <a:pt x="320" y="443"/>
                    </a:cubicBezTo>
                    <a:cubicBezTo>
                      <a:pt x="321" y="443"/>
                      <a:pt x="322" y="442"/>
                      <a:pt x="322" y="442"/>
                    </a:cubicBezTo>
                    <a:cubicBezTo>
                      <a:pt x="328" y="422"/>
                      <a:pt x="334" y="402"/>
                      <a:pt x="342" y="384"/>
                    </a:cubicBezTo>
                    <a:cubicBezTo>
                      <a:pt x="345" y="368"/>
                      <a:pt x="354" y="352"/>
                      <a:pt x="359" y="338"/>
                    </a:cubicBezTo>
                    <a:cubicBezTo>
                      <a:pt x="363" y="332"/>
                      <a:pt x="367" y="326"/>
                      <a:pt x="368" y="317"/>
                    </a:cubicBezTo>
                    <a:cubicBezTo>
                      <a:pt x="369" y="316"/>
                      <a:pt x="369" y="315"/>
                      <a:pt x="370" y="315"/>
                    </a:cubicBezTo>
                    <a:cubicBezTo>
                      <a:pt x="384" y="271"/>
                      <a:pt x="402" y="233"/>
                      <a:pt x="420" y="192"/>
                    </a:cubicBezTo>
                    <a:cubicBezTo>
                      <a:pt x="435" y="165"/>
                      <a:pt x="445" y="131"/>
                      <a:pt x="461" y="103"/>
                    </a:cubicBezTo>
                    <a:cubicBezTo>
                      <a:pt x="460" y="102"/>
                      <a:pt x="461" y="102"/>
                      <a:pt x="460" y="101"/>
                    </a:cubicBezTo>
                    <a:cubicBezTo>
                      <a:pt x="465" y="94"/>
                      <a:pt x="467" y="82"/>
                      <a:pt x="469" y="71"/>
                    </a:cubicBezTo>
                    <a:cubicBezTo>
                      <a:pt x="470" y="67"/>
                      <a:pt x="471" y="62"/>
                      <a:pt x="473" y="59"/>
                    </a:cubicBezTo>
                    <a:cubicBezTo>
                      <a:pt x="472" y="57"/>
                      <a:pt x="474" y="55"/>
                      <a:pt x="474" y="53"/>
                    </a:cubicBezTo>
                    <a:cubicBezTo>
                      <a:pt x="468" y="53"/>
                      <a:pt x="462" y="55"/>
                      <a:pt x="454" y="55"/>
                    </a:cubicBezTo>
                    <a:cubicBezTo>
                      <a:pt x="453" y="55"/>
                      <a:pt x="453" y="56"/>
                      <a:pt x="452" y="56"/>
                    </a:cubicBezTo>
                    <a:cubicBezTo>
                      <a:pt x="422" y="60"/>
                      <a:pt x="396" y="69"/>
                      <a:pt x="371" y="70"/>
                    </a:cubicBezTo>
                    <a:cubicBezTo>
                      <a:pt x="370" y="64"/>
                      <a:pt x="366" y="59"/>
                      <a:pt x="360" y="58"/>
                    </a:cubicBezTo>
                    <a:cubicBezTo>
                      <a:pt x="343" y="58"/>
                      <a:pt x="323" y="61"/>
                      <a:pt x="307" y="65"/>
                    </a:cubicBezTo>
                    <a:cubicBezTo>
                      <a:pt x="287" y="71"/>
                      <a:pt x="266" y="75"/>
                      <a:pt x="246" y="81"/>
                    </a:cubicBezTo>
                    <a:cubicBezTo>
                      <a:pt x="245" y="80"/>
                      <a:pt x="246" y="78"/>
                      <a:pt x="245" y="78"/>
                    </a:cubicBezTo>
                    <a:cubicBezTo>
                      <a:pt x="254" y="74"/>
                      <a:pt x="263" y="69"/>
                      <a:pt x="272" y="66"/>
                    </a:cubicBezTo>
                    <a:cubicBezTo>
                      <a:pt x="281" y="63"/>
                      <a:pt x="290" y="61"/>
                      <a:pt x="298" y="58"/>
                    </a:cubicBezTo>
                    <a:cubicBezTo>
                      <a:pt x="302" y="57"/>
                      <a:pt x="306" y="53"/>
                      <a:pt x="311" y="53"/>
                    </a:cubicBezTo>
                    <a:cubicBezTo>
                      <a:pt x="292" y="53"/>
                      <a:pt x="273" y="55"/>
                      <a:pt x="256" y="60"/>
                    </a:cubicBezTo>
                    <a:cubicBezTo>
                      <a:pt x="256" y="59"/>
                      <a:pt x="255" y="58"/>
                      <a:pt x="255" y="56"/>
                    </a:cubicBezTo>
                    <a:cubicBezTo>
                      <a:pt x="268" y="54"/>
                      <a:pt x="279" y="48"/>
                      <a:pt x="292" y="45"/>
                    </a:cubicBezTo>
                    <a:cubicBezTo>
                      <a:pt x="308" y="41"/>
                      <a:pt x="324" y="39"/>
                      <a:pt x="339" y="37"/>
                    </a:cubicBezTo>
                    <a:cubicBezTo>
                      <a:pt x="345" y="36"/>
                      <a:pt x="352" y="34"/>
                      <a:pt x="359" y="33"/>
                    </a:cubicBezTo>
                    <a:cubicBezTo>
                      <a:pt x="370" y="32"/>
                      <a:pt x="380" y="31"/>
                      <a:pt x="387" y="37"/>
                    </a:cubicBezTo>
                    <a:cubicBezTo>
                      <a:pt x="387" y="39"/>
                      <a:pt x="389" y="40"/>
                      <a:pt x="390" y="42"/>
                    </a:cubicBezTo>
                    <a:cubicBezTo>
                      <a:pt x="388" y="45"/>
                      <a:pt x="390" y="45"/>
                      <a:pt x="391" y="49"/>
                    </a:cubicBezTo>
                    <a:cubicBezTo>
                      <a:pt x="391" y="50"/>
                      <a:pt x="394" y="50"/>
                      <a:pt x="394" y="51"/>
                    </a:cubicBezTo>
                    <a:cubicBezTo>
                      <a:pt x="401" y="49"/>
                      <a:pt x="410" y="50"/>
                      <a:pt x="416" y="49"/>
                    </a:cubicBezTo>
                    <a:cubicBezTo>
                      <a:pt x="429" y="47"/>
                      <a:pt x="443" y="40"/>
                      <a:pt x="457" y="38"/>
                    </a:cubicBezTo>
                    <a:cubicBezTo>
                      <a:pt x="466" y="36"/>
                      <a:pt x="474" y="35"/>
                      <a:pt x="484" y="34"/>
                    </a:cubicBezTo>
                    <a:cubicBezTo>
                      <a:pt x="483" y="31"/>
                      <a:pt x="483" y="29"/>
                      <a:pt x="482" y="26"/>
                    </a:cubicBezTo>
                    <a:cubicBezTo>
                      <a:pt x="483" y="26"/>
                      <a:pt x="483" y="25"/>
                      <a:pt x="484" y="25"/>
                    </a:cubicBezTo>
                    <a:cubicBezTo>
                      <a:pt x="486" y="25"/>
                      <a:pt x="485" y="28"/>
                      <a:pt x="486" y="28"/>
                    </a:cubicBezTo>
                    <a:cubicBezTo>
                      <a:pt x="485" y="23"/>
                      <a:pt x="487" y="18"/>
                      <a:pt x="485" y="13"/>
                    </a:cubicBezTo>
                    <a:cubicBezTo>
                      <a:pt x="486" y="13"/>
                      <a:pt x="486" y="12"/>
                      <a:pt x="487" y="12"/>
                    </a:cubicBezTo>
                    <a:cubicBezTo>
                      <a:pt x="490" y="14"/>
                      <a:pt x="489" y="20"/>
                      <a:pt x="490" y="24"/>
                    </a:cubicBezTo>
                    <a:cubicBezTo>
                      <a:pt x="490" y="20"/>
                      <a:pt x="491" y="16"/>
                      <a:pt x="491" y="10"/>
                    </a:cubicBezTo>
                    <a:cubicBezTo>
                      <a:pt x="491" y="7"/>
                      <a:pt x="488" y="2"/>
                      <a:pt x="492" y="0"/>
                    </a:cubicBezTo>
                    <a:cubicBezTo>
                      <a:pt x="493" y="2"/>
                      <a:pt x="492" y="5"/>
                      <a:pt x="495" y="5"/>
                    </a:cubicBezTo>
                    <a:cubicBezTo>
                      <a:pt x="495" y="8"/>
                      <a:pt x="496" y="9"/>
                      <a:pt x="498" y="9"/>
                    </a:cubicBezTo>
                    <a:cubicBezTo>
                      <a:pt x="499" y="14"/>
                      <a:pt x="503" y="21"/>
                      <a:pt x="498" y="26"/>
                    </a:cubicBezTo>
                    <a:cubicBezTo>
                      <a:pt x="498" y="23"/>
                      <a:pt x="501" y="19"/>
                      <a:pt x="497" y="17"/>
                    </a:cubicBezTo>
                    <a:cubicBezTo>
                      <a:pt x="496" y="18"/>
                      <a:pt x="497" y="18"/>
                      <a:pt x="496" y="17"/>
                    </a:cubicBezTo>
                    <a:cubicBezTo>
                      <a:pt x="495" y="19"/>
                      <a:pt x="494" y="24"/>
                      <a:pt x="496" y="25"/>
                    </a:cubicBezTo>
                    <a:cubicBezTo>
                      <a:pt x="495" y="29"/>
                      <a:pt x="494" y="31"/>
                      <a:pt x="495" y="34"/>
                    </a:cubicBezTo>
                    <a:cubicBezTo>
                      <a:pt x="498" y="33"/>
                      <a:pt x="497" y="30"/>
                      <a:pt x="499" y="29"/>
                    </a:cubicBezTo>
                    <a:cubicBezTo>
                      <a:pt x="500" y="30"/>
                      <a:pt x="498" y="31"/>
                      <a:pt x="499" y="33"/>
                    </a:cubicBezTo>
                    <a:cubicBezTo>
                      <a:pt x="501" y="32"/>
                      <a:pt x="504" y="32"/>
                      <a:pt x="505" y="32"/>
                    </a:cubicBezTo>
                    <a:cubicBezTo>
                      <a:pt x="506" y="35"/>
                      <a:pt x="499" y="37"/>
                      <a:pt x="497" y="37"/>
                    </a:cubicBezTo>
                    <a:cubicBezTo>
                      <a:pt x="498" y="39"/>
                      <a:pt x="495" y="39"/>
                      <a:pt x="495" y="40"/>
                    </a:cubicBezTo>
                    <a:cubicBezTo>
                      <a:pt x="496" y="42"/>
                      <a:pt x="495" y="44"/>
                      <a:pt x="496" y="47"/>
                    </a:cubicBezTo>
                    <a:cubicBezTo>
                      <a:pt x="498" y="47"/>
                      <a:pt x="497" y="45"/>
                      <a:pt x="498" y="46"/>
                    </a:cubicBezTo>
                    <a:cubicBezTo>
                      <a:pt x="499" y="54"/>
                      <a:pt x="502" y="62"/>
                      <a:pt x="498" y="69"/>
                    </a:cubicBezTo>
                    <a:cubicBezTo>
                      <a:pt x="499" y="70"/>
                      <a:pt x="499" y="74"/>
                      <a:pt x="497" y="74"/>
                    </a:cubicBezTo>
                    <a:cubicBezTo>
                      <a:pt x="498" y="71"/>
                      <a:pt x="496" y="65"/>
                      <a:pt x="499" y="63"/>
                    </a:cubicBezTo>
                    <a:cubicBezTo>
                      <a:pt x="496" y="59"/>
                      <a:pt x="500" y="54"/>
                      <a:pt x="497" y="52"/>
                    </a:cubicBezTo>
                    <a:cubicBezTo>
                      <a:pt x="494" y="60"/>
                      <a:pt x="497" y="70"/>
                      <a:pt x="496" y="80"/>
                    </a:cubicBezTo>
                    <a:cubicBezTo>
                      <a:pt x="498" y="80"/>
                      <a:pt x="496" y="77"/>
                      <a:pt x="498" y="77"/>
                    </a:cubicBezTo>
                    <a:cubicBezTo>
                      <a:pt x="498" y="79"/>
                      <a:pt x="497" y="81"/>
                      <a:pt x="497" y="83"/>
                    </a:cubicBezTo>
                    <a:cubicBezTo>
                      <a:pt x="495" y="82"/>
                      <a:pt x="497" y="81"/>
                      <a:pt x="496" y="80"/>
                    </a:cubicBezTo>
                    <a:cubicBezTo>
                      <a:pt x="494" y="83"/>
                      <a:pt x="497" y="84"/>
                      <a:pt x="498" y="85"/>
                    </a:cubicBezTo>
                    <a:cubicBezTo>
                      <a:pt x="499" y="87"/>
                      <a:pt x="497" y="86"/>
                      <a:pt x="497" y="86"/>
                    </a:cubicBezTo>
                    <a:cubicBezTo>
                      <a:pt x="496" y="89"/>
                      <a:pt x="496" y="93"/>
                      <a:pt x="494" y="95"/>
                    </a:cubicBezTo>
                    <a:cubicBezTo>
                      <a:pt x="495" y="97"/>
                      <a:pt x="495" y="95"/>
                      <a:pt x="497" y="95"/>
                    </a:cubicBezTo>
                    <a:cubicBezTo>
                      <a:pt x="494" y="108"/>
                      <a:pt x="498" y="125"/>
                      <a:pt x="498" y="139"/>
                    </a:cubicBezTo>
                    <a:cubicBezTo>
                      <a:pt x="497" y="139"/>
                      <a:pt x="498" y="138"/>
                      <a:pt x="497" y="138"/>
                    </a:cubicBezTo>
                    <a:cubicBezTo>
                      <a:pt x="497" y="141"/>
                      <a:pt x="498" y="140"/>
                      <a:pt x="497" y="143"/>
                    </a:cubicBezTo>
                    <a:cubicBezTo>
                      <a:pt x="499" y="147"/>
                      <a:pt x="496" y="158"/>
                      <a:pt x="499" y="168"/>
                    </a:cubicBezTo>
                    <a:cubicBezTo>
                      <a:pt x="498" y="170"/>
                      <a:pt x="498" y="171"/>
                      <a:pt x="497" y="173"/>
                    </a:cubicBezTo>
                    <a:cubicBezTo>
                      <a:pt x="495" y="173"/>
                      <a:pt x="496" y="170"/>
                      <a:pt x="496" y="169"/>
                    </a:cubicBezTo>
                    <a:cubicBezTo>
                      <a:pt x="493" y="169"/>
                      <a:pt x="496" y="175"/>
                      <a:pt x="495" y="176"/>
                    </a:cubicBezTo>
                    <a:cubicBezTo>
                      <a:pt x="496" y="177"/>
                      <a:pt x="495" y="175"/>
                      <a:pt x="497" y="176"/>
                    </a:cubicBezTo>
                    <a:cubicBezTo>
                      <a:pt x="497" y="180"/>
                      <a:pt x="496" y="181"/>
                      <a:pt x="497" y="183"/>
                    </a:cubicBezTo>
                    <a:cubicBezTo>
                      <a:pt x="496" y="183"/>
                      <a:pt x="496" y="184"/>
                      <a:pt x="496" y="184"/>
                    </a:cubicBezTo>
                    <a:cubicBezTo>
                      <a:pt x="495" y="185"/>
                      <a:pt x="496" y="183"/>
                      <a:pt x="495" y="183"/>
                    </a:cubicBezTo>
                    <a:cubicBezTo>
                      <a:pt x="494" y="184"/>
                      <a:pt x="494" y="187"/>
                      <a:pt x="495" y="189"/>
                    </a:cubicBezTo>
                    <a:cubicBezTo>
                      <a:pt x="496" y="188"/>
                      <a:pt x="495" y="187"/>
                      <a:pt x="496" y="187"/>
                    </a:cubicBezTo>
                    <a:cubicBezTo>
                      <a:pt x="498" y="192"/>
                      <a:pt x="496" y="199"/>
                      <a:pt x="495" y="205"/>
                    </a:cubicBezTo>
                    <a:cubicBezTo>
                      <a:pt x="493" y="205"/>
                      <a:pt x="493" y="203"/>
                      <a:pt x="493" y="202"/>
                    </a:cubicBezTo>
                    <a:cubicBezTo>
                      <a:pt x="492" y="217"/>
                      <a:pt x="494" y="232"/>
                      <a:pt x="495" y="245"/>
                    </a:cubicBezTo>
                    <a:cubicBezTo>
                      <a:pt x="495" y="250"/>
                      <a:pt x="495" y="257"/>
                      <a:pt x="496" y="262"/>
                    </a:cubicBezTo>
                    <a:cubicBezTo>
                      <a:pt x="496" y="269"/>
                      <a:pt x="495" y="279"/>
                      <a:pt x="495" y="286"/>
                    </a:cubicBezTo>
                    <a:cubicBezTo>
                      <a:pt x="494" y="293"/>
                      <a:pt x="496" y="300"/>
                      <a:pt x="496" y="307"/>
                    </a:cubicBezTo>
                    <a:cubicBezTo>
                      <a:pt x="496" y="312"/>
                      <a:pt x="497" y="318"/>
                      <a:pt x="497" y="323"/>
                    </a:cubicBezTo>
                    <a:cubicBezTo>
                      <a:pt x="496" y="340"/>
                      <a:pt x="493" y="358"/>
                      <a:pt x="499" y="374"/>
                    </a:cubicBezTo>
                    <a:cubicBezTo>
                      <a:pt x="500" y="374"/>
                      <a:pt x="498" y="370"/>
                      <a:pt x="500" y="370"/>
                    </a:cubicBezTo>
                    <a:cubicBezTo>
                      <a:pt x="499" y="380"/>
                      <a:pt x="499" y="389"/>
                      <a:pt x="497" y="397"/>
                    </a:cubicBezTo>
                    <a:cubicBezTo>
                      <a:pt x="498" y="401"/>
                      <a:pt x="499" y="412"/>
                      <a:pt x="498" y="419"/>
                    </a:cubicBezTo>
                    <a:cubicBezTo>
                      <a:pt x="498" y="421"/>
                      <a:pt x="498" y="421"/>
                      <a:pt x="498" y="423"/>
                    </a:cubicBezTo>
                    <a:cubicBezTo>
                      <a:pt x="498" y="429"/>
                      <a:pt x="498" y="440"/>
                      <a:pt x="498" y="448"/>
                    </a:cubicBezTo>
                    <a:cubicBezTo>
                      <a:pt x="498" y="448"/>
                      <a:pt x="497" y="449"/>
                      <a:pt x="497" y="450"/>
                    </a:cubicBezTo>
                    <a:cubicBezTo>
                      <a:pt x="497" y="451"/>
                      <a:pt x="499" y="453"/>
                      <a:pt x="499" y="454"/>
                    </a:cubicBezTo>
                    <a:cubicBezTo>
                      <a:pt x="499" y="456"/>
                      <a:pt x="498" y="459"/>
                      <a:pt x="498" y="461"/>
                    </a:cubicBezTo>
                    <a:cubicBezTo>
                      <a:pt x="499" y="470"/>
                      <a:pt x="500" y="476"/>
                      <a:pt x="498" y="486"/>
                    </a:cubicBezTo>
                    <a:cubicBezTo>
                      <a:pt x="498" y="489"/>
                      <a:pt x="498" y="492"/>
                      <a:pt x="497" y="495"/>
                    </a:cubicBezTo>
                    <a:cubicBezTo>
                      <a:pt x="496" y="494"/>
                      <a:pt x="498" y="493"/>
                      <a:pt x="497" y="492"/>
                    </a:cubicBezTo>
                    <a:cubicBezTo>
                      <a:pt x="494" y="506"/>
                      <a:pt x="497" y="521"/>
                      <a:pt x="495" y="532"/>
                    </a:cubicBezTo>
                    <a:cubicBezTo>
                      <a:pt x="494" y="533"/>
                      <a:pt x="494" y="533"/>
                      <a:pt x="493" y="533"/>
                    </a:cubicBezTo>
                    <a:cubicBezTo>
                      <a:pt x="494" y="539"/>
                      <a:pt x="496" y="542"/>
                      <a:pt x="497" y="548"/>
                    </a:cubicBezTo>
                    <a:cubicBezTo>
                      <a:pt x="498" y="548"/>
                      <a:pt x="496" y="546"/>
                      <a:pt x="498" y="546"/>
                    </a:cubicBezTo>
                    <a:cubicBezTo>
                      <a:pt x="498" y="545"/>
                      <a:pt x="497" y="545"/>
                      <a:pt x="497" y="544"/>
                    </a:cubicBezTo>
                    <a:cubicBezTo>
                      <a:pt x="497" y="540"/>
                      <a:pt x="498" y="537"/>
                      <a:pt x="498" y="533"/>
                    </a:cubicBezTo>
                    <a:cubicBezTo>
                      <a:pt x="498" y="532"/>
                      <a:pt x="497" y="531"/>
                      <a:pt x="497" y="530"/>
                    </a:cubicBezTo>
                    <a:cubicBezTo>
                      <a:pt x="497" y="530"/>
                      <a:pt x="498" y="529"/>
                      <a:pt x="499" y="528"/>
                    </a:cubicBezTo>
                    <a:cubicBezTo>
                      <a:pt x="499" y="526"/>
                      <a:pt x="498" y="520"/>
                      <a:pt x="501" y="519"/>
                    </a:cubicBezTo>
                    <a:cubicBezTo>
                      <a:pt x="502" y="527"/>
                      <a:pt x="500" y="536"/>
                      <a:pt x="500" y="544"/>
                    </a:cubicBezTo>
                    <a:cubicBezTo>
                      <a:pt x="500" y="550"/>
                      <a:pt x="500" y="555"/>
                      <a:pt x="498" y="559"/>
                    </a:cubicBezTo>
                    <a:cubicBezTo>
                      <a:pt x="501" y="562"/>
                      <a:pt x="497" y="567"/>
                      <a:pt x="499" y="571"/>
                    </a:cubicBezTo>
                    <a:cubicBezTo>
                      <a:pt x="509" y="535"/>
                      <a:pt x="517" y="495"/>
                      <a:pt x="523" y="456"/>
                    </a:cubicBezTo>
                    <a:cubicBezTo>
                      <a:pt x="524" y="456"/>
                      <a:pt x="524" y="455"/>
                      <a:pt x="525" y="456"/>
                    </a:cubicBezTo>
                    <a:cubicBezTo>
                      <a:pt x="526" y="449"/>
                      <a:pt x="525" y="440"/>
                      <a:pt x="526" y="435"/>
                    </a:cubicBezTo>
                    <a:cubicBezTo>
                      <a:pt x="527" y="434"/>
                      <a:pt x="528" y="434"/>
                      <a:pt x="528" y="434"/>
                    </a:cubicBezTo>
                    <a:cubicBezTo>
                      <a:pt x="528" y="432"/>
                      <a:pt x="528" y="430"/>
                      <a:pt x="528" y="428"/>
                    </a:cubicBezTo>
                    <a:cubicBezTo>
                      <a:pt x="530" y="410"/>
                      <a:pt x="532" y="392"/>
                      <a:pt x="533" y="374"/>
                    </a:cubicBezTo>
                    <a:cubicBezTo>
                      <a:pt x="534" y="373"/>
                      <a:pt x="535" y="372"/>
                      <a:pt x="536" y="371"/>
                    </a:cubicBezTo>
                    <a:cubicBezTo>
                      <a:pt x="540" y="340"/>
                      <a:pt x="540" y="312"/>
                      <a:pt x="539" y="276"/>
                    </a:cubicBezTo>
                    <a:cubicBezTo>
                      <a:pt x="539" y="268"/>
                      <a:pt x="537" y="259"/>
                      <a:pt x="536" y="251"/>
                    </a:cubicBezTo>
                    <a:cubicBezTo>
                      <a:pt x="536" y="242"/>
                      <a:pt x="537" y="232"/>
                      <a:pt x="534" y="224"/>
                    </a:cubicBezTo>
                    <a:cubicBezTo>
                      <a:pt x="533" y="222"/>
                      <a:pt x="530" y="219"/>
                      <a:pt x="529" y="216"/>
                    </a:cubicBezTo>
                    <a:cubicBezTo>
                      <a:pt x="529" y="215"/>
                      <a:pt x="528" y="215"/>
                      <a:pt x="528" y="215"/>
                    </a:cubicBezTo>
                    <a:cubicBezTo>
                      <a:pt x="527" y="213"/>
                      <a:pt x="524" y="209"/>
                      <a:pt x="526" y="208"/>
                    </a:cubicBezTo>
                    <a:cubicBezTo>
                      <a:pt x="527" y="212"/>
                      <a:pt x="530" y="217"/>
                      <a:pt x="533" y="221"/>
                    </a:cubicBezTo>
                    <a:cubicBezTo>
                      <a:pt x="534" y="212"/>
                      <a:pt x="528" y="203"/>
                      <a:pt x="524" y="199"/>
                    </a:cubicBezTo>
                    <a:cubicBezTo>
                      <a:pt x="524" y="201"/>
                      <a:pt x="526" y="205"/>
                      <a:pt x="525" y="207"/>
                    </a:cubicBezTo>
                    <a:cubicBezTo>
                      <a:pt x="523" y="206"/>
                      <a:pt x="523" y="201"/>
                      <a:pt x="522" y="198"/>
                    </a:cubicBezTo>
                    <a:cubicBezTo>
                      <a:pt x="522" y="196"/>
                      <a:pt x="520" y="194"/>
                      <a:pt x="522" y="193"/>
                    </a:cubicBezTo>
                    <a:cubicBezTo>
                      <a:pt x="528" y="196"/>
                      <a:pt x="526" y="202"/>
                      <a:pt x="531" y="205"/>
                    </a:cubicBezTo>
                    <a:cubicBezTo>
                      <a:pt x="527" y="178"/>
                      <a:pt x="516" y="158"/>
                      <a:pt x="508" y="135"/>
                    </a:cubicBezTo>
                    <a:cubicBezTo>
                      <a:pt x="508" y="135"/>
                      <a:pt x="509" y="135"/>
                      <a:pt x="509" y="135"/>
                    </a:cubicBezTo>
                    <a:cubicBezTo>
                      <a:pt x="509" y="134"/>
                      <a:pt x="507" y="134"/>
                      <a:pt x="507" y="133"/>
                    </a:cubicBezTo>
                    <a:cubicBezTo>
                      <a:pt x="507" y="124"/>
                      <a:pt x="499" y="119"/>
                      <a:pt x="501" y="110"/>
                    </a:cubicBezTo>
                    <a:cubicBezTo>
                      <a:pt x="505" y="109"/>
                      <a:pt x="506" y="115"/>
                      <a:pt x="509" y="116"/>
                    </a:cubicBezTo>
                    <a:cubicBezTo>
                      <a:pt x="510" y="121"/>
                      <a:pt x="512" y="125"/>
                      <a:pt x="515" y="128"/>
                    </a:cubicBezTo>
                    <a:cubicBezTo>
                      <a:pt x="516" y="134"/>
                      <a:pt x="517" y="140"/>
                      <a:pt x="519" y="145"/>
                    </a:cubicBezTo>
                    <a:cubicBezTo>
                      <a:pt x="520" y="146"/>
                      <a:pt x="521" y="147"/>
                      <a:pt x="522" y="148"/>
                    </a:cubicBezTo>
                    <a:cubicBezTo>
                      <a:pt x="524" y="152"/>
                      <a:pt x="525" y="157"/>
                      <a:pt x="527" y="161"/>
                    </a:cubicBezTo>
                    <a:cubicBezTo>
                      <a:pt x="528" y="164"/>
                      <a:pt x="530" y="166"/>
                      <a:pt x="531" y="169"/>
                    </a:cubicBezTo>
                    <a:cubicBezTo>
                      <a:pt x="537" y="183"/>
                      <a:pt x="546" y="197"/>
                      <a:pt x="555" y="210"/>
                    </a:cubicBezTo>
                    <a:cubicBezTo>
                      <a:pt x="561" y="220"/>
                      <a:pt x="564" y="233"/>
                      <a:pt x="570" y="243"/>
                    </a:cubicBezTo>
                    <a:cubicBezTo>
                      <a:pt x="573" y="248"/>
                      <a:pt x="577" y="253"/>
                      <a:pt x="580" y="258"/>
                    </a:cubicBezTo>
                    <a:cubicBezTo>
                      <a:pt x="588" y="274"/>
                      <a:pt x="596" y="289"/>
                      <a:pt x="603" y="306"/>
                    </a:cubicBezTo>
                    <a:cubicBezTo>
                      <a:pt x="611" y="322"/>
                      <a:pt x="615" y="339"/>
                      <a:pt x="623" y="356"/>
                    </a:cubicBezTo>
                    <a:cubicBezTo>
                      <a:pt x="625" y="356"/>
                      <a:pt x="625" y="354"/>
                      <a:pt x="626" y="353"/>
                    </a:cubicBezTo>
                    <a:cubicBezTo>
                      <a:pt x="626" y="354"/>
                      <a:pt x="627" y="354"/>
                      <a:pt x="627" y="356"/>
                    </a:cubicBezTo>
                    <a:cubicBezTo>
                      <a:pt x="626" y="358"/>
                      <a:pt x="624" y="358"/>
                      <a:pt x="623" y="359"/>
                    </a:cubicBezTo>
                    <a:cubicBezTo>
                      <a:pt x="617" y="353"/>
                      <a:pt x="616" y="344"/>
                      <a:pt x="612" y="336"/>
                    </a:cubicBezTo>
                    <a:cubicBezTo>
                      <a:pt x="612" y="336"/>
                      <a:pt x="612" y="336"/>
                      <a:pt x="611" y="336"/>
                    </a:cubicBezTo>
                    <a:cubicBezTo>
                      <a:pt x="608" y="318"/>
                      <a:pt x="599" y="303"/>
                      <a:pt x="592" y="288"/>
                    </a:cubicBezTo>
                    <a:cubicBezTo>
                      <a:pt x="591" y="285"/>
                      <a:pt x="591" y="283"/>
                      <a:pt x="589" y="282"/>
                    </a:cubicBezTo>
                    <a:cubicBezTo>
                      <a:pt x="585" y="273"/>
                      <a:pt x="581" y="265"/>
                      <a:pt x="576" y="257"/>
                    </a:cubicBezTo>
                    <a:cubicBezTo>
                      <a:pt x="572" y="251"/>
                      <a:pt x="568" y="244"/>
                      <a:pt x="565" y="237"/>
                    </a:cubicBezTo>
                    <a:cubicBezTo>
                      <a:pt x="562" y="229"/>
                      <a:pt x="557" y="221"/>
                      <a:pt x="553" y="214"/>
                    </a:cubicBezTo>
                    <a:cubicBezTo>
                      <a:pt x="547" y="204"/>
                      <a:pt x="542" y="195"/>
                      <a:pt x="537" y="185"/>
                    </a:cubicBezTo>
                    <a:cubicBezTo>
                      <a:pt x="536" y="185"/>
                      <a:pt x="535" y="186"/>
                      <a:pt x="534" y="186"/>
                    </a:cubicBezTo>
                    <a:cubicBezTo>
                      <a:pt x="533" y="185"/>
                      <a:pt x="534" y="183"/>
                      <a:pt x="534" y="182"/>
                    </a:cubicBezTo>
                    <a:cubicBezTo>
                      <a:pt x="534" y="180"/>
                      <a:pt x="532" y="179"/>
                      <a:pt x="533" y="177"/>
                    </a:cubicBezTo>
                    <a:cubicBezTo>
                      <a:pt x="529" y="169"/>
                      <a:pt x="524" y="164"/>
                      <a:pt x="522" y="154"/>
                    </a:cubicBezTo>
                    <a:cubicBezTo>
                      <a:pt x="517" y="149"/>
                      <a:pt x="517" y="141"/>
                      <a:pt x="512" y="137"/>
                    </a:cubicBezTo>
                    <a:cubicBezTo>
                      <a:pt x="515" y="153"/>
                      <a:pt x="526" y="168"/>
                      <a:pt x="529" y="185"/>
                    </a:cubicBezTo>
                    <a:cubicBezTo>
                      <a:pt x="531" y="194"/>
                      <a:pt x="534" y="202"/>
                      <a:pt x="535" y="211"/>
                    </a:cubicBezTo>
                    <a:cubicBezTo>
                      <a:pt x="535" y="212"/>
                      <a:pt x="535" y="212"/>
                      <a:pt x="536" y="213"/>
                    </a:cubicBezTo>
                    <a:cubicBezTo>
                      <a:pt x="536" y="218"/>
                      <a:pt x="537" y="225"/>
                      <a:pt x="538" y="228"/>
                    </a:cubicBezTo>
                    <a:cubicBezTo>
                      <a:pt x="537" y="233"/>
                      <a:pt x="539" y="241"/>
                      <a:pt x="538" y="244"/>
                    </a:cubicBezTo>
                    <a:cubicBezTo>
                      <a:pt x="541" y="243"/>
                      <a:pt x="539" y="236"/>
                      <a:pt x="541" y="233"/>
                    </a:cubicBezTo>
                    <a:cubicBezTo>
                      <a:pt x="541" y="234"/>
                      <a:pt x="541" y="234"/>
                      <a:pt x="541" y="234"/>
                    </a:cubicBezTo>
                    <a:cubicBezTo>
                      <a:pt x="543" y="233"/>
                      <a:pt x="538" y="232"/>
                      <a:pt x="541" y="231"/>
                    </a:cubicBezTo>
                    <a:cubicBezTo>
                      <a:pt x="541" y="230"/>
                      <a:pt x="540" y="231"/>
                      <a:pt x="539" y="230"/>
                    </a:cubicBezTo>
                    <a:cubicBezTo>
                      <a:pt x="539" y="229"/>
                      <a:pt x="541" y="229"/>
                      <a:pt x="540" y="228"/>
                    </a:cubicBezTo>
                    <a:cubicBezTo>
                      <a:pt x="540" y="228"/>
                      <a:pt x="539" y="228"/>
                      <a:pt x="539" y="229"/>
                    </a:cubicBezTo>
                    <a:cubicBezTo>
                      <a:pt x="538" y="228"/>
                      <a:pt x="540" y="227"/>
                      <a:pt x="541" y="227"/>
                    </a:cubicBezTo>
                    <a:cubicBezTo>
                      <a:pt x="539" y="224"/>
                      <a:pt x="538" y="220"/>
                      <a:pt x="537" y="216"/>
                    </a:cubicBezTo>
                    <a:cubicBezTo>
                      <a:pt x="538" y="215"/>
                      <a:pt x="539" y="218"/>
                      <a:pt x="540" y="216"/>
                    </a:cubicBezTo>
                    <a:cubicBezTo>
                      <a:pt x="541" y="220"/>
                      <a:pt x="545" y="222"/>
                      <a:pt x="544" y="227"/>
                    </a:cubicBezTo>
                    <a:cubicBezTo>
                      <a:pt x="545" y="226"/>
                      <a:pt x="545" y="226"/>
                      <a:pt x="545" y="224"/>
                    </a:cubicBezTo>
                    <a:cubicBezTo>
                      <a:pt x="551" y="226"/>
                      <a:pt x="553" y="234"/>
                      <a:pt x="558" y="235"/>
                    </a:cubicBezTo>
                    <a:cubicBezTo>
                      <a:pt x="557" y="236"/>
                      <a:pt x="560" y="237"/>
                      <a:pt x="559" y="239"/>
                    </a:cubicBezTo>
                    <a:cubicBezTo>
                      <a:pt x="565" y="244"/>
                      <a:pt x="566" y="250"/>
                      <a:pt x="572" y="255"/>
                    </a:cubicBezTo>
                    <a:cubicBezTo>
                      <a:pt x="576" y="267"/>
                      <a:pt x="585" y="278"/>
                      <a:pt x="588" y="288"/>
                    </a:cubicBezTo>
                    <a:cubicBezTo>
                      <a:pt x="593" y="298"/>
                      <a:pt x="598" y="310"/>
                      <a:pt x="601" y="319"/>
                    </a:cubicBezTo>
                    <a:cubicBezTo>
                      <a:pt x="604" y="320"/>
                      <a:pt x="603" y="323"/>
                      <a:pt x="604" y="325"/>
                    </a:cubicBezTo>
                    <a:cubicBezTo>
                      <a:pt x="605" y="330"/>
                      <a:pt x="609" y="334"/>
                      <a:pt x="610" y="338"/>
                    </a:cubicBezTo>
                    <a:cubicBezTo>
                      <a:pt x="611" y="339"/>
                      <a:pt x="611" y="337"/>
                      <a:pt x="612" y="338"/>
                    </a:cubicBezTo>
                    <a:cubicBezTo>
                      <a:pt x="612" y="339"/>
                      <a:pt x="611" y="340"/>
                      <a:pt x="612" y="341"/>
                    </a:cubicBezTo>
                    <a:cubicBezTo>
                      <a:pt x="619" y="358"/>
                      <a:pt x="626" y="374"/>
                      <a:pt x="634" y="391"/>
                    </a:cubicBezTo>
                    <a:cubicBezTo>
                      <a:pt x="637" y="388"/>
                      <a:pt x="632" y="385"/>
                      <a:pt x="634" y="382"/>
                    </a:cubicBezTo>
                    <a:cubicBezTo>
                      <a:pt x="637" y="384"/>
                      <a:pt x="639" y="389"/>
                      <a:pt x="639" y="392"/>
                    </a:cubicBezTo>
                    <a:cubicBezTo>
                      <a:pt x="643" y="396"/>
                      <a:pt x="646" y="402"/>
                      <a:pt x="649" y="407"/>
                    </a:cubicBezTo>
                    <a:cubicBezTo>
                      <a:pt x="649" y="411"/>
                      <a:pt x="652" y="414"/>
                      <a:pt x="654" y="418"/>
                    </a:cubicBezTo>
                    <a:cubicBezTo>
                      <a:pt x="662" y="431"/>
                      <a:pt x="667" y="446"/>
                      <a:pt x="673" y="460"/>
                    </a:cubicBezTo>
                    <a:cubicBezTo>
                      <a:pt x="676" y="466"/>
                      <a:pt x="680" y="472"/>
                      <a:pt x="683" y="479"/>
                    </a:cubicBezTo>
                    <a:cubicBezTo>
                      <a:pt x="696" y="510"/>
                      <a:pt x="712" y="538"/>
                      <a:pt x="726" y="569"/>
                    </a:cubicBezTo>
                    <a:cubicBezTo>
                      <a:pt x="730" y="580"/>
                      <a:pt x="736" y="590"/>
                      <a:pt x="741" y="601"/>
                    </a:cubicBezTo>
                    <a:cubicBezTo>
                      <a:pt x="746" y="611"/>
                      <a:pt x="750" y="622"/>
                      <a:pt x="754" y="632"/>
                    </a:cubicBezTo>
                    <a:cubicBezTo>
                      <a:pt x="768" y="660"/>
                      <a:pt x="784" y="688"/>
                      <a:pt x="796" y="717"/>
                    </a:cubicBezTo>
                    <a:cubicBezTo>
                      <a:pt x="803" y="731"/>
                      <a:pt x="811" y="745"/>
                      <a:pt x="816" y="759"/>
                    </a:cubicBezTo>
                    <a:cubicBezTo>
                      <a:pt x="818" y="763"/>
                      <a:pt x="820" y="767"/>
                      <a:pt x="822" y="770"/>
                    </a:cubicBezTo>
                    <a:cubicBezTo>
                      <a:pt x="824" y="781"/>
                      <a:pt x="831" y="785"/>
                      <a:pt x="834" y="794"/>
                    </a:cubicBezTo>
                    <a:cubicBezTo>
                      <a:pt x="834" y="796"/>
                      <a:pt x="836" y="794"/>
                      <a:pt x="835" y="796"/>
                    </a:cubicBezTo>
                    <a:cubicBezTo>
                      <a:pt x="835" y="796"/>
                      <a:pt x="835" y="796"/>
                      <a:pt x="835" y="796"/>
                    </a:cubicBezTo>
                    <a:cubicBezTo>
                      <a:pt x="836" y="799"/>
                      <a:pt x="838" y="803"/>
                      <a:pt x="841" y="805"/>
                    </a:cubicBezTo>
                    <a:cubicBezTo>
                      <a:pt x="840" y="811"/>
                      <a:pt x="845" y="815"/>
                      <a:pt x="846" y="821"/>
                    </a:cubicBezTo>
                    <a:cubicBezTo>
                      <a:pt x="847" y="821"/>
                      <a:pt x="848" y="821"/>
                      <a:pt x="849" y="822"/>
                    </a:cubicBezTo>
                    <a:cubicBezTo>
                      <a:pt x="850" y="829"/>
                      <a:pt x="854" y="830"/>
                      <a:pt x="856" y="836"/>
                    </a:cubicBezTo>
                    <a:cubicBezTo>
                      <a:pt x="857" y="836"/>
                      <a:pt x="857" y="837"/>
                      <a:pt x="858" y="837"/>
                    </a:cubicBezTo>
                    <a:cubicBezTo>
                      <a:pt x="858" y="838"/>
                      <a:pt x="857" y="837"/>
                      <a:pt x="857" y="837"/>
                    </a:cubicBezTo>
                    <a:cubicBezTo>
                      <a:pt x="855" y="836"/>
                      <a:pt x="856" y="839"/>
                      <a:pt x="856" y="840"/>
                    </a:cubicBezTo>
                    <a:cubicBezTo>
                      <a:pt x="856" y="841"/>
                      <a:pt x="856" y="840"/>
                      <a:pt x="858" y="842"/>
                    </a:cubicBezTo>
                    <a:cubicBezTo>
                      <a:pt x="858" y="843"/>
                      <a:pt x="857" y="846"/>
                      <a:pt x="858" y="847"/>
                    </a:cubicBezTo>
                    <a:cubicBezTo>
                      <a:pt x="860" y="847"/>
                      <a:pt x="864" y="847"/>
                      <a:pt x="866" y="849"/>
                    </a:cubicBezTo>
                    <a:cubicBezTo>
                      <a:pt x="864" y="850"/>
                      <a:pt x="863" y="852"/>
                      <a:pt x="860" y="852"/>
                    </a:cubicBezTo>
                    <a:cubicBezTo>
                      <a:pt x="860" y="853"/>
                      <a:pt x="860" y="854"/>
                      <a:pt x="861" y="855"/>
                    </a:cubicBezTo>
                    <a:cubicBezTo>
                      <a:pt x="859" y="856"/>
                      <a:pt x="860" y="854"/>
                      <a:pt x="859" y="854"/>
                    </a:cubicBezTo>
                    <a:cubicBezTo>
                      <a:pt x="859" y="856"/>
                      <a:pt x="860" y="857"/>
                      <a:pt x="861" y="859"/>
                    </a:cubicBezTo>
                    <a:cubicBezTo>
                      <a:pt x="859" y="860"/>
                      <a:pt x="858" y="858"/>
                      <a:pt x="857" y="859"/>
                    </a:cubicBezTo>
                    <a:cubicBezTo>
                      <a:pt x="856" y="864"/>
                      <a:pt x="853" y="867"/>
                      <a:pt x="852" y="872"/>
                    </a:cubicBezTo>
                    <a:cubicBezTo>
                      <a:pt x="848" y="874"/>
                      <a:pt x="847" y="878"/>
                      <a:pt x="845" y="881"/>
                    </a:cubicBezTo>
                    <a:cubicBezTo>
                      <a:pt x="837" y="893"/>
                      <a:pt x="825" y="902"/>
                      <a:pt x="817" y="914"/>
                    </a:cubicBezTo>
                    <a:cubicBezTo>
                      <a:pt x="812" y="917"/>
                      <a:pt x="807" y="922"/>
                      <a:pt x="803" y="927"/>
                    </a:cubicBezTo>
                    <a:cubicBezTo>
                      <a:pt x="799" y="931"/>
                      <a:pt x="795" y="935"/>
                      <a:pt x="791" y="939"/>
                    </a:cubicBezTo>
                    <a:cubicBezTo>
                      <a:pt x="788" y="943"/>
                      <a:pt x="781" y="946"/>
                      <a:pt x="779" y="951"/>
                    </a:cubicBezTo>
                    <a:cubicBezTo>
                      <a:pt x="807" y="948"/>
                      <a:pt x="839" y="944"/>
                      <a:pt x="867" y="943"/>
                    </a:cubicBezTo>
                    <a:cubicBezTo>
                      <a:pt x="870" y="943"/>
                      <a:pt x="872" y="942"/>
                      <a:pt x="874" y="944"/>
                    </a:cubicBezTo>
                    <a:cubicBezTo>
                      <a:pt x="871" y="946"/>
                      <a:pt x="863" y="947"/>
                      <a:pt x="859" y="949"/>
                    </a:cubicBezTo>
                    <a:cubicBezTo>
                      <a:pt x="860" y="951"/>
                      <a:pt x="865" y="949"/>
                      <a:pt x="866" y="952"/>
                    </a:cubicBezTo>
                    <a:cubicBezTo>
                      <a:pt x="859" y="953"/>
                      <a:pt x="852" y="955"/>
                      <a:pt x="844" y="956"/>
                    </a:cubicBezTo>
                    <a:cubicBezTo>
                      <a:pt x="840" y="956"/>
                      <a:pt x="836" y="956"/>
                      <a:pt x="832" y="958"/>
                    </a:cubicBezTo>
                    <a:cubicBezTo>
                      <a:pt x="841" y="958"/>
                      <a:pt x="853" y="959"/>
                      <a:pt x="863" y="959"/>
                    </a:cubicBezTo>
                    <a:cubicBezTo>
                      <a:pt x="865" y="959"/>
                      <a:pt x="869" y="958"/>
                      <a:pt x="870" y="960"/>
                    </a:cubicBezTo>
                    <a:cubicBezTo>
                      <a:pt x="867" y="962"/>
                      <a:pt x="861" y="962"/>
                      <a:pt x="861" y="965"/>
                    </a:cubicBezTo>
                    <a:cubicBezTo>
                      <a:pt x="860" y="965"/>
                      <a:pt x="859" y="964"/>
                      <a:pt x="859" y="963"/>
                    </a:cubicBezTo>
                    <a:cubicBezTo>
                      <a:pt x="839" y="965"/>
                      <a:pt x="812" y="966"/>
                      <a:pt x="791" y="969"/>
                    </a:cubicBezTo>
                    <a:cubicBezTo>
                      <a:pt x="799" y="970"/>
                      <a:pt x="813" y="967"/>
                      <a:pt x="819" y="967"/>
                    </a:cubicBezTo>
                    <a:cubicBezTo>
                      <a:pt x="819" y="969"/>
                      <a:pt x="815" y="969"/>
                      <a:pt x="812" y="969"/>
                    </a:cubicBezTo>
                    <a:cubicBezTo>
                      <a:pt x="804" y="970"/>
                      <a:pt x="792" y="971"/>
                      <a:pt x="782" y="970"/>
                    </a:cubicBezTo>
                    <a:cubicBezTo>
                      <a:pt x="781" y="971"/>
                      <a:pt x="777" y="971"/>
                      <a:pt x="775" y="970"/>
                    </a:cubicBezTo>
                    <a:cubicBezTo>
                      <a:pt x="779" y="967"/>
                      <a:pt x="787" y="968"/>
                      <a:pt x="792" y="967"/>
                    </a:cubicBezTo>
                    <a:cubicBezTo>
                      <a:pt x="813" y="965"/>
                      <a:pt x="835" y="961"/>
                      <a:pt x="859" y="963"/>
                    </a:cubicBezTo>
                    <a:cubicBezTo>
                      <a:pt x="859" y="961"/>
                      <a:pt x="859" y="961"/>
                      <a:pt x="861" y="961"/>
                    </a:cubicBezTo>
                    <a:cubicBezTo>
                      <a:pt x="852" y="960"/>
                      <a:pt x="842" y="960"/>
                      <a:pt x="829" y="960"/>
                    </a:cubicBezTo>
                    <a:cubicBezTo>
                      <a:pt x="817" y="961"/>
                      <a:pt x="802" y="958"/>
                      <a:pt x="792" y="961"/>
                    </a:cubicBezTo>
                    <a:cubicBezTo>
                      <a:pt x="785" y="958"/>
                      <a:pt x="780" y="963"/>
                      <a:pt x="774" y="960"/>
                    </a:cubicBezTo>
                    <a:cubicBezTo>
                      <a:pt x="773" y="961"/>
                      <a:pt x="775" y="962"/>
                      <a:pt x="773" y="961"/>
                    </a:cubicBezTo>
                    <a:cubicBezTo>
                      <a:pt x="770" y="964"/>
                      <a:pt x="768" y="969"/>
                      <a:pt x="765" y="971"/>
                    </a:cubicBezTo>
                    <a:cubicBezTo>
                      <a:pt x="763" y="970"/>
                      <a:pt x="762" y="971"/>
                      <a:pt x="760" y="971"/>
                    </a:cubicBezTo>
                    <a:cubicBezTo>
                      <a:pt x="759" y="970"/>
                      <a:pt x="757" y="969"/>
                      <a:pt x="758" y="966"/>
                    </a:cubicBezTo>
                    <a:cubicBezTo>
                      <a:pt x="755" y="968"/>
                      <a:pt x="754" y="970"/>
                      <a:pt x="751" y="971"/>
                    </a:cubicBezTo>
                    <a:cubicBezTo>
                      <a:pt x="749" y="967"/>
                      <a:pt x="754" y="965"/>
                      <a:pt x="757" y="963"/>
                    </a:cubicBezTo>
                    <a:cubicBezTo>
                      <a:pt x="761" y="961"/>
                      <a:pt x="764" y="959"/>
                      <a:pt x="766" y="956"/>
                    </a:cubicBezTo>
                    <a:cubicBezTo>
                      <a:pt x="757" y="960"/>
                      <a:pt x="751" y="968"/>
                      <a:pt x="743" y="971"/>
                    </a:cubicBezTo>
                    <a:cubicBezTo>
                      <a:pt x="742" y="967"/>
                      <a:pt x="747" y="965"/>
                      <a:pt x="750" y="963"/>
                    </a:cubicBezTo>
                    <a:cubicBezTo>
                      <a:pt x="760" y="955"/>
                      <a:pt x="771" y="944"/>
                      <a:pt x="783" y="936"/>
                    </a:cubicBezTo>
                    <a:cubicBezTo>
                      <a:pt x="779" y="943"/>
                      <a:pt x="771" y="946"/>
                      <a:pt x="767" y="952"/>
                    </a:cubicBezTo>
                    <a:cubicBezTo>
                      <a:pt x="775" y="948"/>
                      <a:pt x="782" y="942"/>
                      <a:pt x="787" y="935"/>
                    </a:cubicBezTo>
                    <a:cubicBezTo>
                      <a:pt x="788" y="935"/>
                      <a:pt x="789" y="936"/>
                      <a:pt x="790" y="935"/>
                    </a:cubicBezTo>
                    <a:cubicBezTo>
                      <a:pt x="798" y="928"/>
                      <a:pt x="806" y="920"/>
                      <a:pt x="813" y="911"/>
                    </a:cubicBezTo>
                    <a:cubicBezTo>
                      <a:pt x="820" y="903"/>
                      <a:pt x="828" y="894"/>
                      <a:pt x="834" y="885"/>
                    </a:cubicBezTo>
                    <a:cubicBezTo>
                      <a:pt x="835" y="884"/>
                      <a:pt x="835" y="883"/>
                      <a:pt x="836" y="882"/>
                    </a:cubicBezTo>
                    <a:cubicBezTo>
                      <a:pt x="839" y="878"/>
                      <a:pt x="841" y="874"/>
                      <a:pt x="844" y="869"/>
                    </a:cubicBezTo>
                    <a:cubicBezTo>
                      <a:pt x="847" y="865"/>
                      <a:pt x="850" y="861"/>
                      <a:pt x="852" y="855"/>
                    </a:cubicBezTo>
                    <a:cubicBezTo>
                      <a:pt x="848" y="856"/>
                      <a:pt x="842" y="856"/>
                      <a:pt x="837" y="857"/>
                    </a:cubicBezTo>
                    <a:cubicBezTo>
                      <a:pt x="840" y="859"/>
                      <a:pt x="845" y="856"/>
                      <a:pt x="847" y="859"/>
                    </a:cubicBezTo>
                    <a:cubicBezTo>
                      <a:pt x="841" y="862"/>
                      <a:pt x="834" y="862"/>
                      <a:pt x="827" y="863"/>
                    </a:cubicBezTo>
                    <a:cubicBezTo>
                      <a:pt x="817" y="865"/>
                      <a:pt x="807" y="872"/>
                      <a:pt x="797" y="875"/>
                    </a:cubicBezTo>
                    <a:cubicBezTo>
                      <a:pt x="792" y="876"/>
                      <a:pt x="786" y="876"/>
                      <a:pt x="781" y="876"/>
                    </a:cubicBezTo>
                    <a:cubicBezTo>
                      <a:pt x="777" y="877"/>
                      <a:pt x="770" y="879"/>
                      <a:pt x="766" y="878"/>
                    </a:cubicBezTo>
                    <a:cubicBezTo>
                      <a:pt x="750" y="883"/>
                      <a:pt x="730" y="891"/>
                      <a:pt x="714" y="887"/>
                    </a:cubicBezTo>
                    <a:cubicBezTo>
                      <a:pt x="712" y="888"/>
                      <a:pt x="706" y="888"/>
                      <a:pt x="703" y="887"/>
                    </a:cubicBezTo>
                    <a:cubicBezTo>
                      <a:pt x="697" y="889"/>
                      <a:pt x="688" y="888"/>
                      <a:pt x="682" y="889"/>
                    </a:cubicBezTo>
                    <a:cubicBezTo>
                      <a:pt x="675" y="890"/>
                      <a:pt x="669" y="892"/>
                      <a:pt x="661" y="893"/>
                    </a:cubicBezTo>
                    <a:cubicBezTo>
                      <a:pt x="644" y="894"/>
                      <a:pt x="626" y="900"/>
                      <a:pt x="607" y="898"/>
                    </a:cubicBezTo>
                    <a:cubicBezTo>
                      <a:pt x="606" y="898"/>
                      <a:pt x="607" y="899"/>
                      <a:pt x="606" y="899"/>
                    </a:cubicBezTo>
                    <a:cubicBezTo>
                      <a:pt x="576" y="897"/>
                      <a:pt x="542" y="905"/>
                      <a:pt x="511" y="903"/>
                    </a:cubicBezTo>
                    <a:cubicBezTo>
                      <a:pt x="510" y="903"/>
                      <a:pt x="510" y="904"/>
                      <a:pt x="510" y="904"/>
                    </a:cubicBezTo>
                    <a:cubicBezTo>
                      <a:pt x="504" y="903"/>
                      <a:pt x="500" y="904"/>
                      <a:pt x="495" y="904"/>
                    </a:cubicBezTo>
                    <a:cubicBezTo>
                      <a:pt x="483" y="904"/>
                      <a:pt x="467" y="904"/>
                      <a:pt x="457" y="903"/>
                    </a:cubicBezTo>
                    <a:cubicBezTo>
                      <a:pt x="456" y="906"/>
                      <a:pt x="447" y="902"/>
                      <a:pt x="446" y="906"/>
                    </a:cubicBezTo>
                    <a:cubicBezTo>
                      <a:pt x="444" y="904"/>
                      <a:pt x="442" y="907"/>
                      <a:pt x="437" y="905"/>
                    </a:cubicBezTo>
                    <a:cubicBezTo>
                      <a:pt x="437" y="904"/>
                      <a:pt x="437" y="903"/>
                      <a:pt x="436" y="903"/>
                    </a:cubicBezTo>
                    <a:cubicBezTo>
                      <a:pt x="405" y="904"/>
                      <a:pt x="376" y="905"/>
                      <a:pt x="343" y="909"/>
                    </a:cubicBezTo>
                    <a:cubicBezTo>
                      <a:pt x="342" y="907"/>
                      <a:pt x="343" y="907"/>
                      <a:pt x="343" y="905"/>
                    </a:cubicBezTo>
                    <a:cubicBezTo>
                      <a:pt x="341" y="905"/>
                      <a:pt x="339" y="907"/>
                      <a:pt x="338" y="906"/>
                    </a:cubicBezTo>
                    <a:cubicBezTo>
                      <a:pt x="335" y="909"/>
                      <a:pt x="333" y="914"/>
                      <a:pt x="330" y="915"/>
                    </a:cubicBezTo>
                    <a:cubicBezTo>
                      <a:pt x="331" y="912"/>
                      <a:pt x="333" y="909"/>
                      <a:pt x="335" y="906"/>
                    </a:cubicBezTo>
                    <a:cubicBezTo>
                      <a:pt x="329" y="905"/>
                      <a:pt x="320" y="906"/>
                      <a:pt x="314" y="905"/>
                    </a:cubicBezTo>
                    <a:cubicBezTo>
                      <a:pt x="313" y="905"/>
                      <a:pt x="315" y="907"/>
                      <a:pt x="314" y="907"/>
                    </a:cubicBezTo>
                    <a:cubicBezTo>
                      <a:pt x="311" y="906"/>
                      <a:pt x="309" y="906"/>
                      <a:pt x="306" y="906"/>
                    </a:cubicBezTo>
                    <a:cubicBezTo>
                      <a:pt x="306" y="906"/>
                      <a:pt x="306" y="907"/>
                      <a:pt x="307" y="907"/>
                    </a:cubicBezTo>
                    <a:cubicBezTo>
                      <a:pt x="292" y="909"/>
                      <a:pt x="273" y="908"/>
                      <a:pt x="255" y="909"/>
                    </a:cubicBezTo>
                    <a:cubicBezTo>
                      <a:pt x="255" y="911"/>
                      <a:pt x="256" y="913"/>
                      <a:pt x="258" y="914"/>
                    </a:cubicBezTo>
                    <a:cubicBezTo>
                      <a:pt x="255" y="916"/>
                      <a:pt x="254" y="912"/>
                      <a:pt x="253" y="909"/>
                    </a:cubicBezTo>
                    <a:cubicBezTo>
                      <a:pt x="246" y="909"/>
                      <a:pt x="235" y="910"/>
                      <a:pt x="224" y="910"/>
                    </a:cubicBezTo>
                    <a:cubicBezTo>
                      <a:pt x="225" y="908"/>
                      <a:pt x="227" y="909"/>
                      <a:pt x="228" y="908"/>
                    </a:cubicBezTo>
                    <a:cubicBezTo>
                      <a:pt x="226" y="907"/>
                      <a:pt x="223" y="908"/>
                      <a:pt x="222" y="908"/>
                    </a:cubicBezTo>
                    <a:cubicBezTo>
                      <a:pt x="223" y="908"/>
                      <a:pt x="222" y="909"/>
                      <a:pt x="223" y="909"/>
                    </a:cubicBezTo>
                    <a:cubicBezTo>
                      <a:pt x="217" y="911"/>
                      <a:pt x="209" y="910"/>
                      <a:pt x="204" y="911"/>
                    </a:cubicBezTo>
                    <a:cubicBezTo>
                      <a:pt x="202" y="912"/>
                      <a:pt x="200" y="914"/>
                      <a:pt x="198" y="916"/>
                    </a:cubicBezTo>
                    <a:cubicBezTo>
                      <a:pt x="198" y="915"/>
                      <a:pt x="200" y="913"/>
                      <a:pt x="201" y="911"/>
                    </a:cubicBezTo>
                    <a:cubicBezTo>
                      <a:pt x="192" y="912"/>
                      <a:pt x="183" y="911"/>
                      <a:pt x="175" y="913"/>
                    </a:cubicBezTo>
                    <a:cubicBezTo>
                      <a:pt x="175" y="911"/>
                      <a:pt x="176" y="911"/>
                      <a:pt x="176" y="910"/>
                    </a:cubicBezTo>
                    <a:cubicBezTo>
                      <a:pt x="175" y="911"/>
                      <a:pt x="171" y="913"/>
                      <a:pt x="172" y="915"/>
                    </a:cubicBezTo>
                    <a:cubicBezTo>
                      <a:pt x="171" y="916"/>
                      <a:pt x="170" y="915"/>
                      <a:pt x="169" y="916"/>
                    </a:cubicBezTo>
                    <a:cubicBezTo>
                      <a:pt x="167" y="919"/>
                      <a:pt x="164" y="920"/>
                      <a:pt x="162" y="925"/>
                    </a:cubicBezTo>
                    <a:cubicBezTo>
                      <a:pt x="157" y="929"/>
                      <a:pt x="151" y="936"/>
                      <a:pt x="147" y="943"/>
                    </a:cubicBezTo>
                    <a:cubicBezTo>
                      <a:pt x="143" y="944"/>
                      <a:pt x="143" y="949"/>
                      <a:pt x="138" y="949"/>
                    </a:cubicBezTo>
                    <a:cubicBezTo>
                      <a:pt x="150" y="937"/>
                      <a:pt x="160" y="922"/>
                      <a:pt x="172" y="910"/>
                    </a:cubicBezTo>
                    <a:cubicBezTo>
                      <a:pt x="167" y="910"/>
                      <a:pt x="156" y="911"/>
                      <a:pt x="150" y="911"/>
                    </a:cubicBezTo>
                    <a:cubicBezTo>
                      <a:pt x="148" y="912"/>
                      <a:pt x="150" y="909"/>
                      <a:pt x="149" y="909"/>
                    </a:cubicBezTo>
                    <a:cubicBezTo>
                      <a:pt x="143" y="913"/>
                      <a:pt x="140" y="922"/>
                      <a:pt x="134" y="926"/>
                    </a:cubicBezTo>
                    <a:cubicBezTo>
                      <a:pt x="125" y="941"/>
                      <a:pt x="112" y="951"/>
                      <a:pt x="103" y="966"/>
                    </a:cubicBezTo>
                    <a:cubicBezTo>
                      <a:pt x="103" y="967"/>
                      <a:pt x="103" y="967"/>
                      <a:pt x="102" y="966"/>
                    </a:cubicBezTo>
                    <a:cubicBezTo>
                      <a:pt x="101" y="969"/>
                      <a:pt x="102" y="971"/>
                      <a:pt x="101" y="973"/>
                    </a:cubicBezTo>
                    <a:cubicBezTo>
                      <a:pt x="100" y="973"/>
                      <a:pt x="99" y="972"/>
                      <a:pt x="98" y="971"/>
                    </a:cubicBezTo>
                    <a:cubicBezTo>
                      <a:pt x="99" y="967"/>
                      <a:pt x="102" y="965"/>
                      <a:pt x="103" y="961"/>
                    </a:cubicBezTo>
                    <a:cubicBezTo>
                      <a:pt x="120" y="940"/>
                      <a:pt x="138" y="919"/>
                      <a:pt x="153" y="896"/>
                    </a:cubicBezTo>
                    <a:cubicBezTo>
                      <a:pt x="148" y="896"/>
                      <a:pt x="142" y="899"/>
                      <a:pt x="134" y="899"/>
                    </a:cubicBezTo>
                    <a:cubicBezTo>
                      <a:pt x="128" y="902"/>
                      <a:pt x="124" y="909"/>
                      <a:pt x="121" y="916"/>
                    </a:cubicBezTo>
                    <a:cubicBezTo>
                      <a:pt x="126" y="914"/>
                      <a:pt x="129" y="904"/>
                      <a:pt x="134" y="903"/>
                    </a:cubicBezTo>
                    <a:cubicBezTo>
                      <a:pt x="135" y="905"/>
                      <a:pt x="134" y="907"/>
                      <a:pt x="133" y="908"/>
                    </a:cubicBezTo>
                    <a:cubicBezTo>
                      <a:pt x="131" y="910"/>
                      <a:pt x="129" y="911"/>
                      <a:pt x="128" y="913"/>
                    </a:cubicBezTo>
                    <a:cubicBezTo>
                      <a:pt x="124" y="917"/>
                      <a:pt x="120" y="922"/>
                      <a:pt x="117" y="928"/>
                    </a:cubicBezTo>
                    <a:cubicBezTo>
                      <a:pt x="116" y="928"/>
                      <a:pt x="115" y="929"/>
                      <a:pt x="115" y="930"/>
                    </a:cubicBezTo>
                    <a:cubicBezTo>
                      <a:pt x="110" y="934"/>
                      <a:pt x="106" y="939"/>
                      <a:pt x="102" y="944"/>
                    </a:cubicBezTo>
                    <a:cubicBezTo>
                      <a:pt x="99" y="945"/>
                      <a:pt x="95" y="952"/>
                      <a:pt x="92" y="955"/>
                    </a:cubicBezTo>
                    <a:cubicBezTo>
                      <a:pt x="92" y="956"/>
                      <a:pt x="91" y="955"/>
                      <a:pt x="91" y="955"/>
                    </a:cubicBezTo>
                    <a:cubicBezTo>
                      <a:pt x="88" y="958"/>
                      <a:pt x="88" y="962"/>
                      <a:pt x="85" y="964"/>
                    </a:cubicBezTo>
                    <a:cubicBezTo>
                      <a:pt x="86" y="958"/>
                      <a:pt x="92" y="954"/>
                      <a:pt x="95" y="949"/>
                    </a:cubicBezTo>
                    <a:cubicBezTo>
                      <a:pt x="88" y="954"/>
                      <a:pt x="80" y="963"/>
                      <a:pt x="78" y="969"/>
                    </a:cubicBezTo>
                    <a:cubicBezTo>
                      <a:pt x="77" y="971"/>
                      <a:pt x="75" y="972"/>
                      <a:pt x="75" y="973"/>
                    </a:cubicBezTo>
                    <a:cubicBezTo>
                      <a:pt x="75" y="973"/>
                      <a:pt x="75" y="973"/>
                      <a:pt x="75" y="972"/>
                    </a:cubicBezTo>
                    <a:cubicBezTo>
                      <a:pt x="74" y="975"/>
                      <a:pt x="71" y="977"/>
                      <a:pt x="67" y="978"/>
                    </a:cubicBezTo>
                    <a:cubicBezTo>
                      <a:pt x="73" y="979"/>
                      <a:pt x="79" y="980"/>
                      <a:pt x="84" y="979"/>
                    </a:cubicBezTo>
                    <a:cubicBezTo>
                      <a:pt x="88" y="979"/>
                      <a:pt x="92" y="975"/>
                      <a:pt x="97" y="976"/>
                    </a:cubicBezTo>
                    <a:cubicBezTo>
                      <a:pt x="98" y="976"/>
                      <a:pt x="99" y="977"/>
                      <a:pt x="99" y="978"/>
                    </a:cubicBezTo>
                    <a:cubicBezTo>
                      <a:pt x="108" y="974"/>
                      <a:pt x="125" y="977"/>
                      <a:pt x="136" y="978"/>
                    </a:cubicBezTo>
                    <a:cubicBezTo>
                      <a:pt x="137" y="979"/>
                      <a:pt x="135" y="978"/>
                      <a:pt x="135" y="979"/>
                    </a:cubicBezTo>
                    <a:cubicBezTo>
                      <a:pt x="145" y="982"/>
                      <a:pt x="156" y="979"/>
                      <a:pt x="168" y="977"/>
                    </a:cubicBezTo>
                    <a:cubicBezTo>
                      <a:pt x="179" y="963"/>
                      <a:pt x="191" y="950"/>
                      <a:pt x="203" y="937"/>
                    </a:cubicBezTo>
                    <a:cubicBezTo>
                      <a:pt x="198" y="937"/>
                      <a:pt x="195" y="936"/>
                      <a:pt x="193" y="937"/>
                    </a:cubicBezTo>
                    <a:cubicBezTo>
                      <a:pt x="193" y="936"/>
                      <a:pt x="190" y="938"/>
                      <a:pt x="188" y="938"/>
                    </a:cubicBezTo>
                    <a:cubicBezTo>
                      <a:pt x="184" y="938"/>
                      <a:pt x="179" y="936"/>
                      <a:pt x="175" y="939"/>
                    </a:cubicBezTo>
                    <a:cubicBezTo>
                      <a:pt x="172" y="942"/>
                      <a:pt x="167" y="947"/>
                      <a:pt x="164" y="950"/>
                    </a:cubicBezTo>
                    <a:cubicBezTo>
                      <a:pt x="163" y="951"/>
                      <a:pt x="162" y="951"/>
                      <a:pt x="162" y="952"/>
                    </a:cubicBezTo>
                    <a:cubicBezTo>
                      <a:pt x="162" y="952"/>
                      <a:pt x="162" y="953"/>
                      <a:pt x="162" y="953"/>
                    </a:cubicBezTo>
                    <a:cubicBezTo>
                      <a:pt x="162" y="953"/>
                      <a:pt x="160" y="954"/>
                      <a:pt x="160" y="954"/>
                    </a:cubicBezTo>
                    <a:cubicBezTo>
                      <a:pt x="157" y="957"/>
                      <a:pt x="154" y="962"/>
                      <a:pt x="151" y="963"/>
                    </a:cubicBezTo>
                    <a:cubicBezTo>
                      <a:pt x="149" y="968"/>
                      <a:pt x="147" y="968"/>
                      <a:pt x="145" y="972"/>
                    </a:cubicBezTo>
                    <a:cubicBezTo>
                      <a:pt x="146" y="973"/>
                      <a:pt x="147" y="972"/>
                      <a:pt x="148" y="972"/>
                    </a:cubicBezTo>
                    <a:cubicBezTo>
                      <a:pt x="147" y="974"/>
                      <a:pt x="144" y="976"/>
                      <a:pt x="142" y="974"/>
                    </a:cubicBezTo>
                    <a:cubicBezTo>
                      <a:pt x="151" y="960"/>
                      <a:pt x="164" y="950"/>
                      <a:pt x="174" y="938"/>
                    </a:cubicBezTo>
                    <a:cubicBezTo>
                      <a:pt x="171" y="936"/>
                      <a:pt x="169" y="940"/>
                      <a:pt x="167" y="938"/>
                    </a:cubicBezTo>
                    <a:cubicBezTo>
                      <a:pt x="167" y="937"/>
                      <a:pt x="167" y="936"/>
                      <a:pt x="167" y="936"/>
                    </a:cubicBezTo>
                    <a:cubicBezTo>
                      <a:pt x="172" y="935"/>
                      <a:pt x="177" y="935"/>
                      <a:pt x="181" y="932"/>
                    </a:cubicBezTo>
                    <a:cubicBezTo>
                      <a:pt x="181" y="932"/>
                      <a:pt x="181" y="931"/>
                      <a:pt x="181" y="930"/>
                    </a:cubicBezTo>
                    <a:cubicBezTo>
                      <a:pt x="183" y="929"/>
                      <a:pt x="185" y="928"/>
                      <a:pt x="186" y="927"/>
                    </a:cubicBezTo>
                    <a:cubicBezTo>
                      <a:pt x="190" y="922"/>
                      <a:pt x="193" y="918"/>
                      <a:pt x="197" y="914"/>
                    </a:cubicBezTo>
                    <a:cubicBezTo>
                      <a:pt x="198" y="916"/>
                      <a:pt x="194" y="917"/>
                      <a:pt x="195" y="919"/>
                    </a:cubicBezTo>
                    <a:cubicBezTo>
                      <a:pt x="191" y="920"/>
                      <a:pt x="191" y="926"/>
                      <a:pt x="187" y="926"/>
                    </a:cubicBezTo>
                    <a:cubicBezTo>
                      <a:pt x="185" y="929"/>
                      <a:pt x="183" y="933"/>
                      <a:pt x="179" y="934"/>
                    </a:cubicBezTo>
                    <a:cubicBezTo>
                      <a:pt x="186" y="936"/>
                      <a:pt x="198" y="934"/>
                      <a:pt x="205" y="934"/>
                    </a:cubicBezTo>
                    <a:cubicBezTo>
                      <a:pt x="208" y="932"/>
                      <a:pt x="209" y="928"/>
                      <a:pt x="212" y="926"/>
                    </a:cubicBezTo>
                    <a:cubicBezTo>
                      <a:pt x="214" y="923"/>
                      <a:pt x="216" y="919"/>
                      <a:pt x="220" y="917"/>
                    </a:cubicBezTo>
                    <a:cubicBezTo>
                      <a:pt x="218" y="924"/>
                      <a:pt x="212" y="927"/>
                      <a:pt x="208" y="934"/>
                    </a:cubicBezTo>
                    <a:cubicBezTo>
                      <a:pt x="218" y="933"/>
                      <a:pt x="228" y="932"/>
                      <a:pt x="236" y="931"/>
                    </a:cubicBezTo>
                    <a:cubicBezTo>
                      <a:pt x="237" y="929"/>
                      <a:pt x="241" y="928"/>
                      <a:pt x="242" y="925"/>
                    </a:cubicBezTo>
                    <a:cubicBezTo>
                      <a:pt x="244" y="927"/>
                      <a:pt x="241" y="930"/>
                      <a:pt x="239" y="931"/>
                    </a:cubicBezTo>
                    <a:cubicBezTo>
                      <a:pt x="256" y="931"/>
                      <a:pt x="270" y="930"/>
                      <a:pt x="286" y="927"/>
                    </a:cubicBezTo>
                    <a:cubicBezTo>
                      <a:pt x="285" y="923"/>
                      <a:pt x="289" y="920"/>
                      <a:pt x="292" y="922"/>
                    </a:cubicBezTo>
                    <a:cubicBezTo>
                      <a:pt x="292" y="924"/>
                      <a:pt x="291" y="924"/>
                      <a:pt x="290" y="925"/>
                    </a:cubicBezTo>
                    <a:cubicBezTo>
                      <a:pt x="300" y="922"/>
                      <a:pt x="311" y="919"/>
                      <a:pt x="321" y="922"/>
                    </a:cubicBezTo>
                    <a:cubicBezTo>
                      <a:pt x="322" y="923"/>
                      <a:pt x="323" y="924"/>
                      <a:pt x="323" y="925"/>
                    </a:cubicBezTo>
                    <a:cubicBezTo>
                      <a:pt x="354" y="924"/>
                      <a:pt x="381" y="921"/>
                      <a:pt x="414" y="920"/>
                    </a:cubicBezTo>
                    <a:cubicBezTo>
                      <a:pt x="414" y="922"/>
                      <a:pt x="411" y="920"/>
                      <a:pt x="410" y="922"/>
                    </a:cubicBezTo>
                    <a:cubicBezTo>
                      <a:pt x="403" y="921"/>
                      <a:pt x="398" y="922"/>
                      <a:pt x="391" y="923"/>
                    </a:cubicBezTo>
                    <a:cubicBezTo>
                      <a:pt x="390" y="923"/>
                      <a:pt x="389" y="924"/>
                      <a:pt x="388" y="924"/>
                    </a:cubicBezTo>
                    <a:cubicBezTo>
                      <a:pt x="379" y="925"/>
                      <a:pt x="369" y="925"/>
                      <a:pt x="361" y="925"/>
                    </a:cubicBezTo>
                    <a:cubicBezTo>
                      <a:pt x="359" y="925"/>
                      <a:pt x="357" y="925"/>
                      <a:pt x="354" y="926"/>
                    </a:cubicBezTo>
                    <a:cubicBezTo>
                      <a:pt x="346" y="927"/>
                      <a:pt x="336" y="924"/>
                      <a:pt x="335" y="927"/>
                    </a:cubicBezTo>
                    <a:cubicBezTo>
                      <a:pt x="331" y="926"/>
                      <a:pt x="328" y="927"/>
                      <a:pt x="324" y="927"/>
                    </a:cubicBezTo>
                    <a:cubicBezTo>
                      <a:pt x="322" y="929"/>
                      <a:pt x="319" y="932"/>
                      <a:pt x="316" y="931"/>
                    </a:cubicBezTo>
                    <a:cubicBezTo>
                      <a:pt x="314" y="933"/>
                      <a:pt x="310" y="933"/>
                      <a:pt x="306" y="934"/>
                    </a:cubicBezTo>
                    <a:cubicBezTo>
                      <a:pt x="299" y="936"/>
                      <a:pt x="292" y="940"/>
                      <a:pt x="285" y="936"/>
                    </a:cubicBezTo>
                    <a:cubicBezTo>
                      <a:pt x="282" y="936"/>
                      <a:pt x="280" y="935"/>
                      <a:pt x="279" y="934"/>
                    </a:cubicBezTo>
                    <a:cubicBezTo>
                      <a:pt x="279" y="932"/>
                      <a:pt x="279" y="931"/>
                      <a:pt x="279" y="930"/>
                    </a:cubicBezTo>
                    <a:cubicBezTo>
                      <a:pt x="266" y="933"/>
                      <a:pt x="251" y="932"/>
                      <a:pt x="237" y="934"/>
                    </a:cubicBezTo>
                    <a:cubicBezTo>
                      <a:pt x="227" y="946"/>
                      <a:pt x="215" y="956"/>
                      <a:pt x="205" y="968"/>
                    </a:cubicBezTo>
                    <a:cubicBezTo>
                      <a:pt x="211" y="955"/>
                      <a:pt x="226" y="946"/>
                      <a:pt x="234" y="934"/>
                    </a:cubicBezTo>
                    <a:cubicBezTo>
                      <a:pt x="226" y="935"/>
                      <a:pt x="215" y="935"/>
                      <a:pt x="207" y="936"/>
                    </a:cubicBezTo>
                    <a:cubicBezTo>
                      <a:pt x="199" y="941"/>
                      <a:pt x="195" y="951"/>
                      <a:pt x="187" y="956"/>
                    </a:cubicBezTo>
                    <a:cubicBezTo>
                      <a:pt x="182" y="963"/>
                      <a:pt x="176" y="969"/>
                      <a:pt x="171" y="975"/>
                    </a:cubicBezTo>
                    <a:cubicBezTo>
                      <a:pt x="175" y="977"/>
                      <a:pt x="175" y="972"/>
                      <a:pt x="178" y="972"/>
                    </a:cubicBezTo>
                    <a:cubicBezTo>
                      <a:pt x="179" y="974"/>
                      <a:pt x="175" y="975"/>
                      <a:pt x="174" y="976"/>
                    </a:cubicBezTo>
                    <a:cubicBezTo>
                      <a:pt x="189" y="978"/>
                      <a:pt x="202" y="974"/>
                      <a:pt x="214" y="979"/>
                    </a:cubicBezTo>
                    <a:cubicBezTo>
                      <a:pt x="223" y="978"/>
                      <a:pt x="229" y="983"/>
                      <a:pt x="232" y="988"/>
                    </a:cubicBezTo>
                    <a:cubicBezTo>
                      <a:pt x="254" y="985"/>
                      <a:pt x="279" y="977"/>
                      <a:pt x="297" y="986"/>
                    </a:cubicBezTo>
                    <a:cubicBezTo>
                      <a:pt x="301" y="985"/>
                      <a:pt x="305" y="983"/>
                      <a:pt x="310" y="982"/>
                    </a:cubicBezTo>
                    <a:cubicBezTo>
                      <a:pt x="315" y="981"/>
                      <a:pt x="322" y="982"/>
                      <a:pt x="327" y="981"/>
                    </a:cubicBezTo>
                    <a:cubicBezTo>
                      <a:pt x="333" y="979"/>
                      <a:pt x="340" y="976"/>
                      <a:pt x="346" y="975"/>
                    </a:cubicBezTo>
                    <a:cubicBezTo>
                      <a:pt x="360" y="972"/>
                      <a:pt x="373" y="972"/>
                      <a:pt x="382" y="981"/>
                    </a:cubicBezTo>
                    <a:cubicBezTo>
                      <a:pt x="390" y="983"/>
                      <a:pt x="397" y="982"/>
                      <a:pt x="404" y="986"/>
                    </a:cubicBezTo>
                    <a:cubicBezTo>
                      <a:pt x="434" y="993"/>
                      <a:pt x="466" y="982"/>
                      <a:pt x="495" y="975"/>
                    </a:cubicBezTo>
                    <a:cubicBezTo>
                      <a:pt x="497" y="973"/>
                      <a:pt x="500" y="973"/>
                      <a:pt x="502" y="971"/>
                    </a:cubicBezTo>
                    <a:cubicBezTo>
                      <a:pt x="504" y="971"/>
                      <a:pt x="503" y="970"/>
                      <a:pt x="503" y="969"/>
                    </a:cubicBezTo>
                    <a:cubicBezTo>
                      <a:pt x="505" y="969"/>
                      <a:pt x="505" y="970"/>
                      <a:pt x="506" y="970"/>
                    </a:cubicBezTo>
                    <a:cubicBezTo>
                      <a:pt x="500" y="977"/>
                      <a:pt x="488" y="979"/>
                      <a:pt x="477" y="982"/>
                    </a:cubicBezTo>
                    <a:cubicBezTo>
                      <a:pt x="484" y="983"/>
                      <a:pt x="492" y="977"/>
                      <a:pt x="497" y="980"/>
                    </a:cubicBezTo>
                    <a:cubicBezTo>
                      <a:pt x="489" y="982"/>
                      <a:pt x="482" y="985"/>
                      <a:pt x="472" y="985"/>
                    </a:cubicBezTo>
                    <a:cubicBezTo>
                      <a:pt x="470" y="985"/>
                      <a:pt x="472" y="984"/>
                      <a:pt x="471" y="984"/>
                    </a:cubicBezTo>
                    <a:cubicBezTo>
                      <a:pt x="463" y="985"/>
                      <a:pt x="454" y="987"/>
                      <a:pt x="446" y="990"/>
                    </a:cubicBezTo>
                    <a:cubicBezTo>
                      <a:pt x="428" y="989"/>
                      <a:pt x="409" y="992"/>
                      <a:pt x="389" y="988"/>
                    </a:cubicBezTo>
                    <a:cubicBezTo>
                      <a:pt x="385" y="988"/>
                      <a:pt x="381" y="986"/>
                      <a:pt x="379" y="983"/>
                    </a:cubicBezTo>
                    <a:cubicBezTo>
                      <a:pt x="376" y="982"/>
                      <a:pt x="372" y="981"/>
                      <a:pt x="369" y="979"/>
                    </a:cubicBezTo>
                    <a:cubicBezTo>
                      <a:pt x="368" y="983"/>
                      <a:pt x="360" y="985"/>
                      <a:pt x="356" y="988"/>
                    </a:cubicBezTo>
                    <a:cubicBezTo>
                      <a:pt x="356" y="987"/>
                      <a:pt x="356" y="986"/>
                      <a:pt x="354" y="987"/>
                    </a:cubicBezTo>
                    <a:cubicBezTo>
                      <a:pt x="353" y="985"/>
                      <a:pt x="356" y="987"/>
                      <a:pt x="356" y="986"/>
                    </a:cubicBezTo>
                    <a:cubicBezTo>
                      <a:pt x="347" y="984"/>
                      <a:pt x="335" y="988"/>
                      <a:pt x="326" y="991"/>
                    </a:cubicBezTo>
                    <a:cubicBezTo>
                      <a:pt x="328" y="992"/>
                      <a:pt x="329" y="991"/>
                      <a:pt x="330" y="992"/>
                    </a:cubicBezTo>
                    <a:cubicBezTo>
                      <a:pt x="323" y="995"/>
                      <a:pt x="315" y="994"/>
                      <a:pt x="304" y="996"/>
                    </a:cubicBezTo>
                    <a:cubicBezTo>
                      <a:pt x="296" y="996"/>
                      <a:pt x="288" y="1000"/>
                      <a:pt x="282" y="996"/>
                    </a:cubicBezTo>
                    <a:cubicBezTo>
                      <a:pt x="280" y="996"/>
                      <a:pt x="280" y="997"/>
                      <a:pt x="279" y="996"/>
                    </a:cubicBezTo>
                    <a:cubicBezTo>
                      <a:pt x="279" y="995"/>
                      <a:pt x="275" y="994"/>
                      <a:pt x="276" y="993"/>
                    </a:cubicBezTo>
                    <a:cubicBezTo>
                      <a:pt x="275" y="993"/>
                      <a:pt x="274" y="993"/>
                      <a:pt x="273" y="993"/>
                    </a:cubicBezTo>
                    <a:cubicBezTo>
                      <a:pt x="269" y="992"/>
                      <a:pt x="265" y="990"/>
                      <a:pt x="262" y="991"/>
                    </a:cubicBezTo>
                    <a:cubicBezTo>
                      <a:pt x="258" y="991"/>
                      <a:pt x="256" y="995"/>
                      <a:pt x="252" y="993"/>
                    </a:cubicBezTo>
                    <a:cubicBezTo>
                      <a:pt x="244" y="999"/>
                      <a:pt x="237" y="990"/>
                      <a:pt x="229" y="995"/>
                    </a:cubicBezTo>
                    <a:cubicBezTo>
                      <a:pt x="227" y="994"/>
                      <a:pt x="223" y="992"/>
                      <a:pt x="224" y="990"/>
                    </a:cubicBezTo>
                    <a:cubicBezTo>
                      <a:pt x="218" y="987"/>
                      <a:pt x="206" y="988"/>
                      <a:pt x="198" y="985"/>
                    </a:cubicBezTo>
                    <a:cubicBezTo>
                      <a:pt x="198" y="987"/>
                      <a:pt x="196" y="986"/>
                      <a:pt x="194" y="986"/>
                    </a:cubicBezTo>
                    <a:cubicBezTo>
                      <a:pt x="194" y="985"/>
                      <a:pt x="197" y="986"/>
                      <a:pt x="196" y="985"/>
                    </a:cubicBezTo>
                    <a:cubicBezTo>
                      <a:pt x="190" y="984"/>
                      <a:pt x="180" y="986"/>
                      <a:pt x="176" y="984"/>
                    </a:cubicBezTo>
                    <a:cubicBezTo>
                      <a:pt x="156" y="982"/>
                      <a:pt x="134" y="989"/>
                      <a:pt x="114" y="992"/>
                    </a:cubicBezTo>
                    <a:cubicBezTo>
                      <a:pt x="95" y="994"/>
                      <a:pt x="77" y="995"/>
                      <a:pt x="58" y="996"/>
                    </a:cubicBezTo>
                    <a:cubicBezTo>
                      <a:pt x="57" y="996"/>
                      <a:pt x="57" y="995"/>
                      <a:pt x="54" y="996"/>
                    </a:cubicBezTo>
                    <a:cubicBezTo>
                      <a:pt x="53" y="996"/>
                      <a:pt x="54" y="996"/>
                      <a:pt x="55" y="996"/>
                    </a:cubicBezTo>
                    <a:cubicBezTo>
                      <a:pt x="51" y="997"/>
                      <a:pt x="45" y="997"/>
                      <a:pt x="43" y="995"/>
                    </a:cubicBezTo>
                    <a:cubicBezTo>
                      <a:pt x="42" y="995"/>
                      <a:pt x="43" y="996"/>
                      <a:pt x="44" y="996"/>
                    </a:cubicBezTo>
                    <a:cubicBezTo>
                      <a:pt x="39" y="999"/>
                      <a:pt x="33" y="998"/>
                      <a:pt x="28" y="999"/>
                    </a:cubicBezTo>
                    <a:cubicBezTo>
                      <a:pt x="19" y="1001"/>
                      <a:pt x="10" y="1003"/>
                      <a:pt x="1" y="1003"/>
                    </a:cubicBezTo>
                    <a:cubicBezTo>
                      <a:pt x="0" y="1001"/>
                      <a:pt x="1" y="1000"/>
                      <a:pt x="1" y="997"/>
                    </a:cubicBezTo>
                    <a:cubicBezTo>
                      <a:pt x="14" y="995"/>
                      <a:pt x="28" y="994"/>
                      <a:pt x="39" y="990"/>
                    </a:cubicBezTo>
                    <a:cubicBezTo>
                      <a:pt x="35" y="989"/>
                      <a:pt x="29" y="993"/>
                      <a:pt x="25" y="992"/>
                    </a:cubicBezTo>
                    <a:cubicBezTo>
                      <a:pt x="25" y="991"/>
                      <a:pt x="24" y="991"/>
                      <a:pt x="25" y="990"/>
                    </a:cubicBezTo>
                    <a:cubicBezTo>
                      <a:pt x="31" y="986"/>
                      <a:pt x="39" y="988"/>
                      <a:pt x="46" y="986"/>
                    </a:cubicBezTo>
                    <a:cubicBezTo>
                      <a:pt x="47" y="986"/>
                      <a:pt x="47" y="985"/>
                      <a:pt x="47" y="985"/>
                    </a:cubicBezTo>
                    <a:cubicBezTo>
                      <a:pt x="52" y="984"/>
                      <a:pt x="60" y="984"/>
                      <a:pt x="67" y="983"/>
                    </a:cubicBezTo>
                    <a:cubicBezTo>
                      <a:pt x="61" y="981"/>
                      <a:pt x="57" y="983"/>
                      <a:pt x="53" y="982"/>
                    </a:cubicBezTo>
                    <a:cubicBezTo>
                      <a:pt x="53" y="982"/>
                      <a:pt x="52" y="982"/>
                      <a:pt x="52" y="981"/>
                    </a:cubicBezTo>
                    <a:cubicBezTo>
                      <a:pt x="54" y="978"/>
                      <a:pt x="60" y="980"/>
                      <a:pt x="65" y="979"/>
                    </a:cubicBezTo>
                    <a:cubicBezTo>
                      <a:pt x="66" y="978"/>
                      <a:pt x="64" y="977"/>
                      <a:pt x="66" y="976"/>
                    </a:cubicBezTo>
                    <a:cubicBezTo>
                      <a:pt x="68" y="975"/>
                      <a:pt x="69" y="973"/>
                      <a:pt x="71" y="972"/>
                    </a:cubicBezTo>
                    <a:cubicBezTo>
                      <a:pt x="91" y="946"/>
                      <a:pt x="110" y="920"/>
                      <a:pt x="131" y="895"/>
                    </a:cubicBezTo>
                    <a:cubicBezTo>
                      <a:pt x="141" y="894"/>
                      <a:pt x="151" y="890"/>
                      <a:pt x="161" y="891"/>
                    </a:cubicBezTo>
                    <a:cubicBezTo>
                      <a:pt x="159" y="895"/>
                      <a:pt x="158" y="899"/>
                      <a:pt x="154" y="900"/>
                    </a:cubicBezTo>
                    <a:cubicBezTo>
                      <a:pt x="153" y="902"/>
                      <a:pt x="151" y="903"/>
                      <a:pt x="151" y="905"/>
                    </a:cubicBezTo>
                    <a:cubicBezTo>
                      <a:pt x="153" y="905"/>
                      <a:pt x="154" y="902"/>
                      <a:pt x="155" y="900"/>
                    </a:cubicBezTo>
                    <a:cubicBezTo>
                      <a:pt x="156" y="901"/>
                      <a:pt x="155" y="903"/>
                      <a:pt x="155" y="904"/>
                    </a:cubicBezTo>
                    <a:cubicBezTo>
                      <a:pt x="159" y="904"/>
                      <a:pt x="161" y="902"/>
                      <a:pt x="166" y="903"/>
                    </a:cubicBezTo>
                    <a:cubicBezTo>
                      <a:pt x="165" y="900"/>
                      <a:pt x="159" y="898"/>
                      <a:pt x="162" y="894"/>
                    </a:cubicBezTo>
                    <a:cubicBezTo>
                      <a:pt x="176" y="896"/>
                      <a:pt x="189" y="896"/>
                      <a:pt x="203" y="896"/>
                    </a:cubicBezTo>
                    <a:cubicBezTo>
                      <a:pt x="204" y="895"/>
                      <a:pt x="204" y="894"/>
                      <a:pt x="205" y="893"/>
                    </a:cubicBezTo>
                    <a:cubicBezTo>
                      <a:pt x="204" y="891"/>
                      <a:pt x="203" y="891"/>
                      <a:pt x="202" y="890"/>
                    </a:cubicBezTo>
                    <a:cubicBezTo>
                      <a:pt x="202" y="882"/>
                      <a:pt x="204" y="871"/>
                      <a:pt x="211" y="867"/>
                    </a:cubicBezTo>
                    <a:cubicBezTo>
                      <a:pt x="219" y="867"/>
                      <a:pt x="224" y="871"/>
                      <a:pt x="229" y="874"/>
                    </a:cubicBezTo>
                    <a:cubicBezTo>
                      <a:pt x="231" y="873"/>
                      <a:pt x="231" y="870"/>
                      <a:pt x="234" y="870"/>
                    </a:cubicBezTo>
                    <a:cubicBezTo>
                      <a:pt x="236" y="863"/>
                      <a:pt x="240" y="857"/>
                      <a:pt x="243" y="849"/>
                    </a:cubicBezTo>
                    <a:cubicBezTo>
                      <a:pt x="245" y="844"/>
                      <a:pt x="247" y="838"/>
                      <a:pt x="249" y="834"/>
                    </a:cubicBezTo>
                    <a:cubicBezTo>
                      <a:pt x="251" y="829"/>
                      <a:pt x="253" y="826"/>
                      <a:pt x="253" y="819"/>
                    </a:cubicBezTo>
                    <a:cubicBezTo>
                      <a:pt x="253" y="802"/>
                      <a:pt x="251" y="787"/>
                      <a:pt x="252" y="771"/>
                    </a:cubicBezTo>
                    <a:cubicBezTo>
                      <a:pt x="254" y="771"/>
                      <a:pt x="252" y="768"/>
                      <a:pt x="254" y="769"/>
                    </a:cubicBezTo>
                    <a:cubicBezTo>
                      <a:pt x="255" y="772"/>
                      <a:pt x="256" y="775"/>
                      <a:pt x="256" y="778"/>
                    </a:cubicBezTo>
                    <a:cubicBezTo>
                      <a:pt x="256" y="777"/>
                      <a:pt x="255" y="777"/>
                      <a:pt x="255" y="775"/>
                    </a:cubicBezTo>
                    <a:cubicBezTo>
                      <a:pt x="251" y="789"/>
                      <a:pt x="255" y="807"/>
                      <a:pt x="255" y="821"/>
                    </a:cubicBezTo>
                    <a:cubicBezTo>
                      <a:pt x="262" y="805"/>
                      <a:pt x="268" y="788"/>
                      <a:pt x="275" y="772"/>
                    </a:cubicBezTo>
                    <a:cubicBezTo>
                      <a:pt x="276" y="772"/>
                      <a:pt x="275" y="773"/>
                      <a:pt x="276" y="774"/>
                    </a:cubicBezTo>
                    <a:cubicBezTo>
                      <a:pt x="277" y="773"/>
                      <a:pt x="275" y="770"/>
                      <a:pt x="277" y="768"/>
                    </a:cubicBezTo>
                    <a:cubicBezTo>
                      <a:pt x="271" y="766"/>
                      <a:pt x="262" y="768"/>
                      <a:pt x="258" y="765"/>
                    </a:cubicBezTo>
                    <a:cubicBezTo>
                      <a:pt x="265" y="765"/>
                      <a:pt x="271" y="765"/>
                      <a:pt x="277" y="767"/>
                    </a:cubicBezTo>
                    <a:cubicBezTo>
                      <a:pt x="279" y="766"/>
                      <a:pt x="278" y="763"/>
                      <a:pt x="280" y="762"/>
                    </a:cubicBezTo>
                    <a:cubicBezTo>
                      <a:pt x="277" y="762"/>
                      <a:pt x="274" y="759"/>
                      <a:pt x="272" y="762"/>
                    </a:cubicBezTo>
                    <a:cubicBezTo>
                      <a:pt x="270" y="762"/>
                      <a:pt x="270" y="761"/>
                      <a:pt x="271" y="760"/>
                    </a:cubicBezTo>
                    <a:cubicBezTo>
                      <a:pt x="248" y="757"/>
                      <a:pt x="219" y="753"/>
                      <a:pt x="197" y="750"/>
                    </a:cubicBezTo>
                    <a:cubicBezTo>
                      <a:pt x="197" y="753"/>
                      <a:pt x="200" y="751"/>
                      <a:pt x="202" y="751"/>
                    </a:cubicBezTo>
                    <a:cubicBezTo>
                      <a:pt x="208" y="752"/>
                      <a:pt x="217" y="753"/>
                      <a:pt x="221" y="755"/>
                    </a:cubicBezTo>
                    <a:cubicBezTo>
                      <a:pt x="223" y="755"/>
                      <a:pt x="226" y="754"/>
                      <a:pt x="226" y="756"/>
                    </a:cubicBezTo>
                    <a:cubicBezTo>
                      <a:pt x="216" y="756"/>
                      <a:pt x="199" y="751"/>
                      <a:pt x="189" y="753"/>
                    </a:cubicBezTo>
                    <a:cubicBezTo>
                      <a:pt x="186" y="749"/>
                      <a:pt x="179" y="751"/>
                      <a:pt x="175" y="748"/>
                    </a:cubicBezTo>
                    <a:cubicBezTo>
                      <a:pt x="174" y="749"/>
                      <a:pt x="174" y="749"/>
                      <a:pt x="173" y="750"/>
                    </a:cubicBezTo>
                    <a:cubicBezTo>
                      <a:pt x="172" y="750"/>
                      <a:pt x="173" y="748"/>
                      <a:pt x="173" y="747"/>
                    </a:cubicBezTo>
                    <a:cubicBezTo>
                      <a:pt x="168" y="747"/>
                      <a:pt x="165" y="747"/>
                      <a:pt x="161" y="747"/>
                    </a:cubicBezTo>
                    <a:cubicBezTo>
                      <a:pt x="160" y="749"/>
                      <a:pt x="160" y="750"/>
                      <a:pt x="157" y="750"/>
                    </a:cubicBezTo>
                    <a:cubicBezTo>
                      <a:pt x="156" y="749"/>
                      <a:pt x="157" y="749"/>
                      <a:pt x="157" y="748"/>
                    </a:cubicBezTo>
                    <a:cubicBezTo>
                      <a:pt x="154" y="749"/>
                      <a:pt x="152" y="747"/>
                      <a:pt x="150" y="749"/>
                    </a:cubicBezTo>
                    <a:cubicBezTo>
                      <a:pt x="150" y="751"/>
                      <a:pt x="154" y="750"/>
                      <a:pt x="153" y="751"/>
                    </a:cubicBezTo>
                    <a:cubicBezTo>
                      <a:pt x="153" y="753"/>
                      <a:pt x="151" y="751"/>
                      <a:pt x="151" y="750"/>
                    </a:cubicBezTo>
                    <a:cubicBezTo>
                      <a:pt x="141" y="751"/>
                      <a:pt x="130" y="750"/>
                      <a:pt x="119" y="750"/>
                    </a:cubicBezTo>
                    <a:cubicBezTo>
                      <a:pt x="119" y="745"/>
                      <a:pt x="125" y="748"/>
                      <a:pt x="130" y="748"/>
                    </a:cubicBezTo>
                    <a:cubicBezTo>
                      <a:pt x="136" y="749"/>
                      <a:pt x="144" y="747"/>
                      <a:pt x="149" y="749"/>
                    </a:cubicBezTo>
                    <a:cubicBezTo>
                      <a:pt x="150" y="749"/>
                      <a:pt x="148" y="747"/>
                      <a:pt x="149" y="746"/>
                    </a:cubicBezTo>
                    <a:cubicBezTo>
                      <a:pt x="151" y="745"/>
                      <a:pt x="153" y="743"/>
                      <a:pt x="152" y="740"/>
                    </a:cubicBezTo>
                    <a:cubicBezTo>
                      <a:pt x="151" y="739"/>
                      <a:pt x="148" y="739"/>
                      <a:pt x="146" y="738"/>
                    </a:cubicBezTo>
                    <a:cubicBezTo>
                      <a:pt x="146" y="737"/>
                      <a:pt x="147" y="736"/>
                      <a:pt x="146" y="736"/>
                    </a:cubicBezTo>
                    <a:cubicBezTo>
                      <a:pt x="148" y="734"/>
                      <a:pt x="150" y="737"/>
                      <a:pt x="152" y="737"/>
                    </a:cubicBezTo>
                    <a:cubicBezTo>
                      <a:pt x="154" y="736"/>
                      <a:pt x="156" y="733"/>
                      <a:pt x="158" y="735"/>
                    </a:cubicBezTo>
                    <a:cubicBezTo>
                      <a:pt x="158" y="734"/>
                      <a:pt x="161" y="733"/>
                      <a:pt x="158" y="733"/>
                    </a:cubicBezTo>
                    <a:cubicBezTo>
                      <a:pt x="159" y="732"/>
                      <a:pt x="162" y="732"/>
                      <a:pt x="162" y="733"/>
                    </a:cubicBezTo>
                    <a:cubicBezTo>
                      <a:pt x="163" y="735"/>
                      <a:pt x="161" y="735"/>
                      <a:pt x="161" y="736"/>
                    </a:cubicBezTo>
                    <a:cubicBezTo>
                      <a:pt x="172" y="737"/>
                      <a:pt x="181" y="740"/>
                      <a:pt x="192" y="740"/>
                    </a:cubicBezTo>
                    <a:cubicBezTo>
                      <a:pt x="194" y="737"/>
                      <a:pt x="196" y="733"/>
                      <a:pt x="197" y="729"/>
                    </a:cubicBezTo>
                    <a:cubicBezTo>
                      <a:pt x="197" y="728"/>
                      <a:pt x="195" y="728"/>
                      <a:pt x="195" y="727"/>
                    </a:cubicBezTo>
                    <a:cubicBezTo>
                      <a:pt x="202" y="703"/>
                      <a:pt x="214" y="684"/>
                      <a:pt x="223" y="661"/>
                    </a:cubicBezTo>
                    <a:cubicBezTo>
                      <a:pt x="229" y="644"/>
                      <a:pt x="237" y="629"/>
                      <a:pt x="243" y="612"/>
                    </a:cubicBezTo>
                    <a:cubicBezTo>
                      <a:pt x="263" y="578"/>
                      <a:pt x="273" y="538"/>
                      <a:pt x="292" y="504"/>
                    </a:cubicBezTo>
                    <a:cubicBezTo>
                      <a:pt x="292" y="509"/>
                      <a:pt x="287" y="512"/>
                      <a:pt x="287" y="517"/>
                    </a:cubicBezTo>
                    <a:cubicBezTo>
                      <a:pt x="286" y="519"/>
                      <a:pt x="284" y="521"/>
                      <a:pt x="284" y="524"/>
                    </a:cubicBezTo>
                    <a:cubicBezTo>
                      <a:pt x="284" y="524"/>
                      <a:pt x="283" y="525"/>
                      <a:pt x="282" y="526"/>
                    </a:cubicBezTo>
                    <a:cubicBezTo>
                      <a:pt x="282" y="531"/>
                      <a:pt x="277" y="536"/>
                      <a:pt x="278" y="540"/>
                    </a:cubicBezTo>
                    <a:cubicBezTo>
                      <a:pt x="273" y="548"/>
                      <a:pt x="272" y="557"/>
                      <a:pt x="268" y="563"/>
                    </a:cubicBezTo>
                    <a:cubicBezTo>
                      <a:pt x="268" y="567"/>
                      <a:pt x="266" y="572"/>
                      <a:pt x="263" y="575"/>
                    </a:cubicBezTo>
                    <a:cubicBezTo>
                      <a:pt x="259" y="586"/>
                      <a:pt x="253" y="594"/>
                      <a:pt x="249" y="605"/>
                    </a:cubicBezTo>
                    <a:cubicBezTo>
                      <a:pt x="249" y="606"/>
                      <a:pt x="251" y="605"/>
                      <a:pt x="250" y="607"/>
                    </a:cubicBezTo>
                    <a:cubicBezTo>
                      <a:pt x="248" y="608"/>
                      <a:pt x="250" y="607"/>
                      <a:pt x="249" y="606"/>
                    </a:cubicBezTo>
                    <a:cubicBezTo>
                      <a:pt x="246" y="609"/>
                      <a:pt x="245" y="612"/>
                      <a:pt x="244" y="615"/>
                    </a:cubicBezTo>
                    <a:cubicBezTo>
                      <a:pt x="246" y="615"/>
                      <a:pt x="246" y="613"/>
                      <a:pt x="247" y="612"/>
                    </a:cubicBezTo>
                    <a:cubicBezTo>
                      <a:pt x="247" y="613"/>
                      <a:pt x="246" y="616"/>
                      <a:pt x="245" y="618"/>
                    </a:cubicBezTo>
                    <a:cubicBezTo>
                      <a:pt x="244" y="617"/>
                      <a:pt x="242" y="617"/>
                      <a:pt x="243" y="619"/>
                    </a:cubicBezTo>
                    <a:cubicBezTo>
                      <a:pt x="244" y="620"/>
                      <a:pt x="244" y="619"/>
                      <a:pt x="244" y="618"/>
                    </a:cubicBezTo>
                    <a:cubicBezTo>
                      <a:pt x="245" y="621"/>
                      <a:pt x="242" y="624"/>
                      <a:pt x="240" y="623"/>
                    </a:cubicBezTo>
                    <a:cubicBezTo>
                      <a:pt x="240" y="625"/>
                      <a:pt x="241" y="625"/>
                      <a:pt x="241" y="627"/>
                    </a:cubicBezTo>
                    <a:cubicBezTo>
                      <a:pt x="241" y="628"/>
                      <a:pt x="239" y="626"/>
                      <a:pt x="239" y="628"/>
                    </a:cubicBezTo>
                    <a:cubicBezTo>
                      <a:pt x="239" y="629"/>
                      <a:pt x="239" y="627"/>
                      <a:pt x="240" y="628"/>
                    </a:cubicBezTo>
                    <a:cubicBezTo>
                      <a:pt x="239" y="631"/>
                      <a:pt x="239" y="634"/>
                      <a:pt x="236" y="635"/>
                    </a:cubicBezTo>
                    <a:cubicBezTo>
                      <a:pt x="237" y="638"/>
                      <a:pt x="235" y="642"/>
                      <a:pt x="233" y="644"/>
                    </a:cubicBezTo>
                    <a:cubicBezTo>
                      <a:pt x="229" y="658"/>
                      <a:pt x="223" y="669"/>
                      <a:pt x="219" y="680"/>
                    </a:cubicBezTo>
                    <a:cubicBezTo>
                      <a:pt x="222" y="678"/>
                      <a:pt x="222" y="673"/>
                      <a:pt x="225" y="671"/>
                    </a:cubicBezTo>
                    <a:cubicBezTo>
                      <a:pt x="227" y="674"/>
                      <a:pt x="224" y="677"/>
                      <a:pt x="223" y="680"/>
                    </a:cubicBezTo>
                    <a:cubicBezTo>
                      <a:pt x="219" y="686"/>
                      <a:pt x="217" y="694"/>
                      <a:pt x="214" y="700"/>
                    </a:cubicBezTo>
                    <a:cubicBezTo>
                      <a:pt x="214" y="701"/>
                      <a:pt x="214" y="702"/>
                      <a:pt x="214" y="703"/>
                    </a:cubicBezTo>
                    <a:cubicBezTo>
                      <a:pt x="210" y="709"/>
                      <a:pt x="207" y="717"/>
                      <a:pt x="206" y="723"/>
                    </a:cubicBezTo>
                    <a:cubicBezTo>
                      <a:pt x="203" y="728"/>
                      <a:pt x="201" y="735"/>
                      <a:pt x="198" y="740"/>
                    </a:cubicBezTo>
                    <a:cubicBezTo>
                      <a:pt x="200" y="740"/>
                      <a:pt x="201" y="741"/>
                      <a:pt x="204" y="741"/>
                    </a:cubicBezTo>
                    <a:cubicBezTo>
                      <a:pt x="217" y="711"/>
                      <a:pt x="234" y="684"/>
                      <a:pt x="245" y="651"/>
                    </a:cubicBezTo>
                    <a:cubicBezTo>
                      <a:pt x="246" y="652"/>
                      <a:pt x="246" y="650"/>
                      <a:pt x="247" y="651"/>
                    </a:cubicBezTo>
                    <a:cubicBezTo>
                      <a:pt x="247" y="651"/>
                      <a:pt x="247" y="651"/>
                      <a:pt x="247" y="652"/>
                    </a:cubicBezTo>
                    <a:cubicBezTo>
                      <a:pt x="259" y="628"/>
                      <a:pt x="268" y="598"/>
                      <a:pt x="279" y="573"/>
                    </a:cubicBezTo>
                    <a:cubicBezTo>
                      <a:pt x="280" y="568"/>
                      <a:pt x="282" y="562"/>
                      <a:pt x="284" y="558"/>
                    </a:cubicBezTo>
                    <a:cubicBezTo>
                      <a:pt x="286" y="547"/>
                      <a:pt x="293" y="535"/>
                      <a:pt x="296" y="523"/>
                    </a:cubicBezTo>
                    <a:cubicBezTo>
                      <a:pt x="298" y="519"/>
                      <a:pt x="298" y="515"/>
                      <a:pt x="300" y="513"/>
                    </a:cubicBezTo>
                    <a:cubicBezTo>
                      <a:pt x="300" y="517"/>
                      <a:pt x="298" y="524"/>
                      <a:pt x="295" y="527"/>
                    </a:cubicBezTo>
                    <a:cubicBezTo>
                      <a:pt x="296" y="528"/>
                      <a:pt x="296" y="528"/>
                      <a:pt x="295" y="530"/>
                    </a:cubicBezTo>
                    <a:cubicBezTo>
                      <a:pt x="287" y="554"/>
                      <a:pt x="278" y="576"/>
                      <a:pt x="271" y="600"/>
                    </a:cubicBezTo>
                    <a:cubicBezTo>
                      <a:pt x="267" y="604"/>
                      <a:pt x="267" y="610"/>
                      <a:pt x="264" y="614"/>
                    </a:cubicBezTo>
                    <a:cubicBezTo>
                      <a:pt x="264" y="617"/>
                      <a:pt x="263" y="620"/>
                      <a:pt x="262" y="622"/>
                    </a:cubicBezTo>
                    <a:cubicBezTo>
                      <a:pt x="249" y="652"/>
                      <a:pt x="236" y="680"/>
                      <a:pt x="222" y="707"/>
                    </a:cubicBezTo>
                    <a:cubicBezTo>
                      <a:pt x="221" y="715"/>
                      <a:pt x="215" y="723"/>
                      <a:pt x="213" y="732"/>
                    </a:cubicBezTo>
                    <a:cubicBezTo>
                      <a:pt x="213" y="734"/>
                      <a:pt x="214" y="731"/>
                      <a:pt x="215" y="732"/>
                    </a:cubicBezTo>
                    <a:cubicBezTo>
                      <a:pt x="214" y="735"/>
                      <a:pt x="213" y="737"/>
                      <a:pt x="210" y="738"/>
                    </a:cubicBezTo>
                    <a:cubicBezTo>
                      <a:pt x="209" y="734"/>
                      <a:pt x="212" y="731"/>
                      <a:pt x="213" y="727"/>
                    </a:cubicBezTo>
                    <a:cubicBezTo>
                      <a:pt x="209" y="731"/>
                      <a:pt x="208" y="737"/>
                      <a:pt x="205" y="741"/>
                    </a:cubicBezTo>
                    <a:cubicBezTo>
                      <a:pt x="211" y="742"/>
                      <a:pt x="215" y="742"/>
                      <a:pt x="222" y="743"/>
                    </a:cubicBezTo>
                    <a:cubicBezTo>
                      <a:pt x="228" y="723"/>
                      <a:pt x="237" y="707"/>
                      <a:pt x="243" y="686"/>
                    </a:cubicBezTo>
                    <a:cubicBezTo>
                      <a:pt x="246" y="681"/>
                      <a:pt x="247" y="674"/>
                      <a:pt x="251" y="669"/>
                    </a:cubicBezTo>
                    <a:cubicBezTo>
                      <a:pt x="250" y="676"/>
                      <a:pt x="246" y="685"/>
                      <a:pt x="243" y="691"/>
                    </a:cubicBezTo>
                    <a:cubicBezTo>
                      <a:pt x="237" y="710"/>
                      <a:pt x="230" y="725"/>
                      <a:pt x="224" y="743"/>
                    </a:cubicBezTo>
                    <a:cubicBezTo>
                      <a:pt x="226" y="743"/>
                      <a:pt x="233" y="745"/>
                      <a:pt x="236" y="744"/>
                    </a:cubicBezTo>
                    <a:cubicBezTo>
                      <a:pt x="238" y="741"/>
                      <a:pt x="238" y="735"/>
                      <a:pt x="241" y="732"/>
                    </a:cubicBezTo>
                    <a:cubicBezTo>
                      <a:pt x="240" y="730"/>
                      <a:pt x="242" y="730"/>
                      <a:pt x="242" y="728"/>
                    </a:cubicBezTo>
                    <a:cubicBezTo>
                      <a:pt x="249" y="713"/>
                      <a:pt x="254" y="695"/>
                      <a:pt x="260" y="679"/>
                    </a:cubicBezTo>
                    <a:cubicBezTo>
                      <a:pt x="261" y="677"/>
                      <a:pt x="262" y="673"/>
                      <a:pt x="264" y="673"/>
                    </a:cubicBezTo>
                    <a:cubicBezTo>
                      <a:pt x="257" y="697"/>
                      <a:pt x="247" y="720"/>
                      <a:pt x="238" y="744"/>
                    </a:cubicBezTo>
                    <a:cubicBezTo>
                      <a:pt x="242" y="745"/>
                      <a:pt x="248" y="747"/>
                      <a:pt x="252" y="746"/>
                    </a:cubicBezTo>
                    <a:cubicBezTo>
                      <a:pt x="252" y="741"/>
                      <a:pt x="257" y="735"/>
                      <a:pt x="258" y="730"/>
                    </a:cubicBezTo>
                    <a:cubicBezTo>
                      <a:pt x="261" y="726"/>
                      <a:pt x="262" y="718"/>
                      <a:pt x="264" y="712"/>
                    </a:cubicBezTo>
                    <a:cubicBezTo>
                      <a:pt x="265" y="711"/>
                      <a:pt x="266" y="710"/>
                      <a:pt x="267" y="709"/>
                    </a:cubicBezTo>
                    <a:cubicBezTo>
                      <a:pt x="268" y="705"/>
                      <a:pt x="269" y="700"/>
                      <a:pt x="271" y="695"/>
                    </a:cubicBezTo>
                    <a:cubicBezTo>
                      <a:pt x="272" y="690"/>
                      <a:pt x="273" y="686"/>
                      <a:pt x="276" y="682"/>
                    </a:cubicBezTo>
                    <a:cubicBezTo>
                      <a:pt x="275" y="681"/>
                      <a:pt x="274" y="680"/>
                      <a:pt x="275" y="679"/>
                    </a:cubicBezTo>
                    <a:cubicBezTo>
                      <a:pt x="275" y="678"/>
                      <a:pt x="277" y="678"/>
                      <a:pt x="277" y="678"/>
                    </a:cubicBezTo>
                    <a:cubicBezTo>
                      <a:pt x="276" y="696"/>
                      <a:pt x="265" y="712"/>
                      <a:pt x="261" y="728"/>
                    </a:cubicBezTo>
                    <a:cubicBezTo>
                      <a:pt x="259" y="730"/>
                      <a:pt x="259" y="733"/>
                      <a:pt x="258" y="736"/>
                    </a:cubicBezTo>
                    <a:cubicBezTo>
                      <a:pt x="261" y="733"/>
                      <a:pt x="262" y="727"/>
                      <a:pt x="264" y="723"/>
                    </a:cubicBezTo>
                    <a:cubicBezTo>
                      <a:pt x="265" y="723"/>
                      <a:pt x="266" y="723"/>
                      <a:pt x="266" y="722"/>
                    </a:cubicBezTo>
                    <a:cubicBezTo>
                      <a:pt x="267" y="721"/>
                      <a:pt x="267" y="719"/>
                      <a:pt x="268" y="717"/>
                    </a:cubicBezTo>
                    <a:cubicBezTo>
                      <a:pt x="269" y="716"/>
                      <a:pt x="271" y="714"/>
                      <a:pt x="271" y="713"/>
                    </a:cubicBezTo>
                    <a:cubicBezTo>
                      <a:pt x="272" y="711"/>
                      <a:pt x="272" y="709"/>
                      <a:pt x="273" y="708"/>
                    </a:cubicBezTo>
                    <a:cubicBezTo>
                      <a:pt x="273" y="707"/>
                      <a:pt x="275" y="708"/>
                      <a:pt x="274" y="706"/>
                    </a:cubicBezTo>
                    <a:cubicBezTo>
                      <a:pt x="276" y="706"/>
                      <a:pt x="275" y="707"/>
                      <a:pt x="275" y="708"/>
                    </a:cubicBezTo>
                    <a:cubicBezTo>
                      <a:pt x="268" y="720"/>
                      <a:pt x="261" y="735"/>
                      <a:pt x="254" y="746"/>
                    </a:cubicBezTo>
                    <a:cubicBezTo>
                      <a:pt x="259" y="749"/>
                      <a:pt x="264" y="748"/>
                      <a:pt x="269" y="750"/>
                    </a:cubicBezTo>
                    <a:cubicBezTo>
                      <a:pt x="274" y="728"/>
                      <a:pt x="283" y="707"/>
                      <a:pt x="289" y="685"/>
                    </a:cubicBezTo>
                    <a:cubicBezTo>
                      <a:pt x="286" y="686"/>
                      <a:pt x="286" y="690"/>
                      <a:pt x="283" y="691"/>
                    </a:cubicBezTo>
                    <a:cubicBezTo>
                      <a:pt x="283" y="695"/>
                      <a:pt x="280" y="698"/>
                      <a:pt x="278" y="701"/>
                    </a:cubicBezTo>
                    <a:cubicBezTo>
                      <a:pt x="277" y="702"/>
                      <a:pt x="277" y="705"/>
                      <a:pt x="275" y="705"/>
                    </a:cubicBezTo>
                    <a:cubicBezTo>
                      <a:pt x="280" y="698"/>
                      <a:pt x="282" y="687"/>
                      <a:pt x="290" y="682"/>
                    </a:cubicBezTo>
                    <a:cubicBezTo>
                      <a:pt x="291" y="685"/>
                      <a:pt x="290" y="689"/>
                      <a:pt x="289" y="693"/>
                    </a:cubicBezTo>
                    <a:cubicBezTo>
                      <a:pt x="286" y="702"/>
                      <a:pt x="283" y="712"/>
                      <a:pt x="281" y="720"/>
                    </a:cubicBezTo>
                    <a:cubicBezTo>
                      <a:pt x="280" y="721"/>
                      <a:pt x="280" y="723"/>
                      <a:pt x="278" y="724"/>
                    </a:cubicBezTo>
                    <a:cubicBezTo>
                      <a:pt x="277" y="732"/>
                      <a:pt x="272" y="742"/>
                      <a:pt x="271" y="749"/>
                    </a:cubicBezTo>
                    <a:cubicBezTo>
                      <a:pt x="274" y="751"/>
                      <a:pt x="280" y="751"/>
                      <a:pt x="284" y="752"/>
                    </a:cubicBezTo>
                    <a:cubicBezTo>
                      <a:pt x="293" y="734"/>
                      <a:pt x="303" y="713"/>
                      <a:pt x="313" y="696"/>
                    </a:cubicBezTo>
                    <a:cubicBezTo>
                      <a:pt x="324" y="673"/>
                      <a:pt x="334" y="651"/>
                      <a:pt x="346" y="630"/>
                    </a:cubicBezTo>
                    <a:cubicBezTo>
                      <a:pt x="350" y="617"/>
                      <a:pt x="358" y="607"/>
                      <a:pt x="361" y="594"/>
                    </a:cubicBezTo>
                    <a:cubicBezTo>
                      <a:pt x="370" y="575"/>
                      <a:pt x="379" y="557"/>
                      <a:pt x="388" y="539"/>
                    </a:cubicBezTo>
                    <a:cubicBezTo>
                      <a:pt x="402" y="508"/>
                      <a:pt x="417" y="479"/>
                      <a:pt x="433" y="450"/>
                    </a:cubicBezTo>
                    <a:cubicBezTo>
                      <a:pt x="445" y="424"/>
                      <a:pt x="456" y="395"/>
                      <a:pt x="470" y="370"/>
                    </a:cubicBezTo>
                    <a:cubicBezTo>
                      <a:pt x="469" y="366"/>
                      <a:pt x="472" y="365"/>
                      <a:pt x="473" y="362"/>
                    </a:cubicBezTo>
                    <a:cubicBezTo>
                      <a:pt x="474" y="362"/>
                      <a:pt x="475" y="361"/>
                      <a:pt x="476" y="361"/>
                    </a:cubicBezTo>
                    <a:cubicBezTo>
                      <a:pt x="478" y="337"/>
                      <a:pt x="481" y="311"/>
                      <a:pt x="482" y="288"/>
                    </a:cubicBezTo>
                    <a:cubicBezTo>
                      <a:pt x="478" y="290"/>
                      <a:pt x="477" y="294"/>
                      <a:pt x="473" y="296"/>
                    </a:cubicBezTo>
                    <a:cubicBezTo>
                      <a:pt x="474" y="297"/>
                      <a:pt x="472" y="297"/>
                      <a:pt x="473" y="298"/>
                    </a:cubicBezTo>
                    <a:cubicBezTo>
                      <a:pt x="461" y="312"/>
                      <a:pt x="448" y="325"/>
                      <a:pt x="437" y="339"/>
                    </a:cubicBezTo>
                    <a:cubicBezTo>
                      <a:pt x="422" y="356"/>
                      <a:pt x="407" y="374"/>
                      <a:pt x="393" y="391"/>
                    </a:cubicBezTo>
                    <a:cubicBezTo>
                      <a:pt x="392" y="394"/>
                      <a:pt x="390" y="398"/>
                      <a:pt x="388" y="397"/>
                    </a:cubicBezTo>
                    <a:cubicBezTo>
                      <a:pt x="388" y="394"/>
                      <a:pt x="391" y="391"/>
                      <a:pt x="393" y="389"/>
                    </a:cubicBezTo>
                    <a:cubicBezTo>
                      <a:pt x="399" y="380"/>
                      <a:pt x="408" y="372"/>
                      <a:pt x="414" y="363"/>
                    </a:cubicBezTo>
                    <a:cubicBezTo>
                      <a:pt x="424" y="352"/>
                      <a:pt x="434" y="341"/>
                      <a:pt x="443" y="329"/>
                    </a:cubicBezTo>
                    <a:cubicBezTo>
                      <a:pt x="449" y="324"/>
                      <a:pt x="453" y="316"/>
                      <a:pt x="459" y="312"/>
                    </a:cubicBezTo>
                    <a:cubicBezTo>
                      <a:pt x="467" y="303"/>
                      <a:pt x="473" y="293"/>
                      <a:pt x="482" y="286"/>
                    </a:cubicBezTo>
                    <a:cubicBezTo>
                      <a:pt x="483" y="272"/>
                      <a:pt x="483" y="262"/>
                      <a:pt x="482" y="251"/>
                    </a:cubicBezTo>
                    <a:cubicBezTo>
                      <a:pt x="480" y="249"/>
                      <a:pt x="480" y="253"/>
                      <a:pt x="478" y="251"/>
                    </a:cubicBezTo>
                    <a:cubicBezTo>
                      <a:pt x="483" y="250"/>
                      <a:pt x="483" y="244"/>
                      <a:pt x="483" y="239"/>
                    </a:cubicBezTo>
                    <a:cubicBezTo>
                      <a:pt x="484" y="238"/>
                      <a:pt x="484" y="240"/>
                      <a:pt x="485" y="240"/>
                    </a:cubicBezTo>
                    <a:cubicBezTo>
                      <a:pt x="485" y="238"/>
                      <a:pt x="484" y="238"/>
                      <a:pt x="484" y="238"/>
                    </a:cubicBezTo>
                    <a:cubicBezTo>
                      <a:pt x="485" y="229"/>
                      <a:pt x="482" y="218"/>
                      <a:pt x="482" y="211"/>
                    </a:cubicBezTo>
                    <a:cubicBezTo>
                      <a:pt x="458" y="231"/>
                      <a:pt x="437" y="258"/>
                      <a:pt x="414" y="282"/>
                    </a:cubicBezTo>
                    <a:cubicBezTo>
                      <a:pt x="414" y="278"/>
                      <a:pt x="420" y="275"/>
                      <a:pt x="423" y="270"/>
                    </a:cubicBezTo>
                    <a:cubicBezTo>
                      <a:pt x="433" y="259"/>
                      <a:pt x="444" y="247"/>
                      <a:pt x="455" y="236"/>
                    </a:cubicBezTo>
                    <a:cubicBezTo>
                      <a:pt x="458" y="232"/>
                      <a:pt x="461" y="229"/>
                      <a:pt x="465" y="225"/>
                    </a:cubicBezTo>
                    <a:cubicBezTo>
                      <a:pt x="470" y="219"/>
                      <a:pt x="475" y="213"/>
                      <a:pt x="482" y="209"/>
                    </a:cubicBezTo>
                    <a:cubicBezTo>
                      <a:pt x="483" y="205"/>
                      <a:pt x="483" y="201"/>
                      <a:pt x="483" y="195"/>
                    </a:cubicBezTo>
                    <a:cubicBezTo>
                      <a:pt x="479" y="196"/>
                      <a:pt x="478" y="196"/>
                      <a:pt x="476" y="198"/>
                    </a:cubicBezTo>
                    <a:cubicBezTo>
                      <a:pt x="477" y="200"/>
                      <a:pt x="478" y="198"/>
                      <a:pt x="479" y="199"/>
                    </a:cubicBezTo>
                    <a:cubicBezTo>
                      <a:pt x="477" y="199"/>
                      <a:pt x="477" y="200"/>
                      <a:pt x="476" y="201"/>
                    </a:cubicBezTo>
                    <a:cubicBezTo>
                      <a:pt x="475" y="201"/>
                      <a:pt x="475" y="200"/>
                      <a:pt x="476" y="199"/>
                    </a:cubicBezTo>
                    <a:cubicBezTo>
                      <a:pt x="474" y="199"/>
                      <a:pt x="472" y="203"/>
                      <a:pt x="470" y="204"/>
                    </a:cubicBezTo>
                    <a:cubicBezTo>
                      <a:pt x="469" y="201"/>
                      <a:pt x="472" y="201"/>
                      <a:pt x="474" y="198"/>
                    </a:cubicBezTo>
                    <a:cubicBezTo>
                      <a:pt x="474" y="198"/>
                      <a:pt x="474" y="197"/>
                      <a:pt x="475" y="196"/>
                    </a:cubicBezTo>
                    <a:cubicBezTo>
                      <a:pt x="476" y="195"/>
                      <a:pt x="477" y="195"/>
                      <a:pt x="479" y="194"/>
                    </a:cubicBezTo>
                    <a:cubicBezTo>
                      <a:pt x="480" y="193"/>
                      <a:pt x="480" y="190"/>
                      <a:pt x="483" y="191"/>
                    </a:cubicBezTo>
                    <a:cubicBezTo>
                      <a:pt x="484" y="172"/>
                      <a:pt x="481" y="157"/>
                      <a:pt x="483" y="139"/>
                    </a:cubicBezTo>
                    <a:cubicBezTo>
                      <a:pt x="485" y="140"/>
                      <a:pt x="486" y="137"/>
                      <a:pt x="486" y="136"/>
                    </a:cubicBezTo>
                    <a:cubicBezTo>
                      <a:pt x="488" y="137"/>
                      <a:pt x="486" y="137"/>
                      <a:pt x="488" y="139"/>
                    </a:cubicBezTo>
                    <a:cubicBezTo>
                      <a:pt x="488" y="140"/>
                      <a:pt x="488" y="142"/>
                      <a:pt x="488" y="142"/>
                    </a:cubicBezTo>
                    <a:cubicBezTo>
                      <a:pt x="491" y="151"/>
                      <a:pt x="487" y="159"/>
                      <a:pt x="490" y="165"/>
                    </a:cubicBezTo>
                    <a:cubicBezTo>
                      <a:pt x="489" y="166"/>
                      <a:pt x="488" y="167"/>
                      <a:pt x="489" y="168"/>
                    </a:cubicBezTo>
                    <a:cubicBezTo>
                      <a:pt x="489" y="178"/>
                      <a:pt x="490" y="185"/>
                      <a:pt x="490" y="194"/>
                    </a:cubicBezTo>
                    <a:cubicBezTo>
                      <a:pt x="492" y="194"/>
                      <a:pt x="492" y="199"/>
                      <a:pt x="492" y="201"/>
                    </a:cubicBezTo>
                    <a:cubicBezTo>
                      <a:pt x="494" y="185"/>
                      <a:pt x="494" y="170"/>
                      <a:pt x="494" y="155"/>
                    </a:cubicBezTo>
                    <a:cubicBezTo>
                      <a:pt x="493" y="154"/>
                      <a:pt x="492" y="155"/>
                      <a:pt x="492" y="154"/>
                    </a:cubicBezTo>
                    <a:cubicBezTo>
                      <a:pt x="489" y="126"/>
                      <a:pt x="495" y="94"/>
                      <a:pt x="493" y="60"/>
                    </a:cubicBezTo>
                    <a:cubicBezTo>
                      <a:pt x="490" y="72"/>
                      <a:pt x="494" y="83"/>
                      <a:pt x="490" y="92"/>
                    </a:cubicBezTo>
                    <a:cubicBezTo>
                      <a:pt x="490" y="91"/>
                      <a:pt x="490" y="91"/>
                      <a:pt x="490" y="90"/>
                    </a:cubicBezTo>
                    <a:cubicBezTo>
                      <a:pt x="484" y="105"/>
                      <a:pt x="489" y="120"/>
                      <a:pt x="486" y="135"/>
                    </a:cubicBezTo>
                    <a:cubicBezTo>
                      <a:pt x="481" y="133"/>
                      <a:pt x="481" y="124"/>
                      <a:pt x="482" y="119"/>
                    </a:cubicBezTo>
                    <a:cubicBezTo>
                      <a:pt x="483" y="119"/>
                      <a:pt x="483" y="121"/>
                      <a:pt x="483" y="121"/>
                    </a:cubicBezTo>
                    <a:cubicBezTo>
                      <a:pt x="485" y="108"/>
                      <a:pt x="482" y="95"/>
                      <a:pt x="484" y="83"/>
                    </a:cubicBezTo>
                    <a:cubicBezTo>
                      <a:pt x="485" y="82"/>
                      <a:pt x="486" y="82"/>
                      <a:pt x="487" y="81"/>
                    </a:cubicBezTo>
                    <a:cubicBezTo>
                      <a:pt x="486" y="78"/>
                      <a:pt x="487" y="73"/>
                      <a:pt x="487" y="70"/>
                    </a:cubicBezTo>
                    <a:cubicBezTo>
                      <a:pt x="485" y="70"/>
                      <a:pt x="485" y="73"/>
                      <a:pt x="483" y="73"/>
                    </a:cubicBezTo>
                    <a:cubicBezTo>
                      <a:pt x="481" y="80"/>
                      <a:pt x="476" y="84"/>
                      <a:pt x="475" y="92"/>
                    </a:cubicBezTo>
                    <a:cubicBezTo>
                      <a:pt x="476" y="92"/>
                      <a:pt x="476" y="88"/>
                      <a:pt x="478" y="89"/>
                    </a:cubicBezTo>
                    <a:cubicBezTo>
                      <a:pt x="475" y="96"/>
                      <a:pt x="474" y="102"/>
                      <a:pt x="469" y="109"/>
                    </a:cubicBezTo>
                    <a:cubicBezTo>
                      <a:pt x="468" y="113"/>
                      <a:pt x="468" y="119"/>
                      <a:pt x="465" y="122"/>
                    </a:cubicBezTo>
                    <a:cubicBezTo>
                      <a:pt x="464" y="114"/>
                      <a:pt x="467" y="107"/>
                      <a:pt x="470" y="100"/>
                    </a:cubicBezTo>
                    <a:cubicBezTo>
                      <a:pt x="465" y="104"/>
                      <a:pt x="465" y="113"/>
                      <a:pt x="461" y="118"/>
                    </a:cubicBezTo>
                    <a:cubicBezTo>
                      <a:pt x="461" y="117"/>
                      <a:pt x="462" y="116"/>
                      <a:pt x="462" y="115"/>
                    </a:cubicBezTo>
                    <a:cubicBezTo>
                      <a:pt x="459" y="117"/>
                      <a:pt x="459" y="121"/>
                      <a:pt x="457" y="124"/>
                    </a:cubicBezTo>
                    <a:cubicBezTo>
                      <a:pt x="460" y="125"/>
                      <a:pt x="459" y="119"/>
                      <a:pt x="461" y="118"/>
                    </a:cubicBezTo>
                    <a:cubicBezTo>
                      <a:pt x="462" y="121"/>
                      <a:pt x="460" y="122"/>
                      <a:pt x="462" y="123"/>
                    </a:cubicBezTo>
                    <a:cubicBezTo>
                      <a:pt x="461" y="123"/>
                      <a:pt x="462" y="124"/>
                      <a:pt x="461" y="123"/>
                    </a:cubicBezTo>
                    <a:cubicBezTo>
                      <a:pt x="461" y="130"/>
                      <a:pt x="457" y="132"/>
                      <a:pt x="458" y="138"/>
                    </a:cubicBezTo>
                    <a:cubicBezTo>
                      <a:pt x="456" y="138"/>
                      <a:pt x="455" y="142"/>
                      <a:pt x="456" y="143"/>
                    </a:cubicBezTo>
                    <a:cubicBezTo>
                      <a:pt x="453" y="144"/>
                      <a:pt x="453" y="151"/>
                      <a:pt x="452" y="155"/>
                    </a:cubicBezTo>
                    <a:cubicBezTo>
                      <a:pt x="452" y="154"/>
                      <a:pt x="453" y="155"/>
                      <a:pt x="453" y="154"/>
                    </a:cubicBezTo>
                    <a:close/>
                    <a:moveTo>
                      <a:pt x="544" y="230"/>
                    </a:moveTo>
                    <a:cubicBezTo>
                      <a:pt x="543" y="228"/>
                      <a:pt x="543" y="224"/>
                      <a:pt x="541" y="223"/>
                    </a:cubicBezTo>
                    <a:cubicBezTo>
                      <a:pt x="541" y="224"/>
                      <a:pt x="540" y="224"/>
                      <a:pt x="540" y="224"/>
                    </a:cubicBezTo>
                    <a:cubicBezTo>
                      <a:pt x="540" y="225"/>
                      <a:pt x="541" y="226"/>
                      <a:pt x="542" y="227"/>
                    </a:cubicBezTo>
                    <a:cubicBezTo>
                      <a:pt x="541" y="226"/>
                      <a:pt x="541" y="230"/>
                      <a:pt x="542" y="230"/>
                    </a:cubicBezTo>
                    <a:cubicBezTo>
                      <a:pt x="542" y="229"/>
                      <a:pt x="543" y="229"/>
                      <a:pt x="543" y="229"/>
                    </a:cubicBezTo>
                    <a:cubicBezTo>
                      <a:pt x="544" y="229"/>
                      <a:pt x="542" y="230"/>
                      <a:pt x="544" y="230"/>
                    </a:cubicBezTo>
                    <a:close/>
                    <a:moveTo>
                      <a:pt x="539" y="219"/>
                    </a:moveTo>
                    <a:cubicBezTo>
                      <a:pt x="539" y="218"/>
                      <a:pt x="539" y="218"/>
                      <a:pt x="538" y="218"/>
                    </a:cubicBezTo>
                    <a:cubicBezTo>
                      <a:pt x="538" y="219"/>
                      <a:pt x="539" y="219"/>
                      <a:pt x="541" y="219"/>
                    </a:cubicBezTo>
                    <a:cubicBezTo>
                      <a:pt x="541" y="219"/>
                      <a:pt x="541" y="218"/>
                      <a:pt x="541" y="218"/>
                    </a:cubicBezTo>
                    <a:cubicBezTo>
                      <a:pt x="540" y="218"/>
                      <a:pt x="540" y="219"/>
                      <a:pt x="539" y="219"/>
                    </a:cubicBezTo>
                    <a:close/>
                    <a:moveTo>
                      <a:pt x="221" y="871"/>
                    </a:moveTo>
                    <a:cubicBezTo>
                      <a:pt x="217" y="871"/>
                      <a:pt x="215" y="870"/>
                      <a:pt x="212" y="869"/>
                    </a:cubicBezTo>
                    <a:cubicBezTo>
                      <a:pt x="207" y="872"/>
                      <a:pt x="205" y="879"/>
                      <a:pt x="204" y="886"/>
                    </a:cubicBezTo>
                    <a:cubicBezTo>
                      <a:pt x="207" y="887"/>
                      <a:pt x="204" y="890"/>
                      <a:pt x="205" y="890"/>
                    </a:cubicBezTo>
                    <a:cubicBezTo>
                      <a:pt x="208" y="885"/>
                      <a:pt x="211" y="873"/>
                      <a:pt x="220" y="879"/>
                    </a:cubicBezTo>
                    <a:cubicBezTo>
                      <a:pt x="217" y="879"/>
                      <a:pt x="215" y="879"/>
                      <a:pt x="212" y="879"/>
                    </a:cubicBezTo>
                    <a:cubicBezTo>
                      <a:pt x="212" y="885"/>
                      <a:pt x="207" y="890"/>
                      <a:pt x="206" y="897"/>
                    </a:cubicBezTo>
                    <a:cubicBezTo>
                      <a:pt x="210" y="900"/>
                      <a:pt x="213" y="893"/>
                      <a:pt x="217" y="893"/>
                    </a:cubicBezTo>
                    <a:cubicBezTo>
                      <a:pt x="215" y="895"/>
                      <a:pt x="214" y="896"/>
                      <a:pt x="213" y="898"/>
                    </a:cubicBezTo>
                    <a:cubicBezTo>
                      <a:pt x="215" y="898"/>
                      <a:pt x="215" y="898"/>
                      <a:pt x="218" y="898"/>
                    </a:cubicBezTo>
                    <a:cubicBezTo>
                      <a:pt x="219" y="893"/>
                      <a:pt x="222" y="889"/>
                      <a:pt x="223" y="885"/>
                    </a:cubicBezTo>
                    <a:cubicBezTo>
                      <a:pt x="226" y="882"/>
                      <a:pt x="227" y="880"/>
                      <a:pt x="229" y="875"/>
                    </a:cubicBezTo>
                    <a:cubicBezTo>
                      <a:pt x="228" y="874"/>
                      <a:pt x="226" y="874"/>
                      <a:pt x="227" y="872"/>
                    </a:cubicBezTo>
                    <a:cubicBezTo>
                      <a:pt x="225" y="874"/>
                      <a:pt x="222" y="872"/>
                      <a:pt x="221" y="871"/>
                    </a:cubicBezTo>
                    <a:close/>
                    <a:moveTo>
                      <a:pt x="371" y="36"/>
                    </a:moveTo>
                    <a:cubicBezTo>
                      <a:pt x="364" y="34"/>
                      <a:pt x="356" y="38"/>
                      <a:pt x="347" y="37"/>
                    </a:cubicBezTo>
                    <a:cubicBezTo>
                      <a:pt x="346" y="39"/>
                      <a:pt x="341" y="37"/>
                      <a:pt x="341" y="39"/>
                    </a:cubicBezTo>
                    <a:cubicBezTo>
                      <a:pt x="338" y="39"/>
                      <a:pt x="336" y="40"/>
                      <a:pt x="333" y="40"/>
                    </a:cubicBezTo>
                    <a:cubicBezTo>
                      <a:pt x="333" y="40"/>
                      <a:pt x="333" y="40"/>
                      <a:pt x="333" y="39"/>
                    </a:cubicBezTo>
                    <a:cubicBezTo>
                      <a:pt x="332" y="40"/>
                      <a:pt x="332" y="40"/>
                      <a:pt x="330" y="41"/>
                    </a:cubicBezTo>
                    <a:cubicBezTo>
                      <a:pt x="313" y="43"/>
                      <a:pt x="295" y="46"/>
                      <a:pt x="278" y="53"/>
                    </a:cubicBezTo>
                    <a:cubicBezTo>
                      <a:pt x="287" y="52"/>
                      <a:pt x="295" y="50"/>
                      <a:pt x="304" y="49"/>
                    </a:cubicBezTo>
                    <a:cubicBezTo>
                      <a:pt x="306" y="49"/>
                      <a:pt x="308" y="50"/>
                      <a:pt x="310" y="49"/>
                    </a:cubicBezTo>
                    <a:cubicBezTo>
                      <a:pt x="314" y="48"/>
                      <a:pt x="320" y="45"/>
                      <a:pt x="325" y="44"/>
                    </a:cubicBezTo>
                    <a:cubicBezTo>
                      <a:pt x="340" y="40"/>
                      <a:pt x="360" y="38"/>
                      <a:pt x="381" y="37"/>
                    </a:cubicBezTo>
                    <a:cubicBezTo>
                      <a:pt x="379" y="35"/>
                      <a:pt x="374" y="37"/>
                      <a:pt x="374" y="34"/>
                    </a:cubicBezTo>
                    <a:cubicBezTo>
                      <a:pt x="372" y="35"/>
                      <a:pt x="372" y="34"/>
                      <a:pt x="371" y="36"/>
                    </a:cubicBezTo>
                    <a:close/>
                    <a:moveTo>
                      <a:pt x="477" y="38"/>
                    </a:moveTo>
                    <a:cubicBezTo>
                      <a:pt x="479" y="37"/>
                      <a:pt x="480" y="39"/>
                      <a:pt x="481" y="37"/>
                    </a:cubicBezTo>
                    <a:cubicBezTo>
                      <a:pt x="480" y="36"/>
                      <a:pt x="477" y="38"/>
                      <a:pt x="477" y="38"/>
                    </a:cubicBezTo>
                    <a:close/>
                    <a:moveTo>
                      <a:pt x="466" y="39"/>
                    </a:moveTo>
                    <a:cubicBezTo>
                      <a:pt x="449" y="40"/>
                      <a:pt x="430" y="49"/>
                      <a:pt x="411" y="51"/>
                    </a:cubicBezTo>
                    <a:cubicBezTo>
                      <a:pt x="409" y="52"/>
                      <a:pt x="407" y="51"/>
                      <a:pt x="405" y="51"/>
                    </a:cubicBezTo>
                    <a:cubicBezTo>
                      <a:pt x="400" y="52"/>
                      <a:pt x="396" y="55"/>
                      <a:pt x="391" y="54"/>
                    </a:cubicBezTo>
                    <a:cubicBezTo>
                      <a:pt x="391" y="56"/>
                      <a:pt x="389" y="55"/>
                      <a:pt x="388" y="56"/>
                    </a:cubicBezTo>
                    <a:cubicBezTo>
                      <a:pt x="386" y="57"/>
                      <a:pt x="384" y="59"/>
                      <a:pt x="382" y="61"/>
                    </a:cubicBezTo>
                    <a:cubicBezTo>
                      <a:pt x="392" y="59"/>
                      <a:pt x="401" y="56"/>
                      <a:pt x="411" y="53"/>
                    </a:cubicBezTo>
                    <a:cubicBezTo>
                      <a:pt x="432" y="48"/>
                      <a:pt x="453" y="43"/>
                      <a:pt x="476" y="38"/>
                    </a:cubicBezTo>
                    <a:cubicBezTo>
                      <a:pt x="471" y="37"/>
                      <a:pt x="469" y="39"/>
                      <a:pt x="466" y="39"/>
                    </a:cubicBezTo>
                    <a:close/>
                    <a:moveTo>
                      <a:pt x="369" y="42"/>
                    </a:moveTo>
                    <a:cubicBezTo>
                      <a:pt x="370" y="42"/>
                      <a:pt x="370" y="43"/>
                      <a:pt x="371" y="43"/>
                    </a:cubicBezTo>
                    <a:cubicBezTo>
                      <a:pt x="371" y="41"/>
                      <a:pt x="374" y="42"/>
                      <a:pt x="374" y="41"/>
                    </a:cubicBezTo>
                    <a:cubicBezTo>
                      <a:pt x="372" y="41"/>
                      <a:pt x="371" y="39"/>
                      <a:pt x="370" y="41"/>
                    </a:cubicBezTo>
                    <a:cubicBezTo>
                      <a:pt x="372" y="41"/>
                      <a:pt x="369" y="41"/>
                      <a:pt x="369" y="42"/>
                    </a:cubicBezTo>
                    <a:close/>
                    <a:moveTo>
                      <a:pt x="385" y="41"/>
                    </a:moveTo>
                    <a:cubicBezTo>
                      <a:pt x="380" y="42"/>
                      <a:pt x="377" y="43"/>
                      <a:pt x="373" y="45"/>
                    </a:cubicBezTo>
                    <a:cubicBezTo>
                      <a:pt x="374" y="45"/>
                      <a:pt x="374" y="46"/>
                      <a:pt x="374" y="47"/>
                    </a:cubicBezTo>
                    <a:cubicBezTo>
                      <a:pt x="373" y="48"/>
                      <a:pt x="371" y="48"/>
                      <a:pt x="371" y="50"/>
                    </a:cubicBezTo>
                    <a:cubicBezTo>
                      <a:pt x="377" y="50"/>
                      <a:pt x="381" y="50"/>
                      <a:pt x="387" y="50"/>
                    </a:cubicBezTo>
                    <a:cubicBezTo>
                      <a:pt x="387" y="47"/>
                      <a:pt x="387" y="43"/>
                      <a:pt x="385" y="41"/>
                    </a:cubicBezTo>
                    <a:close/>
                    <a:moveTo>
                      <a:pt x="358" y="42"/>
                    </a:moveTo>
                    <a:cubicBezTo>
                      <a:pt x="346" y="42"/>
                      <a:pt x="332" y="45"/>
                      <a:pt x="321" y="48"/>
                    </a:cubicBezTo>
                    <a:cubicBezTo>
                      <a:pt x="321" y="51"/>
                      <a:pt x="322" y="50"/>
                      <a:pt x="323" y="51"/>
                    </a:cubicBezTo>
                    <a:cubicBezTo>
                      <a:pt x="320" y="52"/>
                      <a:pt x="319" y="53"/>
                      <a:pt x="319" y="54"/>
                    </a:cubicBezTo>
                    <a:cubicBezTo>
                      <a:pt x="317" y="54"/>
                      <a:pt x="317" y="55"/>
                      <a:pt x="315" y="54"/>
                    </a:cubicBezTo>
                    <a:cubicBezTo>
                      <a:pt x="298" y="61"/>
                      <a:pt x="279" y="66"/>
                      <a:pt x="263" y="73"/>
                    </a:cubicBezTo>
                    <a:cubicBezTo>
                      <a:pt x="287" y="69"/>
                      <a:pt x="305" y="62"/>
                      <a:pt x="330" y="57"/>
                    </a:cubicBezTo>
                    <a:cubicBezTo>
                      <a:pt x="342" y="52"/>
                      <a:pt x="357" y="48"/>
                      <a:pt x="367" y="44"/>
                    </a:cubicBezTo>
                    <a:cubicBezTo>
                      <a:pt x="365" y="42"/>
                      <a:pt x="362" y="42"/>
                      <a:pt x="358" y="42"/>
                    </a:cubicBezTo>
                    <a:close/>
                    <a:moveTo>
                      <a:pt x="481" y="45"/>
                    </a:moveTo>
                    <a:cubicBezTo>
                      <a:pt x="481" y="47"/>
                      <a:pt x="480" y="47"/>
                      <a:pt x="480" y="49"/>
                    </a:cubicBezTo>
                    <a:cubicBezTo>
                      <a:pt x="482" y="49"/>
                      <a:pt x="484" y="48"/>
                      <a:pt x="485" y="49"/>
                    </a:cubicBezTo>
                    <a:cubicBezTo>
                      <a:pt x="486" y="48"/>
                      <a:pt x="487" y="46"/>
                      <a:pt x="487" y="45"/>
                    </a:cubicBezTo>
                    <a:cubicBezTo>
                      <a:pt x="487" y="46"/>
                      <a:pt x="487" y="46"/>
                      <a:pt x="488" y="46"/>
                    </a:cubicBezTo>
                    <a:cubicBezTo>
                      <a:pt x="488" y="45"/>
                      <a:pt x="489" y="44"/>
                      <a:pt x="489" y="42"/>
                    </a:cubicBezTo>
                    <a:cubicBezTo>
                      <a:pt x="485" y="42"/>
                      <a:pt x="483" y="44"/>
                      <a:pt x="481" y="45"/>
                    </a:cubicBezTo>
                    <a:close/>
                    <a:moveTo>
                      <a:pt x="412" y="58"/>
                    </a:moveTo>
                    <a:cubicBezTo>
                      <a:pt x="422" y="55"/>
                      <a:pt x="432" y="53"/>
                      <a:pt x="442" y="51"/>
                    </a:cubicBezTo>
                    <a:cubicBezTo>
                      <a:pt x="444" y="51"/>
                      <a:pt x="446" y="50"/>
                      <a:pt x="448" y="49"/>
                    </a:cubicBezTo>
                    <a:cubicBezTo>
                      <a:pt x="453" y="48"/>
                      <a:pt x="460" y="48"/>
                      <a:pt x="464" y="45"/>
                    </a:cubicBezTo>
                    <a:cubicBezTo>
                      <a:pt x="466" y="46"/>
                      <a:pt x="472" y="45"/>
                      <a:pt x="473" y="43"/>
                    </a:cubicBezTo>
                    <a:cubicBezTo>
                      <a:pt x="473" y="43"/>
                      <a:pt x="472" y="43"/>
                      <a:pt x="472" y="43"/>
                    </a:cubicBezTo>
                    <a:cubicBezTo>
                      <a:pt x="453" y="47"/>
                      <a:pt x="429" y="51"/>
                      <a:pt x="412" y="58"/>
                    </a:cubicBezTo>
                    <a:close/>
                    <a:moveTo>
                      <a:pt x="446" y="54"/>
                    </a:moveTo>
                    <a:cubicBezTo>
                      <a:pt x="456" y="52"/>
                      <a:pt x="470" y="51"/>
                      <a:pt x="478" y="49"/>
                    </a:cubicBezTo>
                    <a:cubicBezTo>
                      <a:pt x="478" y="47"/>
                      <a:pt x="480" y="46"/>
                      <a:pt x="479" y="44"/>
                    </a:cubicBezTo>
                    <a:cubicBezTo>
                      <a:pt x="468" y="48"/>
                      <a:pt x="456" y="50"/>
                      <a:pt x="446" y="54"/>
                    </a:cubicBezTo>
                    <a:close/>
                    <a:moveTo>
                      <a:pt x="357" y="51"/>
                    </a:moveTo>
                    <a:cubicBezTo>
                      <a:pt x="362" y="51"/>
                      <a:pt x="366" y="50"/>
                      <a:pt x="369" y="46"/>
                    </a:cubicBezTo>
                    <a:cubicBezTo>
                      <a:pt x="368" y="46"/>
                      <a:pt x="368" y="45"/>
                      <a:pt x="367" y="46"/>
                    </a:cubicBezTo>
                    <a:cubicBezTo>
                      <a:pt x="366" y="48"/>
                      <a:pt x="359" y="48"/>
                      <a:pt x="357" y="51"/>
                    </a:cubicBezTo>
                    <a:close/>
                    <a:moveTo>
                      <a:pt x="482" y="51"/>
                    </a:moveTo>
                    <a:cubicBezTo>
                      <a:pt x="476" y="53"/>
                      <a:pt x="477" y="64"/>
                      <a:pt x="476" y="69"/>
                    </a:cubicBezTo>
                    <a:cubicBezTo>
                      <a:pt x="475" y="68"/>
                      <a:pt x="477" y="69"/>
                      <a:pt x="477" y="68"/>
                    </a:cubicBezTo>
                    <a:cubicBezTo>
                      <a:pt x="476" y="68"/>
                      <a:pt x="476" y="68"/>
                      <a:pt x="476" y="67"/>
                    </a:cubicBezTo>
                    <a:cubicBezTo>
                      <a:pt x="477" y="67"/>
                      <a:pt x="477" y="67"/>
                      <a:pt x="478" y="67"/>
                    </a:cubicBezTo>
                    <a:cubicBezTo>
                      <a:pt x="480" y="65"/>
                      <a:pt x="480" y="64"/>
                      <a:pt x="479" y="61"/>
                    </a:cubicBezTo>
                    <a:cubicBezTo>
                      <a:pt x="480" y="60"/>
                      <a:pt x="482" y="60"/>
                      <a:pt x="483" y="59"/>
                    </a:cubicBezTo>
                    <a:cubicBezTo>
                      <a:pt x="483" y="60"/>
                      <a:pt x="482" y="60"/>
                      <a:pt x="482" y="60"/>
                    </a:cubicBezTo>
                    <a:cubicBezTo>
                      <a:pt x="484" y="60"/>
                      <a:pt x="483" y="57"/>
                      <a:pt x="485" y="58"/>
                    </a:cubicBezTo>
                    <a:cubicBezTo>
                      <a:pt x="485" y="60"/>
                      <a:pt x="483" y="60"/>
                      <a:pt x="484" y="62"/>
                    </a:cubicBezTo>
                    <a:cubicBezTo>
                      <a:pt x="483" y="62"/>
                      <a:pt x="483" y="62"/>
                      <a:pt x="482" y="62"/>
                    </a:cubicBezTo>
                    <a:cubicBezTo>
                      <a:pt x="483" y="65"/>
                      <a:pt x="480" y="72"/>
                      <a:pt x="480" y="75"/>
                    </a:cubicBezTo>
                    <a:cubicBezTo>
                      <a:pt x="480" y="74"/>
                      <a:pt x="481" y="75"/>
                      <a:pt x="482" y="74"/>
                    </a:cubicBezTo>
                    <a:cubicBezTo>
                      <a:pt x="482" y="67"/>
                      <a:pt x="489" y="60"/>
                      <a:pt x="488" y="51"/>
                    </a:cubicBezTo>
                    <a:cubicBezTo>
                      <a:pt x="486" y="53"/>
                      <a:pt x="486" y="56"/>
                      <a:pt x="485" y="57"/>
                    </a:cubicBezTo>
                    <a:cubicBezTo>
                      <a:pt x="485" y="54"/>
                      <a:pt x="483" y="57"/>
                      <a:pt x="483" y="56"/>
                    </a:cubicBezTo>
                    <a:cubicBezTo>
                      <a:pt x="484" y="55"/>
                      <a:pt x="483" y="54"/>
                      <a:pt x="485" y="53"/>
                    </a:cubicBezTo>
                    <a:cubicBezTo>
                      <a:pt x="485" y="54"/>
                      <a:pt x="484" y="55"/>
                      <a:pt x="485" y="55"/>
                    </a:cubicBezTo>
                    <a:cubicBezTo>
                      <a:pt x="485" y="54"/>
                      <a:pt x="486" y="53"/>
                      <a:pt x="486" y="51"/>
                    </a:cubicBezTo>
                    <a:cubicBezTo>
                      <a:pt x="485" y="51"/>
                      <a:pt x="481" y="53"/>
                      <a:pt x="482" y="51"/>
                    </a:cubicBezTo>
                    <a:close/>
                    <a:moveTo>
                      <a:pt x="370" y="53"/>
                    </a:moveTo>
                    <a:cubicBezTo>
                      <a:pt x="373" y="55"/>
                      <a:pt x="376" y="57"/>
                      <a:pt x="380" y="59"/>
                    </a:cubicBezTo>
                    <a:cubicBezTo>
                      <a:pt x="381" y="57"/>
                      <a:pt x="384" y="57"/>
                      <a:pt x="385" y="54"/>
                    </a:cubicBezTo>
                    <a:cubicBezTo>
                      <a:pt x="380" y="50"/>
                      <a:pt x="375" y="53"/>
                      <a:pt x="370" y="53"/>
                    </a:cubicBezTo>
                    <a:close/>
                    <a:moveTo>
                      <a:pt x="353" y="55"/>
                    </a:moveTo>
                    <a:cubicBezTo>
                      <a:pt x="356" y="55"/>
                      <a:pt x="360" y="56"/>
                      <a:pt x="361" y="54"/>
                    </a:cubicBezTo>
                    <a:cubicBezTo>
                      <a:pt x="359" y="53"/>
                      <a:pt x="354" y="53"/>
                      <a:pt x="353" y="55"/>
                    </a:cubicBezTo>
                    <a:close/>
                    <a:moveTo>
                      <a:pt x="442" y="55"/>
                    </a:moveTo>
                    <a:cubicBezTo>
                      <a:pt x="443" y="54"/>
                      <a:pt x="445" y="55"/>
                      <a:pt x="445" y="53"/>
                    </a:cubicBezTo>
                    <a:cubicBezTo>
                      <a:pt x="444" y="54"/>
                      <a:pt x="443" y="53"/>
                      <a:pt x="442" y="55"/>
                    </a:cubicBezTo>
                    <a:close/>
                    <a:moveTo>
                      <a:pt x="373" y="65"/>
                    </a:moveTo>
                    <a:cubicBezTo>
                      <a:pt x="382" y="61"/>
                      <a:pt x="372" y="55"/>
                      <a:pt x="366" y="56"/>
                    </a:cubicBezTo>
                    <a:cubicBezTo>
                      <a:pt x="369" y="58"/>
                      <a:pt x="373" y="60"/>
                      <a:pt x="373" y="65"/>
                    </a:cubicBezTo>
                    <a:close/>
                    <a:moveTo>
                      <a:pt x="472" y="67"/>
                    </a:moveTo>
                    <a:cubicBezTo>
                      <a:pt x="474" y="65"/>
                      <a:pt x="475" y="60"/>
                      <a:pt x="474" y="58"/>
                    </a:cubicBezTo>
                    <a:cubicBezTo>
                      <a:pt x="473" y="61"/>
                      <a:pt x="472" y="64"/>
                      <a:pt x="472" y="67"/>
                    </a:cubicBezTo>
                    <a:close/>
                    <a:moveTo>
                      <a:pt x="389" y="63"/>
                    </a:moveTo>
                    <a:cubicBezTo>
                      <a:pt x="392" y="62"/>
                      <a:pt x="396" y="62"/>
                      <a:pt x="398" y="60"/>
                    </a:cubicBezTo>
                    <a:cubicBezTo>
                      <a:pt x="395" y="61"/>
                      <a:pt x="389" y="61"/>
                      <a:pt x="389" y="63"/>
                    </a:cubicBezTo>
                    <a:close/>
                    <a:moveTo>
                      <a:pt x="378" y="65"/>
                    </a:moveTo>
                    <a:cubicBezTo>
                      <a:pt x="380" y="66"/>
                      <a:pt x="380" y="65"/>
                      <a:pt x="382" y="65"/>
                    </a:cubicBezTo>
                    <a:cubicBezTo>
                      <a:pt x="381" y="64"/>
                      <a:pt x="380" y="64"/>
                      <a:pt x="379" y="63"/>
                    </a:cubicBezTo>
                    <a:cubicBezTo>
                      <a:pt x="378" y="64"/>
                      <a:pt x="379" y="64"/>
                      <a:pt x="378" y="65"/>
                    </a:cubicBezTo>
                    <a:close/>
                    <a:moveTo>
                      <a:pt x="471" y="73"/>
                    </a:moveTo>
                    <a:cubicBezTo>
                      <a:pt x="471" y="71"/>
                      <a:pt x="473" y="69"/>
                      <a:pt x="472" y="67"/>
                    </a:cubicBezTo>
                    <a:cubicBezTo>
                      <a:pt x="471" y="69"/>
                      <a:pt x="470" y="72"/>
                      <a:pt x="471" y="73"/>
                    </a:cubicBezTo>
                    <a:close/>
                    <a:moveTo>
                      <a:pt x="470" y="98"/>
                    </a:moveTo>
                    <a:cubicBezTo>
                      <a:pt x="471" y="97"/>
                      <a:pt x="474" y="96"/>
                      <a:pt x="472" y="95"/>
                    </a:cubicBezTo>
                    <a:cubicBezTo>
                      <a:pt x="472" y="96"/>
                      <a:pt x="469" y="97"/>
                      <a:pt x="470" y="98"/>
                    </a:cubicBezTo>
                    <a:close/>
                    <a:moveTo>
                      <a:pt x="456" y="120"/>
                    </a:moveTo>
                    <a:cubicBezTo>
                      <a:pt x="457" y="117"/>
                      <a:pt x="460" y="113"/>
                      <a:pt x="460" y="109"/>
                    </a:cubicBezTo>
                    <a:cubicBezTo>
                      <a:pt x="459" y="113"/>
                      <a:pt x="456" y="117"/>
                      <a:pt x="456" y="120"/>
                    </a:cubicBezTo>
                    <a:close/>
                    <a:moveTo>
                      <a:pt x="494" y="130"/>
                    </a:moveTo>
                    <a:cubicBezTo>
                      <a:pt x="493" y="127"/>
                      <a:pt x="495" y="125"/>
                      <a:pt x="493" y="124"/>
                    </a:cubicBezTo>
                    <a:cubicBezTo>
                      <a:pt x="493" y="126"/>
                      <a:pt x="492" y="128"/>
                      <a:pt x="494" y="130"/>
                    </a:cubicBezTo>
                    <a:close/>
                    <a:moveTo>
                      <a:pt x="456" y="129"/>
                    </a:moveTo>
                    <a:cubicBezTo>
                      <a:pt x="456" y="128"/>
                      <a:pt x="457" y="126"/>
                      <a:pt x="458" y="124"/>
                    </a:cubicBezTo>
                    <a:cubicBezTo>
                      <a:pt x="456" y="125"/>
                      <a:pt x="455" y="128"/>
                      <a:pt x="456" y="129"/>
                    </a:cubicBezTo>
                    <a:close/>
                    <a:moveTo>
                      <a:pt x="513" y="136"/>
                    </a:moveTo>
                    <a:cubicBezTo>
                      <a:pt x="513" y="135"/>
                      <a:pt x="512" y="130"/>
                      <a:pt x="509" y="130"/>
                    </a:cubicBezTo>
                    <a:cubicBezTo>
                      <a:pt x="510" y="132"/>
                      <a:pt x="510" y="137"/>
                      <a:pt x="513" y="136"/>
                    </a:cubicBezTo>
                    <a:close/>
                    <a:moveTo>
                      <a:pt x="449" y="141"/>
                    </a:moveTo>
                    <a:cubicBezTo>
                      <a:pt x="449" y="140"/>
                      <a:pt x="450" y="140"/>
                      <a:pt x="449" y="139"/>
                    </a:cubicBezTo>
                    <a:cubicBezTo>
                      <a:pt x="448" y="138"/>
                      <a:pt x="448" y="141"/>
                      <a:pt x="449" y="141"/>
                    </a:cubicBezTo>
                    <a:close/>
                    <a:moveTo>
                      <a:pt x="492" y="147"/>
                    </a:moveTo>
                    <a:cubicBezTo>
                      <a:pt x="492" y="148"/>
                      <a:pt x="492" y="151"/>
                      <a:pt x="493" y="152"/>
                    </a:cubicBezTo>
                    <a:cubicBezTo>
                      <a:pt x="494" y="151"/>
                      <a:pt x="494" y="146"/>
                      <a:pt x="492" y="147"/>
                    </a:cubicBezTo>
                    <a:close/>
                    <a:moveTo>
                      <a:pt x="494" y="147"/>
                    </a:moveTo>
                    <a:cubicBezTo>
                      <a:pt x="493" y="145"/>
                      <a:pt x="495" y="141"/>
                      <a:pt x="493" y="140"/>
                    </a:cubicBezTo>
                    <a:cubicBezTo>
                      <a:pt x="493" y="142"/>
                      <a:pt x="492" y="145"/>
                      <a:pt x="494" y="147"/>
                    </a:cubicBezTo>
                    <a:close/>
                    <a:moveTo>
                      <a:pt x="444" y="148"/>
                    </a:moveTo>
                    <a:cubicBezTo>
                      <a:pt x="444" y="149"/>
                      <a:pt x="444" y="149"/>
                      <a:pt x="444" y="151"/>
                    </a:cubicBezTo>
                    <a:cubicBezTo>
                      <a:pt x="439" y="161"/>
                      <a:pt x="431" y="172"/>
                      <a:pt x="430" y="186"/>
                    </a:cubicBezTo>
                    <a:cubicBezTo>
                      <a:pt x="437" y="172"/>
                      <a:pt x="442" y="156"/>
                      <a:pt x="449" y="142"/>
                    </a:cubicBezTo>
                    <a:cubicBezTo>
                      <a:pt x="449" y="142"/>
                      <a:pt x="449" y="141"/>
                      <a:pt x="448" y="142"/>
                    </a:cubicBezTo>
                    <a:cubicBezTo>
                      <a:pt x="447" y="144"/>
                      <a:pt x="445" y="146"/>
                      <a:pt x="444" y="148"/>
                    </a:cubicBezTo>
                    <a:close/>
                    <a:moveTo>
                      <a:pt x="486" y="156"/>
                    </a:moveTo>
                    <a:cubicBezTo>
                      <a:pt x="485" y="157"/>
                      <a:pt x="485" y="160"/>
                      <a:pt x="484" y="161"/>
                    </a:cubicBezTo>
                    <a:cubicBezTo>
                      <a:pt x="487" y="161"/>
                      <a:pt x="487" y="168"/>
                      <a:pt x="485" y="170"/>
                    </a:cubicBezTo>
                    <a:cubicBezTo>
                      <a:pt x="487" y="172"/>
                      <a:pt x="485" y="174"/>
                      <a:pt x="487" y="176"/>
                    </a:cubicBezTo>
                    <a:cubicBezTo>
                      <a:pt x="487" y="172"/>
                      <a:pt x="488" y="165"/>
                      <a:pt x="487" y="159"/>
                    </a:cubicBezTo>
                    <a:cubicBezTo>
                      <a:pt x="487" y="158"/>
                      <a:pt x="486" y="155"/>
                      <a:pt x="485" y="155"/>
                    </a:cubicBezTo>
                    <a:cubicBezTo>
                      <a:pt x="486" y="155"/>
                      <a:pt x="486" y="155"/>
                      <a:pt x="486" y="156"/>
                    </a:cubicBezTo>
                    <a:close/>
                    <a:moveTo>
                      <a:pt x="486" y="183"/>
                    </a:moveTo>
                    <a:cubicBezTo>
                      <a:pt x="486" y="183"/>
                      <a:pt x="486" y="183"/>
                      <a:pt x="487" y="183"/>
                    </a:cubicBezTo>
                    <a:cubicBezTo>
                      <a:pt x="487" y="182"/>
                      <a:pt x="487" y="181"/>
                      <a:pt x="487" y="180"/>
                    </a:cubicBezTo>
                    <a:cubicBezTo>
                      <a:pt x="485" y="180"/>
                      <a:pt x="486" y="182"/>
                      <a:pt x="486" y="183"/>
                    </a:cubicBezTo>
                    <a:close/>
                    <a:moveTo>
                      <a:pt x="488" y="215"/>
                    </a:moveTo>
                    <a:cubicBezTo>
                      <a:pt x="488" y="215"/>
                      <a:pt x="488" y="214"/>
                      <a:pt x="488" y="214"/>
                    </a:cubicBezTo>
                    <a:cubicBezTo>
                      <a:pt x="487" y="216"/>
                      <a:pt x="489" y="217"/>
                      <a:pt x="487" y="218"/>
                    </a:cubicBezTo>
                    <a:cubicBezTo>
                      <a:pt x="487" y="215"/>
                      <a:pt x="487" y="213"/>
                      <a:pt x="488" y="212"/>
                    </a:cubicBezTo>
                    <a:cubicBezTo>
                      <a:pt x="486" y="212"/>
                      <a:pt x="488" y="210"/>
                      <a:pt x="485" y="209"/>
                    </a:cubicBezTo>
                    <a:cubicBezTo>
                      <a:pt x="486" y="211"/>
                      <a:pt x="485" y="214"/>
                      <a:pt x="486" y="215"/>
                    </a:cubicBezTo>
                    <a:cubicBezTo>
                      <a:pt x="486" y="214"/>
                      <a:pt x="485" y="213"/>
                      <a:pt x="487" y="213"/>
                    </a:cubicBezTo>
                    <a:cubicBezTo>
                      <a:pt x="484" y="216"/>
                      <a:pt x="488" y="221"/>
                      <a:pt x="485" y="222"/>
                    </a:cubicBezTo>
                    <a:cubicBezTo>
                      <a:pt x="486" y="223"/>
                      <a:pt x="486" y="224"/>
                      <a:pt x="487" y="225"/>
                    </a:cubicBezTo>
                    <a:cubicBezTo>
                      <a:pt x="488" y="224"/>
                      <a:pt x="486" y="222"/>
                      <a:pt x="488" y="221"/>
                    </a:cubicBezTo>
                    <a:cubicBezTo>
                      <a:pt x="488" y="222"/>
                      <a:pt x="487" y="224"/>
                      <a:pt x="488" y="225"/>
                    </a:cubicBezTo>
                    <a:cubicBezTo>
                      <a:pt x="488" y="224"/>
                      <a:pt x="488" y="223"/>
                      <a:pt x="489" y="222"/>
                    </a:cubicBezTo>
                    <a:cubicBezTo>
                      <a:pt x="488" y="230"/>
                      <a:pt x="490" y="237"/>
                      <a:pt x="488" y="242"/>
                    </a:cubicBezTo>
                    <a:cubicBezTo>
                      <a:pt x="487" y="240"/>
                      <a:pt x="489" y="236"/>
                      <a:pt x="486" y="235"/>
                    </a:cubicBezTo>
                    <a:cubicBezTo>
                      <a:pt x="486" y="237"/>
                      <a:pt x="487" y="239"/>
                      <a:pt x="487" y="242"/>
                    </a:cubicBezTo>
                    <a:cubicBezTo>
                      <a:pt x="490" y="246"/>
                      <a:pt x="491" y="257"/>
                      <a:pt x="490" y="263"/>
                    </a:cubicBezTo>
                    <a:cubicBezTo>
                      <a:pt x="490" y="265"/>
                      <a:pt x="489" y="264"/>
                      <a:pt x="491" y="265"/>
                    </a:cubicBezTo>
                    <a:cubicBezTo>
                      <a:pt x="490" y="266"/>
                      <a:pt x="489" y="266"/>
                      <a:pt x="489" y="267"/>
                    </a:cubicBezTo>
                    <a:cubicBezTo>
                      <a:pt x="491" y="278"/>
                      <a:pt x="492" y="285"/>
                      <a:pt x="491" y="298"/>
                    </a:cubicBezTo>
                    <a:cubicBezTo>
                      <a:pt x="493" y="298"/>
                      <a:pt x="492" y="300"/>
                      <a:pt x="494" y="301"/>
                    </a:cubicBezTo>
                    <a:cubicBezTo>
                      <a:pt x="494" y="272"/>
                      <a:pt x="492" y="228"/>
                      <a:pt x="489" y="194"/>
                    </a:cubicBezTo>
                    <a:cubicBezTo>
                      <a:pt x="488" y="194"/>
                      <a:pt x="489" y="192"/>
                      <a:pt x="488" y="192"/>
                    </a:cubicBezTo>
                    <a:cubicBezTo>
                      <a:pt x="489" y="189"/>
                      <a:pt x="487" y="186"/>
                      <a:pt x="486" y="184"/>
                    </a:cubicBezTo>
                    <a:cubicBezTo>
                      <a:pt x="487" y="188"/>
                      <a:pt x="485" y="195"/>
                      <a:pt x="485" y="200"/>
                    </a:cubicBezTo>
                    <a:cubicBezTo>
                      <a:pt x="485" y="201"/>
                      <a:pt x="485" y="205"/>
                      <a:pt x="487" y="204"/>
                    </a:cubicBezTo>
                    <a:cubicBezTo>
                      <a:pt x="487" y="203"/>
                      <a:pt x="487" y="200"/>
                      <a:pt x="487" y="198"/>
                    </a:cubicBezTo>
                    <a:cubicBezTo>
                      <a:pt x="489" y="200"/>
                      <a:pt x="488" y="202"/>
                      <a:pt x="488" y="206"/>
                    </a:cubicBezTo>
                    <a:cubicBezTo>
                      <a:pt x="487" y="206"/>
                      <a:pt x="486" y="207"/>
                      <a:pt x="486" y="207"/>
                    </a:cubicBezTo>
                    <a:cubicBezTo>
                      <a:pt x="487" y="209"/>
                      <a:pt x="490" y="212"/>
                      <a:pt x="488" y="215"/>
                    </a:cubicBezTo>
                    <a:close/>
                    <a:moveTo>
                      <a:pt x="405" y="244"/>
                    </a:moveTo>
                    <a:cubicBezTo>
                      <a:pt x="402" y="242"/>
                      <a:pt x="404" y="238"/>
                      <a:pt x="405" y="237"/>
                    </a:cubicBezTo>
                    <a:cubicBezTo>
                      <a:pt x="411" y="225"/>
                      <a:pt x="420" y="212"/>
                      <a:pt x="423" y="197"/>
                    </a:cubicBezTo>
                    <a:cubicBezTo>
                      <a:pt x="423" y="197"/>
                      <a:pt x="424" y="197"/>
                      <a:pt x="424" y="197"/>
                    </a:cubicBezTo>
                    <a:cubicBezTo>
                      <a:pt x="424" y="192"/>
                      <a:pt x="428" y="187"/>
                      <a:pt x="426" y="184"/>
                    </a:cubicBezTo>
                    <a:cubicBezTo>
                      <a:pt x="422" y="190"/>
                      <a:pt x="423" y="195"/>
                      <a:pt x="418" y="200"/>
                    </a:cubicBezTo>
                    <a:cubicBezTo>
                      <a:pt x="419" y="200"/>
                      <a:pt x="419" y="201"/>
                      <a:pt x="419" y="201"/>
                    </a:cubicBezTo>
                    <a:cubicBezTo>
                      <a:pt x="418" y="203"/>
                      <a:pt x="417" y="205"/>
                      <a:pt x="416" y="208"/>
                    </a:cubicBezTo>
                    <a:cubicBezTo>
                      <a:pt x="415" y="210"/>
                      <a:pt x="414" y="212"/>
                      <a:pt x="413" y="215"/>
                    </a:cubicBezTo>
                    <a:cubicBezTo>
                      <a:pt x="410" y="221"/>
                      <a:pt x="407" y="228"/>
                      <a:pt x="404" y="233"/>
                    </a:cubicBezTo>
                    <a:cubicBezTo>
                      <a:pt x="403" y="238"/>
                      <a:pt x="400" y="243"/>
                      <a:pt x="397" y="247"/>
                    </a:cubicBezTo>
                    <a:cubicBezTo>
                      <a:pt x="396" y="251"/>
                      <a:pt x="396" y="255"/>
                      <a:pt x="393" y="259"/>
                    </a:cubicBezTo>
                    <a:cubicBezTo>
                      <a:pt x="389" y="273"/>
                      <a:pt x="382" y="289"/>
                      <a:pt x="376" y="303"/>
                    </a:cubicBezTo>
                    <a:cubicBezTo>
                      <a:pt x="376" y="309"/>
                      <a:pt x="372" y="316"/>
                      <a:pt x="370" y="323"/>
                    </a:cubicBezTo>
                    <a:cubicBezTo>
                      <a:pt x="378" y="307"/>
                      <a:pt x="386" y="290"/>
                      <a:pt x="393" y="273"/>
                    </a:cubicBezTo>
                    <a:cubicBezTo>
                      <a:pt x="393" y="273"/>
                      <a:pt x="393" y="272"/>
                      <a:pt x="395" y="272"/>
                    </a:cubicBezTo>
                    <a:cubicBezTo>
                      <a:pt x="398" y="258"/>
                      <a:pt x="408" y="246"/>
                      <a:pt x="411" y="231"/>
                    </a:cubicBezTo>
                    <a:cubicBezTo>
                      <a:pt x="411" y="231"/>
                      <a:pt x="413" y="229"/>
                      <a:pt x="411" y="230"/>
                    </a:cubicBezTo>
                    <a:cubicBezTo>
                      <a:pt x="408" y="235"/>
                      <a:pt x="408" y="239"/>
                      <a:pt x="405" y="244"/>
                    </a:cubicBezTo>
                    <a:close/>
                    <a:moveTo>
                      <a:pt x="487" y="233"/>
                    </a:moveTo>
                    <a:cubicBezTo>
                      <a:pt x="487" y="232"/>
                      <a:pt x="488" y="229"/>
                      <a:pt x="486" y="229"/>
                    </a:cubicBezTo>
                    <a:cubicBezTo>
                      <a:pt x="486" y="231"/>
                      <a:pt x="486" y="232"/>
                      <a:pt x="487" y="233"/>
                    </a:cubicBezTo>
                    <a:close/>
                    <a:moveTo>
                      <a:pt x="551" y="236"/>
                    </a:moveTo>
                    <a:cubicBezTo>
                      <a:pt x="550" y="234"/>
                      <a:pt x="550" y="231"/>
                      <a:pt x="548" y="231"/>
                    </a:cubicBezTo>
                    <a:cubicBezTo>
                      <a:pt x="549" y="233"/>
                      <a:pt x="550" y="235"/>
                      <a:pt x="551" y="236"/>
                    </a:cubicBezTo>
                    <a:close/>
                    <a:moveTo>
                      <a:pt x="631" y="395"/>
                    </a:moveTo>
                    <a:cubicBezTo>
                      <a:pt x="630" y="394"/>
                      <a:pt x="629" y="394"/>
                      <a:pt x="628" y="393"/>
                    </a:cubicBezTo>
                    <a:cubicBezTo>
                      <a:pt x="626" y="387"/>
                      <a:pt x="623" y="385"/>
                      <a:pt x="622" y="377"/>
                    </a:cubicBezTo>
                    <a:cubicBezTo>
                      <a:pt x="622" y="377"/>
                      <a:pt x="622" y="377"/>
                      <a:pt x="623" y="377"/>
                    </a:cubicBezTo>
                    <a:cubicBezTo>
                      <a:pt x="623" y="377"/>
                      <a:pt x="623" y="378"/>
                      <a:pt x="623" y="377"/>
                    </a:cubicBezTo>
                    <a:cubicBezTo>
                      <a:pt x="621" y="374"/>
                      <a:pt x="620" y="371"/>
                      <a:pt x="618" y="368"/>
                    </a:cubicBezTo>
                    <a:cubicBezTo>
                      <a:pt x="616" y="367"/>
                      <a:pt x="620" y="370"/>
                      <a:pt x="618" y="371"/>
                    </a:cubicBezTo>
                    <a:cubicBezTo>
                      <a:pt x="616" y="367"/>
                      <a:pt x="614" y="364"/>
                      <a:pt x="614" y="360"/>
                    </a:cubicBezTo>
                    <a:cubicBezTo>
                      <a:pt x="615" y="360"/>
                      <a:pt x="615" y="361"/>
                      <a:pt x="615" y="361"/>
                    </a:cubicBezTo>
                    <a:cubicBezTo>
                      <a:pt x="612" y="350"/>
                      <a:pt x="606" y="343"/>
                      <a:pt x="603" y="333"/>
                    </a:cubicBezTo>
                    <a:cubicBezTo>
                      <a:pt x="602" y="332"/>
                      <a:pt x="601" y="333"/>
                      <a:pt x="601" y="332"/>
                    </a:cubicBezTo>
                    <a:cubicBezTo>
                      <a:pt x="602" y="331"/>
                      <a:pt x="601" y="330"/>
                      <a:pt x="601" y="328"/>
                    </a:cubicBezTo>
                    <a:cubicBezTo>
                      <a:pt x="600" y="327"/>
                      <a:pt x="600" y="329"/>
                      <a:pt x="599" y="327"/>
                    </a:cubicBezTo>
                    <a:cubicBezTo>
                      <a:pt x="597" y="322"/>
                      <a:pt x="595" y="316"/>
                      <a:pt x="591" y="312"/>
                    </a:cubicBezTo>
                    <a:cubicBezTo>
                      <a:pt x="589" y="313"/>
                      <a:pt x="588" y="313"/>
                      <a:pt x="586" y="312"/>
                    </a:cubicBezTo>
                    <a:cubicBezTo>
                      <a:pt x="581" y="299"/>
                      <a:pt x="577" y="288"/>
                      <a:pt x="570" y="277"/>
                    </a:cubicBezTo>
                    <a:cubicBezTo>
                      <a:pt x="568" y="272"/>
                      <a:pt x="568" y="270"/>
                      <a:pt x="565" y="267"/>
                    </a:cubicBezTo>
                    <a:cubicBezTo>
                      <a:pt x="565" y="269"/>
                      <a:pt x="565" y="271"/>
                      <a:pt x="564" y="271"/>
                    </a:cubicBezTo>
                    <a:cubicBezTo>
                      <a:pt x="559" y="267"/>
                      <a:pt x="559" y="258"/>
                      <a:pt x="555" y="252"/>
                    </a:cubicBezTo>
                    <a:cubicBezTo>
                      <a:pt x="552" y="250"/>
                      <a:pt x="551" y="244"/>
                      <a:pt x="548" y="241"/>
                    </a:cubicBezTo>
                    <a:cubicBezTo>
                      <a:pt x="547" y="241"/>
                      <a:pt x="545" y="242"/>
                      <a:pt x="547" y="240"/>
                    </a:cubicBezTo>
                    <a:cubicBezTo>
                      <a:pt x="545" y="239"/>
                      <a:pt x="547" y="241"/>
                      <a:pt x="546" y="241"/>
                    </a:cubicBezTo>
                    <a:cubicBezTo>
                      <a:pt x="544" y="238"/>
                      <a:pt x="544" y="234"/>
                      <a:pt x="544" y="232"/>
                    </a:cubicBezTo>
                    <a:cubicBezTo>
                      <a:pt x="544" y="232"/>
                      <a:pt x="541" y="238"/>
                      <a:pt x="542" y="235"/>
                    </a:cubicBezTo>
                    <a:cubicBezTo>
                      <a:pt x="540" y="241"/>
                      <a:pt x="543" y="250"/>
                      <a:pt x="540" y="257"/>
                    </a:cubicBezTo>
                    <a:cubicBezTo>
                      <a:pt x="544" y="284"/>
                      <a:pt x="541" y="307"/>
                      <a:pt x="543" y="335"/>
                    </a:cubicBezTo>
                    <a:cubicBezTo>
                      <a:pt x="542" y="335"/>
                      <a:pt x="542" y="336"/>
                      <a:pt x="541" y="336"/>
                    </a:cubicBezTo>
                    <a:cubicBezTo>
                      <a:pt x="542" y="342"/>
                      <a:pt x="541" y="351"/>
                      <a:pt x="541" y="360"/>
                    </a:cubicBezTo>
                    <a:cubicBezTo>
                      <a:pt x="541" y="360"/>
                      <a:pt x="540" y="360"/>
                      <a:pt x="540" y="360"/>
                    </a:cubicBezTo>
                    <a:cubicBezTo>
                      <a:pt x="542" y="361"/>
                      <a:pt x="540" y="363"/>
                      <a:pt x="541" y="366"/>
                    </a:cubicBezTo>
                    <a:cubicBezTo>
                      <a:pt x="542" y="356"/>
                      <a:pt x="546" y="347"/>
                      <a:pt x="547" y="336"/>
                    </a:cubicBezTo>
                    <a:cubicBezTo>
                      <a:pt x="547" y="327"/>
                      <a:pt x="545" y="314"/>
                      <a:pt x="547" y="306"/>
                    </a:cubicBezTo>
                    <a:cubicBezTo>
                      <a:pt x="545" y="302"/>
                      <a:pt x="545" y="298"/>
                      <a:pt x="547" y="295"/>
                    </a:cubicBezTo>
                    <a:cubicBezTo>
                      <a:pt x="547" y="302"/>
                      <a:pt x="548" y="307"/>
                      <a:pt x="547" y="313"/>
                    </a:cubicBezTo>
                    <a:cubicBezTo>
                      <a:pt x="550" y="312"/>
                      <a:pt x="547" y="306"/>
                      <a:pt x="550" y="303"/>
                    </a:cubicBezTo>
                    <a:cubicBezTo>
                      <a:pt x="553" y="313"/>
                      <a:pt x="550" y="325"/>
                      <a:pt x="549" y="334"/>
                    </a:cubicBezTo>
                    <a:cubicBezTo>
                      <a:pt x="551" y="337"/>
                      <a:pt x="549" y="341"/>
                      <a:pt x="549" y="345"/>
                    </a:cubicBezTo>
                    <a:cubicBezTo>
                      <a:pt x="548" y="355"/>
                      <a:pt x="551" y="367"/>
                      <a:pt x="547" y="369"/>
                    </a:cubicBezTo>
                    <a:cubicBezTo>
                      <a:pt x="545" y="364"/>
                      <a:pt x="547" y="358"/>
                      <a:pt x="546" y="354"/>
                    </a:cubicBezTo>
                    <a:cubicBezTo>
                      <a:pt x="545" y="357"/>
                      <a:pt x="543" y="359"/>
                      <a:pt x="544" y="362"/>
                    </a:cubicBezTo>
                    <a:cubicBezTo>
                      <a:pt x="544" y="362"/>
                      <a:pt x="544" y="363"/>
                      <a:pt x="542" y="363"/>
                    </a:cubicBezTo>
                    <a:cubicBezTo>
                      <a:pt x="543" y="365"/>
                      <a:pt x="543" y="366"/>
                      <a:pt x="542" y="368"/>
                    </a:cubicBezTo>
                    <a:cubicBezTo>
                      <a:pt x="541" y="369"/>
                      <a:pt x="541" y="368"/>
                      <a:pt x="540" y="368"/>
                    </a:cubicBezTo>
                    <a:cubicBezTo>
                      <a:pt x="540" y="373"/>
                      <a:pt x="538" y="378"/>
                      <a:pt x="537" y="383"/>
                    </a:cubicBezTo>
                    <a:cubicBezTo>
                      <a:pt x="533" y="400"/>
                      <a:pt x="534" y="420"/>
                      <a:pt x="530" y="437"/>
                    </a:cubicBezTo>
                    <a:cubicBezTo>
                      <a:pt x="531" y="437"/>
                      <a:pt x="531" y="436"/>
                      <a:pt x="531" y="437"/>
                    </a:cubicBezTo>
                    <a:cubicBezTo>
                      <a:pt x="531" y="440"/>
                      <a:pt x="529" y="443"/>
                      <a:pt x="530" y="447"/>
                    </a:cubicBezTo>
                    <a:cubicBezTo>
                      <a:pt x="530" y="447"/>
                      <a:pt x="529" y="448"/>
                      <a:pt x="529" y="448"/>
                    </a:cubicBezTo>
                    <a:cubicBezTo>
                      <a:pt x="530" y="454"/>
                      <a:pt x="526" y="464"/>
                      <a:pt x="526" y="470"/>
                    </a:cubicBezTo>
                    <a:cubicBezTo>
                      <a:pt x="521" y="487"/>
                      <a:pt x="515" y="507"/>
                      <a:pt x="512" y="527"/>
                    </a:cubicBezTo>
                    <a:cubicBezTo>
                      <a:pt x="512" y="527"/>
                      <a:pt x="512" y="528"/>
                      <a:pt x="511" y="529"/>
                    </a:cubicBezTo>
                    <a:cubicBezTo>
                      <a:pt x="511" y="537"/>
                      <a:pt x="509" y="546"/>
                      <a:pt x="505" y="554"/>
                    </a:cubicBezTo>
                    <a:cubicBezTo>
                      <a:pt x="501" y="577"/>
                      <a:pt x="492" y="599"/>
                      <a:pt x="487" y="622"/>
                    </a:cubicBezTo>
                    <a:cubicBezTo>
                      <a:pt x="486" y="621"/>
                      <a:pt x="485" y="622"/>
                      <a:pt x="485" y="624"/>
                    </a:cubicBezTo>
                    <a:cubicBezTo>
                      <a:pt x="485" y="625"/>
                      <a:pt x="487" y="623"/>
                      <a:pt x="487" y="625"/>
                    </a:cubicBezTo>
                    <a:cubicBezTo>
                      <a:pt x="486" y="626"/>
                      <a:pt x="485" y="626"/>
                      <a:pt x="484" y="626"/>
                    </a:cubicBezTo>
                    <a:cubicBezTo>
                      <a:pt x="484" y="627"/>
                      <a:pt x="484" y="628"/>
                      <a:pt x="484" y="629"/>
                    </a:cubicBezTo>
                    <a:cubicBezTo>
                      <a:pt x="478" y="635"/>
                      <a:pt x="479" y="646"/>
                      <a:pt x="475" y="654"/>
                    </a:cubicBezTo>
                    <a:cubicBezTo>
                      <a:pt x="474" y="656"/>
                      <a:pt x="473" y="658"/>
                      <a:pt x="472" y="662"/>
                    </a:cubicBezTo>
                    <a:cubicBezTo>
                      <a:pt x="469" y="670"/>
                      <a:pt x="463" y="681"/>
                      <a:pt x="462" y="689"/>
                    </a:cubicBezTo>
                    <a:cubicBezTo>
                      <a:pt x="459" y="695"/>
                      <a:pt x="458" y="702"/>
                      <a:pt x="455" y="707"/>
                    </a:cubicBezTo>
                    <a:cubicBezTo>
                      <a:pt x="454" y="708"/>
                      <a:pt x="454" y="707"/>
                      <a:pt x="452" y="707"/>
                    </a:cubicBezTo>
                    <a:cubicBezTo>
                      <a:pt x="450" y="713"/>
                      <a:pt x="447" y="719"/>
                      <a:pt x="445" y="727"/>
                    </a:cubicBezTo>
                    <a:cubicBezTo>
                      <a:pt x="438" y="744"/>
                      <a:pt x="432" y="759"/>
                      <a:pt x="427" y="778"/>
                    </a:cubicBezTo>
                    <a:cubicBezTo>
                      <a:pt x="424" y="779"/>
                      <a:pt x="425" y="785"/>
                      <a:pt x="421" y="785"/>
                    </a:cubicBezTo>
                    <a:cubicBezTo>
                      <a:pt x="421" y="785"/>
                      <a:pt x="422" y="783"/>
                      <a:pt x="421" y="783"/>
                    </a:cubicBezTo>
                    <a:cubicBezTo>
                      <a:pt x="419" y="784"/>
                      <a:pt x="417" y="787"/>
                      <a:pt x="418" y="790"/>
                    </a:cubicBezTo>
                    <a:cubicBezTo>
                      <a:pt x="414" y="797"/>
                      <a:pt x="410" y="803"/>
                      <a:pt x="408" y="812"/>
                    </a:cubicBezTo>
                    <a:cubicBezTo>
                      <a:pt x="418" y="810"/>
                      <a:pt x="431" y="808"/>
                      <a:pt x="442" y="810"/>
                    </a:cubicBezTo>
                    <a:cubicBezTo>
                      <a:pt x="443" y="810"/>
                      <a:pt x="442" y="809"/>
                      <a:pt x="443" y="809"/>
                    </a:cubicBezTo>
                    <a:cubicBezTo>
                      <a:pt x="451" y="808"/>
                      <a:pt x="459" y="809"/>
                      <a:pt x="465" y="809"/>
                    </a:cubicBezTo>
                    <a:cubicBezTo>
                      <a:pt x="472" y="809"/>
                      <a:pt x="480" y="806"/>
                      <a:pt x="489" y="809"/>
                    </a:cubicBezTo>
                    <a:cubicBezTo>
                      <a:pt x="483" y="810"/>
                      <a:pt x="473" y="811"/>
                      <a:pt x="466" y="812"/>
                    </a:cubicBezTo>
                    <a:cubicBezTo>
                      <a:pt x="466" y="812"/>
                      <a:pt x="467" y="813"/>
                      <a:pt x="466" y="813"/>
                    </a:cubicBezTo>
                    <a:cubicBezTo>
                      <a:pt x="465" y="813"/>
                      <a:pt x="466" y="813"/>
                      <a:pt x="465" y="812"/>
                    </a:cubicBezTo>
                    <a:cubicBezTo>
                      <a:pt x="464" y="813"/>
                      <a:pt x="464" y="814"/>
                      <a:pt x="463" y="815"/>
                    </a:cubicBezTo>
                    <a:cubicBezTo>
                      <a:pt x="445" y="815"/>
                      <a:pt x="430" y="816"/>
                      <a:pt x="409" y="816"/>
                    </a:cubicBezTo>
                    <a:cubicBezTo>
                      <a:pt x="409" y="816"/>
                      <a:pt x="409" y="814"/>
                      <a:pt x="408" y="815"/>
                    </a:cubicBezTo>
                    <a:cubicBezTo>
                      <a:pt x="402" y="814"/>
                      <a:pt x="404" y="821"/>
                      <a:pt x="399" y="821"/>
                    </a:cubicBezTo>
                    <a:cubicBezTo>
                      <a:pt x="395" y="826"/>
                      <a:pt x="391" y="831"/>
                      <a:pt x="388" y="836"/>
                    </a:cubicBezTo>
                    <a:cubicBezTo>
                      <a:pt x="389" y="836"/>
                      <a:pt x="390" y="834"/>
                      <a:pt x="391" y="836"/>
                    </a:cubicBezTo>
                    <a:cubicBezTo>
                      <a:pt x="390" y="837"/>
                      <a:pt x="391" y="839"/>
                      <a:pt x="389" y="840"/>
                    </a:cubicBezTo>
                    <a:cubicBezTo>
                      <a:pt x="388" y="840"/>
                      <a:pt x="388" y="840"/>
                      <a:pt x="387" y="840"/>
                    </a:cubicBezTo>
                    <a:cubicBezTo>
                      <a:pt x="375" y="855"/>
                      <a:pt x="364" y="868"/>
                      <a:pt x="353" y="884"/>
                    </a:cubicBezTo>
                    <a:cubicBezTo>
                      <a:pt x="355" y="887"/>
                      <a:pt x="357" y="890"/>
                      <a:pt x="362" y="891"/>
                    </a:cubicBezTo>
                    <a:cubicBezTo>
                      <a:pt x="363" y="889"/>
                      <a:pt x="360" y="888"/>
                      <a:pt x="360" y="886"/>
                    </a:cubicBezTo>
                    <a:cubicBezTo>
                      <a:pt x="360" y="884"/>
                      <a:pt x="362" y="884"/>
                      <a:pt x="364" y="885"/>
                    </a:cubicBezTo>
                    <a:cubicBezTo>
                      <a:pt x="363" y="886"/>
                      <a:pt x="363" y="886"/>
                      <a:pt x="364" y="887"/>
                    </a:cubicBezTo>
                    <a:cubicBezTo>
                      <a:pt x="365" y="889"/>
                      <a:pt x="367" y="889"/>
                      <a:pt x="368" y="890"/>
                    </a:cubicBezTo>
                    <a:cubicBezTo>
                      <a:pt x="369" y="889"/>
                      <a:pt x="369" y="888"/>
                      <a:pt x="370" y="888"/>
                    </a:cubicBezTo>
                    <a:cubicBezTo>
                      <a:pt x="379" y="885"/>
                      <a:pt x="391" y="884"/>
                      <a:pt x="400" y="884"/>
                    </a:cubicBezTo>
                    <a:cubicBezTo>
                      <a:pt x="404" y="884"/>
                      <a:pt x="409" y="883"/>
                      <a:pt x="411" y="885"/>
                    </a:cubicBezTo>
                    <a:cubicBezTo>
                      <a:pt x="412" y="884"/>
                      <a:pt x="412" y="884"/>
                      <a:pt x="413" y="883"/>
                    </a:cubicBezTo>
                    <a:cubicBezTo>
                      <a:pt x="412" y="885"/>
                      <a:pt x="414" y="884"/>
                      <a:pt x="414" y="885"/>
                    </a:cubicBezTo>
                    <a:cubicBezTo>
                      <a:pt x="415" y="883"/>
                      <a:pt x="413" y="885"/>
                      <a:pt x="413" y="883"/>
                    </a:cubicBezTo>
                    <a:cubicBezTo>
                      <a:pt x="416" y="884"/>
                      <a:pt x="417" y="881"/>
                      <a:pt x="420" y="883"/>
                    </a:cubicBezTo>
                    <a:cubicBezTo>
                      <a:pt x="417" y="889"/>
                      <a:pt x="404" y="886"/>
                      <a:pt x="397" y="885"/>
                    </a:cubicBezTo>
                    <a:cubicBezTo>
                      <a:pt x="397" y="885"/>
                      <a:pt x="397" y="886"/>
                      <a:pt x="396" y="886"/>
                    </a:cubicBezTo>
                    <a:cubicBezTo>
                      <a:pt x="395" y="885"/>
                      <a:pt x="394" y="886"/>
                      <a:pt x="393" y="885"/>
                    </a:cubicBezTo>
                    <a:cubicBezTo>
                      <a:pt x="390" y="887"/>
                      <a:pt x="381" y="886"/>
                      <a:pt x="378" y="889"/>
                    </a:cubicBezTo>
                    <a:cubicBezTo>
                      <a:pt x="380" y="889"/>
                      <a:pt x="382" y="888"/>
                      <a:pt x="383" y="889"/>
                    </a:cubicBezTo>
                    <a:cubicBezTo>
                      <a:pt x="383" y="891"/>
                      <a:pt x="380" y="889"/>
                      <a:pt x="379" y="890"/>
                    </a:cubicBezTo>
                    <a:cubicBezTo>
                      <a:pt x="381" y="891"/>
                      <a:pt x="381" y="891"/>
                      <a:pt x="381" y="893"/>
                    </a:cubicBezTo>
                    <a:cubicBezTo>
                      <a:pt x="375" y="893"/>
                      <a:pt x="367" y="891"/>
                      <a:pt x="361" y="893"/>
                    </a:cubicBezTo>
                    <a:cubicBezTo>
                      <a:pt x="358" y="891"/>
                      <a:pt x="354" y="889"/>
                      <a:pt x="351" y="887"/>
                    </a:cubicBezTo>
                    <a:cubicBezTo>
                      <a:pt x="348" y="890"/>
                      <a:pt x="345" y="894"/>
                      <a:pt x="343" y="898"/>
                    </a:cubicBezTo>
                    <a:cubicBezTo>
                      <a:pt x="350" y="900"/>
                      <a:pt x="357" y="898"/>
                      <a:pt x="361" y="897"/>
                    </a:cubicBezTo>
                    <a:cubicBezTo>
                      <a:pt x="371" y="895"/>
                      <a:pt x="382" y="895"/>
                      <a:pt x="391" y="893"/>
                    </a:cubicBezTo>
                    <a:cubicBezTo>
                      <a:pt x="389" y="893"/>
                      <a:pt x="387" y="892"/>
                      <a:pt x="385" y="891"/>
                    </a:cubicBezTo>
                    <a:cubicBezTo>
                      <a:pt x="401" y="893"/>
                      <a:pt x="413" y="885"/>
                      <a:pt x="427" y="888"/>
                    </a:cubicBezTo>
                    <a:cubicBezTo>
                      <a:pt x="430" y="885"/>
                      <a:pt x="434" y="883"/>
                      <a:pt x="436" y="879"/>
                    </a:cubicBezTo>
                    <a:cubicBezTo>
                      <a:pt x="437" y="878"/>
                      <a:pt x="437" y="876"/>
                      <a:pt x="438" y="874"/>
                    </a:cubicBezTo>
                    <a:cubicBezTo>
                      <a:pt x="439" y="873"/>
                      <a:pt x="440" y="872"/>
                      <a:pt x="441" y="871"/>
                    </a:cubicBezTo>
                    <a:cubicBezTo>
                      <a:pt x="442" y="869"/>
                      <a:pt x="443" y="867"/>
                      <a:pt x="444" y="866"/>
                    </a:cubicBezTo>
                    <a:cubicBezTo>
                      <a:pt x="445" y="863"/>
                      <a:pt x="448" y="861"/>
                      <a:pt x="451" y="858"/>
                    </a:cubicBezTo>
                    <a:cubicBezTo>
                      <a:pt x="455" y="852"/>
                      <a:pt x="461" y="846"/>
                      <a:pt x="467" y="844"/>
                    </a:cubicBezTo>
                    <a:cubicBezTo>
                      <a:pt x="472" y="843"/>
                      <a:pt x="477" y="844"/>
                      <a:pt x="482" y="842"/>
                    </a:cubicBezTo>
                    <a:cubicBezTo>
                      <a:pt x="482" y="835"/>
                      <a:pt x="482" y="829"/>
                      <a:pt x="481" y="819"/>
                    </a:cubicBezTo>
                    <a:cubicBezTo>
                      <a:pt x="482" y="819"/>
                      <a:pt x="481" y="818"/>
                      <a:pt x="483" y="818"/>
                    </a:cubicBezTo>
                    <a:cubicBezTo>
                      <a:pt x="484" y="820"/>
                      <a:pt x="486" y="820"/>
                      <a:pt x="487" y="822"/>
                    </a:cubicBezTo>
                    <a:cubicBezTo>
                      <a:pt x="484" y="828"/>
                      <a:pt x="485" y="837"/>
                      <a:pt x="485" y="843"/>
                    </a:cubicBezTo>
                    <a:cubicBezTo>
                      <a:pt x="487" y="843"/>
                      <a:pt x="490" y="843"/>
                      <a:pt x="491" y="842"/>
                    </a:cubicBezTo>
                    <a:cubicBezTo>
                      <a:pt x="491" y="830"/>
                      <a:pt x="491" y="824"/>
                      <a:pt x="492" y="812"/>
                    </a:cubicBezTo>
                    <a:cubicBezTo>
                      <a:pt x="491" y="811"/>
                      <a:pt x="488" y="812"/>
                      <a:pt x="488" y="811"/>
                    </a:cubicBezTo>
                    <a:cubicBezTo>
                      <a:pt x="491" y="811"/>
                      <a:pt x="493" y="810"/>
                      <a:pt x="495" y="809"/>
                    </a:cubicBezTo>
                    <a:cubicBezTo>
                      <a:pt x="494" y="808"/>
                      <a:pt x="492" y="809"/>
                      <a:pt x="491" y="808"/>
                    </a:cubicBezTo>
                    <a:cubicBezTo>
                      <a:pt x="494" y="808"/>
                      <a:pt x="495" y="808"/>
                      <a:pt x="497" y="808"/>
                    </a:cubicBezTo>
                    <a:cubicBezTo>
                      <a:pt x="499" y="806"/>
                      <a:pt x="503" y="806"/>
                      <a:pt x="508" y="806"/>
                    </a:cubicBezTo>
                    <a:cubicBezTo>
                      <a:pt x="519" y="807"/>
                      <a:pt x="533" y="807"/>
                      <a:pt x="541" y="809"/>
                    </a:cubicBezTo>
                    <a:cubicBezTo>
                      <a:pt x="540" y="808"/>
                      <a:pt x="541" y="808"/>
                      <a:pt x="542" y="808"/>
                    </a:cubicBezTo>
                    <a:cubicBezTo>
                      <a:pt x="556" y="809"/>
                      <a:pt x="565" y="809"/>
                      <a:pt x="581" y="810"/>
                    </a:cubicBezTo>
                    <a:cubicBezTo>
                      <a:pt x="579" y="788"/>
                      <a:pt x="582" y="768"/>
                      <a:pt x="583" y="748"/>
                    </a:cubicBezTo>
                    <a:cubicBezTo>
                      <a:pt x="583" y="744"/>
                      <a:pt x="585" y="739"/>
                      <a:pt x="585" y="735"/>
                    </a:cubicBezTo>
                    <a:cubicBezTo>
                      <a:pt x="585" y="734"/>
                      <a:pt x="584" y="734"/>
                      <a:pt x="584" y="733"/>
                    </a:cubicBezTo>
                    <a:cubicBezTo>
                      <a:pt x="584" y="729"/>
                      <a:pt x="585" y="725"/>
                      <a:pt x="586" y="722"/>
                    </a:cubicBezTo>
                    <a:cubicBezTo>
                      <a:pt x="584" y="697"/>
                      <a:pt x="589" y="679"/>
                      <a:pt x="588" y="657"/>
                    </a:cubicBezTo>
                    <a:cubicBezTo>
                      <a:pt x="593" y="616"/>
                      <a:pt x="591" y="569"/>
                      <a:pt x="594" y="525"/>
                    </a:cubicBezTo>
                    <a:cubicBezTo>
                      <a:pt x="592" y="514"/>
                      <a:pt x="596" y="491"/>
                      <a:pt x="598" y="475"/>
                    </a:cubicBezTo>
                    <a:cubicBezTo>
                      <a:pt x="596" y="471"/>
                      <a:pt x="593" y="469"/>
                      <a:pt x="591" y="465"/>
                    </a:cubicBezTo>
                    <a:cubicBezTo>
                      <a:pt x="586" y="459"/>
                      <a:pt x="583" y="452"/>
                      <a:pt x="578" y="445"/>
                    </a:cubicBezTo>
                    <a:cubicBezTo>
                      <a:pt x="578" y="443"/>
                      <a:pt x="574" y="441"/>
                      <a:pt x="576" y="439"/>
                    </a:cubicBezTo>
                    <a:cubicBezTo>
                      <a:pt x="581" y="441"/>
                      <a:pt x="581" y="446"/>
                      <a:pt x="585" y="449"/>
                    </a:cubicBezTo>
                    <a:cubicBezTo>
                      <a:pt x="584" y="449"/>
                      <a:pt x="584" y="449"/>
                      <a:pt x="583" y="448"/>
                    </a:cubicBezTo>
                    <a:cubicBezTo>
                      <a:pt x="585" y="453"/>
                      <a:pt x="589" y="454"/>
                      <a:pt x="589" y="460"/>
                    </a:cubicBezTo>
                    <a:cubicBezTo>
                      <a:pt x="593" y="462"/>
                      <a:pt x="595" y="469"/>
                      <a:pt x="598" y="471"/>
                    </a:cubicBezTo>
                    <a:cubicBezTo>
                      <a:pt x="597" y="469"/>
                      <a:pt x="599" y="467"/>
                      <a:pt x="599" y="463"/>
                    </a:cubicBezTo>
                    <a:cubicBezTo>
                      <a:pt x="591" y="451"/>
                      <a:pt x="582" y="440"/>
                      <a:pt x="574" y="428"/>
                    </a:cubicBezTo>
                    <a:cubicBezTo>
                      <a:pt x="575" y="427"/>
                      <a:pt x="575" y="427"/>
                      <a:pt x="576" y="427"/>
                    </a:cubicBezTo>
                    <a:cubicBezTo>
                      <a:pt x="580" y="430"/>
                      <a:pt x="581" y="436"/>
                      <a:pt x="584" y="440"/>
                    </a:cubicBezTo>
                    <a:cubicBezTo>
                      <a:pt x="587" y="443"/>
                      <a:pt x="590" y="446"/>
                      <a:pt x="591" y="450"/>
                    </a:cubicBezTo>
                    <a:cubicBezTo>
                      <a:pt x="595" y="452"/>
                      <a:pt x="595" y="458"/>
                      <a:pt x="600" y="460"/>
                    </a:cubicBezTo>
                    <a:cubicBezTo>
                      <a:pt x="599" y="454"/>
                      <a:pt x="601" y="450"/>
                      <a:pt x="600" y="446"/>
                    </a:cubicBezTo>
                    <a:cubicBezTo>
                      <a:pt x="600" y="444"/>
                      <a:pt x="598" y="443"/>
                      <a:pt x="597" y="441"/>
                    </a:cubicBezTo>
                    <a:cubicBezTo>
                      <a:pt x="594" y="437"/>
                      <a:pt x="591" y="432"/>
                      <a:pt x="588" y="427"/>
                    </a:cubicBezTo>
                    <a:cubicBezTo>
                      <a:pt x="587" y="427"/>
                      <a:pt x="586" y="428"/>
                      <a:pt x="586" y="427"/>
                    </a:cubicBezTo>
                    <a:cubicBezTo>
                      <a:pt x="585" y="422"/>
                      <a:pt x="580" y="419"/>
                      <a:pt x="578" y="413"/>
                    </a:cubicBezTo>
                    <a:cubicBezTo>
                      <a:pt x="578" y="413"/>
                      <a:pt x="578" y="412"/>
                      <a:pt x="579" y="412"/>
                    </a:cubicBezTo>
                    <a:cubicBezTo>
                      <a:pt x="585" y="418"/>
                      <a:pt x="590" y="427"/>
                      <a:pt x="595" y="434"/>
                    </a:cubicBezTo>
                    <a:cubicBezTo>
                      <a:pt x="596" y="435"/>
                      <a:pt x="595" y="434"/>
                      <a:pt x="595" y="436"/>
                    </a:cubicBezTo>
                    <a:cubicBezTo>
                      <a:pt x="598" y="435"/>
                      <a:pt x="597" y="441"/>
                      <a:pt x="601" y="442"/>
                    </a:cubicBezTo>
                    <a:cubicBezTo>
                      <a:pt x="601" y="437"/>
                      <a:pt x="603" y="432"/>
                      <a:pt x="603" y="428"/>
                    </a:cubicBezTo>
                    <a:cubicBezTo>
                      <a:pt x="602" y="425"/>
                      <a:pt x="601" y="425"/>
                      <a:pt x="600" y="423"/>
                    </a:cubicBezTo>
                    <a:cubicBezTo>
                      <a:pt x="598" y="421"/>
                      <a:pt x="597" y="419"/>
                      <a:pt x="595" y="416"/>
                    </a:cubicBezTo>
                    <a:cubicBezTo>
                      <a:pt x="592" y="412"/>
                      <a:pt x="589" y="408"/>
                      <a:pt x="588" y="407"/>
                    </a:cubicBezTo>
                    <a:cubicBezTo>
                      <a:pt x="585" y="403"/>
                      <a:pt x="583" y="400"/>
                      <a:pt x="580" y="397"/>
                    </a:cubicBezTo>
                    <a:cubicBezTo>
                      <a:pt x="581" y="397"/>
                      <a:pt x="581" y="395"/>
                      <a:pt x="582" y="395"/>
                    </a:cubicBezTo>
                    <a:cubicBezTo>
                      <a:pt x="591" y="403"/>
                      <a:pt x="596" y="415"/>
                      <a:pt x="603" y="423"/>
                    </a:cubicBezTo>
                    <a:cubicBezTo>
                      <a:pt x="603" y="415"/>
                      <a:pt x="603" y="412"/>
                      <a:pt x="604" y="402"/>
                    </a:cubicBezTo>
                    <a:cubicBezTo>
                      <a:pt x="597" y="391"/>
                      <a:pt x="589" y="383"/>
                      <a:pt x="582" y="373"/>
                    </a:cubicBezTo>
                    <a:cubicBezTo>
                      <a:pt x="584" y="374"/>
                      <a:pt x="583" y="372"/>
                      <a:pt x="584" y="372"/>
                    </a:cubicBezTo>
                    <a:cubicBezTo>
                      <a:pt x="592" y="380"/>
                      <a:pt x="598" y="391"/>
                      <a:pt x="604" y="398"/>
                    </a:cubicBezTo>
                    <a:cubicBezTo>
                      <a:pt x="602" y="390"/>
                      <a:pt x="603" y="381"/>
                      <a:pt x="603" y="373"/>
                    </a:cubicBezTo>
                    <a:cubicBezTo>
                      <a:pt x="603" y="367"/>
                      <a:pt x="601" y="364"/>
                      <a:pt x="597" y="359"/>
                    </a:cubicBezTo>
                    <a:cubicBezTo>
                      <a:pt x="593" y="354"/>
                      <a:pt x="590" y="350"/>
                      <a:pt x="587" y="346"/>
                    </a:cubicBezTo>
                    <a:cubicBezTo>
                      <a:pt x="586" y="344"/>
                      <a:pt x="584" y="342"/>
                      <a:pt x="582" y="340"/>
                    </a:cubicBezTo>
                    <a:cubicBezTo>
                      <a:pt x="583" y="340"/>
                      <a:pt x="582" y="341"/>
                      <a:pt x="582" y="341"/>
                    </a:cubicBezTo>
                    <a:cubicBezTo>
                      <a:pt x="582" y="339"/>
                      <a:pt x="581" y="338"/>
                      <a:pt x="581" y="337"/>
                    </a:cubicBezTo>
                    <a:cubicBezTo>
                      <a:pt x="580" y="337"/>
                      <a:pt x="578" y="337"/>
                      <a:pt x="578" y="336"/>
                    </a:cubicBezTo>
                    <a:cubicBezTo>
                      <a:pt x="578" y="334"/>
                      <a:pt x="579" y="334"/>
                      <a:pt x="580" y="333"/>
                    </a:cubicBezTo>
                    <a:cubicBezTo>
                      <a:pt x="583" y="336"/>
                      <a:pt x="587" y="340"/>
                      <a:pt x="587" y="343"/>
                    </a:cubicBezTo>
                    <a:cubicBezTo>
                      <a:pt x="594" y="348"/>
                      <a:pt x="595" y="356"/>
                      <a:pt x="602" y="360"/>
                    </a:cubicBezTo>
                    <a:cubicBezTo>
                      <a:pt x="602" y="358"/>
                      <a:pt x="600" y="354"/>
                      <a:pt x="600" y="353"/>
                    </a:cubicBezTo>
                    <a:cubicBezTo>
                      <a:pt x="600" y="353"/>
                      <a:pt x="601" y="354"/>
                      <a:pt x="601" y="354"/>
                    </a:cubicBezTo>
                    <a:cubicBezTo>
                      <a:pt x="596" y="343"/>
                      <a:pt x="589" y="337"/>
                      <a:pt x="584" y="327"/>
                    </a:cubicBezTo>
                    <a:cubicBezTo>
                      <a:pt x="584" y="326"/>
                      <a:pt x="585" y="326"/>
                      <a:pt x="586" y="326"/>
                    </a:cubicBezTo>
                    <a:cubicBezTo>
                      <a:pt x="592" y="334"/>
                      <a:pt x="595" y="341"/>
                      <a:pt x="601" y="349"/>
                    </a:cubicBezTo>
                    <a:cubicBezTo>
                      <a:pt x="602" y="346"/>
                      <a:pt x="600" y="343"/>
                      <a:pt x="604" y="342"/>
                    </a:cubicBezTo>
                    <a:cubicBezTo>
                      <a:pt x="604" y="345"/>
                      <a:pt x="607" y="346"/>
                      <a:pt x="608" y="348"/>
                    </a:cubicBezTo>
                    <a:cubicBezTo>
                      <a:pt x="608" y="348"/>
                      <a:pt x="607" y="347"/>
                      <a:pt x="607" y="347"/>
                    </a:cubicBezTo>
                    <a:cubicBezTo>
                      <a:pt x="608" y="350"/>
                      <a:pt x="606" y="354"/>
                      <a:pt x="608" y="357"/>
                    </a:cubicBezTo>
                    <a:cubicBezTo>
                      <a:pt x="608" y="360"/>
                      <a:pt x="607" y="368"/>
                      <a:pt x="610" y="371"/>
                    </a:cubicBezTo>
                    <a:cubicBezTo>
                      <a:pt x="609" y="372"/>
                      <a:pt x="608" y="372"/>
                      <a:pt x="608" y="373"/>
                    </a:cubicBezTo>
                    <a:cubicBezTo>
                      <a:pt x="609" y="375"/>
                      <a:pt x="612" y="375"/>
                      <a:pt x="613" y="377"/>
                    </a:cubicBezTo>
                    <a:cubicBezTo>
                      <a:pt x="612" y="377"/>
                      <a:pt x="612" y="377"/>
                      <a:pt x="611" y="377"/>
                    </a:cubicBezTo>
                    <a:cubicBezTo>
                      <a:pt x="617" y="384"/>
                      <a:pt x="621" y="392"/>
                      <a:pt x="626" y="398"/>
                    </a:cubicBezTo>
                    <a:cubicBezTo>
                      <a:pt x="628" y="398"/>
                      <a:pt x="625" y="396"/>
                      <a:pt x="627" y="397"/>
                    </a:cubicBezTo>
                    <a:cubicBezTo>
                      <a:pt x="628" y="398"/>
                      <a:pt x="631" y="401"/>
                      <a:pt x="632" y="404"/>
                    </a:cubicBezTo>
                    <a:cubicBezTo>
                      <a:pt x="630" y="404"/>
                      <a:pt x="630" y="404"/>
                      <a:pt x="631" y="405"/>
                    </a:cubicBezTo>
                    <a:cubicBezTo>
                      <a:pt x="631" y="407"/>
                      <a:pt x="642" y="412"/>
                      <a:pt x="636" y="417"/>
                    </a:cubicBezTo>
                    <a:cubicBezTo>
                      <a:pt x="636" y="416"/>
                      <a:pt x="635" y="416"/>
                      <a:pt x="634" y="416"/>
                    </a:cubicBezTo>
                    <a:cubicBezTo>
                      <a:pt x="634" y="415"/>
                      <a:pt x="634" y="414"/>
                      <a:pt x="633" y="413"/>
                    </a:cubicBezTo>
                    <a:cubicBezTo>
                      <a:pt x="633" y="412"/>
                      <a:pt x="632" y="413"/>
                      <a:pt x="632" y="412"/>
                    </a:cubicBezTo>
                    <a:cubicBezTo>
                      <a:pt x="632" y="410"/>
                      <a:pt x="629" y="408"/>
                      <a:pt x="629" y="405"/>
                    </a:cubicBezTo>
                    <a:cubicBezTo>
                      <a:pt x="623" y="396"/>
                      <a:pt x="617" y="388"/>
                      <a:pt x="611" y="379"/>
                    </a:cubicBezTo>
                    <a:cubicBezTo>
                      <a:pt x="610" y="378"/>
                      <a:pt x="611" y="379"/>
                      <a:pt x="611" y="377"/>
                    </a:cubicBezTo>
                    <a:cubicBezTo>
                      <a:pt x="609" y="377"/>
                      <a:pt x="609" y="374"/>
                      <a:pt x="607" y="374"/>
                    </a:cubicBezTo>
                    <a:cubicBezTo>
                      <a:pt x="610" y="383"/>
                      <a:pt x="605" y="393"/>
                      <a:pt x="606" y="401"/>
                    </a:cubicBezTo>
                    <a:cubicBezTo>
                      <a:pt x="614" y="413"/>
                      <a:pt x="624" y="430"/>
                      <a:pt x="634" y="443"/>
                    </a:cubicBezTo>
                    <a:cubicBezTo>
                      <a:pt x="634" y="445"/>
                      <a:pt x="636" y="445"/>
                      <a:pt x="635" y="446"/>
                    </a:cubicBezTo>
                    <a:cubicBezTo>
                      <a:pt x="638" y="447"/>
                      <a:pt x="638" y="448"/>
                      <a:pt x="639" y="450"/>
                    </a:cubicBezTo>
                    <a:cubicBezTo>
                      <a:pt x="636" y="451"/>
                      <a:pt x="634" y="447"/>
                      <a:pt x="633" y="445"/>
                    </a:cubicBezTo>
                    <a:cubicBezTo>
                      <a:pt x="631" y="442"/>
                      <a:pt x="629" y="438"/>
                      <a:pt x="627" y="435"/>
                    </a:cubicBezTo>
                    <a:cubicBezTo>
                      <a:pt x="620" y="425"/>
                      <a:pt x="613" y="414"/>
                      <a:pt x="606" y="404"/>
                    </a:cubicBezTo>
                    <a:cubicBezTo>
                      <a:pt x="604" y="411"/>
                      <a:pt x="605" y="418"/>
                      <a:pt x="604" y="426"/>
                    </a:cubicBezTo>
                    <a:cubicBezTo>
                      <a:pt x="609" y="432"/>
                      <a:pt x="612" y="438"/>
                      <a:pt x="616" y="443"/>
                    </a:cubicBezTo>
                    <a:cubicBezTo>
                      <a:pt x="616" y="443"/>
                      <a:pt x="616" y="443"/>
                      <a:pt x="616" y="444"/>
                    </a:cubicBezTo>
                    <a:cubicBezTo>
                      <a:pt x="619" y="445"/>
                      <a:pt x="618" y="448"/>
                      <a:pt x="620" y="449"/>
                    </a:cubicBezTo>
                    <a:cubicBezTo>
                      <a:pt x="623" y="455"/>
                      <a:pt x="627" y="459"/>
                      <a:pt x="630" y="464"/>
                    </a:cubicBezTo>
                    <a:cubicBezTo>
                      <a:pt x="631" y="464"/>
                      <a:pt x="631" y="466"/>
                      <a:pt x="633" y="466"/>
                    </a:cubicBezTo>
                    <a:cubicBezTo>
                      <a:pt x="633" y="468"/>
                      <a:pt x="639" y="470"/>
                      <a:pt x="635" y="472"/>
                    </a:cubicBezTo>
                    <a:cubicBezTo>
                      <a:pt x="634" y="472"/>
                      <a:pt x="634" y="471"/>
                      <a:pt x="634" y="469"/>
                    </a:cubicBezTo>
                    <a:cubicBezTo>
                      <a:pt x="631" y="469"/>
                      <a:pt x="630" y="467"/>
                      <a:pt x="629" y="466"/>
                    </a:cubicBezTo>
                    <a:cubicBezTo>
                      <a:pt x="626" y="460"/>
                      <a:pt x="622" y="454"/>
                      <a:pt x="618" y="449"/>
                    </a:cubicBezTo>
                    <a:cubicBezTo>
                      <a:pt x="615" y="446"/>
                      <a:pt x="613" y="442"/>
                      <a:pt x="611" y="438"/>
                    </a:cubicBezTo>
                    <a:cubicBezTo>
                      <a:pt x="607" y="436"/>
                      <a:pt x="607" y="430"/>
                      <a:pt x="603" y="429"/>
                    </a:cubicBezTo>
                    <a:cubicBezTo>
                      <a:pt x="604" y="433"/>
                      <a:pt x="602" y="440"/>
                      <a:pt x="602" y="445"/>
                    </a:cubicBezTo>
                    <a:cubicBezTo>
                      <a:pt x="607" y="450"/>
                      <a:pt x="609" y="457"/>
                      <a:pt x="614" y="461"/>
                    </a:cubicBezTo>
                    <a:cubicBezTo>
                      <a:pt x="619" y="469"/>
                      <a:pt x="623" y="475"/>
                      <a:pt x="629" y="481"/>
                    </a:cubicBezTo>
                    <a:cubicBezTo>
                      <a:pt x="629" y="483"/>
                      <a:pt x="631" y="483"/>
                      <a:pt x="630" y="484"/>
                    </a:cubicBezTo>
                    <a:cubicBezTo>
                      <a:pt x="619" y="473"/>
                      <a:pt x="612" y="460"/>
                      <a:pt x="602" y="449"/>
                    </a:cubicBezTo>
                    <a:cubicBezTo>
                      <a:pt x="601" y="450"/>
                      <a:pt x="601" y="452"/>
                      <a:pt x="602" y="454"/>
                    </a:cubicBezTo>
                    <a:cubicBezTo>
                      <a:pt x="601" y="454"/>
                      <a:pt x="601" y="454"/>
                      <a:pt x="600" y="455"/>
                    </a:cubicBezTo>
                    <a:cubicBezTo>
                      <a:pt x="601" y="458"/>
                      <a:pt x="599" y="459"/>
                      <a:pt x="600" y="462"/>
                    </a:cubicBezTo>
                    <a:cubicBezTo>
                      <a:pt x="606" y="471"/>
                      <a:pt x="612" y="480"/>
                      <a:pt x="617" y="488"/>
                    </a:cubicBezTo>
                    <a:cubicBezTo>
                      <a:pt x="618" y="489"/>
                      <a:pt x="620" y="489"/>
                      <a:pt x="621" y="491"/>
                    </a:cubicBezTo>
                    <a:cubicBezTo>
                      <a:pt x="620" y="491"/>
                      <a:pt x="620" y="492"/>
                      <a:pt x="620" y="492"/>
                    </a:cubicBezTo>
                    <a:cubicBezTo>
                      <a:pt x="614" y="487"/>
                      <a:pt x="611" y="480"/>
                      <a:pt x="606" y="474"/>
                    </a:cubicBezTo>
                    <a:cubicBezTo>
                      <a:pt x="605" y="471"/>
                      <a:pt x="602" y="468"/>
                      <a:pt x="600" y="466"/>
                    </a:cubicBezTo>
                    <a:cubicBezTo>
                      <a:pt x="600" y="468"/>
                      <a:pt x="599" y="473"/>
                      <a:pt x="600" y="476"/>
                    </a:cubicBezTo>
                    <a:cubicBezTo>
                      <a:pt x="605" y="479"/>
                      <a:pt x="606" y="486"/>
                      <a:pt x="612" y="492"/>
                    </a:cubicBezTo>
                    <a:cubicBezTo>
                      <a:pt x="613" y="496"/>
                      <a:pt x="618" y="495"/>
                      <a:pt x="617" y="499"/>
                    </a:cubicBezTo>
                    <a:cubicBezTo>
                      <a:pt x="616" y="499"/>
                      <a:pt x="617" y="500"/>
                      <a:pt x="615" y="500"/>
                    </a:cubicBezTo>
                    <a:cubicBezTo>
                      <a:pt x="611" y="494"/>
                      <a:pt x="606" y="487"/>
                      <a:pt x="602" y="481"/>
                    </a:cubicBezTo>
                    <a:cubicBezTo>
                      <a:pt x="600" y="479"/>
                      <a:pt x="601" y="478"/>
                      <a:pt x="599" y="477"/>
                    </a:cubicBezTo>
                    <a:cubicBezTo>
                      <a:pt x="592" y="524"/>
                      <a:pt x="595" y="571"/>
                      <a:pt x="592" y="623"/>
                    </a:cubicBezTo>
                    <a:cubicBezTo>
                      <a:pt x="591" y="642"/>
                      <a:pt x="591" y="661"/>
                      <a:pt x="590" y="679"/>
                    </a:cubicBezTo>
                    <a:cubicBezTo>
                      <a:pt x="589" y="689"/>
                      <a:pt x="588" y="697"/>
                      <a:pt x="587" y="706"/>
                    </a:cubicBezTo>
                    <a:cubicBezTo>
                      <a:pt x="587" y="716"/>
                      <a:pt x="586" y="728"/>
                      <a:pt x="585" y="737"/>
                    </a:cubicBezTo>
                    <a:cubicBezTo>
                      <a:pt x="585" y="739"/>
                      <a:pt x="586" y="741"/>
                      <a:pt x="585" y="743"/>
                    </a:cubicBezTo>
                    <a:cubicBezTo>
                      <a:pt x="585" y="750"/>
                      <a:pt x="583" y="757"/>
                      <a:pt x="583" y="763"/>
                    </a:cubicBezTo>
                    <a:cubicBezTo>
                      <a:pt x="582" y="779"/>
                      <a:pt x="582" y="795"/>
                      <a:pt x="582" y="809"/>
                    </a:cubicBezTo>
                    <a:cubicBezTo>
                      <a:pt x="605" y="809"/>
                      <a:pt x="627" y="810"/>
                      <a:pt x="647" y="813"/>
                    </a:cubicBezTo>
                    <a:cubicBezTo>
                      <a:pt x="659" y="814"/>
                      <a:pt x="671" y="816"/>
                      <a:pt x="683" y="817"/>
                    </a:cubicBezTo>
                    <a:cubicBezTo>
                      <a:pt x="693" y="818"/>
                      <a:pt x="702" y="819"/>
                      <a:pt x="712" y="821"/>
                    </a:cubicBezTo>
                    <a:cubicBezTo>
                      <a:pt x="722" y="821"/>
                      <a:pt x="734" y="820"/>
                      <a:pt x="743" y="822"/>
                    </a:cubicBezTo>
                    <a:cubicBezTo>
                      <a:pt x="771" y="821"/>
                      <a:pt x="795" y="825"/>
                      <a:pt x="820" y="825"/>
                    </a:cubicBezTo>
                    <a:cubicBezTo>
                      <a:pt x="821" y="826"/>
                      <a:pt x="825" y="827"/>
                      <a:pt x="826" y="826"/>
                    </a:cubicBezTo>
                    <a:cubicBezTo>
                      <a:pt x="824" y="821"/>
                      <a:pt x="825" y="814"/>
                      <a:pt x="821" y="811"/>
                    </a:cubicBezTo>
                    <a:cubicBezTo>
                      <a:pt x="822" y="809"/>
                      <a:pt x="821" y="809"/>
                      <a:pt x="821" y="806"/>
                    </a:cubicBezTo>
                    <a:cubicBezTo>
                      <a:pt x="818" y="804"/>
                      <a:pt x="819" y="800"/>
                      <a:pt x="818" y="796"/>
                    </a:cubicBezTo>
                    <a:cubicBezTo>
                      <a:pt x="816" y="783"/>
                      <a:pt x="811" y="771"/>
                      <a:pt x="807" y="758"/>
                    </a:cubicBezTo>
                    <a:cubicBezTo>
                      <a:pt x="806" y="757"/>
                      <a:pt x="805" y="759"/>
                      <a:pt x="805" y="758"/>
                    </a:cubicBezTo>
                    <a:cubicBezTo>
                      <a:pt x="805" y="758"/>
                      <a:pt x="805" y="756"/>
                      <a:pt x="806" y="756"/>
                    </a:cubicBezTo>
                    <a:cubicBezTo>
                      <a:pt x="806" y="757"/>
                      <a:pt x="805" y="757"/>
                      <a:pt x="806" y="757"/>
                    </a:cubicBezTo>
                    <a:cubicBezTo>
                      <a:pt x="807" y="755"/>
                      <a:pt x="804" y="753"/>
                      <a:pt x="804" y="751"/>
                    </a:cubicBezTo>
                    <a:cubicBezTo>
                      <a:pt x="803" y="751"/>
                      <a:pt x="803" y="753"/>
                      <a:pt x="802" y="751"/>
                    </a:cubicBezTo>
                    <a:cubicBezTo>
                      <a:pt x="802" y="742"/>
                      <a:pt x="796" y="735"/>
                      <a:pt x="793" y="728"/>
                    </a:cubicBezTo>
                    <a:cubicBezTo>
                      <a:pt x="791" y="729"/>
                      <a:pt x="794" y="730"/>
                      <a:pt x="793" y="731"/>
                    </a:cubicBezTo>
                    <a:cubicBezTo>
                      <a:pt x="791" y="726"/>
                      <a:pt x="788" y="718"/>
                      <a:pt x="785" y="712"/>
                    </a:cubicBezTo>
                    <a:cubicBezTo>
                      <a:pt x="785" y="712"/>
                      <a:pt x="784" y="712"/>
                      <a:pt x="784" y="712"/>
                    </a:cubicBezTo>
                    <a:cubicBezTo>
                      <a:pt x="783" y="710"/>
                      <a:pt x="784" y="709"/>
                      <a:pt x="783" y="708"/>
                    </a:cubicBezTo>
                    <a:cubicBezTo>
                      <a:pt x="779" y="699"/>
                      <a:pt x="774" y="689"/>
                      <a:pt x="769" y="682"/>
                    </a:cubicBezTo>
                    <a:cubicBezTo>
                      <a:pt x="771" y="691"/>
                      <a:pt x="774" y="700"/>
                      <a:pt x="774" y="709"/>
                    </a:cubicBezTo>
                    <a:cubicBezTo>
                      <a:pt x="770" y="698"/>
                      <a:pt x="770" y="687"/>
                      <a:pt x="766" y="677"/>
                    </a:cubicBezTo>
                    <a:cubicBezTo>
                      <a:pt x="766" y="681"/>
                      <a:pt x="766" y="683"/>
                      <a:pt x="764" y="684"/>
                    </a:cubicBezTo>
                    <a:cubicBezTo>
                      <a:pt x="764" y="682"/>
                      <a:pt x="764" y="675"/>
                      <a:pt x="767" y="674"/>
                    </a:cubicBezTo>
                    <a:cubicBezTo>
                      <a:pt x="767" y="675"/>
                      <a:pt x="768" y="676"/>
                      <a:pt x="768" y="678"/>
                    </a:cubicBezTo>
                    <a:cubicBezTo>
                      <a:pt x="776" y="682"/>
                      <a:pt x="777" y="693"/>
                      <a:pt x="782" y="699"/>
                    </a:cubicBezTo>
                    <a:cubicBezTo>
                      <a:pt x="781" y="694"/>
                      <a:pt x="778" y="689"/>
                      <a:pt x="776" y="685"/>
                    </a:cubicBezTo>
                    <a:cubicBezTo>
                      <a:pt x="776" y="684"/>
                      <a:pt x="777" y="684"/>
                      <a:pt x="777" y="682"/>
                    </a:cubicBezTo>
                    <a:cubicBezTo>
                      <a:pt x="773" y="674"/>
                      <a:pt x="768" y="666"/>
                      <a:pt x="765" y="657"/>
                    </a:cubicBezTo>
                    <a:cubicBezTo>
                      <a:pt x="754" y="637"/>
                      <a:pt x="745" y="614"/>
                      <a:pt x="735" y="595"/>
                    </a:cubicBezTo>
                    <a:cubicBezTo>
                      <a:pt x="733" y="592"/>
                      <a:pt x="732" y="589"/>
                      <a:pt x="731" y="586"/>
                    </a:cubicBezTo>
                    <a:cubicBezTo>
                      <a:pt x="727" y="573"/>
                      <a:pt x="718" y="562"/>
                      <a:pt x="715" y="550"/>
                    </a:cubicBezTo>
                    <a:cubicBezTo>
                      <a:pt x="712" y="548"/>
                      <a:pt x="711" y="544"/>
                      <a:pt x="710" y="541"/>
                    </a:cubicBezTo>
                    <a:cubicBezTo>
                      <a:pt x="703" y="526"/>
                      <a:pt x="695" y="510"/>
                      <a:pt x="688" y="495"/>
                    </a:cubicBezTo>
                    <a:cubicBezTo>
                      <a:pt x="682" y="484"/>
                      <a:pt x="676" y="472"/>
                      <a:pt x="671" y="461"/>
                    </a:cubicBezTo>
                    <a:cubicBezTo>
                      <a:pt x="666" y="449"/>
                      <a:pt x="661" y="437"/>
                      <a:pt x="656" y="426"/>
                    </a:cubicBezTo>
                    <a:cubicBezTo>
                      <a:pt x="652" y="418"/>
                      <a:pt x="645" y="411"/>
                      <a:pt x="642" y="403"/>
                    </a:cubicBezTo>
                    <a:cubicBezTo>
                      <a:pt x="642" y="399"/>
                      <a:pt x="638" y="391"/>
                      <a:pt x="635" y="392"/>
                    </a:cubicBezTo>
                    <a:cubicBezTo>
                      <a:pt x="637" y="399"/>
                      <a:pt x="641" y="406"/>
                      <a:pt x="644" y="414"/>
                    </a:cubicBezTo>
                    <a:cubicBezTo>
                      <a:pt x="645" y="416"/>
                      <a:pt x="645" y="419"/>
                      <a:pt x="647" y="422"/>
                    </a:cubicBezTo>
                    <a:cubicBezTo>
                      <a:pt x="647" y="424"/>
                      <a:pt x="649" y="426"/>
                      <a:pt x="650" y="427"/>
                    </a:cubicBezTo>
                    <a:cubicBezTo>
                      <a:pt x="650" y="427"/>
                      <a:pt x="649" y="428"/>
                      <a:pt x="649" y="428"/>
                    </a:cubicBezTo>
                    <a:cubicBezTo>
                      <a:pt x="650" y="430"/>
                      <a:pt x="652" y="432"/>
                      <a:pt x="653" y="434"/>
                    </a:cubicBezTo>
                    <a:cubicBezTo>
                      <a:pt x="655" y="437"/>
                      <a:pt x="656" y="442"/>
                      <a:pt x="657" y="445"/>
                    </a:cubicBezTo>
                    <a:cubicBezTo>
                      <a:pt x="657" y="445"/>
                      <a:pt x="659" y="446"/>
                      <a:pt x="659" y="447"/>
                    </a:cubicBezTo>
                    <a:cubicBezTo>
                      <a:pt x="661" y="451"/>
                      <a:pt x="658" y="448"/>
                      <a:pt x="658" y="451"/>
                    </a:cubicBezTo>
                    <a:cubicBezTo>
                      <a:pt x="647" y="433"/>
                      <a:pt x="639" y="415"/>
                      <a:pt x="631" y="395"/>
                    </a:cubicBezTo>
                    <a:close/>
                    <a:moveTo>
                      <a:pt x="555" y="249"/>
                    </a:moveTo>
                    <a:cubicBezTo>
                      <a:pt x="553" y="245"/>
                      <a:pt x="552" y="242"/>
                      <a:pt x="550" y="239"/>
                    </a:cubicBezTo>
                    <a:cubicBezTo>
                      <a:pt x="548" y="243"/>
                      <a:pt x="553" y="247"/>
                      <a:pt x="555" y="249"/>
                    </a:cubicBezTo>
                    <a:close/>
                    <a:moveTo>
                      <a:pt x="559" y="251"/>
                    </a:moveTo>
                    <a:cubicBezTo>
                      <a:pt x="558" y="251"/>
                      <a:pt x="558" y="250"/>
                      <a:pt x="558" y="249"/>
                    </a:cubicBezTo>
                    <a:cubicBezTo>
                      <a:pt x="559" y="249"/>
                      <a:pt x="559" y="250"/>
                      <a:pt x="560" y="250"/>
                    </a:cubicBezTo>
                    <a:cubicBezTo>
                      <a:pt x="558" y="247"/>
                      <a:pt x="556" y="241"/>
                      <a:pt x="554" y="241"/>
                    </a:cubicBezTo>
                    <a:cubicBezTo>
                      <a:pt x="556" y="244"/>
                      <a:pt x="556" y="251"/>
                      <a:pt x="559" y="251"/>
                    </a:cubicBezTo>
                    <a:close/>
                    <a:moveTo>
                      <a:pt x="592" y="302"/>
                    </a:moveTo>
                    <a:cubicBezTo>
                      <a:pt x="585" y="285"/>
                      <a:pt x="577" y="269"/>
                      <a:pt x="568" y="253"/>
                    </a:cubicBezTo>
                    <a:cubicBezTo>
                      <a:pt x="566" y="252"/>
                      <a:pt x="565" y="247"/>
                      <a:pt x="563" y="247"/>
                    </a:cubicBezTo>
                    <a:cubicBezTo>
                      <a:pt x="566" y="252"/>
                      <a:pt x="568" y="258"/>
                      <a:pt x="572" y="263"/>
                    </a:cubicBezTo>
                    <a:cubicBezTo>
                      <a:pt x="572" y="271"/>
                      <a:pt x="580" y="279"/>
                      <a:pt x="584" y="287"/>
                    </a:cubicBezTo>
                    <a:cubicBezTo>
                      <a:pt x="583" y="287"/>
                      <a:pt x="582" y="287"/>
                      <a:pt x="582" y="287"/>
                    </a:cubicBezTo>
                    <a:cubicBezTo>
                      <a:pt x="586" y="292"/>
                      <a:pt x="588" y="298"/>
                      <a:pt x="592" y="302"/>
                    </a:cubicBezTo>
                    <a:close/>
                    <a:moveTo>
                      <a:pt x="482" y="355"/>
                    </a:moveTo>
                    <a:cubicBezTo>
                      <a:pt x="480" y="371"/>
                      <a:pt x="480" y="387"/>
                      <a:pt x="480" y="402"/>
                    </a:cubicBezTo>
                    <a:cubicBezTo>
                      <a:pt x="480" y="404"/>
                      <a:pt x="478" y="407"/>
                      <a:pt x="481" y="410"/>
                    </a:cubicBezTo>
                    <a:cubicBezTo>
                      <a:pt x="482" y="407"/>
                      <a:pt x="480" y="406"/>
                      <a:pt x="482" y="403"/>
                    </a:cubicBezTo>
                    <a:cubicBezTo>
                      <a:pt x="481" y="402"/>
                      <a:pt x="481" y="400"/>
                      <a:pt x="481" y="399"/>
                    </a:cubicBezTo>
                    <a:cubicBezTo>
                      <a:pt x="481" y="398"/>
                      <a:pt x="482" y="397"/>
                      <a:pt x="483" y="396"/>
                    </a:cubicBezTo>
                    <a:cubicBezTo>
                      <a:pt x="483" y="360"/>
                      <a:pt x="488" y="320"/>
                      <a:pt x="488" y="283"/>
                    </a:cubicBezTo>
                    <a:cubicBezTo>
                      <a:pt x="488" y="281"/>
                      <a:pt x="486" y="282"/>
                      <a:pt x="486" y="281"/>
                    </a:cubicBezTo>
                    <a:cubicBezTo>
                      <a:pt x="490" y="272"/>
                      <a:pt x="486" y="260"/>
                      <a:pt x="488" y="249"/>
                    </a:cubicBezTo>
                    <a:cubicBezTo>
                      <a:pt x="487" y="249"/>
                      <a:pt x="487" y="249"/>
                      <a:pt x="487" y="249"/>
                    </a:cubicBezTo>
                    <a:cubicBezTo>
                      <a:pt x="485" y="286"/>
                      <a:pt x="484" y="320"/>
                      <a:pt x="482" y="355"/>
                    </a:cubicBezTo>
                    <a:close/>
                    <a:moveTo>
                      <a:pt x="572" y="272"/>
                    </a:moveTo>
                    <a:cubicBezTo>
                      <a:pt x="568" y="265"/>
                      <a:pt x="565" y="257"/>
                      <a:pt x="559" y="253"/>
                    </a:cubicBezTo>
                    <a:cubicBezTo>
                      <a:pt x="565" y="263"/>
                      <a:pt x="570" y="274"/>
                      <a:pt x="576" y="283"/>
                    </a:cubicBezTo>
                    <a:cubicBezTo>
                      <a:pt x="575" y="280"/>
                      <a:pt x="574" y="276"/>
                      <a:pt x="572" y="274"/>
                    </a:cubicBezTo>
                    <a:cubicBezTo>
                      <a:pt x="572" y="274"/>
                      <a:pt x="572" y="273"/>
                      <a:pt x="572" y="272"/>
                    </a:cubicBezTo>
                    <a:close/>
                    <a:moveTo>
                      <a:pt x="580" y="292"/>
                    </a:moveTo>
                    <a:cubicBezTo>
                      <a:pt x="580" y="289"/>
                      <a:pt x="579" y="287"/>
                      <a:pt x="577" y="286"/>
                    </a:cubicBezTo>
                    <a:cubicBezTo>
                      <a:pt x="577" y="288"/>
                      <a:pt x="579" y="290"/>
                      <a:pt x="580" y="292"/>
                    </a:cubicBezTo>
                    <a:close/>
                    <a:moveTo>
                      <a:pt x="493" y="318"/>
                    </a:moveTo>
                    <a:cubicBezTo>
                      <a:pt x="494" y="319"/>
                      <a:pt x="494" y="322"/>
                      <a:pt x="494" y="323"/>
                    </a:cubicBezTo>
                    <a:cubicBezTo>
                      <a:pt x="494" y="326"/>
                      <a:pt x="495" y="324"/>
                      <a:pt x="495" y="322"/>
                    </a:cubicBezTo>
                    <a:cubicBezTo>
                      <a:pt x="495" y="317"/>
                      <a:pt x="494" y="306"/>
                      <a:pt x="493" y="302"/>
                    </a:cubicBezTo>
                    <a:cubicBezTo>
                      <a:pt x="492" y="309"/>
                      <a:pt x="495" y="315"/>
                      <a:pt x="493" y="318"/>
                    </a:cubicBezTo>
                    <a:close/>
                    <a:moveTo>
                      <a:pt x="490" y="313"/>
                    </a:moveTo>
                    <a:cubicBezTo>
                      <a:pt x="490" y="326"/>
                      <a:pt x="490" y="337"/>
                      <a:pt x="490" y="350"/>
                    </a:cubicBezTo>
                    <a:cubicBezTo>
                      <a:pt x="490" y="350"/>
                      <a:pt x="489" y="350"/>
                      <a:pt x="489" y="351"/>
                    </a:cubicBezTo>
                    <a:cubicBezTo>
                      <a:pt x="490" y="352"/>
                      <a:pt x="491" y="354"/>
                      <a:pt x="490" y="357"/>
                    </a:cubicBezTo>
                    <a:cubicBezTo>
                      <a:pt x="488" y="356"/>
                      <a:pt x="489" y="353"/>
                      <a:pt x="488" y="352"/>
                    </a:cubicBezTo>
                    <a:cubicBezTo>
                      <a:pt x="487" y="357"/>
                      <a:pt x="488" y="359"/>
                      <a:pt x="487" y="361"/>
                    </a:cubicBezTo>
                    <a:cubicBezTo>
                      <a:pt x="487" y="359"/>
                      <a:pt x="488" y="355"/>
                      <a:pt x="486" y="353"/>
                    </a:cubicBezTo>
                    <a:cubicBezTo>
                      <a:pt x="486" y="361"/>
                      <a:pt x="484" y="370"/>
                      <a:pt x="485" y="377"/>
                    </a:cubicBezTo>
                    <a:cubicBezTo>
                      <a:pt x="484" y="379"/>
                      <a:pt x="485" y="380"/>
                      <a:pt x="484" y="382"/>
                    </a:cubicBezTo>
                    <a:cubicBezTo>
                      <a:pt x="484" y="392"/>
                      <a:pt x="484" y="405"/>
                      <a:pt x="484" y="417"/>
                    </a:cubicBezTo>
                    <a:cubicBezTo>
                      <a:pt x="484" y="424"/>
                      <a:pt x="486" y="432"/>
                      <a:pt x="485" y="437"/>
                    </a:cubicBezTo>
                    <a:cubicBezTo>
                      <a:pt x="485" y="439"/>
                      <a:pt x="488" y="438"/>
                      <a:pt x="488" y="438"/>
                    </a:cubicBezTo>
                    <a:cubicBezTo>
                      <a:pt x="491" y="442"/>
                      <a:pt x="487" y="452"/>
                      <a:pt x="490" y="452"/>
                    </a:cubicBezTo>
                    <a:cubicBezTo>
                      <a:pt x="490" y="454"/>
                      <a:pt x="490" y="456"/>
                      <a:pt x="489" y="457"/>
                    </a:cubicBezTo>
                    <a:cubicBezTo>
                      <a:pt x="489" y="455"/>
                      <a:pt x="487" y="455"/>
                      <a:pt x="487" y="453"/>
                    </a:cubicBezTo>
                    <a:cubicBezTo>
                      <a:pt x="489" y="450"/>
                      <a:pt x="489" y="443"/>
                      <a:pt x="486" y="439"/>
                    </a:cubicBezTo>
                    <a:cubicBezTo>
                      <a:pt x="486" y="444"/>
                      <a:pt x="487" y="443"/>
                      <a:pt x="486" y="448"/>
                    </a:cubicBezTo>
                    <a:cubicBezTo>
                      <a:pt x="487" y="449"/>
                      <a:pt x="487" y="448"/>
                      <a:pt x="487" y="448"/>
                    </a:cubicBezTo>
                    <a:cubicBezTo>
                      <a:pt x="485" y="449"/>
                      <a:pt x="487" y="452"/>
                      <a:pt x="488" y="452"/>
                    </a:cubicBezTo>
                    <a:cubicBezTo>
                      <a:pt x="487" y="452"/>
                      <a:pt x="486" y="452"/>
                      <a:pt x="486" y="453"/>
                    </a:cubicBezTo>
                    <a:cubicBezTo>
                      <a:pt x="486" y="462"/>
                      <a:pt x="488" y="475"/>
                      <a:pt x="487" y="483"/>
                    </a:cubicBezTo>
                    <a:cubicBezTo>
                      <a:pt x="486" y="483"/>
                      <a:pt x="484" y="483"/>
                      <a:pt x="484" y="484"/>
                    </a:cubicBezTo>
                    <a:cubicBezTo>
                      <a:pt x="485" y="484"/>
                      <a:pt x="485" y="485"/>
                      <a:pt x="485" y="486"/>
                    </a:cubicBezTo>
                    <a:cubicBezTo>
                      <a:pt x="487" y="486"/>
                      <a:pt x="486" y="484"/>
                      <a:pt x="488" y="485"/>
                    </a:cubicBezTo>
                    <a:cubicBezTo>
                      <a:pt x="488" y="498"/>
                      <a:pt x="489" y="508"/>
                      <a:pt x="490" y="524"/>
                    </a:cubicBezTo>
                    <a:cubicBezTo>
                      <a:pt x="490" y="520"/>
                      <a:pt x="492" y="515"/>
                      <a:pt x="491" y="510"/>
                    </a:cubicBezTo>
                    <a:cubicBezTo>
                      <a:pt x="493" y="510"/>
                      <a:pt x="492" y="508"/>
                      <a:pt x="494" y="508"/>
                    </a:cubicBezTo>
                    <a:cubicBezTo>
                      <a:pt x="494" y="492"/>
                      <a:pt x="494" y="474"/>
                      <a:pt x="493" y="457"/>
                    </a:cubicBezTo>
                    <a:cubicBezTo>
                      <a:pt x="492" y="419"/>
                      <a:pt x="495" y="381"/>
                      <a:pt x="493" y="346"/>
                    </a:cubicBezTo>
                    <a:cubicBezTo>
                      <a:pt x="493" y="337"/>
                      <a:pt x="491" y="328"/>
                      <a:pt x="491" y="319"/>
                    </a:cubicBezTo>
                    <a:cubicBezTo>
                      <a:pt x="493" y="319"/>
                      <a:pt x="491" y="311"/>
                      <a:pt x="491" y="313"/>
                    </a:cubicBezTo>
                    <a:cubicBezTo>
                      <a:pt x="492" y="313"/>
                      <a:pt x="490" y="313"/>
                      <a:pt x="490" y="313"/>
                    </a:cubicBezTo>
                    <a:close/>
                    <a:moveTo>
                      <a:pt x="547" y="320"/>
                    </a:moveTo>
                    <a:cubicBezTo>
                      <a:pt x="549" y="320"/>
                      <a:pt x="548" y="317"/>
                      <a:pt x="548" y="315"/>
                    </a:cubicBezTo>
                    <a:cubicBezTo>
                      <a:pt x="547" y="316"/>
                      <a:pt x="548" y="318"/>
                      <a:pt x="547" y="320"/>
                    </a:cubicBezTo>
                    <a:close/>
                    <a:moveTo>
                      <a:pt x="473" y="643"/>
                    </a:moveTo>
                    <a:cubicBezTo>
                      <a:pt x="472" y="642"/>
                      <a:pt x="472" y="644"/>
                      <a:pt x="472" y="642"/>
                    </a:cubicBezTo>
                    <a:cubicBezTo>
                      <a:pt x="473" y="642"/>
                      <a:pt x="474" y="639"/>
                      <a:pt x="475" y="637"/>
                    </a:cubicBezTo>
                    <a:cubicBezTo>
                      <a:pt x="474" y="636"/>
                      <a:pt x="473" y="636"/>
                      <a:pt x="475" y="635"/>
                    </a:cubicBezTo>
                    <a:cubicBezTo>
                      <a:pt x="474" y="635"/>
                      <a:pt x="474" y="635"/>
                      <a:pt x="473" y="635"/>
                    </a:cubicBezTo>
                    <a:cubicBezTo>
                      <a:pt x="474" y="634"/>
                      <a:pt x="474" y="633"/>
                      <a:pt x="475" y="632"/>
                    </a:cubicBezTo>
                    <a:cubicBezTo>
                      <a:pt x="475" y="633"/>
                      <a:pt x="474" y="634"/>
                      <a:pt x="475" y="634"/>
                    </a:cubicBezTo>
                    <a:cubicBezTo>
                      <a:pt x="476" y="632"/>
                      <a:pt x="478" y="629"/>
                      <a:pt x="476" y="628"/>
                    </a:cubicBezTo>
                    <a:cubicBezTo>
                      <a:pt x="477" y="628"/>
                      <a:pt x="477" y="627"/>
                      <a:pt x="478" y="627"/>
                    </a:cubicBezTo>
                    <a:cubicBezTo>
                      <a:pt x="479" y="620"/>
                      <a:pt x="481" y="616"/>
                      <a:pt x="481" y="610"/>
                    </a:cubicBezTo>
                    <a:cubicBezTo>
                      <a:pt x="478" y="610"/>
                      <a:pt x="478" y="614"/>
                      <a:pt x="479" y="616"/>
                    </a:cubicBezTo>
                    <a:cubicBezTo>
                      <a:pt x="476" y="615"/>
                      <a:pt x="477" y="618"/>
                      <a:pt x="476" y="619"/>
                    </a:cubicBezTo>
                    <a:cubicBezTo>
                      <a:pt x="474" y="618"/>
                      <a:pt x="472" y="619"/>
                      <a:pt x="471" y="622"/>
                    </a:cubicBezTo>
                    <a:cubicBezTo>
                      <a:pt x="472" y="622"/>
                      <a:pt x="473" y="620"/>
                      <a:pt x="473" y="621"/>
                    </a:cubicBezTo>
                    <a:cubicBezTo>
                      <a:pt x="471" y="626"/>
                      <a:pt x="470" y="631"/>
                      <a:pt x="467" y="635"/>
                    </a:cubicBezTo>
                    <a:cubicBezTo>
                      <a:pt x="467" y="633"/>
                      <a:pt x="469" y="630"/>
                      <a:pt x="469" y="629"/>
                    </a:cubicBezTo>
                    <a:cubicBezTo>
                      <a:pt x="469" y="628"/>
                      <a:pt x="466" y="629"/>
                      <a:pt x="466" y="627"/>
                    </a:cubicBezTo>
                    <a:cubicBezTo>
                      <a:pt x="469" y="619"/>
                      <a:pt x="471" y="609"/>
                      <a:pt x="474" y="602"/>
                    </a:cubicBezTo>
                    <a:cubicBezTo>
                      <a:pt x="474" y="596"/>
                      <a:pt x="473" y="592"/>
                      <a:pt x="474" y="586"/>
                    </a:cubicBezTo>
                    <a:cubicBezTo>
                      <a:pt x="473" y="584"/>
                      <a:pt x="472" y="581"/>
                      <a:pt x="474" y="580"/>
                    </a:cubicBezTo>
                    <a:cubicBezTo>
                      <a:pt x="476" y="590"/>
                      <a:pt x="476" y="601"/>
                      <a:pt x="477" y="612"/>
                    </a:cubicBezTo>
                    <a:cubicBezTo>
                      <a:pt x="478" y="610"/>
                      <a:pt x="480" y="610"/>
                      <a:pt x="480" y="607"/>
                    </a:cubicBezTo>
                    <a:cubicBezTo>
                      <a:pt x="479" y="607"/>
                      <a:pt x="480" y="605"/>
                      <a:pt x="479" y="605"/>
                    </a:cubicBezTo>
                    <a:cubicBezTo>
                      <a:pt x="479" y="599"/>
                      <a:pt x="480" y="594"/>
                      <a:pt x="480" y="588"/>
                    </a:cubicBezTo>
                    <a:cubicBezTo>
                      <a:pt x="480" y="577"/>
                      <a:pt x="479" y="568"/>
                      <a:pt x="478" y="557"/>
                    </a:cubicBezTo>
                    <a:cubicBezTo>
                      <a:pt x="478" y="553"/>
                      <a:pt x="476" y="547"/>
                      <a:pt x="478" y="544"/>
                    </a:cubicBezTo>
                    <a:cubicBezTo>
                      <a:pt x="480" y="553"/>
                      <a:pt x="480" y="563"/>
                      <a:pt x="481" y="575"/>
                    </a:cubicBezTo>
                    <a:cubicBezTo>
                      <a:pt x="482" y="550"/>
                      <a:pt x="485" y="534"/>
                      <a:pt x="481" y="509"/>
                    </a:cubicBezTo>
                    <a:cubicBezTo>
                      <a:pt x="481" y="508"/>
                      <a:pt x="480" y="508"/>
                      <a:pt x="480" y="507"/>
                    </a:cubicBezTo>
                    <a:cubicBezTo>
                      <a:pt x="481" y="504"/>
                      <a:pt x="478" y="497"/>
                      <a:pt x="479" y="491"/>
                    </a:cubicBezTo>
                    <a:cubicBezTo>
                      <a:pt x="480" y="492"/>
                      <a:pt x="480" y="491"/>
                      <a:pt x="482" y="491"/>
                    </a:cubicBezTo>
                    <a:cubicBezTo>
                      <a:pt x="482" y="492"/>
                      <a:pt x="481" y="496"/>
                      <a:pt x="482" y="494"/>
                    </a:cubicBezTo>
                    <a:cubicBezTo>
                      <a:pt x="482" y="484"/>
                      <a:pt x="482" y="471"/>
                      <a:pt x="481" y="459"/>
                    </a:cubicBezTo>
                    <a:cubicBezTo>
                      <a:pt x="481" y="457"/>
                      <a:pt x="482" y="455"/>
                      <a:pt x="480" y="454"/>
                    </a:cubicBezTo>
                    <a:cubicBezTo>
                      <a:pt x="480" y="461"/>
                      <a:pt x="478" y="470"/>
                      <a:pt x="478" y="477"/>
                    </a:cubicBezTo>
                    <a:cubicBezTo>
                      <a:pt x="476" y="479"/>
                      <a:pt x="479" y="486"/>
                      <a:pt x="474" y="485"/>
                    </a:cubicBezTo>
                    <a:cubicBezTo>
                      <a:pt x="473" y="480"/>
                      <a:pt x="473" y="474"/>
                      <a:pt x="476" y="470"/>
                    </a:cubicBezTo>
                    <a:cubicBezTo>
                      <a:pt x="477" y="466"/>
                      <a:pt x="475" y="463"/>
                      <a:pt x="478" y="460"/>
                    </a:cubicBezTo>
                    <a:cubicBezTo>
                      <a:pt x="479" y="454"/>
                      <a:pt x="478" y="449"/>
                      <a:pt x="479" y="444"/>
                    </a:cubicBezTo>
                    <a:cubicBezTo>
                      <a:pt x="474" y="440"/>
                      <a:pt x="479" y="434"/>
                      <a:pt x="476" y="428"/>
                    </a:cubicBezTo>
                    <a:cubicBezTo>
                      <a:pt x="477" y="428"/>
                      <a:pt x="477" y="426"/>
                      <a:pt x="478" y="426"/>
                    </a:cubicBezTo>
                    <a:cubicBezTo>
                      <a:pt x="478" y="405"/>
                      <a:pt x="479" y="382"/>
                      <a:pt x="480" y="363"/>
                    </a:cubicBezTo>
                    <a:cubicBezTo>
                      <a:pt x="481" y="349"/>
                      <a:pt x="483" y="333"/>
                      <a:pt x="482" y="316"/>
                    </a:cubicBezTo>
                    <a:cubicBezTo>
                      <a:pt x="481" y="328"/>
                      <a:pt x="480" y="340"/>
                      <a:pt x="478" y="352"/>
                    </a:cubicBezTo>
                    <a:cubicBezTo>
                      <a:pt x="477" y="362"/>
                      <a:pt x="477" y="371"/>
                      <a:pt x="476" y="381"/>
                    </a:cubicBezTo>
                    <a:cubicBezTo>
                      <a:pt x="476" y="382"/>
                      <a:pt x="475" y="384"/>
                      <a:pt x="475" y="385"/>
                    </a:cubicBezTo>
                    <a:cubicBezTo>
                      <a:pt x="475" y="390"/>
                      <a:pt x="475" y="396"/>
                      <a:pt x="474" y="401"/>
                    </a:cubicBezTo>
                    <a:cubicBezTo>
                      <a:pt x="474" y="408"/>
                      <a:pt x="472" y="414"/>
                      <a:pt x="472" y="421"/>
                    </a:cubicBezTo>
                    <a:cubicBezTo>
                      <a:pt x="470" y="447"/>
                      <a:pt x="469" y="472"/>
                      <a:pt x="468" y="498"/>
                    </a:cubicBezTo>
                    <a:cubicBezTo>
                      <a:pt x="469" y="509"/>
                      <a:pt x="466" y="528"/>
                      <a:pt x="467" y="539"/>
                    </a:cubicBezTo>
                    <a:cubicBezTo>
                      <a:pt x="467" y="538"/>
                      <a:pt x="468" y="539"/>
                      <a:pt x="468" y="539"/>
                    </a:cubicBezTo>
                    <a:cubicBezTo>
                      <a:pt x="469" y="542"/>
                      <a:pt x="468" y="545"/>
                      <a:pt x="469" y="548"/>
                    </a:cubicBezTo>
                    <a:cubicBezTo>
                      <a:pt x="469" y="548"/>
                      <a:pt x="470" y="548"/>
                      <a:pt x="470" y="549"/>
                    </a:cubicBezTo>
                    <a:cubicBezTo>
                      <a:pt x="470" y="550"/>
                      <a:pt x="469" y="550"/>
                      <a:pt x="470" y="551"/>
                    </a:cubicBezTo>
                    <a:cubicBezTo>
                      <a:pt x="470" y="552"/>
                      <a:pt x="471" y="552"/>
                      <a:pt x="471" y="554"/>
                    </a:cubicBezTo>
                    <a:cubicBezTo>
                      <a:pt x="472" y="558"/>
                      <a:pt x="472" y="568"/>
                      <a:pt x="473" y="571"/>
                    </a:cubicBezTo>
                    <a:cubicBezTo>
                      <a:pt x="469" y="561"/>
                      <a:pt x="469" y="552"/>
                      <a:pt x="467" y="540"/>
                    </a:cubicBezTo>
                    <a:cubicBezTo>
                      <a:pt x="466" y="540"/>
                      <a:pt x="465" y="540"/>
                      <a:pt x="464" y="540"/>
                    </a:cubicBezTo>
                    <a:cubicBezTo>
                      <a:pt x="462" y="537"/>
                      <a:pt x="464" y="531"/>
                      <a:pt x="464" y="527"/>
                    </a:cubicBezTo>
                    <a:cubicBezTo>
                      <a:pt x="464" y="523"/>
                      <a:pt x="462" y="519"/>
                      <a:pt x="461" y="516"/>
                    </a:cubicBezTo>
                    <a:cubicBezTo>
                      <a:pt x="460" y="512"/>
                      <a:pt x="459" y="508"/>
                      <a:pt x="460" y="504"/>
                    </a:cubicBezTo>
                    <a:cubicBezTo>
                      <a:pt x="463" y="508"/>
                      <a:pt x="462" y="516"/>
                      <a:pt x="464" y="520"/>
                    </a:cubicBezTo>
                    <a:cubicBezTo>
                      <a:pt x="466" y="511"/>
                      <a:pt x="466" y="500"/>
                      <a:pt x="467" y="490"/>
                    </a:cubicBezTo>
                    <a:cubicBezTo>
                      <a:pt x="467" y="484"/>
                      <a:pt x="466" y="475"/>
                      <a:pt x="467" y="470"/>
                    </a:cubicBezTo>
                    <a:cubicBezTo>
                      <a:pt x="467" y="468"/>
                      <a:pt x="467" y="466"/>
                      <a:pt x="466" y="463"/>
                    </a:cubicBezTo>
                    <a:cubicBezTo>
                      <a:pt x="466" y="462"/>
                      <a:pt x="468" y="462"/>
                      <a:pt x="468" y="461"/>
                    </a:cubicBezTo>
                    <a:cubicBezTo>
                      <a:pt x="468" y="452"/>
                      <a:pt x="469" y="448"/>
                      <a:pt x="469" y="440"/>
                    </a:cubicBezTo>
                    <a:cubicBezTo>
                      <a:pt x="470" y="439"/>
                      <a:pt x="470" y="441"/>
                      <a:pt x="470" y="440"/>
                    </a:cubicBezTo>
                    <a:cubicBezTo>
                      <a:pt x="470" y="440"/>
                      <a:pt x="469" y="439"/>
                      <a:pt x="469" y="439"/>
                    </a:cubicBezTo>
                    <a:cubicBezTo>
                      <a:pt x="471" y="413"/>
                      <a:pt x="474" y="393"/>
                      <a:pt x="476" y="368"/>
                    </a:cubicBezTo>
                    <a:cubicBezTo>
                      <a:pt x="475" y="367"/>
                      <a:pt x="475" y="369"/>
                      <a:pt x="473" y="368"/>
                    </a:cubicBezTo>
                    <a:cubicBezTo>
                      <a:pt x="473" y="367"/>
                      <a:pt x="475" y="368"/>
                      <a:pt x="475" y="366"/>
                    </a:cubicBezTo>
                    <a:cubicBezTo>
                      <a:pt x="474" y="367"/>
                      <a:pt x="474" y="366"/>
                      <a:pt x="473" y="366"/>
                    </a:cubicBezTo>
                    <a:cubicBezTo>
                      <a:pt x="471" y="369"/>
                      <a:pt x="471" y="372"/>
                      <a:pt x="468" y="374"/>
                    </a:cubicBezTo>
                    <a:cubicBezTo>
                      <a:pt x="456" y="404"/>
                      <a:pt x="443" y="435"/>
                      <a:pt x="427" y="463"/>
                    </a:cubicBezTo>
                    <a:cubicBezTo>
                      <a:pt x="424" y="474"/>
                      <a:pt x="417" y="481"/>
                      <a:pt x="414" y="491"/>
                    </a:cubicBezTo>
                    <a:cubicBezTo>
                      <a:pt x="411" y="493"/>
                      <a:pt x="412" y="494"/>
                      <a:pt x="411" y="496"/>
                    </a:cubicBezTo>
                    <a:cubicBezTo>
                      <a:pt x="409" y="501"/>
                      <a:pt x="406" y="504"/>
                      <a:pt x="404" y="508"/>
                    </a:cubicBezTo>
                    <a:cubicBezTo>
                      <a:pt x="404" y="509"/>
                      <a:pt x="404" y="510"/>
                      <a:pt x="404" y="510"/>
                    </a:cubicBezTo>
                    <a:cubicBezTo>
                      <a:pt x="403" y="513"/>
                      <a:pt x="401" y="515"/>
                      <a:pt x="401" y="516"/>
                    </a:cubicBezTo>
                    <a:cubicBezTo>
                      <a:pt x="396" y="528"/>
                      <a:pt x="389" y="540"/>
                      <a:pt x="383" y="552"/>
                    </a:cubicBezTo>
                    <a:cubicBezTo>
                      <a:pt x="378" y="562"/>
                      <a:pt x="372" y="573"/>
                      <a:pt x="369" y="582"/>
                    </a:cubicBezTo>
                    <a:cubicBezTo>
                      <a:pt x="369" y="583"/>
                      <a:pt x="367" y="584"/>
                      <a:pt x="367" y="585"/>
                    </a:cubicBezTo>
                    <a:cubicBezTo>
                      <a:pt x="364" y="593"/>
                      <a:pt x="361" y="601"/>
                      <a:pt x="358" y="609"/>
                    </a:cubicBezTo>
                    <a:cubicBezTo>
                      <a:pt x="352" y="620"/>
                      <a:pt x="345" y="632"/>
                      <a:pt x="340" y="645"/>
                    </a:cubicBezTo>
                    <a:cubicBezTo>
                      <a:pt x="338" y="646"/>
                      <a:pt x="338" y="650"/>
                      <a:pt x="337" y="652"/>
                    </a:cubicBezTo>
                    <a:cubicBezTo>
                      <a:pt x="332" y="663"/>
                      <a:pt x="326" y="675"/>
                      <a:pt x="320" y="685"/>
                    </a:cubicBezTo>
                    <a:cubicBezTo>
                      <a:pt x="318" y="689"/>
                      <a:pt x="316" y="694"/>
                      <a:pt x="314" y="699"/>
                    </a:cubicBezTo>
                    <a:cubicBezTo>
                      <a:pt x="311" y="704"/>
                      <a:pt x="307" y="710"/>
                      <a:pt x="305" y="715"/>
                    </a:cubicBezTo>
                    <a:cubicBezTo>
                      <a:pt x="302" y="719"/>
                      <a:pt x="301" y="723"/>
                      <a:pt x="299" y="726"/>
                    </a:cubicBezTo>
                    <a:cubicBezTo>
                      <a:pt x="295" y="735"/>
                      <a:pt x="290" y="743"/>
                      <a:pt x="286" y="753"/>
                    </a:cubicBezTo>
                    <a:cubicBezTo>
                      <a:pt x="295" y="754"/>
                      <a:pt x="304" y="756"/>
                      <a:pt x="312" y="757"/>
                    </a:cubicBezTo>
                    <a:cubicBezTo>
                      <a:pt x="317" y="740"/>
                      <a:pt x="325" y="726"/>
                      <a:pt x="331" y="710"/>
                    </a:cubicBezTo>
                    <a:cubicBezTo>
                      <a:pt x="333" y="710"/>
                      <a:pt x="334" y="708"/>
                      <a:pt x="336" y="710"/>
                    </a:cubicBezTo>
                    <a:cubicBezTo>
                      <a:pt x="329" y="717"/>
                      <a:pt x="326" y="729"/>
                      <a:pt x="320" y="738"/>
                    </a:cubicBezTo>
                    <a:cubicBezTo>
                      <a:pt x="322" y="740"/>
                      <a:pt x="318" y="742"/>
                      <a:pt x="319" y="745"/>
                    </a:cubicBezTo>
                    <a:cubicBezTo>
                      <a:pt x="321" y="745"/>
                      <a:pt x="320" y="742"/>
                      <a:pt x="323" y="743"/>
                    </a:cubicBezTo>
                    <a:cubicBezTo>
                      <a:pt x="321" y="744"/>
                      <a:pt x="320" y="746"/>
                      <a:pt x="319" y="748"/>
                    </a:cubicBezTo>
                    <a:cubicBezTo>
                      <a:pt x="319" y="747"/>
                      <a:pt x="321" y="745"/>
                      <a:pt x="319" y="745"/>
                    </a:cubicBezTo>
                    <a:cubicBezTo>
                      <a:pt x="316" y="749"/>
                      <a:pt x="315" y="754"/>
                      <a:pt x="315" y="758"/>
                    </a:cubicBezTo>
                    <a:cubicBezTo>
                      <a:pt x="317" y="758"/>
                      <a:pt x="320" y="759"/>
                      <a:pt x="323" y="759"/>
                    </a:cubicBezTo>
                    <a:cubicBezTo>
                      <a:pt x="328" y="745"/>
                      <a:pt x="334" y="730"/>
                      <a:pt x="338" y="716"/>
                    </a:cubicBezTo>
                    <a:cubicBezTo>
                      <a:pt x="341" y="713"/>
                      <a:pt x="340" y="705"/>
                      <a:pt x="345" y="703"/>
                    </a:cubicBezTo>
                    <a:cubicBezTo>
                      <a:pt x="343" y="716"/>
                      <a:pt x="334" y="729"/>
                      <a:pt x="332" y="740"/>
                    </a:cubicBezTo>
                    <a:cubicBezTo>
                      <a:pt x="332" y="741"/>
                      <a:pt x="331" y="743"/>
                      <a:pt x="330" y="744"/>
                    </a:cubicBezTo>
                    <a:cubicBezTo>
                      <a:pt x="328" y="748"/>
                      <a:pt x="325" y="756"/>
                      <a:pt x="326" y="760"/>
                    </a:cubicBezTo>
                    <a:cubicBezTo>
                      <a:pt x="335" y="762"/>
                      <a:pt x="346" y="764"/>
                      <a:pt x="355" y="765"/>
                    </a:cubicBezTo>
                    <a:cubicBezTo>
                      <a:pt x="353" y="757"/>
                      <a:pt x="357" y="753"/>
                      <a:pt x="358" y="746"/>
                    </a:cubicBezTo>
                    <a:cubicBezTo>
                      <a:pt x="361" y="737"/>
                      <a:pt x="362" y="726"/>
                      <a:pt x="364" y="720"/>
                    </a:cubicBezTo>
                    <a:cubicBezTo>
                      <a:pt x="364" y="720"/>
                      <a:pt x="363" y="720"/>
                      <a:pt x="364" y="719"/>
                    </a:cubicBezTo>
                    <a:cubicBezTo>
                      <a:pt x="365" y="717"/>
                      <a:pt x="365" y="715"/>
                      <a:pt x="365" y="713"/>
                    </a:cubicBezTo>
                    <a:cubicBezTo>
                      <a:pt x="362" y="714"/>
                      <a:pt x="361" y="716"/>
                      <a:pt x="361" y="719"/>
                    </a:cubicBezTo>
                    <a:cubicBezTo>
                      <a:pt x="357" y="725"/>
                      <a:pt x="355" y="732"/>
                      <a:pt x="351" y="737"/>
                    </a:cubicBezTo>
                    <a:cubicBezTo>
                      <a:pt x="351" y="737"/>
                      <a:pt x="350" y="737"/>
                      <a:pt x="349" y="737"/>
                    </a:cubicBezTo>
                    <a:cubicBezTo>
                      <a:pt x="345" y="743"/>
                      <a:pt x="345" y="750"/>
                      <a:pt x="338" y="753"/>
                    </a:cubicBezTo>
                    <a:cubicBezTo>
                      <a:pt x="336" y="750"/>
                      <a:pt x="339" y="747"/>
                      <a:pt x="340" y="744"/>
                    </a:cubicBezTo>
                    <a:cubicBezTo>
                      <a:pt x="342" y="736"/>
                      <a:pt x="345" y="726"/>
                      <a:pt x="348" y="716"/>
                    </a:cubicBezTo>
                    <a:cubicBezTo>
                      <a:pt x="345" y="720"/>
                      <a:pt x="344" y="724"/>
                      <a:pt x="343" y="728"/>
                    </a:cubicBezTo>
                    <a:cubicBezTo>
                      <a:pt x="341" y="730"/>
                      <a:pt x="340" y="732"/>
                      <a:pt x="339" y="736"/>
                    </a:cubicBezTo>
                    <a:cubicBezTo>
                      <a:pt x="338" y="736"/>
                      <a:pt x="337" y="738"/>
                      <a:pt x="337" y="740"/>
                    </a:cubicBezTo>
                    <a:cubicBezTo>
                      <a:pt x="335" y="743"/>
                      <a:pt x="334" y="747"/>
                      <a:pt x="332" y="749"/>
                    </a:cubicBezTo>
                    <a:cubicBezTo>
                      <a:pt x="331" y="751"/>
                      <a:pt x="331" y="754"/>
                      <a:pt x="328" y="755"/>
                    </a:cubicBezTo>
                    <a:cubicBezTo>
                      <a:pt x="329" y="747"/>
                      <a:pt x="334" y="744"/>
                      <a:pt x="336" y="736"/>
                    </a:cubicBezTo>
                    <a:cubicBezTo>
                      <a:pt x="341" y="729"/>
                      <a:pt x="345" y="719"/>
                      <a:pt x="348" y="710"/>
                    </a:cubicBezTo>
                    <a:cubicBezTo>
                      <a:pt x="351" y="708"/>
                      <a:pt x="350" y="702"/>
                      <a:pt x="355" y="701"/>
                    </a:cubicBezTo>
                    <a:cubicBezTo>
                      <a:pt x="353" y="715"/>
                      <a:pt x="345" y="730"/>
                      <a:pt x="342" y="745"/>
                    </a:cubicBezTo>
                    <a:cubicBezTo>
                      <a:pt x="350" y="729"/>
                      <a:pt x="363" y="715"/>
                      <a:pt x="368" y="696"/>
                    </a:cubicBezTo>
                    <a:cubicBezTo>
                      <a:pt x="370" y="697"/>
                      <a:pt x="369" y="694"/>
                      <a:pt x="370" y="694"/>
                    </a:cubicBezTo>
                    <a:cubicBezTo>
                      <a:pt x="377" y="676"/>
                      <a:pt x="386" y="660"/>
                      <a:pt x="392" y="642"/>
                    </a:cubicBezTo>
                    <a:cubicBezTo>
                      <a:pt x="405" y="619"/>
                      <a:pt x="414" y="592"/>
                      <a:pt x="426" y="569"/>
                    </a:cubicBezTo>
                    <a:cubicBezTo>
                      <a:pt x="424" y="569"/>
                      <a:pt x="426" y="568"/>
                      <a:pt x="425" y="567"/>
                    </a:cubicBezTo>
                    <a:cubicBezTo>
                      <a:pt x="429" y="560"/>
                      <a:pt x="434" y="553"/>
                      <a:pt x="435" y="544"/>
                    </a:cubicBezTo>
                    <a:cubicBezTo>
                      <a:pt x="440" y="538"/>
                      <a:pt x="442" y="531"/>
                      <a:pt x="446" y="524"/>
                    </a:cubicBezTo>
                    <a:cubicBezTo>
                      <a:pt x="446" y="523"/>
                      <a:pt x="445" y="522"/>
                      <a:pt x="445" y="521"/>
                    </a:cubicBezTo>
                    <a:cubicBezTo>
                      <a:pt x="454" y="513"/>
                      <a:pt x="454" y="490"/>
                      <a:pt x="464" y="486"/>
                    </a:cubicBezTo>
                    <a:cubicBezTo>
                      <a:pt x="467" y="492"/>
                      <a:pt x="459" y="497"/>
                      <a:pt x="461" y="502"/>
                    </a:cubicBezTo>
                    <a:cubicBezTo>
                      <a:pt x="460" y="502"/>
                      <a:pt x="460" y="501"/>
                      <a:pt x="459" y="501"/>
                    </a:cubicBezTo>
                    <a:cubicBezTo>
                      <a:pt x="459" y="503"/>
                      <a:pt x="458" y="505"/>
                      <a:pt x="455" y="506"/>
                    </a:cubicBezTo>
                    <a:cubicBezTo>
                      <a:pt x="454" y="511"/>
                      <a:pt x="449" y="517"/>
                      <a:pt x="449" y="524"/>
                    </a:cubicBezTo>
                    <a:cubicBezTo>
                      <a:pt x="448" y="530"/>
                      <a:pt x="452" y="538"/>
                      <a:pt x="450" y="543"/>
                    </a:cubicBezTo>
                    <a:cubicBezTo>
                      <a:pt x="451" y="544"/>
                      <a:pt x="451" y="544"/>
                      <a:pt x="452" y="544"/>
                    </a:cubicBezTo>
                    <a:cubicBezTo>
                      <a:pt x="453" y="555"/>
                      <a:pt x="456" y="564"/>
                      <a:pt x="456" y="573"/>
                    </a:cubicBezTo>
                    <a:cubicBezTo>
                      <a:pt x="457" y="574"/>
                      <a:pt x="458" y="575"/>
                      <a:pt x="458" y="577"/>
                    </a:cubicBezTo>
                    <a:cubicBezTo>
                      <a:pt x="461" y="596"/>
                      <a:pt x="464" y="622"/>
                      <a:pt x="466" y="642"/>
                    </a:cubicBezTo>
                    <a:cubicBezTo>
                      <a:pt x="466" y="643"/>
                      <a:pt x="467" y="642"/>
                      <a:pt x="467" y="643"/>
                    </a:cubicBezTo>
                    <a:cubicBezTo>
                      <a:pt x="466" y="646"/>
                      <a:pt x="463" y="651"/>
                      <a:pt x="462" y="652"/>
                    </a:cubicBezTo>
                    <a:cubicBezTo>
                      <a:pt x="464" y="645"/>
                      <a:pt x="464" y="636"/>
                      <a:pt x="463" y="628"/>
                    </a:cubicBezTo>
                    <a:cubicBezTo>
                      <a:pt x="462" y="600"/>
                      <a:pt x="455" y="573"/>
                      <a:pt x="449" y="545"/>
                    </a:cubicBezTo>
                    <a:cubicBezTo>
                      <a:pt x="449" y="544"/>
                      <a:pt x="448" y="546"/>
                      <a:pt x="448" y="544"/>
                    </a:cubicBezTo>
                    <a:cubicBezTo>
                      <a:pt x="450" y="540"/>
                      <a:pt x="447" y="532"/>
                      <a:pt x="447" y="527"/>
                    </a:cubicBezTo>
                    <a:cubicBezTo>
                      <a:pt x="445" y="528"/>
                      <a:pt x="444" y="530"/>
                      <a:pt x="444" y="532"/>
                    </a:cubicBezTo>
                    <a:cubicBezTo>
                      <a:pt x="444" y="534"/>
                      <a:pt x="441" y="538"/>
                      <a:pt x="441" y="540"/>
                    </a:cubicBezTo>
                    <a:cubicBezTo>
                      <a:pt x="440" y="542"/>
                      <a:pt x="438" y="544"/>
                      <a:pt x="438" y="545"/>
                    </a:cubicBezTo>
                    <a:cubicBezTo>
                      <a:pt x="437" y="550"/>
                      <a:pt x="440" y="554"/>
                      <a:pt x="438" y="557"/>
                    </a:cubicBezTo>
                    <a:cubicBezTo>
                      <a:pt x="438" y="556"/>
                      <a:pt x="436" y="556"/>
                      <a:pt x="436" y="554"/>
                    </a:cubicBezTo>
                    <a:cubicBezTo>
                      <a:pt x="437" y="553"/>
                      <a:pt x="435" y="552"/>
                      <a:pt x="436" y="550"/>
                    </a:cubicBezTo>
                    <a:cubicBezTo>
                      <a:pt x="426" y="570"/>
                      <a:pt x="417" y="590"/>
                      <a:pt x="408" y="611"/>
                    </a:cubicBezTo>
                    <a:cubicBezTo>
                      <a:pt x="411" y="611"/>
                      <a:pt x="411" y="615"/>
                      <a:pt x="410" y="617"/>
                    </a:cubicBezTo>
                    <a:cubicBezTo>
                      <a:pt x="408" y="617"/>
                      <a:pt x="408" y="614"/>
                      <a:pt x="407" y="613"/>
                    </a:cubicBezTo>
                    <a:cubicBezTo>
                      <a:pt x="407" y="617"/>
                      <a:pt x="401" y="622"/>
                      <a:pt x="401" y="627"/>
                    </a:cubicBezTo>
                    <a:cubicBezTo>
                      <a:pt x="401" y="630"/>
                      <a:pt x="404" y="631"/>
                      <a:pt x="403" y="634"/>
                    </a:cubicBezTo>
                    <a:cubicBezTo>
                      <a:pt x="403" y="633"/>
                      <a:pt x="402" y="634"/>
                      <a:pt x="402" y="634"/>
                    </a:cubicBezTo>
                    <a:cubicBezTo>
                      <a:pt x="401" y="633"/>
                      <a:pt x="402" y="630"/>
                      <a:pt x="400" y="630"/>
                    </a:cubicBezTo>
                    <a:cubicBezTo>
                      <a:pt x="388" y="654"/>
                      <a:pt x="378" y="679"/>
                      <a:pt x="367" y="703"/>
                    </a:cubicBezTo>
                    <a:cubicBezTo>
                      <a:pt x="368" y="703"/>
                      <a:pt x="369" y="703"/>
                      <a:pt x="369" y="704"/>
                    </a:cubicBezTo>
                    <a:cubicBezTo>
                      <a:pt x="370" y="707"/>
                      <a:pt x="371" y="711"/>
                      <a:pt x="370" y="714"/>
                    </a:cubicBezTo>
                    <a:cubicBezTo>
                      <a:pt x="371" y="717"/>
                      <a:pt x="373" y="719"/>
                      <a:pt x="371" y="722"/>
                    </a:cubicBezTo>
                    <a:cubicBezTo>
                      <a:pt x="370" y="718"/>
                      <a:pt x="367" y="710"/>
                      <a:pt x="367" y="704"/>
                    </a:cubicBezTo>
                    <a:cubicBezTo>
                      <a:pt x="365" y="706"/>
                      <a:pt x="364" y="709"/>
                      <a:pt x="364" y="712"/>
                    </a:cubicBezTo>
                    <a:cubicBezTo>
                      <a:pt x="364" y="711"/>
                      <a:pt x="366" y="711"/>
                      <a:pt x="367" y="711"/>
                    </a:cubicBezTo>
                    <a:cubicBezTo>
                      <a:pt x="368" y="718"/>
                      <a:pt x="365" y="722"/>
                      <a:pt x="365" y="727"/>
                    </a:cubicBezTo>
                    <a:cubicBezTo>
                      <a:pt x="365" y="732"/>
                      <a:pt x="368" y="739"/>
                      <a:pt x="364" y="741"/>
                    </a:cubicBezTo>
                    <a:cubicBezTo>
                      <a:pt x="365" y="740"/>
                      <a:pt x="364" y="736"/>
                      <a:pt x="363" y="735"/>
                    </a:cubicBezTo>
                    <a:cubicBezTo>
                      <a:pt x="362" y="743"/>
                      <a:pt x="358" y="751"/>
                      <a:pt x="358" y="760"/>
                    </a:cubicBezTo>
                    <a:cubicBezTo>
                      <a:pt x="359" y="754"/>
                      <a:pt x="363" y="749"/>
                      <a:pt x="367" y="744"/>
                    </a:cubicBezTo>
                    <a:cubicBezTo>
                      <a:pt x="368" y="741"/>
                      <a:pt x="368" y="738"/>
                      <a:pt x="370" y="736"/>
                    </a:cubicBezTo>
                    <a:cubicBezTo>
                      <a:pt x="370" y="736"/>
                      <a:pt x="371" y="736"/>
                      <a:pt x="371" y="736"/>
                    </a:cubicBezTo>
                    <a:cubicBezTo>
                      <a:pt x="371" y="735"/>
                      <a:pt x="372" y="733"/>
                      <a:pt x="372" y="733"/>
                    </a:cubicBezTo>
                    <a:cubicBezTo>
                      <a:pt x="372" y="730"/>
                      <a:pt x="369" y="724"/>
                      <a:pt x="373" y="722"/>
                    </a:cubicBezTo>
                    <a:cubicBezTo>
                      <a:pt x="373" y="724"/>
                      <a:pt x="371" y="723"/>
                      <a:pt x="372" y="724"/>
                    </a:cubicBezTo>
                    <a:cubicBezTo>
                      <a:pt x="375" y="727"/>
                      <a:pt x="372" y="731"/>
                      <a:pt x="376" y="734"/>
                    </a:cubicBezTo>
                    <a:cubicBezTo>
                      <a:pt x="375" y="734"/>
                      <a:pt x="375" y="734"/>
                      <a:pt x="374" y="734"/>
                    </a:cubicBezTo>
                    <a:cubicBezTo>
                      <a:pt x="376" y="747"/>
                      <a:pt x="379" y="756"/>
                      <a:pt x="379" y="767"/>
                    </a:cubicBezTo>
                    <a:cubicBezTo>
                      <a:pt x="376" y="758"/>
                      <a:pt x="376" y="747"/>
                      <a:pt x="372" y="737"/>
                    </a:cubicBezTo>
                    <a:cubicBezTo>
                      <a:pt x="370" y="741"/>
                      <a:pt x="365" y="744"/>
                      <a:pt x="367" y="751"/>
                    </a:cubicBezTo>
                    <a:cubicBezTo>
                      <a:pt x="366" y="751"/>
                      <a:pt x="365" y="750"/>
                      <a:pt x="365" y="750"/>
                    </a:cubicBezTo>
                    <a:cubicBezTo>
                      <a:pt x="362" y="753"/>
                      <a:pt x="361" y="761"/>
                      <a:pt x="356" y="765"/>
                    </a:cubicBezTo>
                    <a:cubicBezTo>
                      <a:pt x="371" y="767"/>
                      <a:pt x="388" y="772"/>
                      <a:pt x="401" y="773"/>
                    </a:cubicBezTo>
                    <a:cubicBezTo>
                      <a:pt x="398" y="762"/>
                      <a:pt x="398" y="751"/>
                      <a:pt x="395" y="742"/>
                    </a:cubicBezTo>
                    <a:cubicBezTo>
                      <a:pt x="392" y="746"/>
                      <a:pt x="391" y="750"/>
                      <a:pt x="389" y="754"/>
                    </a:cubicBezTo>
                    <a:cubicBezTo>
                      <a:pt x="390" y="756"/>
                      <a:pt x="390" y="760"/>
                      <a:pt x="388" y="761"/>
                    </a:cubicBezTo>
                    <a:cubicBezTo>
                      <a:pt x="388" y="759"/>
                      <a:pt x="388" y="758"/>
                      <a:pt x="388" y="757"/>
                    </a:cubicBezTo>
                    <a:cubicBezTo>
                      <a:pt x="386" y="757"/>
                      <a:pt x="385" y="759"/>
                      <a:pt x="383" y="757"/>
                    </a:cubicBezTo>
                    <a:cubicBezTo>
                      <a:pt x="383" y="750"/>
                      <a:pt x="386" y="747"/>
                      <a:pt x="385" y="740"/>
                    </a:cubicBezTo>
                    <a:cubicBezTo>
                      <a:pt x="386" y="739"/>
                      <a:pt x="386" y="740"/>
                      <a:pt x="387" y="740"/>
                    </a:cubicBezTo>
                    <a:cubicBezTo>
                      <a:pt x="388" y="734"/>
                      <a:pt x="391" y="729"/>
                      <a:pt x="392" y="723"/>
                    </a:cubicBezTo>
                    <a:cubicBezTo>
                      <a:pt x="391" y="721"/>
                      <a:pt x="389" y="717"/>
                      <a:pt x="391" y="715"/>
                    </a:cubicBezTo>
                    <a:cubicBezTo>
                      <a:pt x="393" y="717"/>
                      <a:pt x="392" y="719"/>
                      <a:pt x="393" y="721"/>
                    </a:cubicBezTo>
                    <a:cubicBezTo>
                      <a:pt x="401" y="711"/>
                      <a:pt x="392" y="701"/>
                      <a:pt x="394" y="690"/>
                    </a:cubicBezTo>
                    <a:cubicBezTo>
                      <a:pt x="396" y="696"/>
                      <a:pt x="396" y="699"/>
                      <a:pt x="398" y="706"/>
                    </a:cubicBezTo>
                    <a:cubicBezTo>
                      <a:pt x="400" y="704"/>
                      <a:pt x="400" y="700"/>
                      <a:pt x="401" y="697"/>
                    </a:cubicBezTo>
                    <a:cubicBezTo>
                      <a:pt x="401" y="698"/>
                      <a:pt x="402" y="698"/>
                      <a:pt x="402" y="699"/>
                    </a:cubicBezTo>
                    <a:cubicBezTo>
                      <a:pt x="402" y="704"/>
                      <a:pt x="400" y="707"/>
                      <a:pt x="399" y="710"/>
                    </a:cubicBezTo>
                    <a:cubicBezTo>
                      <a:pt x="399" y="714"/>
                      <a:pt x="401" y="720"/>
                      <a:pt x="401" y="722"/>
                    </a:cubicBezTo>
                    <a:cubicBezTo>
                      <a:pt x="401" y="724"/>
                      <a:pt x="402" y="725"/>
                      <a:pt x="402" y="728"/>
                    </a:cubicBezTo>
                    <a:cubicBezTo>
                      <a:pt x="405" y="726"/>
                      <a:pt x="405" y="723"/>
                      <a:pt x="408" y="722"/>
                    </a:cubicBezTo>
                    <a:cubicBezTo>
                      <a:pt x="408" y="712"/>
                      <a:pt x="404" y="704"/>
                      <a:pt x="404" y="696"/>
                    </a:cubicBezTo>
                    <a:cubicBezTo>
                      <a:pt x="406" y="699"/>
                      <a:pt x="407" y="704"/>
                      <a:pt x="406" y="707"/>
                    </a:cubicBezTo>
                    <a:cubicBezTo>
                      <a:pt x="409" y="711"/>
                      <a:pt x="408" y="715"/>
                      <a:pt x="409" y="719"/>
                    </a:cubicBezTo>
                    <a:cubicBezTo>
                      <a:pt x="412" y="719"/>
                      <a:pt x="414" y="717"/>
                      <a:pt x="416" y="719"/>
                    </a:cubicBezTo>
                    <a:cubicBezTo>
                      <a:pt x="414" y="693"/>
                      <a:pt x="407" y="672"/>
                      <a:pt x="404" y="649"/>
                    </a:cubicBezTo>
                    <a:cubicBezTo>
                      <a:pt x="409" y="655"/>
                      <a:pt x="405" y="663"/>
                      <a:pt x="410" y="667"/>
                    </a:cubicBezTo>
                    <a:cubicBezTo>
                      <a:pt x="408" y="668"/>
                      <a:pt x="411" y="672"/>
                      <a:pt x="410" y="674"/>
                    </a:cubicBezTo>
                    <a:cubicBezTo>
                      <a:pt x="415" y="688"/>
                      <a:pt x="415" y="704"/>
                      <a:pt x="418" y="717"/>
                    </a:cubicBezTo>
                    <a:cubicBezTo>
                      <a:pt x="418" y="718"/>
                      <a:pt x="417" y="718"/>
                      <a:pt x="417" y="719"/>
                    </a:cubicBezTo>
                    <a:cubicBezTo>
                      <a:pt x="420" y="724"/>
                      <a:pt x="418" y="733"/>
                      <a:pt x="421" y="739"/>
                    </a:cubicBezTo>
                    <a:cubicBezTo>
                      <a:pt x="423" y="735"/>
                      <a:pt x="426" y="731"/>
                      <a:pt x="428" y="727"/>
                    </a:cubicBezTo>
                    <a:cubicBezTo>
                      <a:pt x="428" y="725"/>
                      <a:pt x="427" y="725"/>
                      <a:pt x="427" y="724"/>
                    </a:cubicBezTo>
                    <a:cubicBezTo>
                      <a:pt x="428" y="722"/>
                      <a:pt x="427" y="720"/>
                      <a:pt x="426" y="718"/>
                    </a:cubicBezTo>
                    <a:cubicBezTo>
                      <a:pt x="426" y="718"/>
                      <a:pt x="427" y="717"/>
                      <a:pt x="427" y="717"/>
                    </a:cubicBezTo>
                    <a:cubicBezTo>
                      <a:pt x="427" y="713"/>
                      <a:pt x="424" y="708"/>
                      <a:pt x="426" y="706"/>
                    </a:cubicBezTo>
                    <a:cubicBezTo>
                      <a:pt x="427" y="711"/>
                      <a:pt x="429" y="718"/>
                      <a:pt x="429" y="725"/>
                    </a:cubicBezTo>
                    <a:cubicBezTo>
                      <a:pt x="434" y="721"/>
                      <a:pt x="436" y="715"/>
                      <a:pt x="435" y="710"/>
                    </a:cubicBezTo>
                    <a:cubicBezTo>
                      <a:pt x="433" y="699"/>
                      <a:pt x="432" y="687"/>
                      <a:pt x="432" y="678"/>
                    </a:cubicBezTo>
                    <a:cubicBezTo>
                      <a:pt x="434" y="682"/>
                      <a:pt x="434" y="688"/>
                      <a:pt x="435" y="693"/>
                    </a:cubicBezTo>
                    <a:cubicBezTo>
                      <a:pt x="435" y="694"/>
                      <a:pt x="434" y="695"/>
                      <a:pt x="435" y="696"/>
                    </a:cubicBezTo>
                    <a:cubicBezTo>
                      <a:pt x="435" y="700"/>
                      <a:pt x="437" y="702"/>
                      <a:pt x="437" y="705"/>
                    </a:cubicBezTo>
                    <a:cubicBezTo>
                      <a:pt x="437" y="706"/>
                      <a:pt x="436" y="706"/>
                      <a:pt x="436" y="707"/>
                    </a:cubicBezTo>
                    <a:cubicBezTo>
                      <a:pt x="436" y="708"/>
                      <a:pt x="437" y="709"/>
                      <a:pt x="437" y="710"/>
                    </a:cubicBezTo>
                    <a:cubicBezTo>
                      <a:pt x="439" y="707"/>
                      <a:pt x="440" y="704"/>
                      <a:pt x="441" y="701"/>
                    </a:cubicBezTo>
                    <a:cubicBezTo>
                      <a:pt x="442" y="698"/>
                      <a:pt x="443" y="695"/>
                      <a:pt x="446" y="693"/>
                    </a:cubicBezTo>
                    <a:cubicBezTo>
                      <a:pt x="448" y="694"/>
                      <a:pt x="447" y="696"/>
                      <a:pt x="448" y="697"/>
                    </a:cubicBezTo>
                    <a:cubicBezTo>
                      <a:pt x="447" y="697"/>
                      <a:pt x="447" y="696"/>
                      <a:pt x="446" y="696"/>
                    </a:cubicBezTo>
                    <a:cubicBezTo>
                      <a:pt x="445" y="707"/>
                      <a:pt x="440" y="714"/>
                      <a:pt x="439" y="724"/>
                    </a:cubicBezTo>
                    <a:cubicBezTo>
                      <a:pt x="448" y="711"/>
                      <a:pt x="454" y="696"/>
                      <a:pt x="455" y="678"/>
                    </a:cubicBezTo>
                    <a:cubicBezTo>
                      <a:pt x="454" y="679"/>
                      <a:pt x="454" y="678"/>
                      <a:pt x="453" y="677"/>
                    </a:cubicBezTo>
                    <a:cubicBezTo>
                      <a:pt x="454" y="673"/>
                      <a:pt x="453" y="671"/>
                      <a:pt x="454" y="668"/>
                    </a:cubicBezTo>
                    <a:cubicBezTo>
                      <a:pt x="456" y="670"/>
                      <a:pt x="455" y="672"/>
                      <a:pt x="456" y="675"/>
                    </a:cubicBezTo>
                    <a:cubicBezTo>
                      <a:pt x="457" y="667"/>
                      <a:pt x="459" y="659"/>
                      <a:pt x="462" y="653"/>
                    </a:cubicBezTo>
                    <a:cubicBezTo>
                      <a:pt x="461" y="664"/>
                      <a:pt x="456" y="677"/>
                      <a:pt x="456" y="688"/>
                    </a:cubicBezTo>
                    <a:cubicBezTo>
                      <a:pt x="460" y="676"/>
                      <a:pt x="468" y="664"/>
                      <a:pt x="468" y="652"/>
                    </a:cubicBezTo>
                    <a:cubicBezTo>
                      <a:pt x="469" y="652"/>
                      <a:pt x="470" y="652"/>
                      <a:pt x="470" y="651"/>
                    </a:cubicBezTo>
                    <a:cubicBezTo>
                      <a:pt x="469" y="650"/>
                      <a:pt x="472" y="648"/>
                      <a:pt x="471" y="647"/>
                    </a:cubicBezTo>
                    <a:cubicBezTo>
                      <a:pt x="469" y="649"/>
                      <a:pt x="472" y="644"/>
                      <a:pt x="473" y="643"/>
                    </a:cubicBezTo>
                    <a:close/>
                    <a:moveTo>
                      <a:pt x="599" y="323"/>
                    </a:moveTo>
                    <a:cubicBezTo>
                      <a:pt x="598" y="322"/>
                      <a:pt x="598" y="320"/>
                      <a:pt x="597" y="319"/>
                    </a:cubicBezTo>
                    <a:cubicBezTo>
                      <a:pt x="597" y="320"/>
                      <a:pt x="598" y="324"/>
                      <a:pt x="599" y="323"/>
                    </a:cubicBezTo>
                    <a:close/>
                    <a:moveTo>
                      <a:pt x="368" y="328"/>
                    </a:moveTo>
                    <a:cubicBezTo>
                      <a:pt x="368" y="327"/>
                      <a:pt x="371" y="325"/>
                      <a:pt x="370" y="323"/>
                    </a:cubicBezTo>
                    <a:cubicBezTo>
                      <a:pt x="370" y="325"/>
                      <a:pt x="367" y="327"/>
                      <a:pt x="368" y="328"/>
                    </a:cubicBezTo>
                    <a:close/>
                    <a:moveTo>
                      <a:pt x="494" y="332"/>
                    </a:moveTo>
                    <a:cubicBezTo>
                      <a:pt x="494" y="332"/>
                      <a:pt x="495" y="328"/>
                      <a:pt x="495" y="327"/>
                    </a:cubicBezTo>
                    <a:cubicBezTo>
                      <a:pt x="493" y="327"/>
                      <a:pt x="494" y="331"/>
                      <a:pt x="493" y="328"/>
                    </a:cubicBezTo>
                    <a:cubicBezTo>
                      <a:pt x="492" y="330"/>
                      <a:pt x="493" y="331"/>
                      <a:pt x="493" y="333"/>
                    </a:cubicBezTo>
                    <a:cubicBezTo>
                      <a:pt x="494" y="333"/>
                      <a:pt x="494" y="332"/>
                      <a:pt x="494" y="332"/>
                    </a:cubicBezTo>
                    <a:close/>
                    <a:moveTo>
                      <a:pt x="366" y="333"/>
                    </a:moveTo>
                    <a:cubicBezTo>
                      <a:pt x="366" y="331"/>
                      <a:pt x="367" y="331"/>
                      <a:pt x="368" y="329"/>
                    </a:cubicBezTo>
                    <a:cubicBezTo>
                      <a:pt x="367" y="329"/>
                      <a:pt x="366" y="332"/>
                      <a:pt x="366" y="333"/>
                    </a:cubicBezTo>
                    <a:close/>
                    <a:moveTo>
                      <a:pt x="361" y="342"/>
                    </a:moveTo>
                    <a:cubicBezTo>
                      <a:pt x="364" y="341"/>
                      <a:pt x="363" y="337"/>
                      <a:pt x="365" y="336"/>
                    </a:cubicBezTo>
                    <a:cubicBezTo>
                      <a:pt x="364" y="336"/>
                      <a:pt x="364" y="335"/>
                      <a:pt x="364" y="335"/>
                    </a:cubicBezTo>
                    <a:cubicBezTo>
                      <a:pt x="364" y="338"/>
                      <a:pt x="360" y="340"/>
                      <a:pt x="361" y="342"/>
                    </a:cubicBezTo>
                    <a:close/>
                    <a:moveTo>
                      <a:pt x="496" y="371"/>
                    </a:moveTo>
                    <a:cubicBezTo>
                      <a:pt x="495" y="371"/>
                      <a:pt x="497" y="366"/>
                      <a:pt x="496" y="367"/>
                    </a:cubicBezTo>
                    <a:cubicBezTo>
                      <a:pt x="496" y="369"/>
                      <a:pt x="493" y="371"/>
                      <a:pt x="496" y="371"/>
                    </a:cubicBezTo>
                    <a:close/>
                    <a:moveTo>
                      <a:pt x="347" y="386"/>
                    </a:moveTo>
                    <a:cubicBezTo>
                      <a:pt x="347" y="385"/>
                      <a:pt x="348" y="384"/>
                      <a:pt x="349" y="382"/>
                    </a:cubicBezTo>
                    <a:cubicBezTo>
                      <a:pt x="348" y="382"/>
                      <a:pt x="348" y="382"/>
                      <a:pt x="347" y="382"/>
                    </a:cubicBezTo>
                    <a:cubicBezTo>
                      <a:pt x="348" y="384"/>
                      <a:pt x="345" y="386"/>
                      <a:pt x="347" y="386"/>
                    </a:cubicBezTo>
                    <a:close/>
                    <a:moveTo>
                      <a:pt x="496" y="409"/>
                    </a:moveTo>
                    <a:cubicBezTo>
                      <a:pt x="494" y="434"/>
                      <a:pt x="494" y="459"/>
                      <a:pt x="497" y="484"/>
                    </a:cubicBezTo>
                    <a:cubicBezTo>
                      <a:pt x="498" y="470"/>
                      <a:pt x="497" y="457"/>
                      <a:pt x="495" y="443"/>
                    </a:cubicBezTo>
                    <a:cubicBezTo>
                      <a:pt x="496" y="429"/>
                      <a:pt x="497" y="413"/>
                      <a:pt x="497" y="399"/>
                    </a:cubicBezTo>
                    <a:cubicBezTo>
                      <a:pt x="497" y="395"/>
                      <a:pt x="497" y="388"/>
                      <a:pt x="495" y="383"/>
                    </a:cubicBezTo>
                    <a:cubicBezTo>
                      <a:pt x="495" y="392"/>
                      <a:pt x="496" y="400"/>
                      <a:pt x="496" y="409"/>
                    </a:cubicBezTo>
                    <a:close/>
                    <a:moveTo>
                      <a:pt x="631" y="388"/>
                    </a:moveTo>
                    <a:cubicBezTo>
                      <a:pt x="631" y="387"/>
                      <a:pt x="631" y="387"/>
                      <a:pt x="631" y="386"/>
                    </a:cubicBezTo>
                    <a:cubicBezTo>
                      <a:pt x="630" y="386"/>
                      <a:pt x="628" y="385"/>
                      <a:pt x="629" y="386"/>
                    </a:cubicBezTo>
                    <a:cubicBezTo>
                      <a:pt x="630" y="386"/>
                      <a:pt x="629" y="388"/>
                      <a:pt x="631" y="388"/>
                    </a:cubicBezTo>
                    <a:close/>
                    <a:moveTo>
                      <a:pt x="634" y="397"/>
                    </a:moveTo>
                    <a:cubicBezTo>
                      <a:pt x="634" y="398"/>
                      <a:pt x="634" y="403"/>
                      <a:pt x="637" y="401"/>
                    </a:cubicBezTo>
                    <a:cubicBezTo>
                      <a:pt x="634" y="397"/>
                      <a:pt x="633" y="391"/>
                      <a:pt x="631" y="389"/>
                    </a:cubicBezTo>
                    <a:cubicBezTo>
                      <a:pt x="631" y="391"/>
                      <a:pt x="633" y="394"/>
                      <a:pt x="634" y="397"/>
                    </a:cubicBezTo>
                    <a:close/>
                    <a:moveTo>
                      <a:pt x="644" y="419"/>
                    </a:moveTo>
                    <a:cubicBezTo>
                      <a:pt x="643" y="421"/>
                      <a:pt x="646" y="425"/>
                      <a:pt x="646" y="423"/>
                    </a:cubicBezTo>
                    <a:cubicBezTo>
                      <a:pt x="643" y="416"/>
                      <a:pt x="640" y="410"/>
                      <a:pt x="638" y="402"/>
                    </a:cubicBezTo>
                    <a:cubicBezTo>
                      <a:pt x="637" y="402"/>
                      <a:pt x="637" y="402"/>
                      <a:pt x="636" y="402"/>
                    </a:cubicBezTo>
                    <a:cubicBezTo>
                      <a:pt x="638" y="409"/>
                      <a:pt x="641" y="414"/>
                      <a:pt x="644" y="419"/>
                    </a:cubicBezTo>
                    <a:close/>
                    <a:moveTo>
                      <a:pt x="480" y="416"/>
                    </a:moveTo>
                    <a:cubicBezTo>
                      <a:pt x="481" y="415"/>
                      <a:pt x="481" y="416"/>
                      <a:pt x="482" y="416"/>
                    </a:cubicBezTo>
                    <a:cubicBezTo>
                      <a:pt x="483" y="415"/>
                      <a:pt x="481" y="414"/>
                      <a:pt x="482" y="412"/>
                    </a:cubicBezTo>
                    <a:cubicBezTo>
                      <a:pt x="481" y="412"/>
                      <a:pt x="481" y="411"/>
                      <a:pt x="481" y="411"/>
                    </a:cubicBezTo>
                    <a:cubicBezTo>
                      <a:pt x="480" y="412"/>
                      <a:pt x="481" y="415"/>
                      <a:pt x="480" y="416"/>
                    </a:cubicBezTo>
                    <a:close/>
                    <a:moveTo>
                      <a:pt x="480" y="441"/>
                    </a:moveTo>
                    <a:cubicBezTo>
                      <a:pt x="482" y="442"/>
                      <a:pt x="481" y="439"/>
                      <a:pt x="482" y="439"/>
                    </a:cubicBezTo>
                    <a:cubicBezTo>
                      <a:pt x="482" y="439"/>
                      <a:pt x="484" y="440"/>
                      <a:pt x="484" y="439"/>
                    </a:cubicBezTo>
                    <a:cubicBezTo>
                      <a:pt x="481" y="434"/>
                      <a:pt x="484" y="425"/>
                      <a:pt x="482" y="420"/>
                    </a:cubicBezTo>
                    <a:cubicBezTo>
                      <a:pt x="481" y="420"/>
                      <a:pt x="482" y="422"/>
                      <a:pt x="481" y="422"/>
                    </a:cubicBezTo>
                    <a:cubicBezTo>
                      <a:pt x="481" y="421"/>
                      <a:pt x="480" y="419"/>
                      <a:pt x="482" y="419"/>
                    </a:cubicBezTo>
                    <a:cubicBezTo>
                      <a:pt x="482" y="418"/>
                      <a:pt x="481" y="417"/>
                      <a:pt x="481" y="416"/>
                    </a:cubicBezTo>
                    <a:cubicBezTo>
                      <a:pt x="480" y="425"/>
                      <a:pt x="479" y="431"/>
                      <a:pt x="480" y="441"/>
                    </a:cubicBezTo>
                    <a:close/>
                    <a:moveTo>
                      <a:pt x="483" y="442"/>
                    </a:moveTo>
                    <a:cubicBezTo>
                      <a:pt x="483" y="441"/>
                      <a:pt x="484" y="440"/>
                      <a:pt x="483" y="440"/>
                    </a:cubicBezTo>
                    <a:cubicBezTo>
                      <a:pt x="482" y="440"/>
                      <a:pt x="482" y="442"/>
                      <a:pt x="483" y="442"/>
                    </a:cubicBezTo>
                    <a:close/>
                    <a:moveTo>
                      <a:pt x="483" y="446"/>
                    </a:moveTo>
                    <a:cubicBezTo>
                      <a:pt x="483" y="445"/>
                      <a:pt x="484" y="443"/>
                      <a:pt x="482" y="443"/>
                    </a:cubicBezTo>
                    <a:cubicBezTo>
                      <a:pt x="483" y="445"/>
                      <a:pt x="482" y="445"/>
                      <a:pt x="483" y="446"/>
                    </a:cubicBezTo>
                    <a:close/>
                    <a:moveTo>
                      <a:pt x="482" y="457"/>
                    </a:moveTo>
                    <a:cubicBezTo>
                      <a:pt x="482" y="456"/>
                      <a:pt x="482" y="455"/>
                      <a:pt x="483" y="455"/>
                    </a:cubicBezTo>
                    <a:cubicBezTo>
                      <a:pt x="483" y="458"/>
                      <a:pt x="483" y="460"/>
                      <a:pt x="484" y="461"/>
                    </a:cubicBezTo>
                    <a:cubicBezTo>
                      <a:pt x="484" y="456"/>
                      <a:pt x="485" y="453"/>
                      <a:pt x="483" y="450"/>
                    </a:cubicBezTo>
                    <a:cubicBezTo>
                      <a:pt x="482" y="451"/>
                      <a:pt x="483" y="451"/>
                      <a:pt x="482" y="452"/>
                    </a:cubicBezTo>
                    <a:cubicBezTo>
                      <a:pt x="485" y="453"/>
                      <a:pt x="480" y="456"/>
                      <a:pt x="482" y="457"/>
                    </a:cubicBezTo>
                    <a:close/>
                    <a:moveTo>
                      <a:pt x="480" y="448"/>
                    </a:moveTo>
                    <a:cubicBezTo>
                      <a:pt x="479" y="448"/>
                      <a:pt x="480" y="451"/>
                      <a:pt x="479" y="452"/>
                    </a:cubicBezTo>
                    <a:cubicBezTo>
                      <a:pt x="481" y="452"/>
                      <a:pt x="481" y="451"/>
                      <a:pt x="482" y="451"/>
                    </a:cubicBezTo>
                    <a:cubicBezTo>
                      <a:pt x="482" y="450"/>
                      <a:pt x="481" y="448"/>
                      <a:pt x="480" y="448"/>
                    </a:cubicBezTo>
                    <a:close/>
                    <a:moveTo>
                      <a:pt x="485" y="469"/>
                    </a:moveTo>
                    <a:cubicBezTo>
                      <a:pt x="484" y="466"/>
                      <a:pt x="485" y="462"/>
                      <a:pt x="484" y="462"/>
                    </a:cubicBezTo>
                    <a:cubicBezTo>
                      <a:pt x="484" y="464"/>
                      <a:pt x="482" y="467"/>
                      <a:pt x="485" y="469"/>
                    </a:cubicBezTo>
                    <a:close/>
                    <a:moveTo>
                      <a:pt x="491" y="547"/>
                    </a:moveTo>
                    <a:cubicBezTo>
                      <a:pt x="494" y="546"/>
                      <a:pt x="492" y="542"/>
                      <a:pt x="491" y="540"/>
                    </a:cubicBezTo>
                    <a:cubicBezTo>
                      <a:pt x="491" y="544"/>
                      <a:pt x="492" y="545"/>
                      <a:pt x="491" y="547"/>
                    </a:cubicBezTo>
                    <a:close/>
                    <a:moveTo>
                      <a:pt x="493" y="565"/>
                    </a:moveTo>
                    <a:cubicBezTo>
                      <a:pt x="493" y="563"/>
                      <a:pt x="494" y="556"/>
                      <a:pt x="492" y="555"/>
                    </a:cubicBezTo>
                    <a:cubicBezTo>
                      <a:pt x="492" y="557"/>
                      <a:pt x="490" y="563"/>
                      <a:pt x="493" y="565"/>
                    </a:cubicBezTo>
                    <a:close/>
                    <a:moveTo>
                      <a:pt x="488" y="585"/>
                    </a:moveTo>
                    <a:cubicBezTo>
                      <a:pt x="483" y="583"/>
                      <a:pt x="486" y="577"/>
                      <a:pt x="484" y="573"/>
                    </a:cubicBezTo>
                    <a:cubicBezTo>
                      <a:pt x="483" y="582"/>
                      <a:pt x="481" y="590"/>
                      <a:pt x="483" y="600"/>
                    </a:cubicBezTo>
                    <a:cubicBezTo>
                      <a:pt x="485" y="599"/>
                      <a:pt x="487" y="593"/>
                      <a:pt x="486" y="591"/>
                    </a:cubicBezTo>
                    <a:cubicBezTo>
                      <a:pt x="485" y="593"/>
                      <a:pt x="484" y="594"/>
                      <a:pt x="483" y="594"/>
                    </a:cubicBezTo>
                    <a:cubicBezTo>
                      <a:pt x="485" y="592"/>
                      <a:pt x="485" y="586"/>
                      <a:pt x="489" y="587"/>
                    </a:cubicBezTo>
                    <a:cubicBezTo>
                      <a:pt x="491" y="582"/>
                      <a:pt x="490" y="579"/>
                      <a:pt x="490" y="572"/>
                    </a:cubicBezTo>
                    <a:cubicBezTo>
                      <a:pt x="488" y="576"/>
                      <a:pt x="491" y="581"/>
                      <a:pt x="488" y="585"/>
                    </a:cubicBezTo>
                    <a:close/>
                    <a:moveTo>
                      <a:pt x="498" y="575"/>
                    </a:moveTo>
                    <a:cubicBezTo>
                      <a:pt x="498" y="574"/>
                      <a:pt x="500" y="572"/>
                      <a:pt x="498" y="572"/>
                    </a:cubicBezTo>
                    <a:cubicBezTo>
                      <a:pt x="498" y="572"/>
                      <a:pt x="497" y="575"/>
                      <a:pt x="498" y="575"/>
                    </a:cubicBezTo>
                    <a:close/>
                    <a:moveTo>
                      <a:pt x="495" y="586"/>
                    </a:moveTo>
                    <a:cubicBezTo>
                      <a:pt x="494" y="582"/>
                      <a:pt x="498" y="578"/>
                      <a:pt x="497" y="577"/>
                    </a:cubicBezTo>
                    <a:cubicBezTo>
                      <a:pt x="495" y="577"/>
                      <a:pt x="493" y="584"/>
                      <a:pt x="495" y="586"/>
                    </a:cubicBezTo>
                    <a:close/>
                    <a:moveTo>
                      <a:pt x="478" y="635"/>
                    </a:moveTo>
                    <a:cubicBezTo>
                      <a:pt x="485" y="619"/>
                      <a:pt x="489" y="605"/>
                      <a:pt x="491" y="589"/>
                    </a:cubicBezTo>
                    <a:cubicBezTo>
                      <a:pt x="491" y="589"/>
                      <a:pt x="491" y="589"/>
                      <a:pt x="491" y="589"/>
                    </a:cubicBezTo>
                    <a:cubicBezTo>
                      <a:pt x="487" y="606"/>
                      <a:pt x="481" y="619"/>
                      <a:pt x="478" y="635"/>
                    </a:cubicBezTo>
                    <a:close/>
                    <a:moveTo>
                      <a:pt x="482" y="607"/>
                    </a:moveTo>
                    <a:cubicBezTo>
                      <a:pt x="483" y="606"/>
                      <a:pt x="484" y="603"/>
                      <a:pt x="483" y="602"/>
                    </a:cubicBezTo>
                    <a:cubicBezTo>
                      <a:pt x="482" y="604"/>
                      <a:pt x="482" y="604"/>
                      <a:pt x="482" y="607"/>
                    </a:cubicBezTo>
                    <a:close/>
                    <a:moveTo>
                      <a:pt x="473" y="614"/>
                    </a:moveTo>
                    <a:cubicBezTo>
                      <a:pt x="473" y="611"/>
                      <a:pt x="474" y="609"/>
                      <a:pt x="473" y="608"/>
                    </a:cubicBezTo>
                    <a:cubicBezTo>
                      <a:pt x="472" y="609"/>
                      <a:pt x="472" y="613"/>
                      <a:pt x="473" y="614"/>
                    </a:cubicBezTo>
                    <a:close/>
                    <a:moveTo>
                      <a:pt x="217" y="689"/>
                    </a:moveTo>
                    <a:cubicBezTo>
                      <a:pt x="217" y="688"/>
                      <a:pt x="217" y="687"/>
                      <a:pt x="219" y="687"/>
                    </a:cubicBezTo>
                    <a:cubicBezTo>
                      <a:pt x="217" y="685"/>
                      <a:pt x="220" y="683"/>
                      <a:pt x="219" y="680"/>
                    </a:cubicBezTo>
                    <a:cubicBezTo>
                      <a:pt x="219" y="683"/>
                      <a:pt x="216" y="686"/>
                      <a:pt x="217" y="689"/>
                    </a:cubicBezTo>
                    <a:close/>
                    <a:moveTo>
                      <a:pt x="214" y="690"/>
                    </a:moveTo>
                    <a:cubicBezTo>
                      <a:pt x="214" y="689"/>
                      <a:pt x="216" y="685"/>
                      <a:pt x="215" y="685"/>
                    </a:cubicBezTo>
                    <a:cubicBezTo>
                      <a:pt x="214" y="687"/>
                      <a:pt x="213" y="689"/>
                      <a:pt x="214" y="690"/>
                    </a:cubicBezTo>
                    <a:close/>
                    <a:moveTo>
                      <a:pt x="202" y="713"/>
                    </a:moveTo>
                    <a:cubicBezTo>
                      <a:pt x="202" y="715"/>
                      <a:pt x="200" y="717"/>
                      <a:pt x="201" y="719"/>
                    </a:cubicBezTo>
                    <a:cubicBezTo>
                      <a:pt x="205" y="710"/>
                      <a:pt x="210" y="701"/>
                      <a:pt x="213" y="691"/>
                    </a:cubicBezTo>
                    <a:cubicBezTo>
                      <a:pt x="209" y="697"/>
                      <a:pt x="206" y="705"/>
                      <a:pt x="202" y="713"/>
                    </a:cubicBezTo>
                    <a:close/>
                    <a:moveTo>
                      <a:pt x="458" y="693"/>
                    </a:moveTo>
                    <a:cubicBezTo>
                      <a:pt x="460" y="694"/>
                      <a:pt x="461" y="691"/>
                      <a:pt x="459" y="691"/>
                    </a:cubicBezTo>
                    <a:cubicBezTo>
                      <a:pt x="459" y="692"/>
                      <a:pt x="458" y="692"/>
                      <a:pt x="458" y="693"/>
                    </a:cubicBezTo>
                    <a:close/>
                    <a:moveTo>
                      <a:pt x="456" y="700"/>
                    </a:moveTo>
                    <a:cubicBezTo>
                      <a:pt x="458" y="698"/>
                      <a:pt x="458" y="696"/>
                      <a:pt x="459" y="694"/>
                    </a:cubicBezTo>
                    <a:cubicBezTo>
                      <a:pt x="459" y="694"/>
                      <a:pt x="458" y="694"/>
                      <a:pt x="458" y="694"/>
                    </a:cubicBezTo>
                    <a:cubicBezTo>
                      <a:pt x="458" y="696"/>
                      <a:pt x="455" y="698"/>
                      <a:pt x="456" y="700"/>
                    </a:cubicBezTo>
                    <a:close/>
                    <a:moveTo>
                      <a:pt x="443" y="702"/>
                    </a:moveTo>
                    <a:cubicBezTo>
                      <a:pt x="443" y="701"/>
                      <a:pt x="444" y="700"/>
                      <a:pt x="444" y="699"/>
                    </a:cubicBezTo>
                    <a:cubicBezTo>
                      <a:pt x="443" y="699"/>
                      <a:pt x="442" y="702"/>
                      <a:pt x="443" y="702"/>
                    </a:cubicBezTo>
                    <a:close/>
                    <a:moveTo>
                      <a:pt x="438" y="717"/>
                    </a:moveTo>
                    <a:cubicBezTo>
                      <a:pt x="440" y="715"/>
                      <a:pt x="442" y="708"/>
                      <a:pt x="441" y="704"/>
                    </a:cubicBezTo>
                    <a:cubicBezTo>
                      <a:pt x="439" y="708"/>
                      <a:pt x="437" y="712"/>
                      <a:pt x="438" y="717"/>
                    </a:cubicBezTo>
                    <a:close/>
                    <a:moveTo>
                      <a:pt x="388" y="750"/>
                    </a:moveTo>
                    <a:cubicBezTo>
                      <a:pt x="390" y="745"/>
                      <a:pt x="396" y="740"/>
                      <a:pt x="395" y="734"/>
                    </a:cubicBezTo>
                    <a:cubicBezTo>
                      <a:pt x="396" y="734"/>
                      <a:pt x="395" y="736"/>
                      <a:pt x="397" y="736"/>
                    </a:cubicBezTo>
                    <a:cubicBezTo>
                      <a:pt x="398" y="733"/>
                      <a:pt x="400" y="731"/>
                      <a:pt x="401" y="729"/>
                    </a:cubicBezTo>
                    <a:cubicBezTo>
                      <a:pt x="400" y="725"/>
                      <a:pt x="400" y="718"/>
                      <a:pt x="397" y="716"/>
                    </a:cubicBezTo>
                    <a:cubicBezTo>
                      <a:pt x="394" y="728"/>
                      <a:pt x="388" y="738"/>
                      <a:pt x="388" y="750"/>
                    </a:cubicBezTo>
                    <a:close/>
                    <a:moveTo>
                      <a:pt x="199" y="723"/>
                    </a:moveTo>
                    <a:cubicBezTo>
                      <a:pt x="200" y="723"/>
                      <a:pt x="201" y="721"/>
                      <a:pt x="200" y="720"/>
                    </a:cubicBezTo>
                    <a:cubicBezTo>
                      <a:pt x="200" y="721"/>
                      <a:pt x="199" y="722"/>
                      <a:pt x="199" y="723"/>
                    </a:cubicBezTo>
                    <a:close/>
                    <a:moveTo>
                      <a:pt x="410" y="722"/>
                    </a:moveTo>
                    <a:cubicBezTo>
                      <a:pt x="411" y="725"/>
                      <a:pt x="411" y="727"/>
                      <a:pt x="412" y="730"/>
                    </a:cubicBezTo>
                    <a:cubicBezTo>
                      <a:pt x="412" y="727"/>
                      <a:pt x="414" y="724"/>
                      <a:pt x="414" y="721"/>
                    </a:cubicBezTo>
                    <a:cubicBezTo>
                      <a:pt x="412" y="720"/>
                      <a:pt x="411" y="721"/>
                      <a:pt x="410" y="722"/>
                    </a:cubicBezTo>
                    <a:close/>
                    <a:moveTo>
                      <a:pt x="432" y="739"/>
                    </a:moveTo>
                    <a:cubicBezTo>
                      <a:pt x="432" y="734"/>
                      <a:pt x="437" y="726"/>
                      <a:pt x="436" y="721"/>
                    </a:cubicBezTo>
                    <a:cubicBezTo>
                      <a:pt x="436" y="727"/>
                      <a:pt x="430" y="733"/>
                      <a:pt x="432" y="739"/>
                    </a:cubicBezTo>
                    <a:close/>
                    <a:moveTo>
                      <a:pt x="413" y="736"/>
                    </a:moveTo>
                    <a:cubicBezTo>
                      <a:pt x="413" y="739"/>
                      <a:pt x="415" y="742"/>
                      <a:pt x="413" y="744"/>
                    </a:cubicBezTo>
                    <a:cubicBezTo>
                      <a:pt x="413" y="742"/>
                      <a:pt x="414" y="741"/>
                      <a:pt x="412" y="739"/>
                    </a:cubicBezTo>
                    <a:cubicBezTo>
                      <a:pt x="410" y="746"/>
                      <a:pt x="407" y="754"/>
                      <a:pt x="409" y="760"/>
                    </a:cubicBezTo>
                    <a:cubicBezTo>
                      <a:pt x="411" y="758"/>
                      <a:pt x="412" y="753"/>
                      <a:pt x="414" y="751"/>
                    </a:cubicBezTo>
                    <a:cubicBezTo>
                      <a:pt x="414" y="749"/>
                      <a:pt x="412" y="746"/>
                      <a:pt x="414" y="745"/>
                    </a:cubicBezTo>
                    <a:cubicBezTo>
                      <a:pt x="416" y="746"/>
                      <a:pt x="415" y="747"/>
                      <a:pt x="416" y="748"/>
                    </a:cubicBezTo>
                    <a:cubicBezTo>
                      <a:pt x="422" y="741"/>
                      <a:pt x="417" y="731"/>
                      <a:pt x="416" y="722"/>
                    </a:cubicBezTo>
                    <a:cubicBezTo>
                      <a:pt x="415" y="727"/>
                      <a:pt x="414" y="732"/>
                      <a:pt x="413" y="736"/>
                    </a:cubicBezTo>
                    <a:close/>
                    <a:moveTo>
                      <a:pt x="796" y="730"/>
                    </a:moveTo>
                    <a:cubicBezTo>
                      <a:pt x="794" y="727"/>
                      <a:pt x="794" y="722"/>
                      <a:pt x="791" y="722"/>
                    </a:cubicBezTo>
                    <a:cubicBezTo>
                      <a:pt x="793" y="724"/>
                      <a:pt x="794" y="728"/>
                      <a:pt x="796" y="730"/>
                    </a:cubicBezTo>
                    <a:close/>
                    <a:moveTo>
                      <a:pt x="443" y="725"/>
                    </a:moveTo>
                    <a:cubicBezTo>
                      <a:pt x="443" y="725"/>
                      <a:pt x="444" y="722"/>
                      <a:pt x="443" y="722"/>
                    </a:cubicBezTo>
                    <a:cubicBezTo>
                      <a:pt x="443" y="723"/>
                      <a:pt x="441" y="725"/>
                      <a:pt x="443" y="725"/>
                    </a:cubicBezTo>
                    <a:close/>
                    <a:moveTo>
                      <a:pt x="403" y="730"/>
                    </a:moveTo>
                    <a:cubicBezTo>
                      <a:pt x="402" y="736"/>
                      <a:pt x="408" y="743"/>
                      <a:pt x="406" y="748"/>
                    </a:cubicBezTo>
                    <a:cubicBezTo>
                      <a:pt x="411" y="741"/>
                      <a:pt x="413" y="731"/>
                      <a:pt x="409" y="723"/>
                    </a:cubicBezTo>
                    <a:cubicBezTo>
                      <a:pt x="407" y="726"/>
                      <a:pt x="404" y="727"/>
                      <a:pt x="403" y="730"/>
                    </a:cubicBezTo>
                    <a:close/>
                    <a:moveTo>
                      <a:pt x="429" y="731"/>
                    </a:moveTo>
                    <a:cubicBezTo>
                      <a:pt x="428" y="732"/>
                      <a:pt x="429" y="729"/>
                      <a:pt x="428" y="730"/>
                    </a:cubicBezTo>
                    <a:cubicBezTo>
                      <a:pt x="426" y="736"/>
                      <a:pt x="418" y="743"/>
                      <a:pt x="424" y="750"/>
                    </a:cubicBezTo>
                    <a:cubicBezTo>
                      <a:pt x="426" y="744"/>
                      <a:pt x="429" y="740"/>
                      <a:pt x="429" y="732"/>
                    </a:cubicBezTo>
                    <a:cubicBezTo>
                      <a:pt x="431" y="732"/>
                      <a:pt x="432" y="728"/>
                      <a:pt x="432" y="725"/>
                    </a:cubicBezTo>
                    <a:cubicBezTo>
                      <a:pt x="428" y="725"/>
                      <a:pt x="431" y="731"/>
                      <a:pt x="429" y="731"/>
                    </a:cubicBezTo>
                    <a:close/>
                    <a:moveTo>
                      <a:pt x="435" y="742"/>
                    </a:moveTo>
                    <a:cubicBezTo>
                      <a:pt x="436" y="737"/>
                      <a:pt x="440" y="733"/>
                      <a:pt x="440" y="728"/>
                    </a:cubicBezTo>
                    <a:cubicBezTo>
                      <a:pt x="437" y="732"/>
                      <a:pt x="434" y="737"/>
                      <a:pt x="435" y="742"/>
                    </a:cubicBezTo>
                    <a:close/>
                    <a:moveTo>
                      <a:pt x="396" y="740"/>
                    </a:moveTo>
                    <a:cubicBezTo>
                      <a:pt x="396" y="741"/>
                      <a:pt x="398" y="744"/>
                      <a:pt x="399" y="748"/>
                    </a:cubicBezTo>
                    <a:cubicBezTo>
                      <a:pt x="400" y="757"/>
                      <a:pt x="400" y="764"/>
                      <a:pt x="402" y="774"/>
                    </a:cubicBezTo>
                    <a:cubicBezTo>
                      <a:pt x="405" y="774"/>
                      <a:pt x="408" y="774"/>
                      <a:pt x="409" y="774"/>
                    </a:cubicBezTo>
                    <a:cubicBezTo>
                      <a:pt x="410" y="771"/>
                      <a:pt x="408" y="769"/>
                      <a:pt x="409" y="766"/>
                    </a:cubicBezTo>
                    <a:cubicBezTo>
                      <a:pt x="407" y="767"/>
                      <a:pt x="405" y="767"/>
                      <a:pt x="404" y="765"/>
                    </a:cubicBezTo>
                    <a:cubicBezTo>
                      <a:pt x="403" y="760"/>
                      <a:pt x="406" y="755"/>
                      <a:pt x="406" y="751"/>
                    </a:cubicBezTo>
                    <a:cubicBezTo>
                      <a:pt x="405" y="745"/>
                      <a:pt x="402" y="738"/>
                      <a:pt x="401" y="732"/>
                    </a:cubicBezTo>
                    <a:cubicBezTo>
                      <a:pt x="400" y="735"/>
                      <a:pt x="397" y="737"/>
                      <a:pt x="396" y="740"/>
                    </a:cubicBezTo>
                    <a:close/>
                    <a:moveTo>
                      <a:pt x="799" y="737"/>
                    </a:moveTo>
                    <a:cubicBezTo>
                      <a:pt x="799" y="735"/>
                      <a:pt x="798" y="732"/>
                      <a:pt x="797" y="733"/>
                    </a:cubicBezTo>
                    <a:cubicBezTo>
                      <a:pt x="798" y="734"/>
                      <a:pt x="798" y="736"/>
                      <a:pt x="799" y="737"/>
                    </a:cubicBezTo>
                    <a:close/>
                    <a:moveTo>
                      <a:pt x="155" y="744"/>
                    </a:moveTo>
                    <a:cubicBezTo>
                      <a:pt x="156" y="744"/>
                      <a:pt x="157" y="744"/>
                      <a:pt x="158" y="744"/>
                    </a:cubicBezTo>
                    <a:cubicBezTo>
                      <a:pt x="157" y="742"/>
                      <a:pt x="157" y="741"/>
                      <a:pt x="156" y="740"/>
                    </a:cubicBezTo>
                    <a:cubicBezTo>
                      <a:pt x="156" y="741"/>
                      <a:pt x="155" y="742"/>
                      <a:pt x="155" y="744"/>
                    </a:cubicBezTo>
                    <a:close/>
                    <a:moveTo>
                      <a:pt x="186" y="744"/>
                    </a:moveTo>
                    <a:cubicBezTo>
                      <a:pt x="179" y="741"/>
                      <a:pt x="172" y="741"/>
                      <a:pt x="164" y="740"/>
                    </a:cubicBezTo>
                    <a:cubicBezTo>
                      <a:pt x="171" y="743"/>
                      <a:pt x="177" y="745"/>
                      <a:pt x="186" y="744"/>
                    </a:cubicBezTo>
                    <a:close/>
                    <a:moveTo>
                      <a:pt x="429" y="747"/>
                    </a:moveTo>
                    <a:cubicBezTo>
                      <a:pt x="429" y="746"/>
                      <a:pt x="430" y="744"/>
                      <a:pt x="429" y="743"/>
                    </a:cubicBezTo>
                    <a:cubicBezTo>
                      <a:pt x="429" y="744"/>
                      <a:pt x="427" y="746"/>
                      <a:pt x="429" y="747"/>
                    </a:cubicBezTo>
                    <a:close/>
                    <a:moveTo>
                      <a:pt x="161" y="745"/>
                    </a:moveTo>
                    <a:cubicBezTo>
                      <a:pt x="163" y="745"/>
                      <a:pt x="165" y="745"/>
                      <a:pt x="166" y="744"/>
                    </a:cubicBezTo>
                    <a:cubicBezTo>
                      <a:pt x="165" y="744"/>
                      <a:pt x="161" y="743"/>
                      <a:pt x="161" y="745"/>
                    </a:cubicBezTo>
                    <a:close/>
                    <a:moveTo>
                      <a:pt x="219" y="745"/>
                    </a:moveTo>
                    <a:cubicBezTo>
                      <a:pt x="218" y="744"/>
                      <a:pt x="212" y="744"/>
                      <a:pt x="209" y="744"/>
                    </a:cubicBezTo>
                    <a:cubicBezTo>
                      <a:pt x="212" y="745"/>
                      <a:pt x="216" y="745"/>
                      <a:pt x="219" y="745"/>
                    </a:cubicBezTo>
                    <a:close/>
                    <a:moveTo>
                      <a:pt x="224" y="746"/>
                    </a:moveTo>
                    <a:cubicBezTo>
                      <a:pt x="228" y="747"/>
                      <a:pt x="233" y="747"/>
                      <a:pt x="237" y="748"/>
                    </a:cubicBezTo>
                    <a:cubicBezTo>
                      <a:pt x="234" y="745"/>
                      <a:pt x="227" y="745"/>
                      <a:pt x="224" y="746"/>
                    </a:cubicBezTo>
                    <a:close/>
                    <a:moveTo>
                      <a:pt x="417" y="758"/>
                    </a:moveTo>
                    <a:cubicBezTo>
                      <a:pt x="414" y="758"/>
                      <a:pt x="417" y="755"/>
                      <a:pt x="414" y="754"/>
                    </a:cubicBezTo>
                    <a:cubicBezTo>
                      <a:pt x="414" y="758"/>
                      <a:pt x="410" y="761"/>
                      <a:pt x="409" y="765"/>
                    </a:cubicBezTo>
                    <a:cubicBezTo>
                      <a:pt x="411" y="767"/>
                      <a:pt x="411" y="771"/>
                      <a:pt x="412" y="774"/>
                    </a:cubicBezTo>
                    <a:cubicBezTo>
                      <a:pt x="414" y="775"/>
                      <a:pt x="417" y="774"/>
                      <a:pt x="419" y="776"/>
                    </a:cubicBezTo>
                    <a:cubicBezTo>
                      <a:pt x="414" y="765"/>
                      <a:pt x="426" y="758"/>
                      <a:pt x="420" y="745"/>
                    </a:cubicBezTo>
                    <a:cubicBezTo>
                      <a:pt x="417" y="749"/>
                      <a:pt x="417" y="754"/>
                      <a:pt x="417" y="758"/>
                    </a:cubicBezTo>
                    <a:close/>
                    <a:moveTo>
                      <a:pt x="271" y="753"/>
                    </a:moveTo>
                    <a:cubicBezTo>
                      <a:pt x="262" y="750"/>
                      <a:pt x="249" y="748"/>
                      <a:pt x="240" y="748"/>
                    </a:cubicBezTo>
                    <a:cubicBezTo>
                      <a:pt x="240" y="748"/>
                      <a:pt x="239" y="749"/>
                      <a:pt x="240" y="748"/>
                    </a:cubicBezTo>
                    <a:cubicBezTo>
                      <a:pt x="249" y="750"/>
                      <a:pt x="257" y="751"/>
                      <a:pt x="267" y="753"/>
                    </a:cubicBezTo>
                    <a:cubicBezTo>
                      <a:pt x="274" y="754"/>
                      <a:pt x="281" y="756"/>
                      <a:pt x="286" y="757"/>
                    </a:cubicBezTo>
                    <a:cubicBezTo>
                      <a:pt x="289" y="757"/>
                      <a:pt x="291" y="757"/>
                      <a:pt x="294" y="757"/>
                    </a:cubicBezTo>
                    <a:cubicBezTo>
                      <a:pt x="300" y="759"/>
                      <a:pt x="306" y="760"/>
                      <a:pt x="311" y="760"/>
                    </a:cubicBezTo>
                    <a:cubicBezTo>
                      <a:pt x="297" y="758"/>
                      <a:pt x="285" y="753"/>
                      <a:pt x="271" y="753"/>
                    </a:cubicBezTo>
                    <a:close/>
                    <a:moveTo>
                      <a:pt x="203" y="748"/>
                    </a:moveTo>
                    <a:cubicBezTo>
                      <a:pt x="205" y="750"/>
                      <a:pt x="207" y="748"/>
                      <a:pt x="203" y="748"/>
                    </a:cubicBezTo>
                    <a:close/>
                    <a:moveTo>
                      <a:pt x="225" y="751"/>
                    </a:moveTo>
                    <a:cubicBezTo>
                      <a:pt x="220" y="750"/>
                      <a:pt x="215" y="749"/>
                      <a:pt x="211" y="749"/>
                    </a:cubicBezTo>
                    <a:cubicBezTo>
                      <a:pt x="215" y="751"/>
                      <a:pt x="220" y="751"/>
                      <a:pt x="225" y="751"/>
                    </a:cubicBezTo>
                    <a:close/>
                    <a:moveTo>
                      <a:pt x="240" y="754"/>
                    </a:moveTo>
                    <a:cubicBezTo>
                      <a:pt x="237" y="751"/>
                      <a:pt x="232" y="751"/>
                      <a:pt x="227" y="751"/>
                    </a:cubicBezTo>
                    <a:cubicBezTo>
                      <a:pt x="231" y="753"/>
                      <a:pt x="236" y="752"/>
                      <a:pt x="240" y="754"/>
                    </a:cubicBezTo>
                    <a:close/>
                    <a:moveTo>
                      <a:pt x="429" y="757"/>
                    </a:moveTo>
                    <a:cubicBezTo>
                      <a:pt x="430" y="756"/>
                      <a:pt x="432" y="753"/>
                      <a:pt x="430" y="752"/>
                    </a:cubicBezTo>
                    <a:cubicBezTo>
                      <a:pt x="430" y="754"/>
                      <a:pt x="429" y="755"/>
                      <a:pt x="429" y="757"/>
                    </a:cubicBezTo>
                    <a:close/>
                    <a:moveTo>
                      <a:pt x="274" y="757"/>
                    </a:moveTo>
                    <a:cubicBezTo>
                      <a:pt x="266" y="756"/>
                      <a:pt x="256" y="752"/>
                      <a:pt x="252" y="754"/>
                    </a:cubicBezTo>
                    <a:cubicBezTo>
                      <a:pt x="251" y="754"/>
                      <a:pt x="251" y="754"/>
                      <a:pt x="251" y="754"/>
                    </a:cubicBezTo>
                    <a:cubicBezTo>
                      <a:pt x="253" y="756"/>
                      <a:pt x="257" y="755"/>
                      <a:pt x="261" y="756"/>
                    </a:cubicBezTo>
                    <a:cubicBezTo>
                      <a:pt x="268" y="757"/>
                      <a:pt x="275" y="760"/>
                      <a:pt x="282" y="759"/>
                    </a:cubicBezTo>
                    <a:cubicBezTo>
                      <a:pt x="281" y="756"/>
                      <a:pt x="277" y="757"/>
                      <a:pt x="274" y="757"/>
                    </a:cubicBezTo>
                    <a:close/>
                    <a:moveTo>
                      <a:pt x="814" y="767"/>
                    </a:moveTo>
                    <a:cubicBezTo>
                      <a:pt x="813" y="764"/>
                      <a:pt x="811" y="759"/>
                      <a:pt x="809" y="755"/>
                    </a:cubicBezTo>
                    <a:cubicBezTo>
                      <a:pt x="811" y="759"/>
                      <a:pt x="811" y="763"/>
                      <a:pt x="814" y="767"/>
                    </a:cubicBezTo>
                    <a:close/>
                    <a:moveTo>
                      <a:pt x="283" y="760"/>
                    </a:moveTo>
                    <a:cubicBezTo>
                      <a:pt x="296" y="762"/>
                      <a:pt x="309" y="766"/>
                      <a:pt x="320" y="765"/>
                    </a:cubicBezTo>
                    <a:cubicBezTo>
                      <a:pt x="319" y="762"/>
                      <a:pt x="315" y="763"/>
                      <a:pt x="313" y="763"/>
                    </a:cubicBezTo>
                    <a:cubicBezTo>
                      <a:pt x="304" y="762"/>
                      <a:pt x="294" y="759"/>
                      <a:pt x="284" y="758"/>
                    </a:cubicBezTo>
                    <a:cubicBezTo>
                      <a:pt x="284" y="759"/>
                      <a:pt x="283" y="759"/>
                      <a:pt x="283" y="760"/>
                    </a:cubicBezTo>
                    <a:close/>
                    <a:moveTo>
                      <a:pt x="407" y="764"/>
                    </a:moveTo>
                    <a:cubicBezTo>
                      <a:pt x="408" y="762"/>
                      <a:pt x="408" y="761"/>
                      <a:pt x="408" y="760"/>
                    </a:cubicBezTo>
                    <a:cubicBezTo>
                      <a:pt x="408" y="760"/>
                      <a:pt x="407" y="760"/>
                      <a:pt x="407" y="760"/>
                    </a:cubicBezTo>
                    <a:cubicBezTo>
                      <a:pt x="407" y="759"/>
                      <a:pt x="407" y="759"/>
                      <a:pt x="407" y="759"/>
                    </a:cubicBezTo>
                    <a:cubicBezTo>
                      <a:pt x="406" y="760"/>
                      <a:pt x="406" y="762"/>
                      <a:pt x="407" y="764"/>
                    </a:cubicBezTo>
                    <a:close/>
                    <a:moveTo>
                      <a:pt x="423" y="778"/>
                    </a:moveTo>
                    <a:cubicBezTo>
                      <a:pt x="427" y="774"/>
                      <a:pt x="428" y="766"/>
                      <a:pt x="431" y="760"/>
                    </a:cubicBezTo>
                    <a:cubicBezTo>
                      <a:pt x="431" y="760"/>
                      <a:pt x="431" y="759"/>
                      <a:pt x="430" y="760"/>
                    </a:cubicBezTo>
                    <a:cubicBezTo>
                      <a:pt x="428" y="766"/>
                      <a:pt x="423" y="772"/>
                      <a:pt x="423" y="778"/>
                    </a:cubicBezTo>
                    <a:close/>
                    <a:moveTo>
                      <a:pt x="312" y="761"/>
                    </a:moveTo>
                    <a:cubicBezTo>
                      <a:pt x="315" y="761"/>
                      <a:pt x="318" y="762"/>
                      <a:pt x="322" y="762"/>
                    </a:cubicBezTo>
                    <a:cubicBezTo>
                      <a:pt x="320" y="760"/>
                      <a:pt x="315" y="760"/>
                      <a:pt x="312" y="761"/>
                    </a:cubicBezTo>
                    <a:close/>
                    <a:moveTo>
                      <a:pt x="381" y="781"/>
                    </a:moveTo>
                    <a:cubicBezTo>
                      <a:pt x="369" y="778"/>
                      <a:pt x="362" y="779"/>
                      <a:pt x="350" y="776"/>
                    </a:cubicBezTo>
                    <a:cubicBezTo>
                      <a:pt x="350" y="776"/>
                      <a:pt x="351" y="775"/>
                      <a:pt x="351" y="775"/>
                    </a:cubicBezTo>
                    <a:cubicBezTo>
                      <a:pt x="349" y="774"/>
                      <a:pt x="350" y="776"/>
                      <a:pt x="349" y="776"/>
                    </a:cubicBezTo>
                    <a:cubicBezTo>
                      <a:pt x="327" y="772"/>
                      <a:pt x="306" y="765"/>
                      <a:pt x="282" y="762"/>
                    </a:cubicBezTo>
                    <a:cubicBezTo>
                      <a:pt x="281" y="764"/>
                      <a:pt x="280" y="765"/>
                      <a:pt x="280" y="767"/>
                    </a:cubicBezTo>
                    <a:cubicBezTo>
                      <a:pt x="307" y="769"/>
                      <a:pt x="334" y="775"/>
                      <a:pt x="360" y="780"/>
                    </a:cubicBezTo>
                    <a:cubicBezTo>
                      <a:pt x="359" y="782"/>
                      <a:pt x="356" y="780"/>
                      <a:pt x="355" y="780"/>
                    </a:cubicBezTo>
                    <a:cubicBezTo>
                      <a:pt x="337" y="778"/>
                      <a:pt x="323" y="774"/>
                      <a:pt x="307" y="772"/>
                    </a:cubicBezTo>
                    <a:cubicBezTo>
                      <a:pt x="297" y="771"/>
                      <a:pt x="288" y="769"/>
                      <a:pt x="277" y="769"/>
                    </a:cubicBezTo>
                    <a:cubicBezTo>
                      <a:pt x="276" y="776"/>
                      <a:pt x="273" y="784"/>
                      <a:pt x="270" y="791"/>
                    </a:cubicBezTo>
                    <a:cubicBezTo>
                      <a:pt x="265" y="803"/>
                      <a:pt x="259" y="815"/>
                      <a:pt x="254" y="827"/>
                    </a:cubicBezTo>
                    <a:cubicBezTo>
                      <a:pt x="255" y="827"/>
                      <a:pt x="255" y="827"/>
                      <a:pt x="255" y="828"/>
                    </a:cubicBezTo>
                    <a:cubicBezTo>
                      <a:pt x="254" y="838"/>
                      <a:pt x="254" y="852"/>
                      <a:pt x="254" y="863"/>
                    </a:cubicBezTo>
                    <a:cubicBezTo>
                      <a:pt x="257" y="865"/>
                      <a:pt x="260" y="866"/>
                      <a:pt x="263" y="868"/>
                    </a:cubicBezTo>
                    <a:cubicBezTo>
                      <a:pt x="265" y="868"/>
                      <a:pt x="265" y="865"/>
                      <a:pt x="267" y="866"/>
                    </a:cubicBezTo>
                    <a:cubicBezTo>
                      <a:pt x="268" y="866"/>
                      <a:pt x="268" y="868"/>
                      <a:pt x="267" y="869"/>
                    </a:cubicBezTo>
                    <a:cubicBezTo>
                      <a:pt x="270" y="870"/>
                      <a:pt x="274" y="869"/>
                      <a:pt x="277" y="870"/>
                    </a:cubicBezTo>
                    <a:cubicBezTo>
                      <a:pt x="280" y="868"/>
                      <a:pt x="281" y="865"/>
                      <a:pt x="285" y="866"/>
                    </a:cubicBezTo>
                    <a:cubicBezTo>
                      <a:pt x="284" y="867"/>
                      <a:pt x="286" y="869"/>
                      <a:pt x="284" y="871"/>
                    </a:cubicBezTo>
                    <a:cubicBezTo>
                      <a:pt x="287" y="872"/>
                      <a:pt x="290" y="873"/>
                      <a:pt x="290" y="877"/>
                    </a:cubicBezTo>
                    <a:cubicBezTo>
                      <a:pt x="292" y="877"/>
                      <a:pt x="292" y="873"/>
                      <a:pt x="294" y="874"/>
                    </a:cubicBezTo>
                    <a:cubicBezTo>
                      <a:pt x="286" y="882"/>
                      <a:pt x="280" y="890"/>
                      <a:pt x="273" y="899"/>
                    </a:cubicBezTo>
                    <a:cubicBezTo>
                      <a:pt x="281" y="898"/>
                      <a:pt x="289" y="898"/>
                      <a:pt x="296" y="899"/>
                    </a:cubicBezTo>
                    <a:cubicBezTo>
                      <a:pt x="301" y="889"/>
                      <a:pt x="306" y="881"/>
                      <a:pt x="313" y="873"/>
                    </a:cubicBezTo>
                    <a:cubicBezTo>
                      <a:pt x="308" y="872"/>
                      <a:pt x="305" y="869"/>
                      <a:pt x="300" y="871"/>
                    </a:cubicBezTo>
                    <a:cubicBezTo>
                      <a:pt x="298" y="877"/>
                      <a:pt x="296" y="884"/>
                      <a:pt x="293" y="888"/>
                    </a:cubicBezTo>
                    <a:cubicBezTo>
                      <a:pt x="290" y="885"/>
                      <a:pt x="295" y="877"/>
                      <a:pt x="295" y="872"/>
                    </a:cubicBezTo>
                    <a:cubicBezTo>
                      <a:pt x="295" y="874"/>
                      <a:pt x="294" y="872"/>
                      <a:pt x="293" y="872"/>
                    </a:cubicBezTo>
                    <a:cubicBezTo>
                      <a:pt x="298" y="868"/>
                      <a:pt x="303" y="866"/>
                      <a:pt x="309" y="869"/>
                    </a:cubicBezTo>
                    <a:cubicBezTo>
                      <a:pt x="315" y="874"/>
                      <a:pt x="326" y="872"/>
                      <a:pt x="332" y="867"/>
                    </a:cubicBezTo>
                    <a:cubicBezTo>
                      <a:pt x="334" y="865"/>
                      <a:pt x="335" y="862"/>
                      <a:pt x="338" y="862"/>
                    </a:cubicBezTo>
                    <a:cubicBezTo>
                      <a:pt x="338" y="863"/>
                      <a:pt x="338" y="863"/>
                      <a:pt x="338" y="863"/>
                    </a:cubicBezTo>
                    <a:cubicBezTo>
                      <a:pt x="336" y="870"/>
                      <a:pt x="331" y="877"/>
                      <a:pt x="329" y="883"/>
                    </a:cubicBezTo>
                    <a:cubicBezTo>
                      <a:pt x="325" y="887"/>
                      <a:pt x="323" y="893"/>
                      <a:pt x="317" y="896"/>
                    </a:cubicBezTo>
                    <a:cubicBezTo>
                      <a:pt x="314" y="892"/>
                      <a:pt x="315" y="888"/>
                      <a:pt x="315" y="883"/>
                    </a:cubicBezTo>
                    <a:cubicBezTo>
                      <a:pt x="312" y="890"/>
                      <a:pt x="307" y="893"/>
                      <a:pt x="305" y="899"/>
                    </a:cubicBezTo>
                    <a:cubicBezTo>
                      <a:pt x="315" y="899"/>
                      <a:pt x="325" y="897"/>
                      <a:pt x="337" y="898"/>
                    </a:cubicBezTo>
                    <a:cubicBezTo>
                      <a:pt x="340" y="894"/>
                      <a:pt x="343" y="890"/>
                      <a:pt x="346" y="885"/>
                    </a:cubicBezTo>
                    <a:cubicBezTo>
                      <a:pt x="343" y="886"/>
                      <a:pt x="339" y="893"/>
                      <a:pt x="335" y="893"/>
                    </a:cubicBezTo>
                    <a:cubicBezTo>
                      <a:pt x="333" y="893"/>
                      <a:pt x="332" y="890"/>
                      <a:pt x="332" y="887"/>
                    </a:cubicBezTo>
                    <a:cubicBezTo>
                      <a:pt x="333" y="886"/>
                      <a:pt x="333" y="888"/>
                      <a:pt x="334" y="886"/>
                    </a:cubicBezTo>
                    <a:cubicBezTo>
                      <a:pt x="331" y="885"/>
                      <a:pt x="334" y="880"/>
                      <a:pt x="334" y="878"/>
                    </a:cubicBezTo>
                    <a:cubicBezTo>
                      <a:pt x="332" y="878"/>
                      <a:pt x="333" y="880"/>
                      <a:pt x="332" y="880"/>
                    </a:cubicBezTo>
                    <a:cubicBezTo>
                      <a:pt x="332" y="878"/>
                      <a:pt x="334" y="877"/>
                      <a:pt x="335" y="878"/>
                    </a:cubicBezTo>
                    <a:cubicBezTo>
                      <a:pt x="334" y="874"/>
                      <a:pt x="336" y="871"/>
                      <a:pt x="338" y="874"/>
                    </a:cubicBezTo>
                    <a:cubicBezTo>
                      <a:pt x="336" y="878"/>
                      <a:pt x="334" y="884"/>
                      <a:pt x="335" y="890"/>
                    </a:cubicBezTo>
                    <a:cubicBezTo>
                      <a:pt x="338" y="890"/>
                      <a:pt x="341" y="888"/>
                      <a:pt x="341" y="885"/>
                    </a:cubicBezTo>
                    <a:cubicBezTo>
                      <a:pt x="345" y="885"/>
                      <a:pt x="346" y="882"/>
                      <a:pt x="349" y="882"/>
                    </a:cubicBezTo>
                    <a:cubicBezTo>
                      <a:pt x="374" y="852"/>
                      <a:pt x="398" y="822"/>
                      <a:pt x="414" y="784"/>
                    </a:cubicBezTo>
                    <a:cubicBezTo>
                      <a:pt x="415" y="783"/>
                      <a:pt x="416" y="783"/>
                      <a:pt x="417" y="781"/>
                    </a:cubicBezTo>
                    <a:cubicBezTo>
                      <a:pt x="417" y="775"/>
                      <a:pt x="408" y="777"/>
                      <a:pt x="404" y="776"/>
                    </a:cubicBezTo>
                    <a:cubicBezTo>
                      <a:pt x="406" y="779"/>
                      <a:pt x="412" y="777"/>
                      <a:pt x="412" y="782"/>
                    </a:cubicBezTo>
                    <a:cubicBezTo>
                      <a:pt x="411" y="783"/>
                      <a:pt x="411" y="784"/>
                      <a:pt x="411" y="784"/>
                    </a:cubicBezTo>
                    <a:cubicBezTo>
                      <a:pt x="405" y="786"/>
                      <a:pt x="399" y="785"/>
                      <a:pt x="391" y="784"/>
                    </a:cubicBezTo>
                    <a:cubicBezTo>
                      <a:pt x="385" y="784"/>
                      <a:pt x="379" y="784"/>
                      <a:pt x="375" y="784"/>
                    </a:cubicBezTo>
                    <a:cubicBezTo>
                      <a:pt x="375" y="784"/>
                      <a:pt x="375" y="782"/>
                      <a:pt x="375" y="782"/>
                    </a:cubicBezTo>
                    <a:cubicBezTo>
                      <a:pt x="373" y="782"/>
                      <a:pt x="370" y="783"/>
                      <a:pt x="370" y="781"/>
                    </a:cubicBezTo>
                    <a:cubicBezTo>
                      <a:pt x="373" y="780"/>
                      <a:pt x="380" y="781"/>
                      <a:pt x="381" y="781"/>
                    </a:cubicBezTo>
                    <a:close/>
                    <a:moveTo>
                      <a:pt x="379" y="772"/>
                    </a:moveTo>
                    <a:cubicBezTo>
                      <a:pt x="380" y="772"/>
                      <a:pt x="381" y="772"/>
                      <a:pt x="381" y="772"/>
                    </a:cubicBezTo>
                    <a:cubicBezTo>
                      <a:pt x="382" y="773"/>
                      <a:pt x="382" y="772"/>
                      <a:pt x="381" y="772"/>
                    </a:cubicBezTo>
                    <a:cubicBezTo>
                      <a:pt x="365" y="770"/>
                      <a:pt x="349" y="765"/>
                      <a:pt x="333" y="763"/>
                    </a:cubicBezTo>
                    <a:cubicBezTo>
                      <a:pt x="331" y="763"/>
                      <a:pt x="327" y="762"/>
                      <a:pt x="326" y="763"/>
                    </a:cubicBezTo>
                    <a:cubicBezTo>
                      <a:pt x="343" y="766"/>
                      <a:pt x="362" y="769"/>
                      <a:pt x="379" y="772"/>
                    </a:cubicBezTo>
                    <a:close/>
                    <a:moveTo>
                      <a:pt x="323" y="766"/>
                    </a:moveTo>
                    <a:cubicBezTo>
                      <a:pt x="327" y="768"/>
                      <a:pt x="333" y="767"/>
                      <a:pt x="338" y="769"/>
                    </a:cubicBezTo>
                    <a:cubicBezTo>
                      <a:pt x="333" y="771"/>
                      <a:pt x="326" y="766"/>
                      <a:pt x="321" y="768"/>
                    </a:cubicBezTo>
                    <a:cubicBezTo>
                      <a:pt x="336" y="771"/>
                      <a:pt x="354" y="776"/>
                      <a:pt x="369" y="776"/>
                    </a:cubicBezTo>
                    <a:cubicBezTo>
                      <a:pt x="368" y="775"/>
                      <a:pt x="369" y="772"/>
                      <a:pt x="367" y="772"/>
                    </a:cubicBezTo>
                    <a:cubicBezTo>
                      <a:pt x="365" y="774"/>
                      <a:pt x="360" y="774"/>
                      <a:pt x="359" y="772"/>
                    </a:cubicBezTo>
                    <a:cubicBezTo>
                      <a:pt x="360" y="771"/>
                      <a:pt x="360" y="773"/>
                      <a:pt x="361" y="773"/>
                    </a:cubicBezTo>
                    <a:cubicBezTo>
                      <a:pt x="361" y="770"/>
                      <a:pt x="357" y="771"/>
                      <a:pt x="355" y="770"/>
                    </a:cubicBezTo>
                    <a:cubicBezTo>
                      <a:pt x="350" y="769"/>
                      <a:pt x="346" y="768"/>
                      <a:pt x="341" y="768"/>
                    </a:cubicBezTo>
                    <a:cubicBezTo>
                      <a:pt x="342" y="768"/>
                      <a:pt x="342" y="769"/>
                      <a:pt x="342" y="770"/>
                    </a:cubicBezTo>
                    <a:cubicBezTo>
                      <a:pt x="340" y="770"/>
                      <a:pt x="338" y="770"/>
                      <a:pt x="338" y="769"/>
                    </a:cubicBezTo>
                    <a:cubicBezTo>
                      <a:pt x="339" y="768"/>
                      <a:pt x="341" y="769"/>
                      <a:pt x="340" y="767"/>
                    </a:cubicBezTo>
                    <a:cubicBezTo>
                      <a:pt x="335" y="767"/>
                      <a:pt x="328" y="764"/>
                      <a:pt x="323" y="766"/>
                    </a:cubicBezTo>
                    <a:close/>
                    <a:moveTo>
                      <a:pt x="820" y="796"/>
                    </a:moveTo>
                    <a:cubicBezTo>
                      <a:pt x="821" y="796"/>
                      <a:pt x="821" y="794"/>
                      <a:pt x="822" y="796"/>
                    </a:cubicBezTo>
                    <a:cubicBezTo>
                      <a:pt x="820" y="800"/>
                      <a:pt x="823" y="806"/>
                      <a:pt x="824" y="809"/>
                    </a:cubicBezTo>
                    <a:cubicBezTo>
                      <a:pt x="824" y="815"/>
                      <a:pt x="826" y="819"/>
                      <a:pt x="827" y="827"/>
                    </a:cubicBezTo>
                    <a:cubicBezTo>
                      <a:pt x="832" y="828"/>
                      <a:pt x="837" y="829"/>
                      <a:pt x="841" y="828"/>
                    </a:cubicBezTo>
                    <a:cubicBezTo>
                      <a:pt x="840" y="827"/>
                      <a:pt x="840" y="824"/>
                      <a:pt x="838" y="823"/>
                    </a:cubicBezTo>
                    <a:cubicBezTo>
                      <a:pt x="839" y="820"/>
                      <a:pt x="836" y="817"/>
                      <a:pt x="835" y="813"/>
                    </a:cubicBezTo>
                    <a:cubicBezTo>
                      <a:pt x="832" y="801"/>
                      <a:pt x="825" y="793"/>
                      <a:pt x="821" y="782"/>
                    </a:cubicBezTo>
                    <a:cubicBezTo>
                      <a:pt x="820" y="784"/>
                      <a:pt x="821" y="786"/>
                      <a:pt x="820" y="787"/>
                    </a:cubicBezTo>
                    <a:cubicBezTo>
                      <a:pt x="821" y="779"/>
                      <a:pt x="816" y="773"/>
                      <a:pt x="812" y="766"/>
                    </a:cubicBezTo>
                    <a:cubicBezTo>
                      <a:pt x="815" y="776"/>
                      <a:pt x="817" y="786"/>
                      <a:pt x="820" y="796"/>
                    </a:cubicBezTo>
                    <a:close/>
                    <a:moveTo>
                      <a:pt x="420" y="769"/>
                    </a:moveTo>
                    <a:cubicBezTo>
                      <a:pt x="422" y="769"/>
                      <a:pt x="422" y="766"/>
                      <a:pt x="420" y="766"/>
                    </a:cubicBezTo>
                    <a:cubicBezTo>
                      <a:pt x="419" y="767"/>
                      <a:pt x="420" y="768"/>
                      <a:pt x="420" y="769"/>
                    </a:cubicBezTo>
                    <a:close/>
                    <a:moveTo>
                      <a:pt x="379" y="774"/>
                    </a:moveTo>
                    <a:cubicBezTo>
                      <a:pt x="377" y="774"/>
                      <a:pt x="374" y="773"/>
                      <a:pt x="373" y="773"/>
                    </a:cubicBezTo>
                    <a:cubicBezTo>
                      <a:pt x="375" y="774"/>
                      <a:pt x="377" y="777"/>
                      <a:pt x="379" y="774"/>
                    </a:cubicBezTo>
                    <a:close/>
                    <a:moveTo>
                      <a:pt x="395" y="779"/>
                    </a:moveTo>
                    <a:cubicBezTo>
                      <a:pt x="389" y="779"/>
                      <a:pt x="380" y="776"/>
                      <a:pt x="371" y="775"/>
                    </a:cubicBezTo>
                    <a:cubicBezTo>
                      <a:pt x="372" y="776"/>
                      <a:pt x="370" y="776"/>
                      <a:pt x="370" y="777"/>
                    </a:cubicBezTo>
                    <a:cubicBezTo>
                      <a:pt x="374" y="778"/>
                      <a:pt x="381" y="777"/>
                      <a:pt x="384" y="780"/>
                    </a:cubicBezTo>
                    <a:cubicBezTo>
                      <a:pt x="385" y="778"/>
                      <a:pt x="389" y="779"/>
                      <a:pt x="391" y="780"/>
                    </a:cubicBezTo>
                    <a:cubicBezTo>
                      <a:pt x="391" y="782"/>
                      <a:pt x="388" y="780"/>
                      <a:pt x="388" y="781"/>
                    </a:cubicBezTo>
                    <a:cubicBezTo>
                      <a:pt x="390" y="784"/>
                      <a:pt x="394" y="781"/>
                      <a:pt x="396" y="780"/>
                    </a:cubicBezTo>
                    <a:cubicBezTo>
                      <a:pt x="396" y="779"/>
                      <a:pt x="393" y="781"/>
                      <a:pt x="392" y="780"/>
                    </a:cubicBezTo>
                    <a:cubicBezTo>
                      <a:pt x="393" y="780"/>
                      <a:pt x="395" y="780"/>
                      <a:pt x="395" y="779"/>
                    </a:cubicBezTo>
                    <a:close/>
                    <a:moveTo>
                      <a:pt x="396" y="778"/>
                    </a:moveTo>
                    <a:cubicBezTo>
                      <a:pt x="397" y="777"/>
                      <a:pt x="400" y="780"/>
                      <a:pt x="400" y="777"/>
                    </a:cubicBezTo>
                    <a:cubicBezTo>
                      <a:pt x="397" y="777"/>
                      <a:pt x="397" y="778"/>
                      <a:pt x="395" y="777"/>
                    </a:cubicBezTo>
                    <a:cubicBezTo>
                      <a:pt x="395" y="778"/>
                      <a:pt x="396" y="778"/>
                      <a:pt x="396" y="778"/>
                    </a:cubicBezTo>
                    <a:close/>
                    <a:moveTo>
                      <a:pt x="503" y="810"/>
                    </a:moveTo>
                    <a:cubicBezTo>
                      <a:pt x="504" y="811"/>
                      <a:pt x="505" y="810"/>
                      <a:pt x="506" y="810"/>
                    </a:cubicBezTo>
                    <a:cubicBezTo>
                      <a:pt x="506" y="810"/>
                      <a:pt x="506" y="809"/>
                      <a:pt x="506" y="808"/>
                    </a:cubicBezTo>
                    <a:cubicBezTo>
                      <a:pt x="505" y="808"/>
                      <a:pt x="504" y="809"/>
                      <a:pt x="503" y="810"/>
                    </a:cubicBezTo>
                    <a:close/>
                    <a:moveTo>
                      <a:pt x="508" y="809"/>
                    </a:moveTo>
                    <a:cubicBezTo>
                      <a:pt x="513" y="812"/>
                      <a:pt x="528" y="810"/>
                      <a:pt x="536" y="810"/>
                    </a:cubicBezTo>
                    <a:cubicBezTo>
                      <a:pt x="529" y="809"/>
                      <a:pt x="517" y="809"/>
                      <a:pt x="508" y="809"/>
                    </a:cubicBezTo>
                    <a:close/>
                    <a:moveTo>
                      <a:pt x="549" y="812"/>
                    </a:moveTo>
                    <a:cubicBezTo>
                      <a:pt x="556" y="812"/>
                      <a:pt x="564" y="813"/>
                      <a:pt x="572" y="813"/>
                    </a:cubicBezTo>
                    <a:cubicBezTo>
                      <a:pt x="574" y="813"/>
                      <a:pt x="580" y="814"/>
                      <a:pt x="581" y="811"/>
                    </a:cubicBezTo>
                    <a:cubicBezTo>
                      <a:pt x="573" y="811"/>
                      <a:pt x="560" y="811"/>
                      <a:pt x="548" y="811"/>
                    </a:cubicBezTo>
                    <a:cubicBezTo>
                      <a:pt x="548" y="811"/>
                      <a:pt x="549" y="812"/>
                      <a:pt x="549" y="812"/>
                    </a:cubicBezTo>
                    <a:close/>
                    <a:moveTo>
                      <a:pt x="583" y="811"/>
                    </a:moveTo>
                    <a:cubicBezTo>
                      <a:pt x="584" y="815"/>
                      <a:pt x="589" y="814"/>
                      <a:pt x="592" y="814"/>
                    </a:cubicBezTo>
                    <a:cubicBezTo>
                      <a:pt x="604" y="814"/>
                      <a:pt x="614" y="815"/>
                      <a:pt x="624" y="816"/>
                    </a:cubicBezTo>
                    <a:cubicBezTo>
                      <a:pt x="633" y="817"/>
                      <a:pt x="643" y="817"/>
                      <a:pt x="652" y="818"/>
                    </a:cubicBezTo>
                    <a:cubicBezTo>
                      <a:pt x="654" y="818"/>
                      <a:pt x="655" y="818"/>
                      <a:pt x="656" y="819"/>
                    </a:cubicBezTo>
                    <a:cubicBezTo>
                      <a:pt x="664" y="818"/>
                      <a:pt x="673" y="820"/>
                      <a:pt x="681" y="820"/>
                    </a:cubicBezTo>
                    <a:cubicBezTo>
                      <a:pt x="651" y="813"/>
                      <a:pt x="615" y="810"/>
                      <a:pt x="583" y="811"/>
                    </a:cubicBezTo>
                    <a:close/>
                    <a:moveTo>
                      <a:pt x="493" y="843"/>
                    </a:moveTo>
                    <a:cubicBezTo>
                      <a:pt x="495" y="844"/>
                      <a:pt x="496" y="844"/>
                      <a:pt x="497" y="844"/>
                    </a:cubicBezTo>
                    <a:cubicBezTo>
                      <a:pt x="496" y="845"/>
                      <a:pt x="495" y="844"/>
                      <a:pt x="493" y="846"/>
                    </a:cubicBezTo>
                    <a:cubicBezTo>
                      <a:pt x="493" y="847"/>
                      <a:pt x="493" y="848"/>
                      <a:pt x="493" y="849"/>
                    </a:cubicBezTo>
                    <a:cubicBezTo>
                      <a:pt x="494" y="850"/>
                      <a:pt x="496" y="849"/>
                      <a:pt x="499" y="849"/>
                    </a:cubicBezTo>
                    <a:cubicBezTo>
                      <a:pt x="498" y="838"/>
                      <a:pt x="499" y="825"/>
                      <a:pt x="501" y="813"/>
                    </a:cubicBezTo>
                    <a:cubicBezTo>
                      <a:pt x="499" y="813"/>
                      <a:pt x="500" y="811"/>
                      <a:pt x="499" y="812"/>
                    </a:cubicBezTo>
                    <a:cubicBezTo>
                      <a:pt x="498" y="812"/>
                      <a:pt x="499" y="813"/>
                      <a:pt x="498" y="813"/>
                    </a:cubicBezTo>
                    <a:cubicBezTo>
                      <a:pt x="498" y="811"/>
                      <a:pt x="496" y="812"/>
                      <a:pt x="494" y="812"/>
                    </a:cubicBezTo>
                    <a:cubicBezTo>
                      <a:pt x="493" y="822"/>
                      <a:pt x="493" y="833"/>
                      <a:pt x="493" y="843"/>
                    </a:cubicBezTo>
                    <a:close/>
                    <a:moveTo>
                      <a:pt x="502" y="845"/>
                    </a:moveTo>
                    <a:cubicBezTo>
                      <a:pt x="503" y="844"/>
                      <a:pt x="503" y="845"/>
                      <a:pt x="504" y="845"/>
                    </a:cubicBezTo>
                    <a:cubicBezTo>
                      <a:pt x="504" y="841"/>
                      <a:pt x="505" y="839"/>
                      <a:pt x="503" y="837"/>
                    </a:cubicBezTo>
                    <a:cubicBezTo>
                      <a:pt x="507" y="831"/>
                      <a:pt x="500" y="822"/>
                      <a:pt x="505" y="816"/>
                    </a:cubicBezTo>
                    <a:cubicBezTo>
                      <a:pt x="506" y="816"/>
                      <a:pt x="505" y="818"/>
                      <a:pt x="506" y="818"/>
                    </a:cubicBezTo>
                    <a:cubicBezTo>
                      <a:pt x="506" y="816"/>
                      <a:pt x="506" y="814"/>
                      <a:pt x="506" y="813"/>
                    </a:cubicBezTo>
                    <a:cubicBezTo>
                      <a:pt x="505" y="813"/>
                      <a:pt x="504" y="812"/>
                      <a:pt x="503" y="812"/>
                    </a:cubicBezTo>
                    <a:cubicBezTo>
                      <a:pt x="502" y="825"/>
                      <a:pt x="500" y="836"/>
                      <a:pt x="502" y="845"/>
                    </a:cubicBezTo>
                    <a:close/>
                    <a:moveTo>
                      <a:pt x="547" y="818"/>
                    </a:moveTo>
                    <a:cubicBezTo>
                      <a:pt x="547" y="817"/>
                      <a:pt x="548" y="817"/>
                      <a:pt x="547" y="817"/>
                    </a:cubicBezTo>
                    <a:cubicBezTo>
                      <a:pt x="547" y="817"/>
                      <a:pt x="546" y="818"/>
                      <a:pt x="546" y="818"/>
                    </a:cubicBezTo>
                    <a:cubicBezTo>
                      <a:pt x="538" y="816"/>
                      <a:pt x="525" y="819"/>
                      <a:pt x="518" y="813"/>
                    </a:cubicBezTo>
                    <a:cubicBezTo>
                      <a:pt x="516" y="814"/>
                      <a:pt x="513" y="813"/>
                      <a:pt x="510" y="813"/>
                    </a:cubicBezTo>
                    <a:cubicBezTo>
                      <a:pt x="509" y="820"/>
                      <a:pt x="512" y="827"/>
                      <a:pt x="513" y="834"/>
                    </a:cubicBezTo>
                    <a:cubicBezTo>
                      <a:pt x="513" y="837"/>
                      <a:pt x="512" y="842"/>
                      <a:pt x="514" y="843"/>
                    </a:cubicBezTo>
                    <a:cubicBezTo>
                      <a:pt x="514" y="845"/>
                      <a:pt x="514" y="848"/>
                      <a:pt x="514" y="851"/>
                    </a:cubicBezTo>
                    <a:cubicBezTo>
                      <a:pt x="514" y="850"/>
                      <a:pt x="515" y="850"/>
                      <a:pt x="515" y="851"/>
                    </a:cubicBezTo>
                    <a:cubicBezTo>
                      <a:pt x="515" y="848"/>
                      <a:pt x="525" y="847"/>
                      <a:pt x="526" y="849"/>
                    </a:cubicBezTo>
                    <a:cubicBezTo>
                      <a:pt x="528" y="848"/>
                      <a:pt x="531" y="849"/>
                      <a:pt x="532" y="847"/>
                    </a:cubicBezTo>
                    <a:cubicBezTo>
                      <a:pt x="532" y="847"/>
                      <a:pt x="531" y="847"/>
                      <a:pt x="531" y="846"/>
                    </a:cubicBezTo>
                    <a:cubicBezTo>
                      <a:pt x="532" y="847"/>
                      <a:pt x="535" y="846"/>
                      <a:pt x="535" y="848"/>
                    </a:cubicBezTo>
                    <a:cubicBezTo>
                      <a:pt x="540" y="847"/>
                      <a:pt x="546" y="846"/>
                      <a:pt x="553" y="846"/>
                    </a:cubicBezTo>
                    <a:cubicBezTo>
                      <a:pt x="560" y="845"/>
                      <a:pt x="568" y="844"/>
                      <a:pt x="575" y="844"/>
                    </a:cubicBezTo>
                    <a:cubicBezTo>
                      <a:pt x="578" y="844"/>
                      <a:pt x="581" y="845"/>
                      <a:pt x="582" y="842"/>
                    </a:cubicBezTo>
                    <a:cubicBezTo>
                      <a:pt x="566" y="842"/>
                      <a:pt x="557" y="843"/>
                      <a:pt x="543" y="843"/>
                    </a:cubicBezTo>
                    <a:cubicBezTo>
                      <a:pt x="546" y="840"/>
                      <a:pt x="557" y="840"/>
                      <a:pt x="561" y="841"/>
                    </a:cubicBezTo>
                    <a:cubicBezTo>
                      <a:pt x="567" y="839"/>
                      <a:pt x="576" y="840"/>
                      <a:pt x="582" y="840"/>
                    </a:cubicBezTo>
                    <a:cubicBezTo>
                      <a:pt x="583" y="833"/>
                      <a:pt x="582" y="825"/>
                      <a:pt x="582" y="820"/>
                    </a:cubicBezTo>
                    <a:cubicBezTo>
                      <a:pt x="569" y="819"/>
                      <a:pt x="560" y="819"/>
                      <a:pt x="547" y="818"/>
                    </a:cubicBezTo>
                    <a:close/>
                    <a:moveTo>
                      <a:pt x="562" y="816"/>
                    </a:moveTo>
                    <a:cubicBezTo>
                      <a:pt x="562" y="814"/>
                      <a:pt x="561" y="815"/>
                      <a:pt x="560" y="814"/>
                    </a:cubicBezTo>
                    <a:cubicBezTo>
                      <a:pt x="560" y="816"/>
                      <a:pt x="561" y="816"/>
                      <a:pt x="562" y="816"/>
                    </a:cubicBezTo>
                    <a:close/>
                    <a:moveTo>
                      <a:pt x="573" y="815"/>
                    </a:moveTo>
                    <a:cubicBezTo>
                      <a:pt x="571" y="817"/>
                      <a:pt x="567" y="814"/>
                      <a:pt x="567" y="816"/>
                    </a:cubicBezTo>
                    <a:cubicBezTo>
                      <a:pt x="571" y="815"/>
                      <a:pt x="578" y="818"/>
                      <a:pt x="581" y="816"/>
                    </a:cubicBezTo>
                    <a:cubicBezTo>
                      <a:pt x="580" y="814"/>
                      <a:pt x="575" y="817"/>
                      <a:pt x="573" y="815"/>
                    </a:cubicBezTo>
                    <a:close/>
                    <a:moveTo>
                      <a:pt x="588" y="817"/>
                    </a:moveTo>
                    <a:cubicBezTo>
                      <a:pt x="596" y="818"/>
                      <a:pt x="606" y="818"/>
                      <a:pt x="616" y="819"/>
                    </a:cubicBezTo>
                    <a:cubicBezTo>
                      <a:pt x="604" y="816"/>
                      <a:pt x="594" y="816"/>
                      <a:pt x="583" y="816"/>
                    </a:cubicBezTo>
                    <a:cubicBezTo>
                      <a:pt x="583" y="817"/>
                      <a:pt x="586" y="817"/>
                      <a:pt x="588" y="817"/>
                    </a:cubicBezTo>
                    <a:close/>
                    <a:moveTo>
                      <a:pt x="680" y="823"/>
                    </a:moveTo>
                    <a:cubicBezTo>
                      <a:pt x="674" y="823"/>
                      <a:pt x="667" y="822"/>
                      <a:pt x="660" y="822"/>
                    </a:cubicBezTo>
                    <a:cubicBezTo>
                      <a:pt x="633" y="822"/>
                      <a:pt x="607" y="821"/>
                      <a:pt x="583" y="820"/>
                    </a:cubicBezTo>
                    <a:cubicBezTo>
                      <a:pt x="584" y="827"/>
                      <a:pt x="584" y="833"/>
                      <a:pt x="584" y="840"/>
                    </a:cubicBezTo>
                    <a:cubicBezTo>
                      <a:pt x="599" y="839"/>
                      <a:pt x="612" y="840"/>
                      <a:pt x="625" y="839"/>
                    </a:cubicBezTo>
                    <a:cubicBezTo>
                      <a:pt x="634" y="838"/>
                      <a:pt x="644" y="832"/>
                      <a:pt x="650" y="837"/>
                    </a:cubicBezTo>
                    <a:cubicBezTo>
                      <a:pt x="648" y="838"/>
                      <a:pt x="647" y="841"/>
                      <a:pt x="645" y="840"/>
                    </a:cubicBezTo>
                    <a:cubicBezTo>
                      <a:pt x="645" y="841"/>
                      <a:pt x="648" y="840"/>
                      <a:pt x="648" y="843"/>
                    </a:cubicBezTo>
                    <a:cubicBezTo>
                      <a:pt x="646" y="844"/>
                      <a:pt x="645" y="845"/>
                      <a:pt x="644" y="846"/>
                    </a:cubicBezTo>
                    <a:cubicBezTo>
                      <a:pt x="645" y="851"/>
                      <a:pt x="645" y="857"/>
                      <a:pt x="646" y="860"/>
                    </a:cubicBezTo>
                    <a:cubicBezTo>
                      <a:pt x="713" y="854"/>
                      <a:pt x="778" y="850"/>
                      <a:pt x="845" y="847"/>
                    </a:cubicBezTo>
                    <a:cubicBezTo>
                      <a:pt x="847" y="848"/>
                      <a:pt x="849" y="850"/>
                      <a:pt x="850" y="847"/>
                    </a:cubicBezTo>
                    <a:cubicBezTo>
                      <a:pt x="850" y="846"/>
                      <a:pt x="847" y="842"/>
                      <a:pt x="846" y="843"/>
                    </a:cubicBezTo>
                    <a:cubicBezTo>
                      <a:pt x="846" y="840"/>
                      <a:pt x="844" y="839"/>
                      <a:pt x="844" y="836"/>
                    </a:cubicBezTo>
                    <a:cubicBezTo>
                      <a:pt x="833" y="837"/>
                      <a:pt x="823" y="834"/>
                      <a:pt x="812" y="834"/>
                    </a:cubicBezTo>
                    <a:cubicBezTo>
                      <a:pt x="810" y="833"/>
                      <a:pt x="807" y="834"/>
                      <a:pt x="804" y="834"/>
                    </a:cubicBezTo>
                    <a:cubicBezTo>
                      <a:pt x="793" y="834"/>
                      <a:pt x="782" y="830"/>
                      <a:pt x="772" y="831"/>
                    </a:cubicBezTo>
                    <a:cubicBezTo>
                      <a:pt x="771" y="830"/>
                      <a:pt x="770" y="829"/>
                      <a:pt x="769" y="829"/>
                    </a:cubicBezTo>
                    <a:cubicBezTo>
                      <a:pt x="760" y="829"/>
                      <a:pt x="750" y="827"/>
                      <a:pt x="740" y="826"/>
                    </a:cubicBezTo>
                    <a:cubicBezTo>
                      <a:pt x="739" y="826"/>
                      <a:pt x="739" y="823"/>
                      <a:pt x="738" y="825"/>
                    </a:cubicBezTo>
                    <a:cubicBezTo>
                      <a:pt x="739" y="826"/>
                      <a:pt x="732" y="826"/>
                      <a:pt x="731" y="825"/>
                    </a:cubicBezTo>
                    <a:cubicBezTo>
                      <a:pt x="731" y="824"/>
                      <a:pt x="731" y="825"/>
                      <a:pt x="732" y="824"/>
                    </a:cubicBezTo>
                    <a:cubicBezTo>
                      <a:pt x="730" y="823"/>
                      <a:pt x="730" y="824"/>
                      <a:pt x="728" y="825"/>
                    </a:cubicBezTo>
                    <a:cubicBezTo>
                      <a:pt x="724" y="825"/>
                      <a:pt x="717" y="824"/>
                      <a:pt x="713" y="824"/>
                    </a:cubicBezTo>
                    <a:cubicBezTo>
                      <a:pt x="712" y="823"/>
                      <a:pt x="714" y="823"/>
                      <a:pt x="712" y="822"/>
                    </a:cubicBezTo>
                    <a:cubicBezTo>
                      <a:pt x="706" y="824"/>
                      <a:pt x="699" y="822"/>
                      <a:pt x="693" y="823"/>
                    </a:cubicBezTo>
                    <a:cubicBezTo>
                      <a:pt x="693" y="824"/>
                      <a:pt x="696" y="823"/>
                      <a:pt x="696" y="824"/>
                    </a:cubicBezTo>
                    <a:cubicBezTo>
                      <a:pt x="690" y="822"/>
                      <a:pt x="685" y="823"/>
                      <a:pt x="680" y="823"/>
                    </a:cubicBezTo>
                    <a:close/>
                    <a:moveTo>
                      <a:pt x="784" y="829"/>
                    </a:moveTo>
                    <a:cubicBezTo>
                      <a:pt x="795" y="830"/>
                      <a:pt x="806" y="832"/>
                      <a:pt x="821" y="831"/>
                    </a:cubicBezTo>
                    <a:cubicBezTo>
                      <a:pt x="801" y="829"/>
                      <a:pt x="782" y="827"/>
                      <a:pt x="763" y="826"/>
                    </a:cubicBezTo>
                    <a:cubicBezTo>
                      <a:pt x="770" y="829"/>
                      <a:pt x="777" y="828"/>
                      <a:pt x="784" y="829"/>
                    </a:cubicBezTo>
                    <a:close/>
                    <a:moveTo>
                      <a:pt x="507" y="832"/>
                    </a:moveTo>
                    <a:cubicBezTo>
                      <a:pt x="506" y="833"/>
                      <a:pt x="508" y="829"/>
                      <a:pt x="506" y="830"/>
                    </a:cubicBezTo>
                    <a:cubicBezTo>
                      <a:pt x="506" y="830"/>
                      <a:pt x="505" y="833"/>
                      <a:pt x="507" y="832"/>
                    </a:cubicBezTo>
                    <a:close/>
                    <a:moveTo>
                      <a:pt x="825" y="832"/>
                    </a:moveTo>
                    <a:cubicBezTo>
                      <a:pt x="826" y="832"/>
                      <a:pt x="826" y="832"/>
                      <a:pt x="827" y="832"/>
                    </a:cubicBezTo>
                    <a:cubicBezTo>
                      <a:pt x="827" y="830"/>
                      <a:pt x="825" y="831"/>
                      <a:pt x="825" y="832"/>
                    </a:cubicBezTo>
                    <a:close/>
                    <a:moveTo>
                      <a:pt x="836" y="833"/>
                    </a:moveTo>
                    <a:cubicBezTo>
                      <a:pt x="834" y="833"/>
                      <a:pt x="833" y="832"/>
                      <a:pt x="831" y="832"/>
                    </a:cubicBezTo>
                    <a:cubicBezTo>
                      <a:pt x="831" y="833"/>
                      <a:pt x="835" y="834"/>
                      <a:pt x="836" y="833"/>
                    </a:cubicBezTo>
                    <a:close/>
                    <a:moveTo>
                      <a:pt x="234" y="875"/>
                    </a:moveTo>
                    <a:cubicBezTo>
                      <a:pt x="239" y="871"/>
                      <a:pt x="243" y="863"/>
                      <a:pt x="252" y="863"/>
                    </a:cubicBezTo>
                    <a:cubicBezTo>
                      <a:pt x="252" y="853"/>
                      <a:pt x="254" y="841"/>
                      <a:pt x="252" y="833"/>
                    </a:cubicBezTo>
                    <a:cubicBezTo>
                      <a:pt x="246" y="847"/>
                      <a:pt x="239" y="861"/>
                      <a:pt x="234" y="875"/>
                    </a:cubicBezTo>
                    <a:close/>
                    <a:moveTo>
                      <a:pt x="612" y="843"/>
                    </a:moveTo>
                    <a:cubicBezTo>
                      <a:pt x="606" y="845"/>
                      <a:pt x="600" y="843"/>
                      <a:pt x="596" y="846"/>
                    </a:cubicBezTo>
                    <a:cubicBezTo>
                      <a:pt x="593" y="846"/>
                      <a:pt x="588" y="847"/>
                      <a:pt x="584" y="847"/>
                    </a:cubicBezTo>
                    <a:cubicBezTo>
                      <a:pt x="583" y="848"/>
                      <a:pt x="584" y="850"/>
                      <a:pt x="583" y="851"/>
                    </a:cubicBezTo>
                    <a:cubicBezTo>
                      <a:pt x="587" y="851"/>
                      <a:pt x="589" y="850"/>
                      <a:pt x="592" y="851"/>
                    </a:cubicBezTo>
                    <a:cubicBezTo>
                      <a:pt x="590" y="853"/>
                      <a:pt x="586" y="852"/>
                      <a:pt x="584" y="853"/>
                    </a:cubicBezTo>
                    <a:cubicBezTo>
                      <a:pt x="583" y="855"/>
                      <a:pt x="584" y="856"/>
                      <a:pt x="583" y="858"/>
                    </a:cubicBezTo>
                    <a:cubicBezTo>
                      <a:pt x="587" y="859"/>
                      <a:pt x="593" y="857"/>
                      <a:pt x="592" y="859"/>
                    </a:cubicBezTo>
                    <a:cubicBezTo>
                      <a:pt x="593" y="859"/>
                      <a:pt x="593" y="858"/>
                      <a:pt x="594" y="858"/>
                    </a:cubicBezTo>
                    <a:cubicBezTo>
                      <a:pt x="605" y="858"/>
                      <a:pt x="620" y="858"/>
                      <a:pt x="634" y="858"/>
                    </a:cubicBezTo>
                    <a:cubicBezTo>
                      <a:pt x="634" y="855"/>
                      <a:pt x="632" y="852"/>
                      <a:pt x="634" y="850"/>
                    </a:cubicBezTo>
                    <a:cubicBezTo>
                      <a:pt x="634" y="849"/>
                      <a:pt x="633" y="848"/>
                      <a:pt x="632" y="847"/>
                    </a:cubicBezTo>
                    <a:cubicBezTo>
                      <a:pt x="632" y="846"/>
                      <a:pt x="635" y="845"/>
                      <a:pt x="634" y="844"/>
                    </a:cubicBezTo>
                    <a:cubicBezTo>
                      <a:pt x="632" y="845"/>
                      <a:pt x="627" y="844"/>
                      <a:pt x="626" y="843"/>
                    </a:cubicBezTo>
                    <a:cubicBezTo>
                      <a:pt x="624" y="844"/>
                      <a:pt x="619" y="843"/>
                      <a:pt x="614" y="843"/>
                    </a:cubicBezTo>
                    <a:cubicBezTo>
                      <a:pt x="615" y="840"/>
                      <a:pt x="613" y="842"/>
                      <a:pt x="611" y="841"/>
                    </a:cubicBezTo>
                    <a:cubicBezTo>
                      <a:pt x="611" y="843"/>
                      <a:pt x="612" y="842"/>
                      <a:pt x="612" y="843"/>
                    </a:cubicBezTo>
                    <a:close/>
                    <a:moveTo>
                      <a:pt x="584" y="843"/>
                    </a:moveTo>
                    <a:cubicBezTo>
                      <a:pt x="590" y="843"/>
                      <a:pt x="599" y="843"/>
                      <a:pt x="606" y="842"/>
                    </a:cubicBezTo>
                    <a:cubicBezTo>
                      <a:pt x="598" y="843"/>
                      <a:pt x="590" y="841"/>
                      <a:pt x="584" y="843"/>
                    </a:cubicBezTo>
                    <a:close/>
                    <a:moveTo>
                      <a:pt x="455" y="864"/>
                    </a:moveTo>
                    <a:cubicBezTo>
                      <a:pt x="448" y="871"/>
                      <a:pt x="440" y="876"/>
                      <a:pt x="435" y="884"/>
                    </a:cubicBezTo>
                    <a:cubicBezTo>
                      <a:pt x="436" y="884"/>
                      <a:pt x="435" y="885"/>
                      <a:pt x="436" y="885"/>
                    </a:cubicBezTo>
                    <a:cubicBezTo>
                      <a:pt x="434" y="888"/>
                      <a:pt x="431" y="890"/>
                      <a:pt x="428" y="892"/>
                    </a:cubicBezTo>
                    <a:cubicBezTo>
                      <a:pt x="433" y="892"/>
                      <a:pt x="438" y="892"/>
                      <a:pt x="443" y="893"/>
                    </a:cubicBezTo>
                    <a:cubicBezTo>
                      <a:pt x="448" y="893"/>
                      <a:pt x="453" y="892"/>
                      <a:pt x="459" y="892"/>
                    </a:cubicBezTo>
                    <a:cubicBezTo>
                      <a:pt x="483" y="891"/>
                      <a:pt x="509" y="890"/>
                      <a:pt x="533" y="889"/>
                    </a:cubicBezTo>
                    <a:cubicBezTo>
                      <a:pt x="542" y="889"/>
                      <a:pt x="559" y="886"/>
                      <a:pt x="563" y="887"/>
                    </a:cubicBezTo>
                    <a:cubicBezTo>
                      <a:pt x="564" y="887"/>
                      <a:pt x="564" y="888"/>
                      <a:pt x="564" y="888"/>
                    </a:cubicBezTo>
                    <a:cubicBezTo>
                      <a:pt x="568" y="889"/>
                      <a:pt x="572" y="889"/>
                      <a:pt x="575" y="887"/>
                    </a:cubicBezTo>
                    <a:cubicBezTo>
                      <a:pt x="573" y="885"/>
                      <a:pt x="571" y="883"/>
                      <a:pt x="570" y="880"/>
                    </a:cubicBezTo>
                    <a:cubicBezTo>
                      <a:pt x="570" y="876"/>
                      <a:pt x="572" y="874"/>
                      <a:pt x="575" y="872"/>
                    </a:cubicBezTo>
                    <a:cubicBezTo>
                      <a:pt x="564" y="873"/>
                      <a:pt x="553" y="874"/>
                      <a:pt x="544" y="875"/>
                    </a:cubicBezTo>
                    <a:cubicBezTo>
                      <a:pt x="536" y="876"/>
                      <a:pt x="528" y="878"/>
                      <a:pt x="521" y="877"/>
                    </a:cubicBezTo>
                    <a:cubicBezTo>
                      <a:pt x="520" y="879"/>
                      <a:pt x="515" y="878"/>
                      <a:pt x="514" y="876"/>
                    </a:cubicBezTo>
                    <a:cubicBezTo>
                      <a:pt x="515" y="874"/>
                      <a:pt x="517" y="876"/>
                      <a:pt x="518" y="875"/>
                    </a:cubicBezTo>
                    <a:cubicBezTo>
                      <a:pt x="535" y="874"/>
                      <a:pt x="556" y="873"/>
                      <a:pt x="575" y="870"/>
                    </a:cubicBezTo>
                    <a:cubicBezTo>
                      <a:pt x="575" y="869"/>
                      <a:pt x="575" y="868"/>
                      <a:pt x="576" y="868"/>
                    </a:cubicBezTo>
                    <a:cubicBezTo>
                      <a:pt x="578" y="867"/>
                      <a:pt x="580" y="867"/>
                      <a:pt x="581" y="867"/>
                    </a:cubicBezTo>
                    <a:cubicBezTo>
                      <a:pt x="581" y="863"/>
                      <a:pt x="581" y="863"/>
                      <a:pt x="581" y="860"/>
                    </a:cubicBezTo>
                    <a:cubicBezTo>
                      <a:pt x="556" y="861"/>
                      <a:pt x="537" y="864"/>
                      <a:pt x="513" y="863"/>
                    </a:cubicBezTo>
                    <a:cubicBezTo>
                      <a:pt x="511" y="867"/>
                      <a:pt x="514" y="876"/>
                      <a:pt x="513" y="878"/>
                    </a:cubicBezTo>
                    <a:cubicBezTo>
                      <a:pt x="510" y="874"/>
                      <a:pt x="511" y="870"/>
                      <a:pt x="510" y="864"/>
                    </a:cubicBezTo>
                    <a:cubicBezTo>
                      <a:pt x="502" y="863"/>
                      <a:pt x="491" y="863"/>
                      <a:pt x="485" y="862"/>
                    </a:cubicBezTo>
                    <a:cubicBezTo>
                      <a:pt x="485" y="862"/>
                      <a:pt x="484" y="861"/>
                      <a:pt x="485" y="860"/>
                    </a:cubicBezTo>
                    <a:cubicBezTo>
                      <a:pt x="493" y="859"/>
                      <a:pt x="504" y="858"/>
                      <a:pt x="509" y="858"/>
                    </a:cubicBezTo>
                    <a:cubicBezTo>
                      <a:pt x="508" y="857"/>
                      <a:pt x="508" y="854"/>
                      <a:pt x="507" y="853"/>
                    </a:cubicBezTo>
                    <a:cubicBezTo>
                      <a:pt x="505" y="854"/>
                      <a:pt x="506" y="853"/>
                      <a:pt x="504" y="852"/>
                    </a:cubicBezTo>
                    <a:cubicBezTo>
                      <a:pt x="499" y="854"/>
                      <a:pt x="492" y="856"/>
                      <a:pt x="487" y="854"/>
                    </a:cubicBezTo>
                    <a:cubicBezTo>
                      <a:pt x="489" y="854"/>
                      <a:pt x="489" y="852"/>
                      <a:pt x="491" y="853"/>
                    </a:cubicBezTo>
                    <a:cubicBezTo>
                      <a:pt x="491" y="851"/>
                      <a:pt x="492" y="847"/>
                      <a:pt x="490" y="845"/>
                    </a:cubicBezTo>
                    <a:cubicBezTo>
                      <a:pt x="487" y="847"/>
                      <a:pt x="488" y="852"/>
                      <a:pt x="484" y="853"/>
                    </a:cubicBezTo>
                    <a:cubicBezTo>
                      <a:pt x="486" y="853"/>
                      <a:pt x="487" y="853"/>
                      <a:pt x="486" y="854"/>
                    </a:cubicBezTo>
                    <a:cubicBezTo>
                      <a:pt x="484" y="856"/>
                      <a:pt x="485" y="858"/>
                      <a:pt x="482" y="859"/>
                    </a:cubicBezTo>
                    <a:cubicBezTo>
                      <a:pt x="482" y="858"/>
                      <a:pt x="483" y="856"/>
                      <a:pt x="481" y="856"/>
                    </a:cubicBezTo>
                    <a:cubicBezTo>
                      <a:pt x="476" y="857"/>
                      <a:pt x="468" y="858"/>
                      <a:pt x="462" y="859"/>
                    </a:cubicBezTo>
                    <a:cubicBezTo>
                      <a:pt x="462" y="861"/>
                      <a:pt x="460" y="861"/>
                      <a:pt x="458" y="862"/>
                    </a:cubicBezTo>
                    <a:cubicBezTo>
                      <a:pt x="458" y="866"/>
                      <a:pt x="456" y="869"/>
                      <a:pt x="452" y="869"/>
                    </a:cubicBezTo>
                    <a:cubicBezTo>
                      <a:pt x="449" y="874"/>
                      <a:pt x="445" y="878"/>
                      <a:pt x="441" y="881"/>
                    </a:cubicBezTo>
                    <a:cubicBezTo>
                      <a:pt x="439" y="882"/>
                      <a:pt x="438" y="885"/>
                      <a:pt x="436" y="884"/>
                    </a:cubicBezTo>
                    <a:cubicBezTo>
                      <a:pt x="442" y="877"/>
                      <a:pt x="451" y="872"/>
                      <a:pt x="455" y="864"/>
                    </a:cubicBezTo>
                    <a:close/>
                    <a:moveTo>
                      <a:pt x="636" y="848"/>
                    </a:moveTo>
                    <a:cubicBezTo>
                      <a:pt x="637" y="849"/>
                      <a:pt x="638" y="851"/>
                      <a:pt x="637" y="853"/>
                    </a:cubicBezTo>
                    <a:cubicBezTo>
                      <a:pt x="638" y="854"/>
                      <a:pt x="639" y="853"/>
                      <a:pt x="640" y="854"/>
                    </a:cubicBezTo>
                    <a:cubicBezTo>
                      <a:pt x="639" y="855"/>
                      <a:pt x="638" y="854"/>
                      <a:pt x="638" y="855"/>
                    </a:cubicBezTo>
                    <a:cubicBezTo>
                      <a:pt x="640" y="857"/>
                      <a:pt x="639" y="859"/>
                      <a:pt x="643" y="859"/>
                    </a:cubicBezTo>
                    <a:cubicBezTo>
                      <a:pt x="643" y="855"/>
                      <a:pt x="641" y="852"/>
                      <a:pt x="641" y="846"/>
                    </a:cubicBezTo>
                    <a:cubicBezTo>
                      <a:pt x="640" y="846"/>
                      <a:pt x="637" y="846"/>
                      <a:pt x="636" y="848"/>
                    </a:cubicBezTo>
                    <a:close/>
                    <a:moveTo>
                      <a:pt x="473" y="846"/>
                    </a:moveTo>
                    <a:cubicBezTo>
                      <a:pt x="467" y="847"/>
                      <a:pt x="463" y="849"/>
                      <a:pt x="461" y="854"/>
                    </a:cubicBezTo>
                    <a:cubicBezTo>
                      <a:pt x="459" y="856"/>
                      <a:pt x="455" y="861"/>
                      <a:pt x="453" y="863"/>
                    </a:cubicBezTo>
                    <a:cubicBezTo>
                      <a:pt x="457" y="860"/>
                      <a:pt x="461" y="856"/>
                      <a:pt x="466" y="854"/>
                    </a:cubicBezTo>
                    <a:cubicBezTo>
                      <a:pt x="465" y="855"/>
                      <a:pt x="466" y="855"/>
                      <a:pt x="466" y="856"/>
                    </a:cubicBezTo>
                    <a:cubicBezTo>
                      <a:pt x="470" y="855"/>
                      <a:pt x="475" y="853"/>
                      <a:pt x="482" y="854"/>
                    </a:cubicBezTo>
                    <a:cubicBezTo>
                      <a:pt x="482" y="851"/>
                      <a:pt x="482" y="848"/>
                      <a:pt x="482" y="846"/>
                    </a:cubicBezTo>
                    <a:cubicBezTo>
                      <a:pt x="479" y="847"/>
                      <a:pt x="476" y="848"/>
                      <a:pt x="474" y="848"/>
                    </a:cubicBezTo>
                    <a:cubicBezTo>
                      <a:pt x="474" y="848"/>
                      <a:pt x="474" y="849"/>
                      <a:pt x="475" y="849"/>
                    </a:cubicBezTo>
                    <a:cubicBezTo>
                      <a:pt x="473" y="849"/>
                      <a:pt x="473" y="851"/>
                      <a:pt x="471" y="851"/>
                    </a:cubicBezTo>
                    <a:cubicBezTo>
                      <a:pt x="471" y="850"/>
                      <a:pt x="470" y="849"/>
                      <a:pt x="471" y="849"/>
                    </a:cubicBezTo>
                    <a:cubicBezTo>
                      <a:pt x="473" y="850"/>
                      <a:pt x="471" y="847"/>
                      <a:pt x="473" y="846"/>
                    </a:cubicBezTo>
                    <a:close/>
                    <a:moveTo>
                      <a:pt x="485" y="848"/>
                    </a:moveTo>
                    <a:cubicBezTo>
                      <a:pt x="485" y="847"/>
                      <a:pt x="487" y="847"/>
                      <a:pt x="487" y="846"/>
                    </a:cubicBezTo>
                    <a:cubicBezTo>
                      <a:pt x="486" y="846"/>
                      <a:pt x="486" y="846"/>
                      <a:pt x="485" y="846"/>
                    </a:cubicBezTo>
                    <a:cubicBezTo>
                      <a:pt x="485" y="847"/>
                      <a:pt x="485" y="848"/>
                      <a:pt x="485" y="848"/>
                    </a:cubicBezTo>
                    <a:close/>
                    <a:moveTo>
                      <a:pt x="855" y="848"/>
                    </a:moveTo>
                    <a:cubicBezTo>
                      <a:pt x="855" y="847"/>
                      <a:pt x="857" y="849"/>
                      <a:pt x="857" y="847"/>
                    </a:cubicBezTo>
                    <a:cubicBezTo>
                      <a:pt x="856" y="847"/>
                      <a:pt x="856" y="846"/>
                      <a:pt x="855" y="846"/>
                    </a:cubicBezTo>
                    <a:cubicBezTo>
                      <a:pt x="855" y="847"/>
                      <a:pt x="854" y="848"/>
                      <a:pt x="855" y="848"/>
                    </a:cubicBezTo>
                    <a:close/>
                    <a:moveTo>
                      <a:pt x="544" y="849"/>
                    </a:moveTo>
                    <a:cubicBezTo>
                      <a:pt x="543" y="851"/>
                      <a:pt x="545" y="850"/>
                      <a:pt x="544" y="851"/>
                    </a:cubicBezTo>
                    <a:cubicBezTo>
                      <a:pt x="534" y="852"/>
                      <a:pt x="523" y="854"/>
                      <a:pt x="513" y="854"/>
                    </a:cubicBezTo>
                    <a:cubicBezTo>
                      <a:pt x="512" y="855"/>
                      <a:pt x="513" y="856"/>
                      <a:pt x="512" y="858"/>
                    </a:cubicBezTo>
                    <a:cubicBezTo>
                      <a:pt x="534" y="855"/>
                      <a:pt x="560" y="853"/>
                      <a:pt x="582" y="851"/>
                    </a:cubicBezTo>
                    <a:cubicBezTo>
                      <a:pt x="581" y="849"/>
                      <a:pt x="583" y="850"/>
                      <a:pt x="582" y="849"/>
                    </a:cubicBezTo>
                    <a:cubicBezTo>
                      <a:pt x="579" y="845"/>
                      <a:pt x="574" y="850"/>
                      <a:pt x="570" y="848"/>
                    </a:cubicBezTo>
                    <a:cubicBezTo>
                      <a:pt x="567" y="849"/>
                      <a:pt x="562" y="850"/>
                      <a:pt x="561" y="849"/>
                    </a:cubicBezTo>
                    <a:cubicBezTo>
                      <a:pt x="561" y="848"/>
                      <a:pt x="562" y="849"/>
                      <a:pt x="562" y="848"/>
                    </a:cubicBezTo>
                    <a:cubicBezTo>
                      <a:pt x="559" y="848"/>
                      <a:pt x="559" y="849"/>
                      <a:pt x="555" y="850"/>
                    </a:cubicBezTo>
                    <a:cubicBezTo>
                      <a:pt x="555" y="849"/>
                      <a:pt x="554" y="849"/>
                      <a:pt x="555" y="849"/>
                    </a:cubicBezTo>
                    <a:cubicBezTo>
                      <a:pt x="553" y="849"/>
                      <a:pt x="553" y="848"/>
                      <a:pt x="551" y="849"/>
                    </a:cubicBezTo>
                    <a:cubicBezTo>
                      <a:pt x="551" y="850"/>
                      <a:pt x="552" y="850"/>
                      <a:pt x="551" y="851"/>
                    </a:cubicBezTo>
                    <a:cubicBezTo>
                      <a:pt x="551" y="850"/>
                      <a:pt x="548" y="852"/>
                      <a:pt x="547" y="850"/>
                    </a:cubicBezTo>
                    <a:cubicBezTo>
                      <a:pt x="548" y="850"/>
                      <a:pt x="550" y="849"/>
                      <a:pt x="549" y="849"/>
                    </a:cubicBezTo>
                    <a:cubicBezTo>
                      <a:pt x="548" y="850"/>
                      <a:pt x="545" y="849"/>
                      <a:pt x="544" y="849"/>
                    </a:cubicBezTo>
                    <a:close/>
                    <a:moveTo>
                      <a:pt x="503" y="851"/>
                    </a:moveTo>
                    <a:cubicBezTo>
                      <a:pt x="504" y="851"/>
                      <a:pt x="504" y="850"/>
                      <a:pt x="505" y="851"/>
                    </a:cubicBezTo>
                    <a:cubicBezTo>
                      <a:pt x="505" y="850"/>
                      <a:pt x="505" y="850"/>
                      <a:pt x="505" y="850"/>
                    </a:cubicBezTo>
                    <a:cubicBezTo>
                      <a:pt x="504" y="850"/>
                      <a:pt x="505" y="848"/>
                      <a:pt x="503" y="849"/>
                    </a:cubicBezTo>
                    <a:cubicBezTo>
                      <a:pt x="503" y="850"/>
                      <a:pt x="502" y="850"/>
                      <a:pt x="503" y="851"/>
                    </a:cubicBezTo>
                    <a:close/>
                    <a:moveTo>
                      <a:pt x="446" y="867"/>
                    </a:moveTo>
                    <a:cubicBezTo>
                      <a:pt x="450" y="863"/>
                      <a:pt x="456" y="858"/>
                      <a:pt x="458" y="852"/>
                    </a:cubicBezTo>
                    <a:cubicBezTo>
                      <a:pt x="454" y="856"/>
                      <a:pt x="448" y="862"/>
                      <a:pt x="446" y="867"/>
                    </a:cubicBezTo>
                    <a:close/>
                    <a:moveTo>
                      <a:pt x="579" y="853"/>
                    </a:moveTo>
                    <a:cubicBezTo>
                      <a:pt x="565" y="853"/>
                      <a:pt x="551" y="856"/>
                      <a:pt x="539" y="857"/>
                    </a:cubicBezTo>
                    <a:cubicBezTo>
                      <a:pt x="538" y="857"/>
                      <a:pt x="538" y="855"/>
                      <a:pt x="537" y="856"/>
                    </a:cubicBezTo>
                    <a:cubicBezTo>
                      <a:pt x="537" y="858"/>
                      <a:pt x="535" y="857"/>
                      <a:pt x="535" y="857"/>
                    </a:cubicBezTo>
                    <a:cubicBezTo>
                      <a:pt x="531" y="858"/>
                      <a:pt x="526" y="858"/>
                      <a:pt x="522" y="858"/>
                    </a:cubicBezTo>
                    <a:cubicBezTo>
                      <a:pt x="519" y="859"/>
                      <a:pt x="513" y="858"/>
                      <a:pt x="512" y="861"/>
                    </a:cubicBezTo>
                    <a:cubicBezTo>
                      <a:pt x="519" y="862"/>
                      <a:pt x="526" y="862"/>
                      <a:pt x="533" y="861"/>
                    </a:cubicBezTo>
                    <a:cubicBezTo>
                      <a:pt x="540" y="861"/>
                      <a:pt x="547" y="861"/>
                      <a:pt x="553" y="861"/>
                    </a:cubicBezTo>
                    <a:cubicBezTo>
                      <a:pt x="556" y="861"/>
                      <a:pt x="561" y="859"/>
                      <a:pt x="565" y="859"/>
                    </a:cubicBezTo>
                    <a:cubicBezTo>
                      <a:pt x="570" y="859"/>
                      <a:pt x="576" y="859"/>
                      <a:pt x="581" y="858"/>
                    </a:cubicBezTo>
                    <a:cubicBezTo>
                      <a:pt x="582" y="857"/>
                      <a:pt x="582" y="855"/>
                      <a:pt x="581" y="853"/>
                    </a:cubicBezTo>
                    <a:cubicBezTo>
                      <a:pt x="580" y="852"/>
                      <a:pt x="580" y="853"/>
                      <a:pt x="579" y="853"/>
                    </a:cubicBezTo>
                    <a:close/>
                    <a:moveTo>
                      <a:pt x="801" y="853"/>
                    </a:moveTo>
                    <a:cubicBezTo>
                      <a:pt x="802" y="854"/>
                      <a:pt x="802" y="853"/>
                      <a:pt x="804" y="853"/>
                    </a:cubicBezTo>
                    <a:cubicBezTo>
                      <a:pt x="804" y="851"/>
                      <a:pt x="801" y="853"/>
                      <a:pt x="801" y="853"/>
                    </a:cubicBezTo>
                    <a:close/>
                    <a:moveTo>
                      <a:pt x="715" y="858"/>
                    </a:moveTo>
                    <a:cubicBezTo>
                      <a:pt x="734" y="858"/>
                      <a:pt x="756" y="857"/>
                      <a:pt x="774" y="854"/>
                    </a:cubicBezTo>
                    <a:cubicBezTo>
                      <a:pt x="776" y="854"/>
                      <a:pt x="780" y="854"/>
                      <a:pt x="778" y="853"/>
                    </a:cubicBezTo>
                    <a:cubicBezTo>
                      <a:pt x="758" y="855"/>
                      <a:pt x="737" y="855"/>
                      <a:pt x="715" y="858"/>
                    </a:cubicBezTo>
                    <a:close/>
                    <a:moveTo>
                      <a:pt x="583" y="860"/>
                    </a:moveTo>
                    <a:cubicBezTo>
                      <a:pt x="583" y="863"/>
                      <a:pt x="584" y="866"/>
                      <a:pt x="583" y="869"/>
                    </a:cubicBezTo>
                    <a:cubicBezTo>
                      <a:pt x="590" y="869"/>
                      <a:pt x="596" y="865"/>
                      <a:pt x="602" y="868"/>
                    </a:cubicBezTo>
                    <a:cubicBezTo>
                      <a:pt x="602" y="867"/>
                      <a:pt x="601" y="866"/>
                      <a:pt x="603" y="866"/>
                    </a:cubicBezTo>
                    <a:cubicBezTo>
                      <a:pt x="614" y="865"/>
                      <a:pt x="626" y="862"/>
                      <a:pt x="636" y="861"/>
                    </a:cubicBezTo>
                    <a:cubicBezTo>
                      <a:pt x="620" y="858"/>
                      <a:pt x="600" y="860"/>
                      <a:pt x="583" y="860"/>
                    </a:cubicBezTo>
                    <a:close/>
                    <a:moveTo>
                      <a:pt x="497" y="860"/>
                    </a:moveTo>
                    <a:cubicBezTo>
                      <a:pt x="500" y="861"/>
                      <a:pt x="509" y="864"/>
                      <a:pt x="510" y="860"/>
                    </a:cubicBezTo>
                    <a:cubicBezTo>
                      <a:pt x="506" y="860"/>
                      <a:pt x="502" y="860"/>
                      <a:pt x="497" y="860"/>
                    </a:cubicBezTo>
                    <a:close/>
                    <a:moveTo>
                      <a:pt x="682" y="862"/>
                    </a:moveTo>
                    <a:cubicBezTo>
                      <a:pt x="682" y="860"/>
                      <a:pt x="680" y="861"/>
                      <a:pt x="678" y="860"/>
                    </a:cubicBezTo>
                    <a:cubicBezTo>
                      <a:pt x="679" y="862"/>
                      <a:pt x="680" y="861"/>
                      <a:pt x="682" y="862"/>
                    </a:cubicBezTo>
                    <a:close/>
                    <a:moveTo>
                      <a:pt x="682" y="862"/>
                    </a:moveTo>
                    <a:cubicBezTo>
                      <a:pt x="684" y="862"/>
                      <a:pt x="685" y="862"/>
                      <a:pt x="685" y="861"/>
                    </a:cubicBezTo>
                    <a:cubicBezTo>
                      <a:pt x="684" y="861"/>
                      <a:pt x="683" y="861"/>
                      <a:pt x="682" y="862"/>
                    </a:cubicBezTo>
                    <a:close/>
                    <a:moveTo>
                      <a:pt x="802" y="864"/>
                    </a:moveTo>
                    <a:cubicBezTo>
                      <a:pt x="809" y="864"/>
                      <a:pt x="818" y="866"/>
                      <a:pt x="823" y="861"/>
                    </a:cubicBezTo>
                    <a:cubicBezTo>
                      <a:pt x="815" y="862"/>
                      <a:pt x="807" y="861"/>
                      <a:pt x="802" y="864"/>
                    </a:cubicBezTo>
                    <a:close/>
                    <a:moveTo>
                      <a:pt x="776" y="863"/>
                    </a:moveTo>
                    <a:cubicBezTo>
                      <a:pt x="778" y="862"/>
                      <a:pt x="779" y="863"/>
                      <a:pt x="779" y="862"/>
                    </a:cubicBezTo>
                    <a:cubicBezTo>
                      <a:pt x="778" y="862"/>
                      <a:pt x="776" y="862"/>
                      <a:pt x="776" y="863"/>
                    </a:cubicBezTo>
                    <a:close/>
                    <a:moveTo>
                      <a:pt x="766" y="864"/>
                    </a:moveTo>
                    <a:cubicBezTo>
                      <a:pt x="769" y="863"/>
                      <a:pt x="772" y="864"/>
                      <a:pt x="775" y="863"/>
                    </a:cubicBezTo>
                    <a:cubicBezTo>
                      <a:pt x="772" y="863"/>
                      <a:pt x="769" y="862"/>
                      <a:pt x="766" y="864"/>
                    </a:cubicBezTo>
                    <a:close/>
                    <a:moveTo>
                      <a:pt x="632" y="865"/>
                    </a:moveTo>
                    <a:cubicBezTo>
                      <a:pt x="619" y="865"/>
                      <a:pt x="603" y="870"/>
                      <a:pt x="588" y="870"/>
                    </a:cubicBezTo>
                    <a:cubicBezTo>
                      <a:pt x="589" y="875"/>
                      <a:pt x="589" y="878"/>
                      <a:pt x="591" y="881"/>
                    </a:cubicBezTo>
                    <a:cubicBezTo>
                      <a:pt x="590" y="885"/>
                      <a:pt x="585" y="885"/>
                      <a:pt x="582" y="888"/>
                    </a:cubicBezTo>
                    <a:cubicBezTo>
                      <a:pt x="588" y="886"/>
                      <a:pt x="596" y="888"/>
                      <a:pt x="600" y="885"/>
                    </a:cubicBezTo>
                    <a:cubicBezTo>
                      <a:pt x="611" y="884"/>
                      <a:pt x="617" y="883"/>
                      <a:pt x="626" y="880"/>
                    </a:cubicBezTo>
                    <a:cubicBezTo>
                      <a:pt x="620" y="881"/>
                      <a:pt x="611" y="881"/>
                      <a:pt x="602" y="883"/>
                    </a:cubicBezTo>
                    <a:cubicBezTo>
                      <a:pt x="601" y="882"/>
                      <a:pt x="600" y="882"/>
                      <a:pt x="600" y="881"/>
                    </a:cubicBezTo>
                    <a:cubicBezTo>
                      <a:pt x="603" y="880"/>
                      <a:pt x="606" y="879"/>
                      <a:pt x="609" y="879"/>
                    </a:cubicBezTo>
                    <a:cubicBezTo>
                      <a:pt x="614" y="878"/>
                      <a:pt x="619" y="879"/>
                      <a:pt x="621" y="875"/>
                    </a:cubicBezTo>
                    <a:cubicBezTo>
                      <a:pt x="617" y="876"/>
                      <a:pt x="615" y="876"/>
                      <a:pt x="612" y="877"/>
                    </a:cubicBezTo>
                    <a:cubicBezTo>
                      <a:pt x="608" y="877"/>
                      <a:pt x="603" y="879"/>
                      <a:pt x="602" y="875"/>
                    </a:cubicBezTo>
                    <a:cubicBezTo>
                      <a:pt x="610" y="875"/>
                      <a:pt x="619" y="873"/>
                      <a:pt x="626" y="872"/>
                    </a:cubicBezTo>
                    <a:cubicBezTo>
                      <a:pt x="631" y="872"/>
                      <a:pt x="636" y="873"/>
                      <a:pt x="640" y="870"/>
                    </a:cubicBezTo>
                    <a:cubicBezTo>
                      <a:pt x="640" y="868"/>
                      <a:pt x="636" y="870"/>
                      <a:pt x="636" y="868"/>
                    </a:cubicBezTo>
                    <a:cubicBezTo>
                      <a:pt x="635" y="866"/>
                      <a:pt x="638" y="868"/>
                      <a:pt x="638" y="866"/>
                    </a:cubicBezTo>
                    <a:cubicBezTo>
                      <a:pt x="637" y="863"/>
                      <a:pt x="634" y="865"/>
                      <a:pt x="632" y="865"/>
                    </a:cubicBezTo>
                    <a:close/>
                    <a:moveTo>
                      <a:pt x="235" y="878"/>
                    </a:moveTo>
                    <a:cubicBezTo>
                      <a:pt x="234" y="879"/>
                      <a:pt x="234" y="877"/>
                      <a:pt x="232" y="878"/>
                    </a:cubicBezTo>
                    <a:cubicBezTo>
                      <a:pt x="231" y="880"/>
                      <a:pt x="230" y="884"/>
                      <a:pt x="229" y="888"/>
                    </a:cubicBezTo>
                    <a:cubicBezTo>
                      <a:pt x="229" y="889"/>
                      <a:pt x="231" y="888"/>
                      <a:pt x="231" y="889"/>
                    </a:cubicBezTo>
                    <a:cubicBezTo>
                      <a:pt x="228" y="891"/>
                      <a:pt x="226" y="894"/>
                      <a:pt x="225" y="898"/>
                    </a:cubicBezTo>
                    <a:cubicBezTo>
                      <a:pt x="227" y="898"/>
                      <a:pt x="228" y="897"/>
                      <a:pt x="231" y="898"/>
                    </a:cubicBezTo>
                    <a:cubicBezTo>
                      <a:pt x="238" y="888"/>
                      <a:pt x="244" y="876"/>
                      <a:pt x="250" y="867"/>
                    </a:cubicBezTo>
                    <a:cubicBezTo>
                      <a:pt x="251" y="867"/>
                      <a:pt x="252" y="867"/>
                      <a:pt x="252" y="866"/>
                    </a:cubicBezTo>
                    <a:cubicBezTo>
                      <a:pt x="245" y="864"/>
                      <a:pt x="239" y="873"/>
                      <a:pt x="235" y="878"/>
                    </a:cubicBezTo>
                    <a:close/>
                    <a:moveTo>
                      <a:pt x="777" y="868"/>
                    </a:moveTo>
                    <a:cubicBezTo>
                      <a:pt x="778" y="869"/>
                      <a:pt x="779" y="869"/>
                      <a:pt x="781" y="869"/>
                    </a:cubicBezTo>
                    <a:cubicBezTo>
                      <a:pt x="781" y="869"/>
                      <a:pt x="781" y="868"/>
                      <a:pt x="782" y="868"/>
                    </a:cubicBezTo>
                    <a:cubicBezTo>
                      <a:pt x="785" y="868"/>
                      <a:pt x="790" y="867"/>
                      <a:pt x="795" y="866"/>
                    </a:cubicBezTo>
                    <a:cubicBezTo>
                      <a:pt x="788" y="865"/>
                      <a:pt x="783" y="867"/>
                      <a:pt x="777" y="868"/>
                    </a:cubicBezTo>
                    <a:close/>
                    <a:moveTo>
                      <a:pt x="254" y="887"/>
                    </a:moveTo>
                    <a:cubicBezTo>
                      <a:pt x="257" y="882"/>
                      <a:pt x="261" y="877"/>
                      <a:pt x="262" y="872"/>
                    </a:cubicBezTo>
                    <a:cubicBezTo>
                      <a:pt x="260" y="874"/>
                      <a:pt x="258" y="878"/>
                      <a:pt x="255" y="878"/>
                    </a:cubicBezTo>
                    <a:cubicBezTo>
                      <a:pt x="257" y="875"/>
                      <a:pt x="260" y="872"/>
                      <a:pt x="262" y="869"/>
                    </a:cubicBezTo>
                    <a:cubicBezTo>
                      <a:pt x="261" y="868"/>
                      <a:pt x="259" y="867"/>
                      <a:pt x="256" y="868"/>
                    </a:cubicBezTo>
                    <a:cubicBezTo>
                      <a:pt x="256" y="867"/>
                      <a:pt x="255" y="867"/>
                      <a:pt x="255" y="866"/>
                    </a:cubicBezTo>
                    <a:cubicBezTo>
                      <a:pt x="252" y="871"/>
                      <a:pt x="254" y="879"/>
                      <a:pt x="254" y="887"/>
                    </a:cubicBezTo>
                    <a:close/>
                    <a:moveTo>
                      <a:pt x="654" y="891"/>
                    </a:moveTo>
                    <a:cubicBezTo>
                      <a:pt x="659" y="890"/>
                      <a:pt x="663" y="890"/>
                      <a:pt x="667" y="890"/>
                    </a:cubicBezTo>
                    <a:cubicBezTo>
                      <a:pt x="669" y="890"/>
                      <a:pt x="672" y="888"/>
                      <a:pt x="674" y="888"/>
                    </a:cubicBezTo>
                    <a:cubicBezTo>
                      <a:pt x="690" y="885"/>
                      <a:pt x="709" y="886"/>
                      <a:pt x="726" y="886"/>
                    </a:cubicBezTo>
                    <a:cubicBezTo>
                      <a:pt x="732" y="885"/>
                      <a:pt x="737" y="884"/>
                      <a:pt x="742" y="882"/>
                    </a:cubicBezTo>
                    <a:cubicBezTo>
                      <a:pt x="763" y="875"/>
                      <a:pt x="794" y="876"/>
                      <a:pt x="812" y="866"/>
                    </a:cubicBezTo>
                    <a:cubicBezTo>
                      <a:pt x="799" y="868"/>
                      <a:pt x="784" y="871"/>
                      <a:pt x="770" y="872"/>
                    </a:cubicBezTo>
                    <a:cubicBezTo>
                      <a:pt x="768" y="873"/>
                      <a:pt x="769" y="871"/>
                      <a:pt x="767" y="871"/>
                    </a:cubicBezTo>
                    <a:cubicBezTo>
                      <a:pt x="765" y="873"/>
                      <a:pt x="761" y="870"/>
                      <a:pt x="759" y="873"/>
                    </a:cubicBezTo>
                    <a:cubicBezTo>
                      <a:pt x="761" y="872"/>
                      <a:pt x="763" y="872"/>
                      <a:pt x="764" y="873"/>
                    </a:cubicBezTo>
                    <a:cubicBezTo>
                      <a:pt x="761" y="873"/>
                      <a:pt x="759" y="875"/>
                      <a:pt x="757" y="874"/>
                    </a:cubicBezTo>
                    <a:cubicBezTo>
                      <a:pt x="757" y="873"/>
                      <a:pt x="760" y="872"/>
                      <a:pt x="758" y="872"/>
                    </a:cubicBezTo>
                    <a:cubicBezTo>
                      <a:pt x="755" y="873"/>
                      <a:pt x="757" y="873"/>
                      <a:pt x="756" y="875"/>
                    </a:cubicBezTo>
                    <a:cubicBezTo>
                      <a:pt x="736" y="878"/>
                      <a:pt x="718" y="879"/>
                      <a:pt x="700" y="882"/>
                    </a:cubicBezTo>
                    <a:cubicBezTo>
                      <a:pt x="697" y="882"/>
                      <a:pt x="694" y="882"/>
                      <a:pt x="692" y="882"/>
                    </a:cubicBezTo>
                    <a:cubicBezTo>
                      <a:pt x="690" y="883"/>
                      <a:pt x="689" y="884"/>
                      <a:pt x="687" y="885"/>
                    </a:cubicBezTo>
                    <a:cubicBezTo>
                      <a:pt x="684" y="886"/>
                      <a:pt x="681" y="885"/>
                      <a:pt x="679" y="886"/>
                    </a:cubicBezTo>
                    <a:cubicBezTo>
                      <a:pt x="678" y="884"/>
                      <a:pt x="673" y="886"/>
                      <a:pt x="674" y="884"/>
                    </a:cubicBezTo>
                    <a:cubicBezTo>
                      <a:pt x="667" y="885"/>
                      <a:pt x="662" y="889"/>
                      <a:pt x="655" y="887"/>
                    </a:cubicBezTo>
                    <a:cubicBezTo>
                      <a:pt x="634" y="890"/>
                      <a:pt x="611" y="893"/>
                      <a:pt x="587" y="896"/>
                    </a:cubicBezTo>
                    <a:cubicBezTo>
                      <a:pt x="610" y="898"/>
                      <a:pt x="633" y="894"/>
                      <a:pt x="654" y="891"/>
                    </a:cubicBezTo>
                    <a:close/>
                    <a:moveTo>
                      <a:pt x="280" y="869"/>
                    </a:moveTo>
                    <a:cubicBezTo>
                      <a:pt x="281" y="870"/>
                      <a:pt x="281" y="870"/>
                      <a:pt x="282" y="870"/>
                    </a:cubicBezTo>
                    <a:cubicBezTo>
                      <a:pt x="282" y="869"/>
                      <a:pt x="282" y="868"/>
                      <a:pt x="281" y="868"/>
                    </a:cubicBezTo>
                    <a:cubicBezTo>
                      <a:pt x="281" y="869"/>
                      <a:pt x="280" y="869"/>
                      <a:pt x="280" y="869"/>
                    </a:cubicBezTo>
                    <a:close/>
                    <a:moveTo>
                      <a:pt x="677" y="871"/>
                    </a:moveTo>
                    <a:cubicBezTo>
                      <a:pt x="683" y="872"/>
                      <a:pt x="691" y="870"/>
                      <a:pt x="694" y="868"/>
                    </a:cubicBezTo>
                    <a:cubicBezTo>
                      <a:pt x="686" y="869"/>
                      <a:pt x="683" y="869"/>
                      <a:pt x="677" y="871"/>
                    </a:cubicBezTo>
                    <a:close/>
                    <a:moveTo>
                      <a:pt x="235" y="897"/>
                    </a:moveTo>
                    <a:cubicBezTo>
                      <a:pt x="241" y="892"/>
                      <a:pt x="247" y="886"/>
                      <a:pt x="252" y="881"/>
                    </a:cubicBezTo>
                    <a:cubicBezTo>
                      <a:pt x="251" y="876"/>
                      <a:pt x="252" y="873"/>
                      <a:pt x="251" y="869"/>
                    </a:cubicBezTo>
                    <a:cubicBezTo>
                      <a:pt x="246" y="879"/>
                      <a:pt x="240" y="887"/>
                      <a:pt x="235" y="897"/>
                    </a:cubicBezTo>
                    <a:close/>
                    <a:moveTo>
                      <a:pt x="657" y="870"/>
                    </a:moveTo>
                    <a:cubicBezTo>
                      <a:pt x="655" y="870"/>
                      <a:pt x="655" y="870"/>
                      <a:pt x="653" y="870"/>
                    </a:cubicBezTo>
                    <a:cubicBezTo>
                      <a:pt x="653" y="869"/>
                      <a:pt x="653" y="869"/>
                      <a:pt x="653" y="869"/>
                    </a:cubicBezTo>
                    <a:cubicBezTo>
                      <a:pt x="652" y="871"/>
                      <a:pt x="656" y="871"/>
                      <a:pt x="657" y="870"/>
                    </a:cubicBezTo>
                    <a:close/>
                    <a:moveTo>
                      <a:pt x="314" y="873"/>
                    </a:moveTo>
                    <a:cubicBezTo>
                      <a:pt x="318" y="876"/>
                      <a:pt x="319" y="882"/>
                      <a:pt x="325" y="884"/>
                    </a:cubicBezTo>
                    <a:cubicBezTo>
                      <a:pt x="327" y="879"/>
                      <a:pt x="331" y="875"/>
                      <a:pt x="332" y="870"/>
                    </a:cubicBezTo>
                    <a:cubicBezTo>
                      <a:pt x="333" y="870"/>
                      <a:pt x="333" y="869"/>
                      <a:pt x="332" y="869"/>
                    </a:cubicBezTo>
                    <a:cubicBezTo>
                      <a:pt x="327" y="873"/>
                      <a:pt x="321" y="875"/>
                      <a:pt x="314" y="873"/>
                    </a:cubicBezTo>
                    <a:close/>
                    <a:moveTo>
                      <a:pt x="258" y="891"/>
                    </a:moveTo>
                    <a:cubicBezTo>
                      <a:pt x="261" y="889"/>
                      <a:pt x="262" y="886"/>
                      <a:pt x="264" y="884"/>
                    </a:cubicBezTo>
                    <a:cubicBezTo>
                      <a:pt x="263" y="885"/>
                      <a:pt x="264" y="885"/>
                      <a:pt x="264" y="885"/>
                    </a:cubicBezTo>
                    <a:cubicBezTo>
                      <a:pt x="265" y="884"/>
                      <a:pt x="268" y="879"/>
                      <a:pt x="270" y="882"/>
                    </a:cubicBezTo>
                    <a:cubicBezTo>
                      <a:pt x="264" y="889"/>
                      <a:pt x="259" y="893"/>
                      <a:pt x="254" y="899"/>
                    </a:cubicBezTo>
                    <a:cubicBezTo>
                      <a:pt x="259" y="899"/>
                      <a:pt x="265" y="899"/>
                      <a:pt x="269" y="898"/>
                    </a:cubicBezTo>
                    <a:cubicBezTo>
                      <a:pt x="270" y="890"/>
                      <a:pt x="277" y="882"/>
                      <a:pt x="279" y="875"/>
                    </a:cubicBezTo>
                    <a:cubicBezTo>
                      <a:pt x="280" y="874"/>
                      <a:pt x="281" y="874"/>
                      <a:pt x="281" y="872"/>
                    </a:cubicBezTo>
                    <a:cubicBezTo>
                      <a:pt x="276" y="874"/>
                      <a:pt x="271" y="870"/>
                      <a:pt x="266" y="871"/>
                    </a:cubicBezTo>
                    <a:cubicBezTo>
                      <a:pt x="264" y="877"/>
                      <a:pt x="260" y="881"/>
                      <a:pt x="257" y="887"/>
                    </a:cubicBezTo>
                    <a:cubicBezTo>
                      <a:pt x="256" y="887"/>
                      <a:pt x="256" y="887"/>
                      <a:pt x="255" y="887"/>
                    </a:cubicBezTo>
                    <a:cubicBezTo>
                      <a:pt x="256" y="891"/>
                      <a:pt x="251" y="895"/>
                      <a:pt x="255" y="896"/>
                    </a:cubicBezTo>
                    <a:cubicBezTo>
                      <a:pt x="254" y="894"/>
                      <a:pt x="257" y="892"/>
                      <a:pt x="258" y="891"/>
                    </a:cubicBezTo>
                    <a:close/>
                    <a:moveTo>
                      <a:pt x="830" y="894"/>
                    </a:moveTo>
                    <a:cubicBezTo>
                      <a:pt x="837" y="888"/>
                      <a:pt x="843" y="880"/>
                      <a:pt x="846" y="872"/>
                    </a:cubicBezTo>
                    <a:cubicBezTo>
                      <a:pt x="846" y="872"/>
                      <a:pt x="846" y="871"/>
                      <a:pt x="845" y="871"/>
                    </a:cubicBezTo>
                    <a:cubicBezTo>
                      <a:pt x="841" y="880"/>
                      <a:pt x="835" y="885"/>
                      <a:pt x="830" y="894"/>
                    </a:cubicBezTo>
                    <a:close/>
                    <a:moveTo>
                      <a:pt x="280" y="876"/>
                    </a:moveTo>
                    <a:cubicBezTo>
                      <a:pt x="280" y="883"/>
                      <a:pt x="273" y="889"/>
                      <a:pt x="272" y="895"/>
                    </a:cubicBezTo>
                    <a:cubicBezTo>
                      <a:pt x="272" y="894"/>
                      <a:pt x="273" y="894"/>
                      <a:pt x="274" y="894"/>
                    </a:cubicBezTo>
                    <a:cubicBezTo>
                      <a:pt x="276" y="886"/>
                      <a:pt x="293" y="879"/>
                      <a:pt x="285" y="873"/>
                    </a:cubicBezTo>
                    <a:cubicBezTo>
                      <a:pt x="283" y="875"/>
                      <a:pt x="283" y="874"/>
                      <a:pt x="280" y="876"/>
                    </a:cubicBezTo>
                    <a:close/>
                    <a:moveTo>
                      <a:pt x="314" y="876"/>
                    </a:moveTo>
                    <a:cubicBezTo>
                      <a:pt x="307" y="882"/>
                      <a:pt x="304" y="891"/>
                      <a:pt x="299" y="899"/>
                    </a:cubicBezTo>
                    <a:cubicBezTo>
                      <a:pt x="307" y="895"/>
                      <a:pt x="312" y="886"/>
                      <a:pt x="315" y="877"/>
                    </a:cubicBezTo>
                    <a:cubicBezTo>
                      <a:pt x="315" y="877"/>
                      <a:pt x="315" y="876"/>
                      <a:pt x="314" y="876"/>
                    </a:cubicBezTo>
                    <a:close/>
                    <a:moveTo>
                      <a:pt x="680" y="879"/>
                    </a:moveTo>
                    <a:cubicBezTo>
                      <a:pt x="680" y="880"/>
                      <a:pt x="682" y="878"/>
                      <a:pt x="683" y="879"/>
                    </a:cubicBezTo>
                    <a:cubicBezTo>
                      <a:pt x="683" y="878"/>
                      <a:pt x="683" y="878"/>
                      <a:pt x="683" y="878"/>
                    </a:cubicBezTo>
                    <a:cubicBezTo>
                      <a:pt x="682" y="879"/>
                      <a:pt x="680" y="877"/>
                      <a:pt x="680" y="879"/>
                    </a:cubicBezTo>
                    <a:close/>
                    <a:moveTo>
                      <a:pt x="626" y="880"/>
                    </a:moveTo>
                    <a:cubicBezTo>
                      <a:pt x="627" y="881"/>
                      <a:pt x="630" y="880"/>
                      <a:pt x="630" y="879"/>
                    </a:cubicBezTo>
                    <a:cubicBezTo>
                      <a:pt x="629" y="880"/>
                      <a:pt x="626" y="878"/>
                      <a:pt x="626" y="880"/>
                    </a:cubicBezTo>
                    <a:close/>
                    <a:moveTo>
                      <a:pt x="222" y="895"/>
                    </a:moveTo>
                    <a:cubicBezTo>
                      <a:pt x="226" y="893"/>
                      <a:pt x="227" y="886"/>
                      <a:pt x="228" y="882"/>
                    </a:cubicBezTo>
                    <a:cubicBezTo>
                      <a:pt x="226" y="886"/>
                      <a:pt x="223" y="890"/>
                      <a:pt x="222" y="895"/>
                    </a:cubicBezTo>
                    <a:close/>
                    <a:moveTo>
                      <a:pt x="317" y="893"/>
                    </a:moveTo>
                    <a:cubicBezTo>
                      <a:pt x="321" y="893"/>
                      <a:pt x="321" y="890"/>
                      <a:pt x="323" y="887"/>
                    </a:cubicBezTo>
                    <a:cubicBezTo>
                      <a:pt x="321" y="886"/>
                      <a:pt x="320" y="884"/>
                      <a:pt x="319" y="882"/>
                    </a:cubicBezTo>
                    <a:cubicBezTo>
                      <a:pt x="317" y="886"/>
                      <a:pt x="317" y="889"/>
                      <a:pt x="317" y="893"/>
                    </a:cubicBezTo>
                    <a:close/>
                    <a:moveTo>
                      <a:pt x="238" y="898"/>
                    </a:moveTo>
                    <a:cubicBezTo>
                      <a:pt x="241" y="897"/>
                      <a:pt x="246" y="897"/>
                      <a:pt x="248" y="899"/>
                    </a:cubicBezTo>
                    <a:cubicBezTo>
                      <a:pt x="250" y="894"/>
                      <a:pt x="253" y="891"/>
                      <a:pt x="251" y="884"/>
                    </a:cubicBezTo>
                    <a:cubicBezTo>
                      <a:pt x="247" y="889"/>
                      <a:pt x="241" y="893"/>
                      <a:pt x="238" y="898"/>
                    </a:cubicBezTo>
                    <a:close/>
                    <a:moveTo>
                      <a:pt x="623" y="886"/>
                    </a:moveTo>
                    <a:cubicBezTo>
                      <a:pt x="619" y="887"/>
                      <a:pt x="625" y="887"/>
                      <a:pt x="627" y="885"/>
                    </a:cubicBezTo>
                    <a:cubicBezTo>
                      <a:pt x="625" y="886"/>
                      <a:pt x="624" y="886"/>
                      <a:pt x="623" y="886"/>
                    </a:cubicBezTo>
                    <a:close/>
                    <a:moveTo>
                      <a:pt x="420" y="892"/>
                    </a:moveTo>
                    <a:cubicBezTo>
                      <a:pt x="421" y="892"/>
                      <a:pt x="424" y="892"/>
                      <a:pt x="424" y="891"/>
                    </a:cubicBezTo>
                    <a:cubicBezTo>
                      <a:pt x="423" y="891"/>
                      <a:pt x="420" y="890"/>
                      <a:pt x="420" y="892"/>
                    </a:cubicBezTo>
                    <a:close/>
                    <a:moveTo>
                      <a:pt x="524" y="892"/>
                    </a:moveTo>
                    <a:cubicBezTo>
                      <a:pt x="529" y="895"/>
                      <a:pt x="540" y="891"/>
                      <a:pt x="547" y="891"/>
                    </a:cubicBezTo>
                    <a:cubicBezTo>
                      <a:pt x="538" y="891"/>
                      <a:pt x="531" y="892"/>
                      <a:pt x="524" y="892"/>
                    </a:cubicBezTo>
                    <a:close/>
                    <a:moveTo>
                      <a:pt x="402" y="893"/>
                    </a:moveTo>
                    <a:cubicBezTo>
                      <a:pt x="404" y="893"/>
                      <a:pt x="406" y="893"/>
                      <a:pt x="408" y="892"/>
                    </a:cubicBezTo>
                    <a:cubicBezTo>
                      <a:pt x="406" y="891"/>
                      <a:pt x="404" y="892"/>
                      <a:pt x="402" y="893"/>
                    </a:cubicBezTo>
                    <a:close/>
                    <a:moveTo>
                      <a:pt x="424" y="894"/>
                    </a:moveTo>
                    <a:cubicBezTo>
                      <a:pt x="417" y="892"/>
                      <a:pt x="402" y="895"/>
                      <a:pt x="394" y="895"/>
                    </a:cubicBezTo>
                    <a:cubicBezTo>
                      <a:pt x="393" y="895"/>
                      <a:pt x="392" y="896"/>
                      <a:pt x="391" y="896"/>
                    </a:cubicBezTo>
                    <a:cubicBezTo>
                      <a:pt x="384" y="896"/>
                      <a:pt x="371" y="898"/>
                      <a:pt x="364" y="899"/>
                    </a:cubicBezTo>
                    <a:cubicBezTo>
                      <a:pt x="387" y="898"/>
                      <a:pt x="412" y="896"/>
                      <a:pt x="433" y="894"/>
                    </a:cubicBezTo>
                    <a:cubicBezTo>
                      <a:pt x="430" y="894"/>
                      <a:pt x="426" y="892"/>
                      <a:pt x="424" y="894"/>
                    </a:cubicBezTo>
                    <a:close/>
                    <a:moveTo>
                      <a:pt x="511" y="895"/>
                    </a:moveTo>
                    <a:cubicBezTo>
                      <a:pt x="506" y="899"/>
                      <a:pt x="500" y="897"/>
                      <a:pt x="494" y="897"/>
                    </a:cubicBezTo>
                    <a:cubicBezTo>
                      <a:pt x="490" y="898"/>
                      <a:pt x="486" y="899"/>
                      <a:pt x="482" y="899"/>
                    </a:cubicBezTo>
                    <a:cubicBezTo>
                      <a:pt x="480" y="900"/>
                      <a:pt x="477" y="898"/>
                      <a:pt x="475" y="900"/>
                    </a:cubicBezTo>
                    <a:cubicBezTo>
                      <a:pt x="481" y="901"/>
                      <a:pt x="484" y="901"/>
                      <a:pt x="490" y="900"/>
                    </a:cubicBezTo>
                    <a:cubicBezTo>
                      <a:pt x="494" y="902"/>
                      <a:pt x="500" y="902"/>
                      <a:pt x="506" y="902"/>
                    </a:cubicBezTo>
                    <a:cubicBezTo>
                      <a:pt x="510" y="902"/>
                      <a:pt x="515" y="902"/>
                      <a:pt x="518" y="902"/>
                    </a:cubicBezTo>
                    <a:cubicBezTo>
                      <a:pt x="522" y="902"/>
                      <a:pt x="526" y="900"/>
                      <a:pt x="529" y="900"/>
                    </a:cubicBezTo>
                    <a:cubicBezTo>
                      <a:pt x="534" y="900"/>
                      <a:pt x="538" y="900"/>
                      <a:pt x="542" y="900"/>
                    </a:cubicBezTo>
                    <a:cubicBezTo>
                      <a:pt x="546" y="900"/>
                      <a:pt x="551" y="901"/>
                      <a:pt x="554" y="898"/>
                    </a:cubicBezTo>
                    <a:cubicBezTo>
                      <a:pt x="551" y="897"/>
                      <a:pt x="550" y="898"/>
                      <a:pt x="547" y="899"/>
                    </a:cubicBezTo>
                    <a:cubicBezTo>
                      <a:pt x="548" y="898"/>
                      <a:pt x="548" y="897"/>
                      <a:pt x="547" y="897"/>
                    </a:cubicBezTo>
                    <a:cubicBezTo>
                      <a:pt x="538" y="896"/>
                      <a:pt x="535" y="894"/>
                      <a:pt x="527" y="896"/>
                    </a:cubicBezTo>
                    <a:cubicBezTo>
                      <a:pt x="528" y="895"/>
                      <a:pt x="528" y="896"/>
                      <a:pt x="528" y="895"/>
                    </a:cubicBezTo>
                    <a:cubicBezTo>
                      <a:pt x="521" y="896"/>
                      <a:pt x="517" y="896"/>
                      <a:pt x="511" y="895"/>
                    </a:cubicBezTo>
                    <a:close/>
                    <a:moveTo>
                      <a:pt x="460" y="897"/>
                    </a:moveTo>
                    <a:cubicBezTo>
                      <a:pt x="461" y="897"/>
                      <a:pt x="464" y="897"/>
                      <a:pt x="467" y="897"/>
                    </a:cubicBezTo>
                    <a:cubicBezTo>
                      <a:pt x="466" y="895"/>
                      <a:pt x="462" y="897"/>
                      <a:pt x="460" y="897"/>
                    </a:cubicBezTo>
                    <a:close/>
                    <a:moveTo>
                      <a:pt x="187" y="903"/>
                    </a:moveTo>
                    <a:cubicBezTo>
                      <a:pt x="180" y="902"/>
                      <a:pt x="175" y="901"/>
                      <a:pt x="171" y="902"/>
                    </a:cubicBezTo>
                    <a:cubicBezTo>
                      <a:pt x="173" y="905"/>
                      <a:pt x="179" y="903"/>
                      <a:pt x="184" y="904"/>
                    </a:cubicBezTo>
                    <a:cubicBezTo>
                      <a:pt x="195" y="904"/>
                      <a:pt x="207" y="905"/>
                      <a:pt x="217" y="905"/>
                    </a:cubicBezTo>
                    <a:cubicBezTo>
                      <a:pt x="218" y="902"/>
                      <a:pt x="220" y="902"/>
                      <a:pt x="220" y="901"/>
                    </a:cubicBezTo>
                    <a:cubicBezTo>
                      <a:pt x="215" y="901"/>
                      <a:pt x="210" y="900"/>
                      <a:pt x="205" y="902"/>
                    </a:cubicBezTo>
                    <a:cubicBezTo>
                      <a:pt x="202" y="897"/>
                      <a:pt x="191" y="898"/>
                      <a:pt x="187" y="903"/>
                    </a:cubicBezTo>
                    <a:close/>
                    <a:moveTo>
                      <a:pt x="180" y="899"/>
                    </a:moveTo>
                    <a:cubicBezTo>
                      <a:pt x="180" y="899"/>
                      <a:pt x="177" y="899"/>
                      <a:pt x="176" y="899"/>
                    </a:cubicBezTo>
                    <a:cubicBezTo>
                      <a:pt x="177" y="900"/>
                      <a:pt x="180" y="901"/>
                      <a:pt x="180" y="899"/>
                    </a:cubicBezTo>
                    <a:close/>
                    <a:moveTo>
                      <a:pt x="323" y="901"/>
                    </a:moveTo>
                    <a:cubicBezTo>
                      <a:pt x="313" y="902"/>
                      <a:pt x="306" y="900"/>
                      <a:pt x="298" y="903"/>
                    </a:cubicBezTo>
                    <a:cubicBezTo>
                      <a:pt x="305" y="901"/>
                      <a:pt x="328" y="905"/>
                      <a:pt x="337" y="903"/>
                    </a:cubicBezTo>
                    <a:cubicBezTo>
                      <a:pt x="338" y="903"/>
                      <a:pt x="338" y="902"/>
                      <a:pt x="339" y="901"/>
                    </a:cubicBezTo>
                    <a:cubicBezTo>
                      <a:pt x="333" y="900"/>
                      <a:pt x="326" y="902"/>
                      <a:pt x="323" y="900"/>
                    </a:cubicBezTo>
                    <a:cubicBezTo>
                      <a:pt x="323" y="900"/>
                      <a:pt x="322" y="901"/>
                      <a:pt x="323" y="901"/>
                    </a:cubicBezTo>
                    <a:close/>
                    <a:moveTo>
                      <a:pt x="222" y="902"/>
                    </a:moveTo>
                    <a:cubicBezTo>
                      <a:pt x="222" y="903"/>
                      <a:pt x="221" y="903"/>
                      <a:pt x="221" y="905"/>
                    </a:cubicBezTo>
                    <a:cubicBezTo>
                      <a:pt x="228" y="905"/>
                      <a:pt x="238" y="902"/>
                      <a:pt x="246" y="905"/>
                    </a:cubicBezTo>
                    <a:cubicBezTo>
                      <a:pt x="245" y="906"/>
                      <a:pt x="243" y="906"/>
                      <a:pt x="243" y="907"/>
                    </a:cubicBezTo>
                    <a:cubicBezTo>
                      <a:pt x="246" y="907"/>
                      <a:pt x="248" y="907"/>
                      <a:pt x="252" y="907"/>
                    </a:cubicBezTo>
                    <a:cubicBezTo>
                      <a:pt x="252" y="905"/>
                      <a:pt x="252" y="904"/>
                      <a:pt x="252" y="902"/>
                    </a:cubicBezTo>
                    <a:cubicBezTo>
                      <a:pt x="241" y="900"/>
                      <a:pt x="232" y="900"/>
                      <a:pt x="222" y="902"/>
                    </a:cubicBezTo>
                    <a:close/>
                    <a:moveTo>
                      <a:pt x="280" y="902"/>
                    </a:moveTo>
                    <a:cubicBezTo>
                      <a:pt x="275" y="901"/>
                      <a:pt x="268" y="902"/>
                      <a:pt x="264" y="901"/>
                    </a:cubicBezTo>
                    <a:cubicBezTo>
                      <a:pt x="262" y="904"/>
                      <a:pt x="255" y="901"/>
                      <a:pt x="253" y="902"/>
                    </a:cubicBezTo>
                    <a:cubicBezTo>
                      <a:pt x="254" y="904"/>
                      <a:pt x="254" y="906"/>
                      <a:pt x="255" y="907"/>
                    </a:cubicBezTo>
                    <a:cubicBezTo>
                      <a:pt x="256" y="907"/>
                      <a:pt x="259" y="907"/>
                      <a:pt x="262" y="907"/>
                    </a:cubicBezTo>
                    <a:cubicBezTo>
                      <a:pt x="262" y="905"/>
                      <a:pt x="258" y="907"/>
                      <a:pt x="258" y="905"/>
                    </a:cubicBezTo>
                    <a:cubicBezTo>
                      <a:pt x="260" y="905"/>
                      <a:pt x="259" y="905"/>
                      <a:pt x="258" y="904"/>
                    </a:cubicBezTo>
                    <a:cubicBezTo>
                      <a:pt x="273" y="904"/>
                      <a:pt x="288" y="903"/>
                      <a:pt x="297" y="903"/>
                    </a:cubicBezTo>
                    <a:cubicBezTo>
                      <a:pt x="297" y="900"/>
                      <a:pt x="293" y="902"/>
                      <a:pt x="290" y="902"/>
                    </a:cubicBezTo>
                    <a:cubicBezTo>
                      <a:pt x="287" y="901"/>
                      <a:pt x="283" y="901"/>
                      <a:pt x="280" y="900"/>
                    </a:cubicBezTo>
                    <a:cubicBezTo>
                      <a:pt x="280" y="901"/>
                      <a:pt x="280" y="901"/>
                      <a:pt x="280" y="902"/>
                    </a:cubicBezTo>
                    <a:close/>
                    <a:moveTo>
                      <a:pt x="340" y="901"/>
                    </a:moveTo>
                    <a:cubicBezTo>
                      <a:pt x="340" y="902"/>
                      <a:pt x="340" y="902"/>
                      <a:pt x="340" y="902"/>
                    </a:cubicBezTo>
                    <a:cubicBezTo>
                      <a:pt x="343" y="903"/>
                      <a:pt x="348" y="903"/>
                      <a:pt x="352" y="902"/>
                    </a:cubicBezTo>
                    <a:cubicBezTo>
                      <a:pt x="348" y="901"/>
                      <a:pt x="344" y="901"/>
                      <a:pt x="340" y="901"/>
                    </a:cubicBezTo>
                    <a:close/>
                    <a:moveTo>
                      <a:pt x="393" y="902"/>
                    </a:moveTo>
                    <a:cubicBezTo>
                      <a:pt x="396" y="906"/>
                      <a:pt x="408" y="901"/>
                      <a:pt x="413" y="902"/>
                    </a:cubicBezTo>
                    <a:cubicBezTo>
                      <a:pt x="406" y="901"/>
                      <a:pt x="402" y="902"/>
                      <a:pt x="393" y="902"/>
                    </a:cubicBezTo>
                    <a:close/>
                    <a:moveTo>
                      <a:pt x="389" y="903"/>
                    </a:moveTo>
                    <a:cubicBezTo>
                      <a:pt x="391" y="902"/>
                      <a:pt x="392" y="904"/>
                      <a:pt x="393" y="902"/>
                    </a:cubicBezTo>
                    <a:cubicBezTo>
                      <a:pt x="391" y="903"/>
                      <a:pt x="390" y="902"/>
                      <a:pt x="390" y="902"/>
                    </a:cubicBezTo>
                    <a:cubicBezTo>
                      <a:pt x="389" y="902"/>
                      <a:pt x="390" y="902"/>
                      <a:pt x="389" y="903"/>
                    </a:cubicBezTo>
                    <a:close/>
                    <a:moveTo>
                      <a:pt x="167" y="903"/>
                    </a:moveTo>
                    <a:cubicBezTo>
                      <a:pt x="168" y="903"/>
                      <a:pt x="170" y="903"/>
                      <a:pt x="171" y="902"/>
                    </a:cubicBezTo>
                    <a:cubicBezTo>
                      <a:pt x="170" y="902"/>
                      <a:pt x="167" y="902"/>
                      <a:pt x="167" y="903"/>
                    </a:cubicBezTo>
                    <a:close/>
                    <a:moveTo>
                      <a:pt x="376" y="904"/>
                    </a:moveTo>
                    <a:cubicBezTo>
                      <a:pt x="377" y="904"/>
                      <a:pt x="379" y="904"/>
                      <a:pt x="380" y="903"/>
                    </a:cubicBezTo>
                    <a:cubicBezTo>
                      <a:pt x="379" y="903"/>
                      <a:pt x="377" y="903"/>
                      <a:pt x="376" y="904"/>
                    </a:cubicBezTo>
                    <a:close/>
                    <a:moveTo>
                      <a:pt x="385" y="903"/>
                    </a:moveTo>
                    <a:cubicBezTo>
                      <a:pt x="384" y="903"/>
                      <a:pt x="383" y="903"/>
                      <a:pt x="382" y="903"/>
                    </a:cubicBezTo>
                    <a:cubicBezTo>
                      <a:pt x="382" y="904"/>
                      <a:pt x="385" y="905"/>
                      <a:pt x="385" y="903"/>
                    </a:cubicBezTo>
                    <a:close/>
                    <a:moveTo>
                      <a:pt x="239" y="907"/>
                    </a:moveTo>
                    <a:cubicBezTo>
                      <a:pt x="240" y="907"/>
                      <a:pt x="242" y="908"/>
                      <a:pt x="242" y="907"/>
                    </a:cubicBezTo>
                    <a:cubicBezTo>
                      <a:pt x="241" y="906"/>
                      <a:pt x="239" y="906"/>
                      <a:pt x="239" y="907"/>
                    </a:cubicBezTo>
                    <a:close/>
                    <a:moveTo>
                      <a:pt x="168" y="908"/>
                    </a:moveTo>
                    <a:cubicBezTo>
                      <a:pt x="170" y="908"/>
                      <a:pt x="170" y="907"/>
                      <a:pt x="172" y="907"/>
                    </a:cubicBezTo>
                    <a:cubicBezTo>
                      <a:pt x="172" y="906"/>
                      <a:pt x="168" y="907"/>
                      <a:pt x="168" y="908"/>
                    </a:cubicBezTo>
                    <a:close/>
                    <a:moveTo>
                      <a:pt x="197" y="908"/>
                    </a:moveTo>
                    <a:cubicBezTo>
                      <a:pt x="198" y="908"/>
                      <a:pt x="200" y="909"/>
                      <a:pt x="200" y="908"/>
                    </a:cubicBezTo>
                    <a:cubicBezTo>
                      <a:pt x="199" y="908"/>
                      <a:pt x="197" y="907"/>
                      <a:pt x="197" y="908"/>
                    </a:cubicBezTo>
                    <a:close/>
                    <a:moveTo>
                      <a:pt x="97" y="940"/>
                    </a:moveTo>
                    <a:cubicBezTo>
                      <a:pt x="98" y="941"/>
                      <a:pt x="97" y="942"/>
                      <a:pt x="97" y="943"/>
                    </a:cubicBezTo>
                    <a:cubicBezTo>
                      <a:pt x="96" y="942"/>
                      <a:pt x="96" y="943"/>
                      <a:pt x="96" y="943"/>
                    </a:cubicBezTo>
                    <a:cubicBezTo>
                      <a:pt x="95" y="945"/>
                      <a:pt x="98" y="943"/>
                      <a:pt x="99" y="942"/>
                    </a:cubicBezTo>
                    <a:cubicBezTo>
                      <a:pt x="101" y="940"/>
                      <a:pt x="102" y="937"/>
                      <a:pt x="105" y="936"/>
                    </a:cubicBezTo>
                    <a:cubicBezTo>
                      <a:pt x="107" y="933"/>
                      <a:pt x="110" y="930"/>
                      <a:pt x="112" y="928"/>
                    </a:cubicBezTo>
                    <a:cubicBezTo>
                      <a:pt x="112" y="926"/>
                      <a:pt x="113" y="925"/>
                      <a:pt x="112" y="924"/>
                    </a:cubicBezTo>
                    <a:cubicBezTo>
                      <a:pt x="114" y="924"/>
                      <a:pt x="115" y="920"/>
                      <a:pt x="115" y="919"/>
                    </a:cubicBezTo>
                    <a:cubicBezTo>
                      <a:pt x="109" y="926"/>
                      <a:pt x="104" y="934"/>
                      <a:pt x="97" y="940"/>
                    </a:cubicBezTo>
                    <a:close/>
                    <a:moveTo>
                      <a:pt x="317" y="928"/>
                    </a:moveTo>
                    <a:cubicBezTo>
                      <a:pt x="317" y="930"/>
                      <a:pt x="322" y="928"/>
                      <a:pt x="320" y="927"/>
                    </a:cubicBezTo>
                    <a:cubicBezTo>
                      <a:pt x="320" y="928"/>
                      <a:pt x="318" y="927"/>
                      <a:pt x="317" y="928"/>
                    </a:cubicBezTo>
                    <a:close/>
                    <a:moveTo>
                      <a:pt x="290" y="932"/>
                    </a:moveTo>
                    <a:cubicBezTo>
                      <a:pt x="296" y="934"/>
                      <a:pt x="308" y="932"/>
                      <a:pt x="314" y="928"/>
                    </a:cubicBezTo>
                    <a:cubicBezTo>
                      <a:pt x="307" y="929"/>
                      <a:pt x="295" y="927"/>
                      <a:pt x="290" y="932"/>
                    </a:cubicBezTo>
                    <a:close/>
                    <a:moveTo>
                      <a:pt x="282" y="931"/>
                    </a:moveTo>
                    <a:cubicBezTo>
                      <a:pt x="282" y="932"/>
                      <a:pt x="283" y="932"/>
                      <a:pt x="284" y="933"/>
                    </a:cubicBezTo>
                    <a:cubicBezTo>
                      <a:pt x="283" y="932"/>
                      <a:pt x="284" y="932"/>
                      <a:pt x="284" y="931"/>
                    </a:cubicBezTo>
                    <a:cubicBezTo>
                      <a:pt x="283" y="931"/>
                      <a:pt x="283" y="931"/>
                      <a:pt x="282" y="931"/>
                    </a:cubicBezTo>
                    <a:close/>
                    <a:moveTo>
                      <a:pt x="822" y="950"/>
                    </a:moveTo>
                    <a:cubicBezTo>
                      <a:pt x="828" y="951"/>
                      <a:pt x="833" y="950"/>
                      <a:pt x="839" y="949"/>
                    </a:cubicBezTo>
                    <a:cubicBezTo>
                      <a:pt x="844" y="948"/>
                      <a:pt x="853" y="949"/>
                      <a:pt x="853" y="946"/>
                    </a:cubicBezTo>
                    <a:cubicBezTo>
                      <a:pt x="843" y="948"/>
                      <a:pt x="831" y="947"/>
                      <a:pt x="822" y="950"/>
                    </a:cubicBezTo>
                    <a:close/>
                    <a:moveTo>
                      <a:pt x="803" y="953"/>
                    </a:moveTo>
                    <a:cubicBezTo>
                      <a:pt x="802" y="954"/>
                      <a:pt x="804" y="953"/>
                      <a:pt x="803" y="955"/>
                    </a:cubicBezTo>
                    <a:cubicBezTo>
                      <a:pt x="802" y="955"/>
                      <a:pt x="798" y="954"/>
                      <a:pt x="797" y="956"/>
                    </a:cubicBezTo>
                    <a:cubicBezTo>
                      <a:pt x="812" y="956"/>
                      <a:pt x="817" y="953"/>
                      <a:pt x="831" y="954"/>
                    </a:cubicBezTo>
                    <a:cubicBezTo>
                      <a:pt x="821" y="956"/>
                      <a:pt x="811" y="957"/>
                      <a:pt x="801" y="958"/>
                    </a:cubicBezTo>
                    <a:cubicBezTo>
                      <a:pt x="818" y="957"/>
                      <a:pt x="838" y="956"/>
                      <a:pt x="855" y="952"/>
                    </a:cubicBezTo>
                    <a:cubicBezTo>
                      <a:pt x="836" y="952"/>
                      <a:pt x="820" y="952"/>
                      <a:pt x="803" y="953"/>
                    </a:cubicBezTo>
                    <a:close/>
                    <a:moveTo>
                      <a:pt x="776" y="955"/>
                    </a:moveTo>
                    <a:cubicBezTo>
                      <a:pt x="783" y="955"/>
                      <a:pt x="790" y="957"/>
                      <a:pt x="796" y="955"/>
                    </a:cubicBezTo>
                    <a:cubicBezTo>
                      <a:pt x="792" y="956"/>
                      <a:pt x="789" y="955"/>
                      <a:pt x="787" y="954"/>
                    </a:cubicBezTo>
                    <a:cubicBezTo>
                      <a:pt x="787" y="953"/>
                      <a:pt x="789" y="952"/>
                      <a:pt x="787" y="952"/>
                    </a:cubicBezTo>
                    <a:cubicBezTo>
                      <a:pt x="783" y="953"/>
                      <a:pt x="778" y="952"/>
                      <a:pt x="776" y="955"/>
                    </a:cubicBezTo>
                    <a:close/>
                    <a:moveTo>
                      <a:pt x="796" y="954"/>
                    </a:moveTo>
                    <a:cubicBezTo>
                      <a:pt x="797" y="953"/>
                      <a:pt x="800" y="954"/>
                      <a:pt x="801" y="952"/>
                    </a:cubicBezTo>
                    <a:cubicBezTo>
                      <a:pt x="799" y="953"/>
                      <a:pt x="796" y="952"/>
                      <a:pt x="796" y="954"/>
                    </a:cubicBezTo>
                    <a:close/>
                    <a:moveTo>
                      <a:pt x="373" y="978"/>
                    </a:moveTo>
                    <a:cubicBezTo>
                      <a:pt x="373" y="978"/>
                      <a:pt x="373" y="977"/>
                      <a:pt x="373" y="977"/>
                    </a:cubicBezTo>
                    <a:cubicBezTo>
                      <a:pt x="373" y="977"/>
                      <a:pt x="373" y="977"/>
                      <a:pt x="373" y="977"/>
                    </a:cubicBezTo>
                    <a:cubicBezTo>
                      <a:pt x="372" y="977"/>
                      <a:pt x="371" y="977"/>
                      <a:pt x="371" y="976"/>
                    </a:cubicBezTo>
                    <a:cubicBezTo>
                      <a:pt x="371" y="977"/>
                      <a:pt x="370" y="977"/>
                      <a:pt x="370" y="976"/>
                    </a:cubicBezTo>
                    <a:cubicBezTo>
                      <a:pt x="370" y="978"/>
                      <a:pt x="371" y="978"/>
                      <a:pt x="373" y="978"/>
                    </a:cubicBezTo>
                    <a:close/>
                    <a:moveTo>
                      <a:pt x="376" y="978"/>
                    </a:moveTo>
                    <a:cubicBezTo>
                      <a:pt x="375" y="978"/>
                      <a:pt x="376" y="977"/>
                      <a:pt x="374" y="977"/>
                    </a:cubicBezTo>
                    <a:cubicBezTo>
                      <a:pt x="373" y="979"/>
                      <a:pt x="375" y="979"/>
                      <a:pt x="376" y="978"/>
                    </a:cubicBezTo>
                    <a:close/>
                    <a:moveTo>
                      <a:pt x="336" y="980"/>
                    </a:moveTo>
                    <a:cubicBezTo>
                      <a:pt x="335" y="980"/>
                      <a:pt x="333" y="980"/>
                      <a:pt x="332" y="981"/>
                    </a:cubicBezTo>
                    <a:cubicBezTo>
                      <a:pt x="334" y="982"/>
                      <a:pt x="336" y="981"/>
                      <a:pt x="337" y="981"/>
                    </a:cubicBezTo>
                    <a:cubicBezTo>
                      <a:pt x="324" y="983"/>
                      <a:pt x="312" y="990"/>
                      <a:pt x="301" y="992"/>
                    </a:cubicBezTo>
                    <a:cubicBezTo>
                      <a:pt x="301" y="991"/>
                      <a:pt x="300" y="991"/>
                      <a:pt x="300" y="990"/>
                    </a:cubicBezTo>
                    <a:cubicBezTo>
                      <a:pt x="294" y="987"/>
                      <a:pt x="287" y="984"/>
                      <a:pt x="280" y="984"/>
                    </a:cubicBezTo>
                    <a:cubicBezTo>
                      <a:pt x="270" y="983"/>
                      <a:pt x="260" y="985"/>
                      <a:pt x="252" y="987"/>
                    </a:cubicBezTo>
                    <a:cubicBezTo>
                      <a:pt x="259" y="988"/>
                      <a:pt x="265" y="990"/>
                      <a:pt x="271" y="990"/>
                    </a:cubicBezTo>
                    <a:cubicBezTo>
                      <a:pt x="272" y="990"/>
                      <a:pt x="274" y="989"/>
                      <a:pt x="275" y="990"/>
                    </a:cubicBezTo>
                    <a:cubicBezTo>
                      <a:pt x="279" y="991"/>
                      <a:pt x="282" y="994"/>
                      <a:pt x="286" y="995"/>
                    </a:cubicBezTo>
                    <a:cubicBezTo>
                      <a:pt x="289" y="996"/>
                      <a:pt x="293" y="996"/>
                      <a:pt x="294" y="995"/>
                    </a:cubicBezTo>
                    <a:cubicBezTo>
                      <a:pt x="302" y="993"/>
                      <a:pt x="310" y="994"/>
                      <a:pt x="319" y="991"/>
                    </a:cubicBezTo>
                    <a:cubicBezTo>
                      <a:pt x="320" y="990"/>
                      <a:pt x="319" y="989"/>
                      <a:pt x="320" y="989"/>
                    </a:cubicBezTo>
                    <a:cubicBezTo>
                      <a:pt x="336" y="984"/>
                      <a:pt x="351" y="983"/>
                      <a:pt x="364" y="979"/>
                    </a:cubicBezTo>
                    <a:cubicBezTo>
                      <a:pt x="358" y="975"/>
                      <a:pt x="343" y="983"/>
                      <a:pt x="336" y="980"/>
                    </a:cubicBezTo>
                    <a:close/>
                    <a:moveTo>
                      <a:pt x="196" y="978"/>
                    </a:moveTo>
                    <a:cubicBezTo>
                      <a:pt x="197" y="982"/>
                      <a:pt x="204" y="980"/>
                      <a:pt x="207" y="979"/>
                    </a:cubicBezTo>
                    <a:cubicBezTo>
                      <a:pt x="204" y="979"/>
                      <a:pt x="200" y="979"/>
                      <a:pt x="196" y="978"/>
                    </a:cubicBezTo>
                    <a:close/>
                    <a:moveTo>
                      <a:pt x="168" y="981"/>
                    </a:moveTo>
                    <a:cubicBezTo>
                      <a:pt x="173" y="981"/>
                      <a:pt x="182" y="983"/>
                      <a:pt x="192" y="982"/>
                    </a:cubicBezTo>
                    <a:cubicBezTo>
                      <a:pt x="190" y="982"/>
                      <a:pt x="190" y="981"/>
                      <a:pt x="189" y="981"/>
                    </a:cubicBezTo>
                    <a:cubicBezTo>
                      <a:pt x="190" y="979"/>
                      <a:pt x="191" y="982"/>
                      <a:pt x="192" y="981"/>
                    </a:cubicBezTo>
                    <a:cubicBezTo>
                      <a:pt x="185" y="978"/>
                      <a:pt x="175" y="979"/>
                      <a:pt x="168" y="981"/>
                    </a:cubicBezTo>
                    <a:close/>
                    <a:moveTo>
                      <a:pt x="107" y="982"/>
                    </a:moveTo>
                    <a:cubicBezTo>
                      <a:pt x="110" y="982"/>
                      <a:pt x="112" y="982"/>
                      <a:pt x="114" y="981"/>
                    </a:cubicBezTo>
                    <a:cubicBezTo>
                      <a:pt x="111" y="980"/>
                      <a:pt x="108" y="980"/>
                      <a:pt x="107" y="982"/>
                    </a:cubicBezTo>
                    <a:close/>
                    <a:moveTo>
                      <a:pt x="126" y="981"/>
                    </a:moveTo>
                    <a:cubicBezTo>
                      <a:pt x="112" y="984"/>
                      <a:pt x="89" y="987"/>
                      <a:pt x="71" y="990"/>
                    </a:cubicBezTo>
                    <a:cubicBezTo>
                      <a:pt x="64" y="991"/>
                      <a:pt x="56" y="990"/>
                      <a:pt x="52" y="993"/>
                    </a:cubicBezTo>
                    <a:cubicBezTo>
                      <a:pt x="65" y="993"/>
                      <a:pt x="83" y="990"/>
                      <a:pt x="100" y="989"/>
                    </a:cubicBezTo>
                    <a:cubicBezTo>
                      <a:pt x="106" y="988"/>
                      <a:pt x="111" y="990"/>
                      <a:pt x="115" y="989"/>
                    </a:cubicBezTo>
                    <a:cubicBezTo>
                      <a:pt x="118" y="989"/>
                      <a:pt x="121" y="986"/>
                      <a:pt x="125" y="985"/>
                    </a:cubicBezTo>
                    <a:cubicBezTo>
                      <a:pt x="129" y="984"/>
                      <a:pt x="133" y="985"/>
                      <a:pt x="135" y="982"/>
                    </a:cubicBezTo>
                    <a:cubicBezTo>
                      <a:pt x="131" y="981"/>
                      <a:pt x="129" y="982"/>
                      <a:pt x="126" y="981"/>
                    </a:cubicBezTo>
                    <a:close/>
                    <a:moveTo>
                      <a:pt x="218" y="981"/>
                    </a:moveTo>
                    <a:cubicBezTo>
                      <a:pt x="218" y="983"/>
                      <a:pt x="221" y="984"/>
                      <a:pt x="222" y="985"/>
                    </a:cubicBezTo>
                    <a:cubicBezTo>
                      <a:pt x="218" y="985"/>
                      <a:pt x="215" y="981"/>
                      <a:pt x="210" y="981"/>
                    </a:cubicBezTo>
                    <a:cubicBezTo>
                      <a:pt x="207" y="982"/>
                      <a:pt x="203" y="983"/>
                      <a:pt x="199" y="983"/>
                    </a:cubicBezTo>
                    <a:cubicBezTo>
                      <a:pt x="203" y="987"/>
                      <a:pt x="212" y="985"/>
                      <a:pt x="219" y="986"/>
                    </a:cubicBezTo>
                    <a:cubicBezTo>
                      <a:pt x="223" y="987"/>
                      <a:pt x="226" y="990"/>
                      <a:pt x="229" y="990"/>
                    </a:cubicBezTo>
                    <a:cubicBezTo>
                      <a:pt x="230" y="987"/>
                      <a:pt x="223" y="985"/>
                      <a:pt x="227" y="984"/>
                    </a:cubicBezTo>
                    <a:cubicBezTo>
                      <a:pt x="224" y="983"/>
                      <a:pt x="222" y="981"/>
                      <a:pt x="218" y="981"/>
                    </a:cubicBezTo>
                    <a:close/>
                    <a:moveTo>
                      <a:pt x="85" y="985"/>
                    </a:moveTo>
                    <a:cubicBezTo>
                      <a:pt x="88" y="985"/>
                      <a:pt x="90" y="985"/>
                      <a:pt x="93" y="984"/>
                    </a:cubicBezTo>
                    <a:cubicBezTo>
                      <a:pt x="91" y="982"/>
                      <a:pt x="87" y="985"/>
                      <a:pt x="85" y="985"/>
                    </a:cubicBezTo>
                    <a:close/>
                    <a:moveTo>
                      <a:pt x="300" y="988"/>
                    </a:moveTo>
                    <a:cubicBezTo>
                      <a:pt x="306" y="990"/>
                      <a:pt x="313" y="986"/>
                      <a:pt x="318" y="984"/>
                    </a:cubicBezTo>
                    <a:cubicBezTo>
                      <a:pt x="312" y="985"/>
                      <a:pt x="304" y="985"/>
                      <a:pt x="300" y="988"/>
                    </a:cubicBezTo>
                    <a:close/>
                    <a:moveTo>
                      <a:pt x="399" y="987"/>
                    </a:moveTo>
                    <a:cubicBezTo>
                      <a:pt x="394" y="984"/>
                      <a:pt x="390" y="984"/>
                      <a:pt x="384" y="984"/>
                    </a:cubicBezTo>
                    <a:cubicBezTo>
                      <a:pt x="386" y="987"/>
                      <a:pt x="395" y="987"/>
                      <a:pt x="399" y="987"/>
                    </a:cubicBezTo>
                    <a:close/>
                    <a:moveTo>
                      <a:pt x="56" y="988"/>
                    </a:moveTo>
                    <a:cubicBezTo>
                      <a:pt x="57" y="988"/>
                      <a:pt x="59" y="988"/>
                      <a:pt x="60" y="987"/>
                    </a:cubicBezTo>
                    <a:cubicBezTo>
                      <a:pt x="58" y="987"/>
                      <a:pt x="56" y="986"/>
                      <a:pt x="56" y="988"/>
                    </a:cubicBezTo>
                    <a:close/>
                    <a:moveTo>
                      <a:pt x="239" y="992"/>
                    </a:moveTo>
                    <a:cubicBezTo>
                      <a:pt x="244" y="994"/>
                      <a:pt x="252" y="993"/>
                      <a:pt x="257" y="990"/>
                    </a:cubicBezTo>
                    <a:cubicBezTo>
                      <a:pt x="250" y="989"/>
                      <a:pt x="244" y="989"/>
                      <a:pt x="239" y="992"/>
                    </a:cubicBezTo>
                    <a:close/>
                    <a:moveTo>
                      <a:pt x="235" y="990"/>
                    </a:moveTo>
                    <a:cubicBezTo>
                      <a:pt x="232" y="990"/>
                      <a:pt x="232" y="991"/>
                      <a:pt x="230" y="990"/>
                    </a:cubicBezTo>
                    <a:cubicBezTo>
                      <a:pt x="230" y="993"/>
                      <a:pt x="234" y="991"/>
                      <a:pt x="235" y="990"/>
                    </a:cubicBezTo>
                    <a:close/>
                    <a:moveTo>
                      <a:pt x="78" y="993"/>
                    </a:moveTo>
                    <a:cubicBezTo>
                      <a:pt x="78" y="994"/>
                      <a:pt x="80" y="993"/>
                      <a:pt x="81" y="994"/>
                    </a:cubicBezTo>
                    <a:cubicBezTo>
                      <a:pt x="81" y="992"/>
                      <a:pt x="79" y="992"/>
                      <a:pt x="78" y="9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9" name="Freeform 160"/>
              <p:cNvSpPr/>
              <p:nvPr/>
            </p:nvSpPr>
            <p:spPr bwMode="auto">
              <a:xfrm>
                <a:off x="4417" y="1526"/>
                <a:ext cx="5" cy="10"/>
              </a:xfrm>
              <a:custGeom>
                <a:gdLst>
                  <a:gd fmla="*/ 2 w 2" name="T0"/>
                  <a:gd fmla="*/ 0 h 4" name="T1"/>
                  <a:gd fmla="*/ 2 w 2" name="T2"/>
                  <a:gd fmla="*/ 4 h 4" name="T3"/>
                  <a:gd fmla="*/ 2 w 2" name="T4"/>
                  <a:gd fmla="*/ 0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cubicBezTo>
                      <a:pt x="2" y="1"/>
                      <a:pt x="1" y="2"/>
                      <a:pt x="2" y="4"/>
                    </a:cubicBezTo>
                    <a:cubicBezTo>
                      <a:pt x="0" y="3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0" name="Freeform 161"/>
              <p:cNvSpPr/>
              <p:nvPr/>
            </p:nvSpPr>
            <p:spPr bwMode="auto">
              <a:xfrm>
                <a:off x="4368" y="1720"/>
                <a:ext cx="9" cy="14"/>
              </a:xfrm>
              <a:custGeom>
                <a:gdLst>
                  <a:gd fmla="*/ 2 w 4" name="T0"/>
                  <a:gd fmla="*/ 0 h 6" name="T1"/>
                  <a:gd fmla="*/ 1 w 4" name="T2"/>
                  <a:gd fmla="*/ 6 h 6" name="T3"/>
                  <a:gd fmla="*/ 2 w 4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cubicBezTo>
                      <a:pt x="4" y="2"/>
                      <a:pt x="1" y="4"/>
                      <a:pt x="1" y="6"/>
                    </a:cubicBezTo>
                    <a:cubicBezTo>
                      <a:pt x="0" y="5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1" name="Freeform 162"/>
              <p:cNvSpPr/>
              <p:nvPr/>
            </p:nvSpPr>
            <p:spPr bwMode="auto">
              <a:xfrm>
                <a:off x="4332" y="1850"/>
                <a:ext cx="47" cy="61"/>
              </a:xfrm>
              <a:custGeom>
                <a:gdLst>
                  <a:gd fmla="*/ 5 w 20" name="T0"/>
                  <a:gd fmla="*/ 19 h 26" name="T1"/>
                  <a:gd fmla="*/ 13 w 20" name="T2"/>
                  <a:gd fmla="*/ 7 h 26" name="T3"/>
                  <a:gd fmla="*/ 15 w 20" name="T4"/>
                  <a:gd fmla="*/ 6 h 26" name="T5"/>
                  <a:gd fmla="*/ 20 w 20" name="T6"/>
                  <a:gd fmla="*/ 1 h 26" name="T7"/>
                  <a:gd fmla="*/ 19 w 20" name="T8"/>
                  <a:gd fmla="*/ 4 h 26" name="T9"/>
                  <a:gd fmla="*/ 16 w 20" name="T10"/>
                  <a:gd fmla="*/ 7 h 26" name="T11"/>
                  <a:gd fmla="*/ 14 w 20" name="T12"/>
                  <a:gd fmla="*/ 9 h 26" name="T13"/>
                  <a:gd fmla="*/ 11 w 20" name="T14"/>
                  <a:gd fmla="*/ 16 h 26" name="T15"/>
                  <a:gd fmla="*/ 2 w 20" name="T16"/>
                  <a:gd fmla="*/ 26 h 26" name="T17"/>
                  <a:gd fmla="*/ 5 w 20" name="T18"/>
                  <a:gd fmla="*/ 19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20">
                    <a:moveTo>
                      <a:pt x="5" y="19"/>
                    </a:moveTo>
                    <a:cubicBezTo>
                      <a:pt x="10" y="17"/>
                      <a:pt x="11" y="10"/>
                      <a:pt x="13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6" y="4"/>
                      <a:pt x="16" y="0"/>
                      <a:pt x="20" y="1"/>
                    </a:cubicBezTo>
                    <a:cubicBezTo>
                      <a:pt x="20" y="3"/>
                      <a:pt x="18" y="3"/>
                      <a:pt x="19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6" y="8"/>
                      <a:pt x="15" y="9"/>
                      <a:pt x="14" y="9"/>
                    </a:cubicBezTo>
                    <a:cubicBezTo>
                      <a:pt x="16" y="11"/>
                      <a:pt x="9" y="14"/>
                      <a:pt x="11" y="16"/>
                    </a:cubicBezTo>
                    <a:cubicBezTo>
                      <a:pt x="7" y="19"/>
                      <a:pt x="5" y="23"/>
                      <a:pt x="2" y="26"/>
                    </a:cubicBezTo>
                    <a:cubicBezTo>
                      <a:pt x="0" y="24"/>
                      <a:pt x="5" y="22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2" name="Freeform 163"/>
              <p:cNvSpPr/>
              <p:nvPr/>
            </p:nvSpPr>
            <p:spPr bwMode="auto">
              <a:xfrm>
                <a:off x="4271" y="1880"/>
                <a:ext cx="12" cy="29"/>
              </a:xfrm>
              <a:custGeom>
                <a:gdLst>
                  <a:gd fmla="*/ 5 w 5" name="T0"/>
                  <a:gd fmla="*/ 0 h 12" name="T1"/>
                  <a:gd fmla="*/ 2 w 5" name="T2"/>
                  <a:gd fmla="*/ 9 h 12" name="T3"/>
                  <a:gd fmla="*/ 0 w 5" name="T4"/>
                  <a:gd fmla="*/ 12 h 12" name="T5"/>
                  <a:gd fmla="*/ 5 w 5" name="T6"/>
                  <a:gd fmla="*/ 0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5">
                    <a:moveTo>
                      <a:pt x="5" y="0"/>
                    </a:moveTo>
                    <a:cubicBezTo>
                      <a:pt x="5" y="3"/>
                      <a:pt x="2" y="6"/>
                      <a:pt x="2" y="9"/>
                    </a:cubicBezTo>
                    <a:cubicBezTo>
                      <a:pt x="2" y="10"/>
                      <a:pt x="0" y="10"/>
                      <a:pt x="0" y="12"/>
                    </a:cubicBezTo>
                    <a:cubicBezTo>
                      <a:pt x="1" y="9"/>
                      <a:pt x="2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3" name="Freeform 164"/>
              <p:cNvSpPr/>
              <p:nvPr/>
            </p:nvSpPr>
            <p:spPr bwMode="auto">
              <a:xfrm>
                <a:off x="4254" y="1909"/>
                <a:ext cx="26" cy="40"/>
              </a:xfrm>
              <a:custGeom>
                <a:gdLst>
                  <a:gd fmla="*/ 8 w 11" name="T0"/>
                  <a:gd fmla="*/ 0 h 17" name="T1"/>
                  <a:gd fmla="*/ 9 w 11" name="T2"/>
                  <a:gd fmla="*/ 1 h 17" name="T3"/>
                  <a:gd fmla="*/ 11 w 11" name="T4"/>
                  <a:gd fmla="*/ 0 h 17" name="T5"/>
                  <a:gd fmla="*/ 8 w 11" name="T6"/>
                  <a:gd fmla="*/ 8 h 17" name="T7"/>
                  <a:gd fmla="*/ 1 w 11" name="T8"/>
                  <a:gd fmla="*/ 17 h 17" name="T9"/>
                  <a:gd fmla="*/ 3 w 11" name="T10"/>
                  <a:gd fmla="*/ 11 h 17" name="T11"/>
                  <a:gd fmla="*/ 6 w 11" name="T12"/>
                  <a:gd fmla="*/ 4 h 17" name="T13"/>
                  <a:gd fmla="*/ 5 w 11" name="T14"/>
                  <a:gd fmla="*/ 2 h 17" name="T15"/>
                  <a:gd fmla="*/ 6 w 11" name="T16"/>
                  <a:gd fmla="*/ 3 h 17" name="T17"/>
                  <a:gd fmla="*/ 8 w 11" name="T18"/>
                  <a:gd fmla="*/ 0 h 1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" w="11">
                    <a:moveTo>
                      <a:pt x="8" y="0"/>
                    </a:moveTo>
                    <a:cubicBezTo>
                      <a:pt x="9" y="0"/>
                      <a:pt x="8" y="1"/>
                      <a:pt x="9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2"/>
                      <a:pt x="8" y="5"/>
                      <a:pt x="8" y="8"/>
                    </a:cubicBezTo>
                    <a:cubicBezTo>
                      <a:pt x="4" y="9"/>
                      <a:pt x="4" y="15"/>
                      <a:pt x="1" y="17"/>
                    </a:cubicBezTo>
                    <a:cubicBezTo>
                      <a:pt x="0" y="15"/>
                      <a:pt x="3" y="14"/>
                      <a:pt x="3" y="11"/>
                    </a:cubicBezTo>
                    <a:cubicBezTo>
                      <a:pt x="2" y="9"/>
                      <a:pt x="4" y="5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8" y="2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4" name="Freeform 165"/>
              <p:cNvSpPr/>
              <p:nvPr/>
            </p:nvSpPr>
            <p:spPr bwMode="auto">
              <a:xfrm>
                <a:off x="4205" y="1909"/>
                <a:ext cx="94" cy="120"/>
              </a:xfrm>
              <a:custGeom>
                <a:gdLst>
                  <a:gd fmla="*/ 40 w 40" name="T0"/>
                  <a:gd fmla="*/ 0 h 51" name="T1"/>
                  <a:gd fmla="*/ 30 w 40" name="T2"/>
                  <a:gd fmla="*/ 14 h 51" name="T3"/>
                  <a:gd fmla="*/ 9 w 40" name="T4"/>
                  <a:gd fmla="*/ 44 h 51" name="T5"/>
                  <a:gd fmla="*/ 9 w 40" name="T6"/>
                  <a:gd fmla="*/ 42 h 51" name="T7"/>
                  <a:gd fmla="*/ 2 w 40" name="T8"/>
                  <a:gd fmla="*/ 51 h 51" name="T9"/>
                  <a:gd fmla="*/ 2 w 40" name="T10"/>
                  <a:gd fmla="*/ 47 h 51" name="T11"/>
                  <a:gd fmla="*/ 3 w 40" name="T12"/>
                  <a:gd fmla="*/ 47 h 51" name="T13"/>
                  <a:gd fmla="*/ 5 w 40" name="T14"/>
                  <a:gd fmla="*/ 44 h 51" name="T15"/>
                  <a:gd fmla="*/ 20 w 40" name="T16"/>
                  <a:gd fmla="*/ 20 h 51" name="T17"/>
                  <a:gd fmla="*/ 14 w 40" name="T18"/>
                  <a:gd fmla="*/ 30 h 51" name="T19"/>
                  <a:gd fmla="*/ 6 w 40" name="T20"/>
                  <a:gd fmla="*/ 44 h 51" name="T21"/>
                  <a:gd fmla="*/ 11 w 40" name="T22"/>
                  <a:gd fmla="*/ 40 h 51" name="T23"/>
                  <a:gd fmla="*/ 11 w 40" name="T24"/>
                  <a:gd fmla="*/ 39 h 51" name="T25"/>
                  <a:gd fmla="*/ 19 w 40" name="T26"/>
                  <a:gd fmla="*/ 29 h 51" name="T27"/>
                  <a:gd fmla="*/ 28 w 40" name="T28"/>
                  <a:gd fmla="*/ 14 h 51" name="T29"/>
                  <a:gd fmla="*/ 26 w 40" name="T30"/>
                  <a:gd fmla="*/ 18 h 51" name="T31"/>
                  <a:gd fmla="*/ 40 w 40" name="T32"/>
                  <a:gd fmla="*/ 0 h 5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1" w="40">
                    <a:moveTo>
                      <a:pt x="40" y="0"/>
                    </a:moveTo>
                    <a:cubicBezTo>
                      <a:pt x="37" y="5"/>
                      <a:pt x="34" y="10"/>
                      <a:pt x="30" y="14"/>
                    </a:cubicBezTo>
                    <a:cubicBezTo>
                      <a:pt x="24" y="25"/>
                      <a:pt x="16" y="34"/>
                      <a:pt x="9" y="44"/>
                    </a:cubicBezTo>
                    <a:cubicBezTo>
                      <a:pt x="9" y="43"/>
                      <a:pt x="9" y="43"/>
                      <a:pt x="9" y="42"/>
                    </a:cubicBezTo>
                    <a:cubicBezTo>
                      <a:pt x="8" y="45"/>
                      <a:pt x="5" y="50"/>
                      <a:pt x="2" y="51"/>
                    </a:cubicBezTo>
                    <a:cubicBezTo>
                      <a:pt x="0" y="50"/>
                      <a:pt x="3" y="48"/>
                      <a:pt x="2" y="47"/>
                    </a:cubicBezTo>
                    <a:cubicBezTo>
                      <a:pt x="2" y="47"/>
                      <a:pt x="3" y="47"/>
                      <a:pt x="3" y="47"/>
                    </a:cubicBezTo>
                    <a:cubicBezTo>
                      <a:pt x="3" y="46"/>
                      <a:pt x="4" y="45"/>
                      <a:pt x="5" y="44"/>
                    </a:cubicBezTo>
                    <a:cubicBezTo>
                      <a:pt x="8" y="36"/>
                      <a:pt x="13" y="26"/>
                      <a:pt x="20" y="20"/>
                    </a:cubicBezTo>
                    <a:cubicBezTo>
                      <a:pt x="18" y="24"/>
                      <a:pt x="14" y="26"/>
                      <a:pt x="14" y="30"/>
                    </a:cubicBezTo>
                    <a:cubicBezTo>
                      <a:pt x="9" y="33"/>
                      <a:pt x="9" y="39"/>
                      <a:pt x="6" y="44"/>
                    </a:cubicBezTo>
                    <a:cubicBezTo>
                      <a:pt x="8" y="43"/>
                      <a:pt x="9" y="40"/>
                      <a:pt x="11" y="40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3" y="35"/>
                      <a:pt x="16" y="32"/>
                      <a:pt x="19" y="29"/>
                    </a:cubicBezTo>
                    <a:cubicBezTo>
                      <a:pt x="22" y="24"/>
                      <a:pt x="24" y="18"/>
                      <a:pt x="28" y="14"/>
                    </a:cubicBezTo>
                    <a:cubicBezTo>
                      <a:pt x="27" y="16"/>
                      <a:pt x="27" y="17"/>
                      <a:pt x="26" y="18"/>
                    </a:cubicBezTo>
                    <a:cubicBezTo>
                      <a:pt x="31" y="14"/>
                      <a:pt x="35" y="5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5" name="Freeform 166"/>
              <p:cNvSpPr/>
              <p:nvPr/>
            </p:nvSpPr>
            <p:spPr bwMode="auto">
              <a:xfrm>
                <a:off x="4313" y="1913"/>
                <a:ext cx="7" cy="8"/>
              </a:xfrm>
              <a:custGeom>
                <a:gdLst>
                  <a:gd fmla="*/ 3 w 3" name="T0"/>
                  <a:gd fmla="*/ 0 h 3" name="T1"/>
                  <a:gd fmla="*/ 1 w 3" name="T2"/>
                  <a:gd fmla="*/ 3 h 3" name="T3"/>
                  <a:gd fmla="*/ 3 w 3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cubicBezTo>
                      <a:pt x="3" y="1"/>
                      <a:pt x="1" y="2"/>
                      <a:pt x="1" y="3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6" name="Freeform 167"/>
              <p:cNvSpPr/>
              <p:nvPr/>
            </p:nvSpPr>
            <p:spPr bwMode="auto">
              <a:xfrm>
                <a:off x="4327" y="1916"/>
                <a:ext cx="29" cy="26"/>
              </a:xfrm>
              <a:custGeom>
                <a:gdLst>
                  <a:gd fmla="*/ 11 w 12" name="T0"/>
                  <a:gd fmla="*/ 0 h 11" name="T1"/>
                  <a:gd fmla="*/ 9 w 12" name="T2"/>
                  <a:gd fmla="*/ 3 h 11" name="T3"/>
                  <a:gd fmla="*/ 8 w 12" name="T4"/>
                  <a:gd fmla="*/ 2 h 11" name="T5"/>
                  <a:gd fmla="*/ 9 w 12" name="T6"/>
                  <a:gd fmla="*/ 3 h 11" name="T7"/>
                  <a:gd fmla="*/ 1 w 12" name="T8"/>
                  <a:gd fmla="*/ 11 h 11" name="T9"/>
                  <a:gd fmla="*/ 3 w 12" name="T10"/>
                  <a:gd fmla="*/ 10 h 11" name="T11"/>
                  <a:gd fmla="*/ 4 w 12" name="T12"/>
                  <a:gd fmla="*/ 7 h 11" name="T13"/>
                  <a:gd fmla="*/ 6 w 12" name="T14"/>
                  <a:gd fmla="*/ 4 h 11" name="T15"/>
                  <a:gd fmla="*/ 11 w 12" name="T16"/>
                  <a:gd fmla="*/ 0 h 1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" w="12">
                    <a:moveTo>
                      <a:pt x="11" y="0"/>
                    </a:moveTo>
                    <a:cubicBezTo>
                      <a:pt x="12" y="2"/>
                      <a:pt x="8" y="1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6" y="5"/>
                      <a:pt x="4" y="10"/>
                      <a:pt x="1" y="11"/>
                    </a:cubicBezTo>
                    <a:cubicBezTo>
                      <a:pt x="0" y="10"/>
                      <a:pt x="2" y="11"/>
                      <a:pt x="3" y="10"/>
                    </a:cubicBezTo>
                    <a:cubicBezTo>
                      <a:pt x="1" y="9"/>
                      <a:pt x="4" y="5"/>
                      <a:pt x="4" y="7"/>
                    </a:cubicBezTo>
                    <a:cubicBezTo>
                      <a:pt x="5" y="6"/>
                      <a:pt x="5" y="6"/>
                      <a:pt x="6" y="4"/>
                    </a:cubicBezTo>
                    <a:cubicBezTo>
                      <a:pt x="8" y="3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7" name="Freeform 168"/>
              <p:cNvSpPr/>
              <p:nvPr/>
            </p:nvSpPr>
            <p:spPr bwMode="auto">
              <a:xfrm>
                <a:off x="4301" y="1923"/>
                <a:ext cx="15" cy="12"/>
              </a:xfrm>
              <a:custGeom>
                <a:gdLst>
                  <a:gd fmla="*/ 6 w 6" name="T0"/>
                  <a:gd fmla="*/ 0 h 5" name="T1"/>
                  <a:gd fmla="*/ 4 w 6" name="T2"/>
                  <a:gd fmla="*/ 1 h 5" name="T3"/>
                  <a:gd fmla="*/ 5 w 6" name="T4"/>
                  <a:gd fmla="*/ 2 h 5" name="T5"/>
                  <a:gd fmla="*/ 0 w 6" name="T6"/>
                  <a:gd fmla="*/ 5 h 5" name="T7"/>
                  <a:gd fmla="*/ 6 w 6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6">
                    <a:moveTo>
                      <a:pt x="6" y="0"/>
                    </a:moveTo>
                    <a:cubicBezTo>
                      <a:pt x="6" y="1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2" y="2"/>
                      <a:pt x="3" y="5"/>
                      <a:pt x="0" y="5"/>
                    </a:cubicBezTo>
                    <a:cubicBezTo>
                      <a:pt x="2" y="3"/>
                      <a:pt x="3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8" name="Freeform 169"/>
              <p:cNvSpPr/>
              <p:nvPr/>
            </p:nvSpPr>
            <p:spPr bwMode="auto">
              <a:xfrm>
                <a:off x="4306" y="1970"/>
                <a:ext cx="12" cy="12"/>
              </a:xfrm>
              <a:custGeom>
                <a:gdLst>
                  <a:gd fmla="*/ 4 w 5" name="T0"/>
                  <a:gd fmla="*/ 0 h 5" name="T1"/>
                  <a:gd fmla="*/ 0 w 5" name="T2"/>
                  <a:gd fmla="*/ 5 h 5" name="T3"/>
                  <a:gd fmla="*/ 4 w 5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5">
                    <a:moveTo>
                      <a:pt x="4" y="0"/>
                    </a:moveTo>
                    <a:cubicBezTo>
                      <a:pt x="5" y="1"/>
                      <a:pt x="2" y="3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9" name="Freeform 170"/>
              <p:cNvSpPr/>
              <p:nvPr/>
            </p:nvSpPr>
            <p:spPr bwMode="auto">
              <a:xfrm>
                <a:off x="4224" y="1968"/>
                <a:ext cx="155" cy="160"/>
              </a:xfrm>
              <a:custGeom>
                <a:gdLst>
                  <a:gd fmla="*/ 66 w 66" name="T0"/>
                  <a:gd fmla="*/ 1 h 68" name="T1"/>
                  <a:gd fmla="*/ 60 w 66" name="T2"/>
                  <a:gd fmla="*/ 4 h 68" name="T3"/>
                  <a:gd fmla="*/ 48 w 66" name="T4"/>
                  <a:gd fmla="*/ 16 h 68" name="T5"/>
                  <a:gd fmla="*/ 32 w 66" name="T6"/>
                  <a:gd fmla="*/ 34 h 68" name="T7"/>
                  <a:gd fmla="*/ 26 w 66" name="T8"/>
                  <a:gd fmla="*/ 41 h 68" name="T9"/>
                  <a:gd fmla="*/ 20 w 66" name="T10"/>
                  <a:gd fmla="*/ 48 h 68" name="T11"/>
                  <a:gd fmla="*/ 10 w 66" name="T12"/>
                  <a:gd fmla="*/ 58 h 68" name="T13"/>
                  <a:gd fmla="*/ 0 w 66" name="T14"/>
                  <a:gd fmla="*/ 68 h 68" name="T15"/>
                  <a:gd fmla="*/ 2 w 66" name="T16"/>
                  <a:gd fmla="*/ 66 h 68" name="T17"/>
                  <a:gd fmla="*/ 37 w 66" name="T18"/>
                  <a:gd fmla="*/ 28 h 68" name="T19"/>
                  <a:gd fmla="*/ 62 w 66" name="T20"/>
                  <a:gd fmla="*/ 2 h 68" name="T21"/>
                  <a:gd fmla="*/ 66 w 66" name="T22"/>
                  <a:gd fmla="*/ 1 h 6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8" w="66">
                    <a:moveTo>
                      <a:pt x="66" y="1"/>
                    </a:moveTo>
                    <a:cubicBezTo>
                      <a:pt x="65" y="3"/>
                      <a:pt x="63" y="3"/>
                      <a:pt x="60" y="4"/>
                    </a:cubicBezTo>
                    <a:cubicBezTo>
                      <a:pt x="56" y="8"/>
                      <a:pt x="54" y="14"/>
                      <a:pt x="48" y="16"/>
                    </a:cubicBezTo>
                    <a:cubicBezTo>
                      <a:pt x="44" y="23"/>
                      <a:pt x="38" y="30"/>
                      <a:pt x="32" y="34"/>
                    </a:cubicBezTo>
                    <a:cubicBezTo>
                      <a:pt x="30" y="37"/>
                      <a:pt x="28" y="40"/>
                      <a:pt x="26" y="41"/>
                    </a:cubicBezTo>
                    <a:cubicBezTo>
                      <a:pt x="25" y="44"/>
                      <a:pt x="22" y="46"/>
                      <a:pt x="20" y="48"/>
                    </a:cubicBezTo>
                    <a:cubicBezTo>
                      <a:pt x="16" y="52"/>
                      <a:pt x="13" y="56"/>
                      <a:pt x="10" y="58"/>
                    </a:cubicBezTo>
                    <a:cubicBezTo>
                      <a:pt x="8" y="62"/>
                      <a:pt x="5" y="66"/>
                      <a:pt x="0" y="68"/>
                    </a:cubicBezTo>
                    <a:cubicBezTo>
                      <a:pt x="0" y="67"/>
                      <a:pt x="1" y="66"/>
                      <a:pt x="2" y="66"/>
                    </a:cubicBezTo>
                    <a:cubicBezTo>
                      <a:pt x="12" y="53"/>
                      <a:pt x="25" y="41"/>
                      <a:pt x="37" y="28"/>
                    </a:cubicBezTo>
                    <a:cubicBezTo>
                      <a:pt x="45" y="20"/>
                      <a:pt x="52" y="10"/>
                      <a:pt x="62" y="2"/>
                    </a:cubicBezTo>
                    <a:cubicBezTo>
                      <a:pt x="63" y="5"/>
                      <a:pt x="64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0" name="Freeform 171"/>
              <p:cNvSpPr/>
              <p:nvPr/>
            </p:nvSpPr>
            <p:spPr bwMode="auto">
              <a:xfrm>
                <a:off x="4280" y="1975"/>
                <a:ext cx="21" cy="21"/>
              </a:xfrm>
              <a:custGeom>
                <a:gdLst>
                  <a:gd fmla="*/ 7 w 9" name="T0"/>
                  <a:gd fmla="*/ 0 h 9" name="T1"/>
                  <a:gd fmla="*/ 5 w 9" name="T2"/>
                  <a:gd fmla="*/ 5 h 9" name="T3"/>
                  <a:gd fmla="*/ 0 w 9" name="T4"/>
                  <a:gd fmla="*/ 9 h 9" name="T5"/>
                  <a:gd fmla="*/ 7 w 9" name="T6"/>
                  <a:gd fmla="*/ 0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9">
                    <a:moveTo>
                      <a:pt x="7" y="0"/>
                    </a:moveTo>
                    <a:cubicBezTo>
                      <a:pt x="9" y="1"/>
                      <a:pt x="3" y="3"/>
                      <a:pt x="5" y="5"/>
                    </a:cubicBezTo>
                    <a:cubicBezTo>
                      <a:pt x="3" y="5"/>
                      <a:pt x="3" y="9"/>
                      <a:pt x="0" y="9"/>
                    </a:cubicBezTo>
                    <a:cubicBezTo>
                      <a:pt x="1" y="5"/>
                      <a:pt x="5" y="3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1" name="Freeform 172"/>
              <p:cNvSpPr>
                <a:spLocks noEditPoints="1"/>
              </p:cNvSpPr>
              <p:nvPr/>
            </p:nvSpPr>
            <p:spPr bwMode="auto">
              <a:xfrm>
                <a:off x="4526" y="2006"/>
                <a:ext cx="21" cy="52"/>
              </a:xfrm>
              <a:custGeom>
                <a:gdLst>
                  <a:gd fmla="*/ 5 w 9" name="T0"/>
                  <a:gd fmla="*/ 11 h 22" name="T1"/>
                  <a:gd fmla="*/ 7 w 9" name="T2"/>
                  <a:gd fmla="*/ 10 h 22" name="T3"/>
                  <a:gd fmla="*/ 9 w 9" name="T4"/>
                  <a:gd fmla="*/ 18 h 22" name="T5"/>
                  <a:gd fmla="*/ 6 w 9" name="T6"/>
                  <a:gd fmla="*/ 11 h 22" name="T7"/>
                  <a:gd fmla="*/ 6 w 9" name="T8"/>
                  <a:gd fmla="*/ 20 h 22" name="T9"/>
                  <a:gd fmla="*/ 4 w 9" name="T10"/>
                  <a:gd fmla="*/ 22 h 22" name="T11"/>
                  <a:gd fmla="*/ 0 w 9" name="T12"/>
                  <a:gd fmla="*/ 2 h 22" name="T13"/>
                  <a:gd fmla="*/ 2 w 9" name="T14"/>
                  <a:gd fmla="*/ 0 h 22" name="T15"/>
                  <a:gd fmla="*/ 3 w 9" name="T16"/>
                  <a:gd fmla="*/ 0 h 22" name="T17"/>
                  <a:gd fmla="*/ 5 w 9" name="T18"/>
                  <a:gd fmla="*/ 3 h 22" name="T19"/>
                  <a:gd fmla="*/ 6 w 9" name="T20"/>
                  <a:gd fmla="*/ 7 h 22" name="T21"/>
                  <a:gd fmla="*/ 5 w 9" name="T22"/>
                  <a:gd fmla="*/ 11 h 22" name="T23"/>
                  <a:gd fmla="*/ 3 w 9" name="T24"/>
                  <a:gd fmla="*/ 7 h 22" name="T25"/>
                  <a:gd fmla="*/ 2 w 9" name="T26"/>
                  <a:gd fmla="*/ 2 h 22" name="T27"/>
                  <a:gd fmla="*/ 3 w 9" name="T28"/>
                  <a:gd fmla="*/ 7 h 2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2" w="9">
                    <a:moveTo>
                      <a:pt x="5" y="11"/>
                    </a:moveTo>
                    <a:cubicBezTo>
                      <a:pt x="6" y="11"/>
                      <a:pt x="6" y="10"/>
                      <a:pt x="7" y="10"/>
                    </a:cubicBezTo>
                    <a:cubicBezTo>
                      <a:pt x="8" y="12"/>
                      <a:pt x="8" y="14"/>
                      <a:pt x="9" y="18"/>
                    </a:cubicBezTo>
                    <a:cubicBezTo>
                      <a:pt x="5" y="17"/>
                      <a:pt x="7" y="13"/>
                      <a:pt x="6" y="11"/>
                    </a:cubicBezTo>
                    <a:cubicBezTo>
                      <a:pt x="5" y="13"/>
                      <a:pt x="6" y="17"/>
                      <a:pt x="6" y="20"/>
                    </a:cubicBezTo>
                    <a:cubicBezTo>
                      <a:pt x="5" y="19"/>
                      <a:pt x="4" y="21"/>
                      <a:pt x="4" y="22"/>
                    </a:cubicBezTo>
                    <a:cubicBezTo>
                      <a:pt x="1" y="17"/>
                      <a:pt x="2" y="9"/>
                      <a:pt x="0" y="2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2" y="1"/>
                      <a:pt x="4" y="2"/>
                      <a:pt x="3" y="0"/>
                    </a:cubicBezTo>
                    <a:cubicBezTo>
                      <a:pt x="4" y="0"/>
                      <a:pt x="4" y="2"/>
                      <a:pt x="5" y="3"/>
                    </a:cubicBezTo>
                    <a:cubicBezTo>
                      <a:pt x="6" y="1"/>
                      <a:pt x="4" y="6"/>
                      <a:pt x="6" y="7"/>
                    </a:cubicBezTo>
                    <a:cubicBezTo>
                      <a:pt x="6" y="9"/>
                      <a:pt x="5" y="8"/>
                      <a:pt x="5" y="11"/>
                    </a:cubicBezTo>
                    <a:close/>
                    <a:moveTo>
                      <a:pt x="3" y="7"/>
                    </a:moveTo>
                    <a:cubicBezTo>
                      <a:pt x="3" y="6"/>
                      <a:pt x="2" y="2"/>
                      <a:pt x="2" y="2"/>
                    </a:cubicBezTo>
                    <a:cubicBezTo>
                      <a:pt x="2" y="5"/>
                      <a:pt x="1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2" name="Freeform 173"/>
              <p:cNvSpPr/>
              <p:nvPr/>
            </p:nvSpPr>
            <p:spPr bwMode="auto">
              <a:xfrm>
                <a:off x="4261" y="2008"/>
                <a:ext cx="10" cy="9"/>
              </a:xfrm>
              <a:custGeom>
                <a:gdLst>
                  <a:gd fmla="*/ 3 w 4" name="T0"/>
                  <a:gd fmla="*/ 0 h 4" name="T1"/>
                  <a:gd fmla="*/ 3 w 4" name="T2"/>
                  <a:gd fmla="*/ 2 h 4" name="T3"/>
                  <a:gd fmla="*/ 0 w 4" name="T4"/>
                  <a:gd fmla="*/ 4 h 4" name="T5"/>
                  <a:gd fmla="*/ 3 w 4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3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1" y="2"/>
                      <a:pt x="1" y="4"/>
                      <a:pt x="0" y="4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3" name="Freeform 174"/>
              <p:cNvSpPr/>
              <p:nvPr/>
            </p:nvSpPr>
            <p:spPr bwMode="auto">
              <a:xfrm>
                <a:off x="4190" y="2046"/>
                <a:ext cx="166" cy="167"/>
              </a:xfrm>
              <a:custGeom>
                <a:gdLst>
                  <a:gd fmla="*/ 70 w 70" name="T0"/>
                  <a:gd fmla="*/ 0 h 71" name="T1"/>
                  <a:gd fmla="*/ 0 w 70" name="T2"/>
                  <a:gd fmla="*/ 71 h 71" name="T3"/>
                  <a:gd fmla="*/ 48 w 70" name="T4"/>
                  <a:gd fmla="*/ 21 h 71" name="T5"/>
                  <a:gd fmla="*/ 70 w 70" name="T6"/>
                  <a:gd fmla="*/ 0 h 7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1" w="70">
                    <a:moveTo>
                      <a:pt x="70" y="0"/>
                    </a:moveTo>
                    <a:cubicBezTo>
                      <a:pt x="46" y="23"/>
                      <a:pt x="24" y="48"/>
                      <a:pt x="0" y="71"/>
                    </a:cubicBezTo>
                    <a:cubicBezTo>
                      <a:pt x="16" y="55"/>
                      <a:pt x="31" y="36"/>
                      <a:pt x="48" y="21"/>
                    </a:cubicBezTo>
                    <a:cubicBezTo>
                      <a:pt x="54" y="12"/>
                      <a:pt x="61" y="6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4" name="Freeform 175"/>
              <p:cNvSpPr/>
              <p:nvPr/>
            </p:nvSpPr>
            <p:spPr bwMode="auto">
              <a:xfrm>
                <a:off x="4174" y="2048"/>
                <a:ext cx="61" cy="69"/>
              </a:xfrm>
              <a:custGeom>
                <a:gdLst>
                  <a:gd fmla="*/ 26 w 26" name="T0"/>
                  <a:gd fmla="*/ 0 h 29" name="T1"/>
                  <a:gd fmla="*/ 3 w 26" name="T2"/>
                  <a:gd fmla="*/ 29 h 29" name="T3"/>
                  <a:gd fmla="*/ 0 w 26" name="T4"/>
                  <a:gd fmla="*/ 27 h 29" name="T5"/>
                  <a:gd fmla="*/ 5 w 26" name="T6"/>
                  <a:gd fmla="*/ 11 h 29" name="T7"/>
                  <a:gd fmla="*/ 3 w 26" name="T8"/>
                  <a:gd fmla="*/ 22 h 29" name="T9"/>
                  <a:gd fmla="*/ 16 w 26" name="T10"/>
                  <a:gd fmla="*/ 8 h 29" name="T11"/>
                  <a:gd fmla="*/ 15 w 26" name="T12"/>
                  <a:gd fmla="*/ 10 h 29" name="T13"/>
                  <a:gd fmla="*/ 16 w 26" name="T14"/>
                  <a:gd fmla="*/ 11 h 29" name="T15"/>
                  <a:gd fmla="*/ 26 w 26" name="T16"/>
                  <a:gd fmla="*/ 0 h 2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26">
                    <a:moveTo>
                      <a:pt x="26" y="0"/>
                    </a:moveTo>
                    <a:cubicBezTo>
                      <a:pt x="19" y="10"/>
                      <a:pt x="10" y="17"/>
                      <a:pt x="3" y="29"/>
                    </a:cubicBezTo>
                    <a:cubicBezTo>
                      <a:pt x="2" y="28"/>
                      <a:pt x="1" y="28"/>
                      <a:pt x="0" y="27"/>
                    </a:cubicBezTo>
                    <a:cubicBezTo>
                      <a:pt x="1" y="21"/>
                      <a:pt x="2" y="15"/>
                      <a:pt x="5" y="11"/>
                    </a:cubicBezTo>
                    <a:cubicBezTo>
                      <a:pt x="6" y="15"/>
                      <a:pt x="3" y="18"/>
                      <a:pt x="3" y="22"/>
                    </a:cubicBezTo>
                    <a:cubicBezTo>
                      <a:pt x="8" y="19"/>
                      <a:pt x="10" y="11"/>
                      <a:pt x="16" y="8"/>
                    </a:cubicBezTo>
                    <a:cubicBezTo>
                      <a:pt x="16" y="9"/>
                      <a:pt x="15" y="10"/>
                      <a:pt x="15" y="10"/>
                    </a:cubicBezTo>
                    <a:cubicBezTo>
                      <a:pt x="15" y="11"/>
                      <a:pt x="16" y="10"/>
                      <a:pt x="16" y="11"/>
                    </a:cubicBezTo>
                    <a:cubicBezTo>
                      <a:pt x="18" y="6"/>
                      <a:pt x="22" y="3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5" name="Freeform 176"/>
              <p:cNvSpPr/>
              <p:nvPr/>
            </p:nvSpPr>
            <p:spPr bwMode="auto">
              <a:xfrm>
                <a:off x="4531" y="2074"/>
                <a:ext cx="11" cy="28"/>
              </a:xfrm>
              <a:custGeom>
                <a:gdLst>
                  <a:gd fmla="*/ 3 w 5" name="T0"/>
                  <a:gd fmla="*/ 12 h 12" name="T1"/>
                  <a:gd fmla="*/ 3 w 5" name="T2"/>
                  <a:gd fmla="*/ 8 h 12" name="T3"/>
                  <a:gd fmla="*/ 4 w 5" name="T4"/>
                  <a:gd fmla="*/ 0 h 12" name="T5"/>
                  <a:gd fmla="*/ 5 w 5" name="T6"/>
                  <a:gd fmla="*/ 8 h 12" name="T7"/>
                  <a:gd fmla="*/ 3 w 5" name="T8"/>
                  <a:gd fmla="*/ 1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5">
                    <a:moveTo>
                      <a:pt x="3" y="12"/>
                    </a:moveTo>
                    <a:cubicBezTo>
                      <a:pt x="1" y="11"/>
                      <a:pt x="3" y="9"/>
                      <a:pt x="3" y="8"/>
                    </a:cubicBezTo>
                    <a:cubicBezTo>
                      <a:pt x="4" y="4"/>
                      <a:pt x="0" y="0"/>
                      <a:pt x="4" y="0"/>
                    </a:cubicBezTo>
                    <a:cubicBezTo>
                      <a:pt x="5" y="2"/>
                      <a:pt x="4" y="7"/>
                      <a:pt x="5" y="8"/>
                    </a:cubicBezTo>
                    <a:cubicBezTo>
                      <a:pt x="4" y="8"/>
                      <a:pt x="3" y="11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6" name="Freeform 177"/>
              <p:cNvSpPr/>
              <p:nvPr/>
            </p:nvSpPr>
            <p:spPr bwMode="auto">
              <a:xfrm>
                <a:off x="4143" y="2128"/>
                <a:ext cx="83" cy="85"/>
              </a:xfrm>
              <a:custGeom>
                <a:gdLst>
                  <a:gd fmla="*/ 35 w 35" name="T0"/>
                  <a:gd fmla="*/ 0 h 36" name="T1"/>
                  <a:gd fmla="*/ 27 w 35" name="T2"/>
                  <a:gd fmla="*/ 10 h 36" name="T3"/>
                  <a:gd fmla="*/ 0 w 35" name="T4"/>
                  <a:gd fmla="*/ 36 h 36" name="T5"/>
                  <a:gd fmla="*/ 35 w 35" name="T6"/>
                  <a:gd fmla="*/ 0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35">
                    <a:moveTo>
                      <a:pt x="35" y="0"/>
                    </a:moveTo>
                    <a:cubicBezTo>
                      <a:pt x="33" y="4"/>
                      <a:pt x="29" y="6"/>
                      <a:pt x="27" y="10"/>
                    </a:cubicBezTo>
                    <a:cubicBezTo>
                      <a:pt x="17" y="18"/>
                      <a:pt x="10" y="29"/>
                      <a:pt x="0" y="36"/>
                    </a:cubicBezTo>
                    <a:cubicBezTo>
                      <a:pt x="11" y="24"/>
                      <a:pt x="23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7" name="Freeform 178"/>
              <p:cNvSpPr/>
              <p:nvPr/>
            </p:nvSpPr>
            <p:spPr bwMode="auto">
              <a:xfrm>
                <a:off x="4330" y="2166"/>
                <a:ext cx="45" cy="52"/>
              </a:xfrm>
              <a:custGeom>
                <a:gdLst>
                  <a:gd fmla="*/ 0 w 19" name="T0"/>
                  <a:gd fmla="*/ 22 h 22" name="T1"/>
                  <a:gd fmla="*/ 17 w 19" name="T2"/>
                  <a:gd fmla="*/ 0 h 22" name="T3"/>
                  <a:gd fmla="*/ 19 w 19" name="T4"/>
                  <a:gd fmla="*/ 0 h 22" name="T5"/>
                  <a:gd fmla="*/ 19 w 19" name="T6"/>
                  <a:gd fmla="*/ 2 h 22" name="T7"/>
                  <a:gd fmla="*/ 19 w 19" name="T8"/>
                  <a:gd fmla="*/ 2 h 22" name="T9"/>
                  <a:gd fmla="*/ 0 w 19" name="T10"/>
                  <a:gd fmla="*/ 22 h 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" w="19">
                    <a:moveTo>
                      <a:pt x="0" y="22"/>
                    </a:moveTo>
                    <a:cubicBezTo>
                      <a:pt x="5" y="14"/>
                      <a:pt x="11" y="7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9" y="1"/>
                      <a:pt x="18" y="1"/>
                      <a:pt x="19" y="2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3" y="9"/>
                      <a:pt x="7" y="1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8" name="Freeform 179"/>
              <p:cNvSpPr/>
              <p:nvPr/>
            </p:nvSpPr>
            <p:spPr bwMode="auto">
              <a:xfrm>
                <a:off x="4157" y="2216"/>
                <a:ext cx="33" cy="33"/>
              </a:xfrm>
              <a:custGeom>
                <a:gdLst>
                  <a:gd fmla="*/ 13 w 14" name="T0"/>
                  <a:gd fmla="*/ 0 h 14" name="T1"/>
                  <a:gd fmla="*/ 10 w 14" name="T2"/>
                  <a:gd fmla="*/ 4 h 14" name="T3"/>
                  <a:gd fmla="*/ 5 w 14" name="T4"/>
                  <a:gd fmla="*/ 9 h 14" name="T5"/>
                  <a:gd fmla="*/ 5 w 14" name="T6"/>
                  <a:gd fmla="*/ 11 h 14" name="T7"/>
                  <a:gd fmla="*/ 0 w 14" name="T8"/>
                  <a:gd fmla="*/ 14 h 14" name="T9"/>
                  <a:gd fmla="*/ 13 w 14" name="T10"/>
                  <a:gd fmla="*/ 0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14">
                    <a:moveTo>
                      <a:pt x="13" y="0"/>
                    </a:moveTo>
                    <a:cubicBezTo>
                      <a:pt x="14" y="0"/>
                      <a:pt x="12" y="3"/>
                      <a:pt x="10" y="4"/>
                    </a:cubicBezTo>
                    <a:cubicBezTo>
                      <a:pt x="9" y="6"/>
                      <a:pt x="8" y="8"/>
                      <a:pt x="5" y="9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2" y="11"/>
                      <a:pt x="3" y="14"/>
                      <a:pt x="0" y="14"/>
                    </a:cubicBezTo>
                    <a:cubicBezTo>
                      <a:pt x="4" y="9"/>
                      <a:pt x="9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9" name="Freeform 180"/>
              <p:cNvSpPr/>
              <p:nvPr/>
            </p:nvSpPr>
            <p:spPr bwMode="auto">
              <a:xfrm>
                <a:off x="4143" y="2251"/>
                <a:ext cx="12" cy="12"/>
              </a:xfrm>
              <a:custGeom>
                <a:gdLst>
                  <a:gd fmla="*/ 5 w 5" name="T0"/>
                  <a:gd fmla="*/ 0 h 5" name="T1"/>
                  <a:gd fmla="*/ 0 w 5" name="T2"/>
                  <a:gd fmla="*/ 5 h 5" name="T3"/>
                  <a:gd fmla="*/ 5 w 5" name="T4"/>
                  <a:gd fmla="*/ 0 h 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" w="5">
                    <a:moveTo>
                      <a:pt x="5" y="0"/>
                    </a:moveTo>
                    <a:cubicBezTo>
                      <a:pt x="4" y="2"/>
                      <a:pt x="2" y="4"/>
                      <a:pt x="0" y="5"/>
                    </a:cubicBezTo>
                    <a:cubicBezTo>
                      <a:pt x="2" y="3"/>
                      <a:pt x="3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0" name="Freeform 181"/>
              <p:cNvSpPr/>
              <p:nvPr/>
            </p:nvSpPr>
            <p:spPr bwMode="auto">
              <a:xfrm>
                <a:off x="4127" y="2265"/>
                <a:ext cx="16" cy="17"/>
              </a:xfrm>
              <a:custGeom>
                <a:gdLst>
                  <a:gd fmla="*/ 7 w 7" name="T0"/>
                  <a:gd fmla="*/ 0 h 7" name="T1"/>
                  <a:gd fmla="*/ 0 w 7" name="T2"/>
                  <a:gd fmla="*/ 7 h 7" name="T3"/>
                  <a:gd fmla="*/ 0 w 7" name="T4"/>
                  <a:gd fmla="*/ 6 h 7" name="T5"/>
                  <a:gd fmla="*/ 2 w 7" name="T6"/>
                  <a:gd fmla="*/ 3 h 7" name="T7"/>
                  <a:gd fmla="*/ 7 w 7" name="T8"/>
                  <a:gd fmla="*/ 0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7">
                    <a:moveTo>
                      <a:pt x="7" y="0"/>
                    </a:moveTo>
                    <a:cubicBezTo>
                      <a:pt x="5" y="2"/>
                      <a:pt x="4" y="5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4"/>
                      <a:pt x="2" y="5"/>
                      <a:pt x="2" y="3"/>
                    </a:cubicBezTo>
                    <a:cubicBezTo>
                      <a:pt x="5" y="3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1" name="Freeform 182"/>
              <p:cNvSpPr/>
              <p:nvPr/>
            </p:nvSpPr>
            <p:spPr bwMode="auto">
              <a:xfrm>
                <a:off x="4722" y="2360"/>
                <a:ext cx="5" cy="7"/>
              </a:xfrm>
              <a:custGeom>
                <a:gdLst>
                  <a:gd fmla="*/ 2 w 2" name="T0"/>
                  <a:gd fmla="*/ 2 h 3" name="T1"/>
                  <a:gd fmla="*/ 1 w 2" name="T2"/>
                  <a:gd fmla="*/ 3 h 3" name="T3"/>
                  <a:gd fmla="*/ 1 w 2" name="T4"/>
                  <a:gd fmla="*/ 0 h 3" name="T5"/>
                  <a:gd fmla="*/ 2 w 2" name="T6"/>
                  <a:gd fmla="*/ 2 h 3" name="T7"/>
                  <a:gd fmla="*/ 2 w 2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2"/>
                    </a:moveTo>
                    <a:cubicBezTo>
                      <a:pt x="1" y="2"/>
                      <a:pt x="2" y="3"/>
                      <a:pt x="1" y="3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2" y="0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2" name="Freeform 183"/>
              <p:cNvSpPr/>
              <p:nvPr/>
            </p:nvSpPr>
            <p:spPr bwMode="auto">
              <a:xfrm>
                <a:off x="4368" y="2485"/>
                <a:ext cx="7" cy="9"/>
              </a:xfrm>
              <a:custGeom>
                <a:gdLst>
                  <a:gd fmla="*/ 1 w 3" name="T0"/>
                  <a:gd fmla="*/ 0 h 4" name="T1"/>
                  <a:gd fmla="*/ 2 w 3" name="T2"/>
                  <a:gd fmla="*/ 3 h 4" name="T3"/>
                  <a:gd fmla="*/ 1 w 3" name="T4"/>
                  <a:gd fmla="*/ 4 h 4" name="T5"/>
                  <a:gd fmla="*/ 1 w 3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3" name="Freeform 184"/>
              <p:cNvSpPr/>
              <p:nvPr/>
            </p:nvSpPr>
            <p:spPr bwMode="auto">
              <a:xfrm>
                <a:off x="3971" y="2603"/>
                <a:ext cx="7" cy="14"/>
              </a:xfrm>
              <a:custGeom>
                <a:gdLst>
                  <a:gd fmla="*/ 3 w 3" name="T0"/>
                  <a:gd fmla="*/ 0 h 6" name="T1"/>
                  <a:gd fmla="*/ 0 w 3" name="T2"/>
                  <a:gd fmla="*/ 6 h 6" name="T3"/>
                  <a:gd fmla="*/ 3 w 3" name="T4"/>
                  <a:gd fmla="*/ 0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3">
                    <a:moveTo>
                      <a:pt x="3" y="0"/>
                    </a:moveTo>
                    <a:cubicBezTo>
                      <a:pt x="3" y="2"/>
                      <a:pt x="0" y="4"/>
                      <a:pt x="0" y="6"/>
                    </a:cubicBezTo>
                    <a:cubicBezTo>
                      <a:pt x="0" y="3"/>
                      <a:pt x="1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4" name="Freeform 185"/>
              <p:cNvSpPr/>
              <p:nvPr/>
            </p:nvSpPr>
            <p:spPr bwMode="auto">
              <a:xfrm>
                <a:off x="3940" y="2681"/>
                <a:ext cx="43" cy="83"/>
              </a:xfrm>
              <a:custGeom>
                <a:gdLst>
                  <a:gd fmla="*/ 18 w 18" name="T0"/>
                  <a:gd fmla="*/ 0 h 35" name="T1"/>
                  <a:gd fmla="*/ 0 w 18" name="T2"/>
                  <a:gd fmla="*/ 35 h 35" name="T3"/>
                  <a:gd fmla="*/ 4 w 18" name="T4"/>
                  <a:gd fmla="*/ 28 h 35" name="T5"/>
                  <a:gd fmla="*/ 18 w 18" name="T6"/>
                  <a:gd fmla="*/ 0 h 3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" w="18">
                    <a:moveTo>
                      <a:pt x="18" y="0"/>
                    </a:moveTo>
                    <a:cubicBezTo>
                      <a:pt x="13" y="12"/>
                      <a:pt x="8" y="23"/>
                      <a:pt x="0" y="35"/>
                    </a:cubicBezTo>
                    <a:cubicBezTo>
                      <a:pt x="0" y="32"/>
                      <a:pt x="2" y="31"/>
                      <a:pt x="4" y="28"/>
                    </a:cubicBezTo>
                    <a:cubicBezTo>
                      <a:pt x="9" y="19"/>
                      <a:pt x="12" y="7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5" name="Freeform 186"/>
              <p:cNvSpPr/>
              <p:nvPr/>
            </p:nvSpPr>
            <p:spPr bwMode="auto">
              <a:xfrm>
                <a:off x="3916" y="2794"/>
                <a:ext cx="10" cy="15"/>
              </a:xfrm>
              <a:custGeom>
                <a:gdLst>
                  <a:gd fmla="*/ 2 w 4" name="T0"/>
                  <a:gd fmla="*/ 2 h 6" name="T1"/>
                  <a:gd fmla="*/ 3 w 4" name="T2"/>
                  <a:gd fmla="*/ 3 h 6" name="T3"/>
                  <a:gd fmla="*/ 2 w 4" name="T4"/>
                  <a:gd fmla="*/ 5 h 6" name="T5"/>
                  <a:gd fmla="*/ 0 w 4" name="T6"/>
                  <a:gd fmla="*/ 5 h 6" name="T7"/>
                  <a:gd fmla="*/ 2 w 4" name="T8"/>
                  <a:gd fmla="*/ 2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2" y="2"/>
                    </a:moveTo>
                    <a:cubicBezTo>
                      <a:pt x="4" y="0"/>
                      <a:pt x="0" y="4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5"/>
                    </a:cubicBezTo>
                    <a:cubicBezTo>
                      <a:pt x="1" y="4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6" name="Freeform 187"/>
              <p:cNvSpPr/>
              <p:nvPr/>
            </p:nvSpPr>
            <p:spPr bwMode="auto">
              <a:xfrm>
                <a:off x="3905" y="2823"/>
                <a:ext cx="4" cy="7"/>
              </a:xfrm>
              <a:custGeom>
                <a:gdLst>
                  <a:gd fmla="*/ 2 w 2" name="T0"/>
                  <a:gd fmla="*/ 0 h 3" name="T1"/>
                  <a:gd fmla="*/ 1 w 2" name="T2"/>
                  <a:gd fmla="*/ 3 h 3" name="T3"/>
                  <a:gd fmla="*/ 2 w 2" name="T4"/>
                  <a:gd fmla="*/ 0 h 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" w="2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7" name="Freeform 188"/>
              <p:cNvSpPr/>
              <p:nvPr/>
            </p:nvSpPr>
            <p:spPr bwMode="auto">
              <a:xfrm>
                <a:off x="3895" y="2839"/>
                <a:ext cx="7" cy="10"/>
              </a:xfrm>
              <a:custGeom>
                <a:gdLst>
                  <a:gd fmla="*/ 1 w 3" name="T0"/>
                  <a:gd fmla="*/ 4 h 4" name="T1"/>
                  <a:gd fmla="*/ 3 w 3" name="T2"/>
                  <a:gd fmla="*/ 0 h 4" name="T3"/>
                  <a:gd fmla="*/ 1 w 3" name="T4"/>
                  <a:gd fmla="*/ 3 h 4" name="T5"/>
                  <a:gd fmla="*/ 1 w 3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1" y="4"/>
                    </a:moveTo>
                    <a:cubicBezTo>
                      <a:pt x="0" y="3"/>
                      <a:pt x="1" y="0"/>
                      <a:pt x="3" y="0"/>
                    </a:cubicBezTo>
                    <a:cubicBezTo>
                      <a:pt x="3" y="1"/>
                      <a:pt x="0" y="2"/>
                      <a:pt x="1" y="3"/>
                    </a:cubicBezTo>
                    <a:cubicBezTo>
                      <a:pt x="1" y="4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8" name="Freeform 189"/>
              <p:cNvSpPr/>
              <p:nvPr/>
            </p:nvSpPr>
            <p:spPr bwMode="auto">
              <a:xfrm>
                <a:off x="4883" y="2880"/>
                <a:ext cx="7" cy="16"/>
              </a:xfrm>
              <a:custGeom>
                <a:gdLst>
                  <a:gd fmla="*/ 0 w 3" name="T0"/>
                  <a:gd fmla="*/ 0 h 7" name="T1"/>
                  <a:gd fmla="*/ 3 w 3" name="T2"/>
                  <a:gd fmla="*/ 5 h 7" name="T3"/>
                  <a:gd fmla="*/ 1 w 3" name="T4"/>
                  <a:gd fmla="*/ 7 h 7" name="T5"/>
                  <a:gd fmla="*/ 0 w 3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3">
                    <a:moveTo>
                      <a:pt x="0" y="0"/>
                    </a:moveTo>
                    <a:cubicBezTo>
                      <a:pt x="2" y="0"/>
                      <a:pt x="1" y="4"/>
                      <a:pt x="3" y="5"/>
                    </a:cubicBezTo>
                    <a:cubicBezTo>
                      <a:pt x="0" y="4"/>
                      <a:pt x="2" y="7"/>
                      <a:pt x="1" y="7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9" name="Freeform 190"/>
              <p:cNvSpPr/>
              <p:nvPr/>
            </p:nvSpPr>
            <p:spPr bwMode="auto">
              <a:xfrm>
                <a:off x="4904" y="2891"/>
                <a:ext cx="24" cy="293"/>
              </a:xfrm>
              <a:custGeom>
                <a:gdLst>
                  <a:gd fmla="*/ 0 w 10" name="T0"/>
                  <a:gd fmla="*/ 124 h 124" name="T1"/>
                  <a:gd fmla="*/ 7 w 10" name="T2"/>
                  <a:gd fmla="*/ 24 h 124" name="T3"/>
                  <a:gd fmla="*/ 7 w 10" name="T4"/>
                  <a:gd fmla="*/ 5 h 124" name="T5"/>
                  <a:gd fmla="*/ 2 w 10" name="T6"/>
                  <a:gd fmla="*/ 20 h 124" name="T7"/>
                  <a:gd fmla="*/ 7 w 10" name="T8"/>
                  <a:gd fmla="*/ 4 h 124" name="T9"/>
                  <a:gd fmla="*/ 10 w 10" name="T10"/>
                  <a:gd fmla="*/ 0 h 124" name="T11"/>
                  <a:gd fmla="*/ 7 w 10" name="T12"/>
                  <a:gd fmla="*/ 51 h 124" name="T13"/>
                  <a:gd fmla="*/ 6 w 10" name="T14"/>
                  <a:gd fmla="*/ 51 h 124" name="T15"/>
                  <a:gd fmla="*/ 0 w 10" name="T16"/>
                  <a:gd fmla="*/ 124 h 1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4" w="10">
                    <a:moveTo>
                      <a:pt x="0" y="124"/>
                    </a:moveTo>
                    <a:cubicBezTo>
                      <a:pt x="0" y="97"/>
                      <a:pt x="5" y="55"/>
                      <a:pt x="7" y="24"/>
                    </a:cubicBezTo>
                    <a:cubicBezTo>
                      <a:pt x="7" y="17"/>
                      <a:pt x="6" y="11"/>
                      <a:pt x="7" y="5"/>
                    </a:cubicBezTo>
                    <a:cubicBezTo>
                      <a:pt x="4" y="10"/>
                      <a:pt x="3" y="15"/>
                      <a:pt x="2" y="20"/>
                    </a:cubicBezTo>
                    <a:cubicBezTo>
                      <a:pt x="2" y="14"/>
                      <a:pt x="3" y="7"/>
                      <a:pt x="7" y="4"/>
                    </a:cubicBezTo>
                    <a:cubicBezTo>
                      <a:pt x="7" y="1"/>
                      <a:pt x="7" y="0"/>
                      <a:pt x="10" y="0"/>
                    </a:cubicBezTo>
                    <a:cubicBezTo>
                      <a:pt x="8" y="18"/>
                      <a:pt x="7" y="33"/>
                      <a:pt x="7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4" y="75"/>
                      <a:pt x="2" y="97"/>
                      <a:pt x="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0" name="Freeform 191"/>
              <p:cNvSpPr/>
              <p:nvPr/>
            </p:nvSpPr>
            <p:spPr bwMode="auto">
              <a:xfrm>
                <a:off x="4859" y="2910"/>
                <a:ext cx="31" cy="258"/>
              </a:xfrm>
              <a:custGeom>
                <a:gdLst>
                  <a:gd fmla="*/ 8 w 13" name="T0"/>
                  <a:gd fmla="*/ 93 h 109" name="T1"/>
                  <a:gd fmla="*/ 4 w 13" name="T2"/>
                  <a:gd fmla="*/ 109 h 109" name="T3"/>
                  <a:gd fmla="*/ 2 w 13" name="T4"/>
                  <a:gd fmla="*/ 107 h 109" name="T5"/>
                  <a:gd fmla="*/ 5 w 13" name="T6"/>
                  <a:gd fmla="*/ 71 h 109" name="T7"/>
                  <a:gd fmla="*/ 5 w 13" name="T8"/>
                  <a:gd fmla="*/ 52 h 109" name="T9"/>
                  <a:gd fmla="*/ 6 w 13" name="T10"/>
                  <a:gd fmla="*/ 41 h 109" name="T11"/>
                  <a:gd fmla="*/ 10 w 13" name="T12"/>
                  <a:gd fmla="*/ 0 h 109" name="T13"/>
                  <a:gd fmla="*/ 11 w 13" name="T14"/>
                  <a:gd fmla="*/ 11 h 109" name="T15"/>
                  <a:gd fmla="*/ 10 w 13" name="T16"/>
                  <a:gd fmla="*/ 27 h 109" name="T17"/>
                  <a:gd fmla="*/ 9 w 13" name="T18"/>
                  <a:gd fmla="*/ 31 h 109" name="T19"/>
                  <a:gd fmla="*/ 7 w 13" name="T20"/>
                  <a:gd fmla="*/ 54 h 109" name="T21"/>
                  <a:gd fmla="*/ 8 w 13" name="T22"/>
                  <a:gd fmla="*/ 54 h 109" name="T23"/>
                  <a:gd fmla="*/ 6 w 13" name="T24"/>
                  <a:gd fmla="*/ 62 h 109" name="T25"/>
                  <a:gd fmla="*/ 7 w 13" name="T26"/>
                  <a:gd fmla="*/ 65 h 109" name="T27"/>
                  <a:gd fmla="*/ 4 w 13" name="T28"/>
                  <a:gd fmla="*/ 80 h 109" name="T29"/>
                  <a:gd fmla="*/ 3 w 13" name="T30"/>
                  <a:gd fmla="*/ 101 h 109" name="T31"/>
                  <a:gd fmla="*/ 4 w 13" name="T32"/>
                  <a:gd fmla="*/ 102 h 109" name="T33"/>
                  <a:gd fmla="*/ 8 w 13" name="T34"/>
                  <a:gd fmla="*/ 93 h 10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" w="13">
                    <a:moveTo>
                      <a:pt x="8" y="93"/>
                    </a:moveTo>
                    <a:cubicBezTo>
                      <a:pt x="8" y="97"/>
                      <a:pt x="7" y="103"/>
                      <a:pt x="4" y="109"/>
                    </a:cubicBezTo>
                    <a:cubicBezTo>
                      <a:pt x="3" y="108"/>
                      <a:pt x="2" y="108"/>
                      <a:pt x="2" y="107"/>
                    </a:cubicBezTo>
                    <a:cubicBezTo>
                      <a:pt x="0" y="95"/>
                      <a:pt x="3" y="83"/>
                      <a:pt x="5" y="71"/>
                    </a:cubicBezTo>
                    <a:cubicBezTo>
                      <a:pt x="5" y="64"/>
                      <a:pt x="5" y="58"/>
                      <a:pt x="5" y="52"/>
                    </a:cubicBezTo>
                    <a:cubicBezTo>
                      <a:pt x="6" y="48"/>
                      <a:pt x="6" y="45"/>
                      <a:pt x="6" y="41"/>
                    </a:cubicBezTo>
                    <a:cubicBezTo>
                      <a:pt x="7" y="27"/>
                      <a:pt x="9" y="14"/>
                      <a:pt x="10" y="0"/>
                    </a:cubicBezTo>
                    <a:cubicBezTo>
                      <a:pt x="13" y="3"/>
                      <a:pt x="9" y="8"/>
                      <a:pt x="11" y="11"/>
                    </a:cubicBezTo>
                    <a:cubicBezTo>
                      <a:pt x="9" y="16"/>
                      <a:pt x="9" y="21"/>
                      <a:pt x="10" y="27"/>
                    </a:cubicBezTo>
                    <a:cubicBezTo>
                      <a:pt x="8" y="27"/>
                      <a:pt x="9" y="30"/>
                      <a:pt x="9" y="31"/>
                    </a:cubicBezTo>
                    <a:cubicBezTo>
                      <a:pt x="9" y="38"/>
                      <a:pt x="7" y="46"/>
                      <a:pt x="7" y="54"/>
                    </a:cubicBezTo>
                    <a:cubicBezTo>
                      <a:pt x="7" y="54"/>
                      <a:pt x="8" y="54"/>
                      <a:pt x="8" y="54"/>
                    </a:cubicBezTo>
                    <a:cubicBezTo>
                      <a:pt x="7" y="57"/>
                      <a:pt x="6" y="59"/>
                      <a:pt x="6" y="62"/>
                    </a:cubicBezTo>
                    <a:cubicBezTo>
                      <a:pt x="6" y="63"/>
                      <a:pt x="7" y="64"/>
                      <a:pt x="7" y="65"/>
                    </a:cubicBezTo>
                    <a:cubicBezTo>
                      <a:pt x="6" y="70"/>
                      <a:pt x="5" y="75"/>
                      <a:pt x="4" y="80"/>
                    </a:cubicBezTo>
                    <a:cubicBezTo>
                      <a:pt x="3" y="87"/>
                      <a:pt x="4" y="93"/>
                      <a:pt x="3" y="101"/>
                    </a:cubicBezTo>
                    <a:cubicBezTo>
                      <a:pt x="3" y="101"/>
                      <a:pt x="3" y="102"/>
                      <a:pt x="4" y="102"/>
                    </a:cubicBezTo>
                    <a:cubicBezTo>
                      <a:pt x="8" y="100"/>
                      <a:pt x="4" y="95"/>
                      <a:pt x="8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1" name="Freeform 192"/>
              <p:cNvSpPr/>
              <p:nvPr/>
            </p:nvSpPr>
            <p:spPr bwMode="auto">
              <a:xfrm>
                <a:off x="4162" y="2998"/>
                <a:ext cx="14" cy="26"/>
              </a:xfrm>
              <a:custGeom>
                <a:gdLst>
                  <a:gd fmla="*/ 5 w 6" name="T0"/>
                  <a:gd fmla="*/ 5 h 11" name="T1"/>
                  <a:gd fmla="*/ 3 w 6" name="T2"/>
                  <a:gd fmla="*/ 7 h 11" name="T3"/>
                  <a:gd fmla="*/ 4 w 6" name="T4"/>
                  <a:gd fmla="*/ 10 h 11" name="T5"/>
                  <a:gd fmla="*/ 0 w 6" name="T6"/>
                  <a:gd fmla="*/ 6 h 11" name="T7"/>
                  <a:gd fmla="*/ 0 w 6" name="T8"/>
                  <a:gd fmla="*/ 2 h 11" name="T9"/>
                  <a:gd fmla="*/ 6 w 6" name="T10"/>
                  <a:gd fmla="*/ 6 h 11" name="T11"/>
                  <a:gd fmla="*/ 5 w 6" name="T12"/>
                  <a:gd fmla="*/ 5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6">
                    <a:moveTo>
                      <a:pt x="5" y="5"/>
                    </a:moveTo>
                    <a:cubicBezTo>
                      <a:pt x="4" y="6"/>
                      <a:pt x="4" y="6"/>
                      <a:pt x="3" y="7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2" y="11"/>
                      <a:pt x="2" y="7"/>
                      <a:pt x="0" y="6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4" y="0"/>
                      <a:pt x="5" y="4"/>
                      <a:pt x="6" y="6"/>
                    </a:cubicBezTo>
                    <a:cubicBezTo>
                      <a:pt x="6" y="7"/>
                      <a:pt x="5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2" name="Freeform 193"/>
              <p:cNvSpPr/>
              <p:nvPr/>
            </p:nvSpPr>
            <p:spPr bwMode="auto">
              <a:xfrm>
                <a:off x="4890" y="3026"/>
                <a:ext cx="9" cy="35"/>
              </a:xfrm>
              <a:custGeom>
                <a:gdLst>
                  <a:gd fmla="*/ 4 w 4" name="T0"/>
                  <a:gd fmla="*/ 0 h 15" name="T1"/>
                  <a:gd fmla="*/ 1 w 4" name="T2"/>
                  <a:gd fmla="*/ 15 h 15" name="T3"/>
                  <a:gd fmla="*/ 1 w 4" name="T4"/>
                  <a:gd fmla="*/ 8 h 15" name="T5"/>
                  <a:gd fmla="*/ 4 w 4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4">
                    <a:moveTo>
                      <a:pt x="4" y="0"/>
                    </a:moveTo>
                    <a:cubicBezTo>
                      <a:pt x="2" y="5"/>
                      <a:pt x="3" y="11"/>
                      <a:pt x="1" y="15"/>
                    </a:cubicBezTo>
                    <a:cubicBezTo>
                      <a:pt x="0" y="14"/>
                      <a:pt x="2" y="9"/>
                      <a:pt x="1" y="8"/>
                    </a:cubicBezTo>
                    <a:cubicBezTo>
                      <a:pt x="3" y="6"/>
                      <a:pt x="0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3" name="Freeform 194"/>
              <p:cNvSpPr/>
              <p:nvPr/>
            </p:nvSpPr>
            <p:spPr bwMode="auto">
              <a:xfrm>
                <a:off x="4039" y="3068"/>
                <a:ext cx="31" cy="50"/>
              </a:xfrm>
              <a:custGeom>
                <a:gdLst>
                  <a:gd fmla="*/ 9 w 13" name="T0"/>
                  <a:gd fmla="*/ 8 h 21" name="T1"/>
                  <a:gd fmla="*/ 2 w 13" name="T2"/>
                  <a:gd fmla="*/ 20 h 21" name="T3"/>
                  <a:gd fmla="*/ 1 w 13" name="T4"/>
                  <a:gd fmla="*/ 21 h 21" name="T5"/>
                  <a:gd fmla="*/ 3 w 13" name="T6"/>
                  <a:gd fmla="*/ 16 h 21" name="T7"/>
                  <a:gd fmla="*/ 10 w 13" name="T8"/>
                  <a:gd fmla="*/ 0 h 21" name="T9"/>
                  <a:gd fmla="*/ 13 w 13" name="T10"/>
                  <a:gd fmla="*/ 0 h 21" name="T11"/>
                  <a:gd fmla="*/ 10 w 13" name="T12"/>
                  <a:gd fmla="*/ 9 h 21" name="T13"/>
                  <a:gd fmla="*/ 9 w 13" name="T14"/>
                  <a:gd fmla="*/ 8 h 2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" w="13">
                    <a:moveTo>
                      <a:pt x="9" y="8"/>
                    </a:moveTo>
                    <a:cubicBezTo>
                      <a:pt x="6" y="11"/>
                      <a:pt x="4" y="16"/>
                      <a:pt x="2" y="20"/>
                    </a:cubicBezTo>
                    <a:cubicBezTo>
                      <a:pt x="1" y="20"/>
                      <a:pt x="1" y="19"/>
                      <a:pt x="1" y="21"/>
                    </a:cubicBezTo>
                    <a:cubicBezTo>
                      <a:pt x="0" y="20"/>
                      <a:pt x="1" y="16"/>
                      <a:pt x="3" y="16"/>
                    </a:cubicBezTo>
                    <a:cubicBezTo>
                      <a:pt x="4" y="10"/>
                      <a:pt x="8" y="5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2" y="4"/>
                      <a:pt x="11" y="7"/>
                      <a:pt x="10" y="9"/>
                    </a:cubicBezTo>
                    <a:cubicBezTo>
                      <a:pt x="9" y="9"/>
                      <a:pt x="1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4" name="Freeform 195"/>
              <p:cNvSpPr/>
              <p:nvPr/>
            </p:nvSpPr>
            <p:spPr bwMode="auto">
              <a:xfrm>
                <a:off x="5117" y="3165"/>
                <a:ext cx="14" cy="57"/>
              </a:xfrm>
              <a:custGeom>
                <a:gdLst>
                  <a:gd fmla="*/ 6 w 6" name="T0"/>
                  <a:gd fmla="*/ 24 h 24" name="T1"/>
                  <a:gd fmla="*/ 1 w 6" name="T2"/>
                  <a:gd fmla="*/ 2 h 24" name="T3"/>
                  <a:gd fmla="*/ 3 w 6" name="T4"/>
                  <a:gd fmla="*/ 3 h 24" name="T5"/>
                  <a:gd fmla="*/ 6 w 6" name="T6"/>
                  <a:gd fmla="*/ 24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6">
                    <a:moveTo>
                      <a:pt x="6" y="24"/>
                    </a:moveTo>
                    <a:cubicBezTo>
                      <a:pt x="6" y="20"/>
                      <a:pt x="0" y="7"/>
                      <a:pt x="1" y="2"/>
                    </a:cubicBezTo>
                    <a:cubicBezTo>
                      <a:pt x="1" y="0"/>
                      <a:pt x="2" y="2"/>
                      <a:pt x="3" y="3"/>
                    </a:cubicBezTo>
                    <a:cubicBezTo>
                      <a:pt x="3" y="11"/>
                      <a:pt x="6" y="15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5" name="Freeform 196"/>
              <p:cNvSpPr/>
              <p:nvPr/>
            </p:nvSpPr>
            <p:spPr bwMode="auto">
              <a:xfrm>
                <a:off x="3612" y="3205"/>
                <a:ext cx="96" cy="22"/>
              </a:xfrm>
              <a:custGeom>
                <a:gdLst>
                  <a:gd fmla="*/ 17 w 41" name="T0"/>
                  <a:gd fmla="*/ 1 h 9" name="T1"/>
                  <a:gd fmla="*/ 17 w 41" name="T2"/>
                  <a:gd fmla="*/ 2 h 9" name="T3"/>
                  <a:gd fmla="*/ 41 w 41" name="T4"/>
                  <a:gd fmla="*/ 6 h 9" name="T5"/>
                  <a:gd fmla="*/ 0 w 41" name="T6"/>
                  <a:gd fmla="*/ 1 h 9" name="T7"/>
                  <a:gd fmla="*/ 17 w 41" name="T8"/>
                  <a:gd fmla="*/ 1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41">
                    <a:moveTo>
                      <a:pt x="17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25" y="4"/>
                      <a:pt x="31" y="5"/>
                      <a:pt x="41" y="6"/>
                    </a:cubicBezTo>
                    <a:cubicBezTo>
                      <a:pt x="29" y="9"/>
                      <a:pt x="12" y="3"/>
                      <a:pt x="0" y="1"/>
                    </a:cubicBezTo>
                    <a:cubicBezTo>
                      <a:pt x="5" y="0"/>
                      <a:pt x="12" y="3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6" name="Freeform 197"/>
              <p:cNvSpPr/>
              <p:nvPr/>
            </p:nvSpPr>
            <p:spPr bwMode="auto">
              <a:xfrm>
                <a:off x="3744" y="3224"/>
                <a:ext cx="9" cy="7"/>
              </a:xfrm>
              <a:custGeom>
                <a:gdLst>
                  <a:gd fmla="*/ 4 w 4" name="T0"/>
                  <a:gd fmla="*/ 1 h 3" name="T1"/>
                  <a:gd fmla="*/ 0 w 4" name="T2"/>
                  <a:gd fmla="*/ 1 h 3" name="T3"/>
                  <a:gd fmla="*/ 3 w 4" name="T4"/>
                  <a:gd fmla="*/ 0 h 3" name="T5"/>
                  <a:gd fmla="*/ 3 w 4" name="T6"/>
                  <a:gd fmla="*/ 2 h 3" name="T7"/>
                  <a:gd fmla="*/ 4 w 4" name="T8"/>
                  <a:gd fmla="*/ 1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4" y="1"/>
                    </a:moveTo>
                    <a:cubicBezTo>
                      <a:pt x="4" y="3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3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7" name="Freeform 198"/>
              <p:cNvSpPr/>
              <p:nvPr/>
            </p:nvSpPr>
            <p:spPr bwMode="auto">
              <a:xfrm>
                <a:off x="3836" y="3234"/>
                <a:ext cx="9" cy="9"/>
              </a:xfrm>
              <a:custGeom>
                <a:gdLst>
                  <a:gd fmla="*/ 4 w 4" name="T0"/>
                  <a:gd fmla="*/ 2 h 4" name="T1"/>
                  <a:gd fmla="*/ 0 w 4" name="T2"/>
                  <a:gd fmla="*/ 2 h 4" name="T3"/>
                  <a:gd fmla="*/ 4 w 4" name="T4"/>
                  <a:gd fmla="*/ 2 h 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" w="4">
                    <a:moveTo>
                      <a:pt x="4" y="2"/>
                    </a:moveTo>
                    <a:cubicBezTo>
                      <a:pt x="4" y="4"/>
                      <a:pt x="2" y="3"/>
                      <a:pt x="0" y="2"/>
                    </a:cubicBezTo>
                    <a:cubicBezTo>
                      <a:pt x="0" y="0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8" name="Freeform 199"/>
              <p:cNvSpPr/>
              <p:nvPr/>
            </p:nvSpPr>
            <p:spPr bwMode="auto">
              <a:xfrm>
                <a:off x="3517" y="3678"/>
                <a:ext cx="57" cy="64"/>
              </a:xfrm>
              <a:custGeom>
                <a:gdLst>
                  <a:gd fmla="*/ 5 w 24" name="T0"/>
                  <a:gd fmla="*/ 24 h 27" name="T1"/>
                  <a:gd fmla="*/ 0 w 24" name="T2"/>
                  <a:gd fmla="*/ 25 h 27" name="T3"/>
                  <a:gd fmla="*/ 7 w 24" name="T4"/>
                  <a:gd fmla="*/ 17 h 27" name="T5"/>
                  <a:gd fmla="*/ 18 w 24" name="T6"/>
                  <a:gd fmla="*/ 6 h 27" name="T7"/>
                  <a:gd fmla="*/ 24 w 24" name="T8"/>
                  <a:gd fmla="*/ 0 h 27" name="T9"/>
                  <a:gd fmla="*/ 21 w 24" name="T10"/>
                  <a:gd fmla="*/ 3 h 27" name="T11"/>
                  <a:gd fmla="*/ 6 w 24" name="T12"/>
                  <a:gd fmla="*/ 19 h 27" name="T13"/>
                  <a:gd fmla="*/ 3 w 24" name="T14"/>
                  <a:gd fmla="*/ 24 h 27" name="T15"/>
                  <a:gd fmla="*/ 5 w 24" name="T16"/>
                  <a:gd fmla="*/ 24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24">
                    <a:moveTo>
                      <a:pt x="5" y="24"/>
                    </a:moveTo>
                    <a:cubicBezTo>
                      <a:pt x="5" y="26"/>
                      <a:pt x="1" y="27"/>
                      <a:pt x="0" y="25"/>
                    </a:cubicBezTo>
                    <a:cubicBezTo>
                      <a:pt x="0" y="22"/>
                      <a:pt x="4" y="21"/>
                      <a:pt x="7" y="17"/>
                    </a:cubicBezTo>
                    <a:cubicBezTo>
                      <a:pt x="9" y="15"/>
                      <a:pt x="15" y="7"/>
                      <a:pt x="18" y="6"/>
                    </a:cubicBezTo>
                    <a:cubicBezTo>
                      <a:pt x="20" y="4"/>
                      <a:pt x="21" y="0"/>
                      <a:pt x="24" y="0"/>
                    </a:cubicBezTo>
                    <a:cubicBezTo>
                      <a:pt x="24" y="2"/>
                      <a:pt x="22" y="2"/>
                      <a:pt x="21" y="3"/>
                    </a:cubicBezTo>
                    <a:cubicBezTo>
                      <a:pt x="17" y="9"/>
                      <a:pt x="12" y="14"/>
                      <a:pt x="6" y="19"/>
                    </a:cubicBezTo>
                    <a:cubicBezTo>
                      <a:pt x="5" y="21"/>
                      <a:pt x="3" y="21"/>
                      <a:pt x="3" y="24"/>
                    </a:cubicBezTo>
                    <a:cubicBezTo>
                      <a:pt x="3" y="24"/>
                      <a:pt x="4" y="25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9" name="Freeform 200"/>
              <p:cNvSpPr/>
              <p:nvPr/>
            </p:nvSpPr>
            <p:spPr bwMode="auto">
              <a:xfrm>
                <a:off x="4391" y="2287"/>
                <a:ext cx="17" cy="127"/>
              </a:xfrm>
              <a:custGeom>
                <a:gdLst>
                  <a:gd fmla="*/ 4 w 7" name="T0"/>
                  <a:gd fmla="*/ 0 h 54" name="T1"/>
                  <a:gd fmla="*/ 6 w 7" name="T2"/>
                  <a:gd fmla="*/ 8 h 54" name="T3"/>
                  <a:gd fmla="*/ 5 w 7" name="T4"/>
                  <a:gd fmla="*/ 49 h 54" name="T5"/>
                  <a:gd fmla="*/ 3 w 7" name="T6"/>
                  <a:gd fmla="*/ 54 h 54" name="T7"/>
                  <a:gd fmla="*/ 3 w 7" name="T8"/>
                  <a:gd fmla="*/ 13 h 54" name="T9"/>
                  <a:gd fmla="*/ 4 w 7" name="T10"/>
                  <a:gd fmla="*/ 0 h 5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4" w="7">
                    <a:moveTo>
                      <a:pt x="4" y="0"/>
                    </a:moveTo>
                    <a:cubicBezTo>
                      <a:pt x="6" y="2"/>
                      <a:pt x="5" y="6"/>
                      <a:pt x="6" y="8"/>
                    </a:cubicBezTo>
                    <a:cubicBezTo>
                      <a:pt x="4" y="20"/>
                      <a:pt x="7" y="36"/>
                      <a:pt x="5" y="49"/>
                    </a:cubicBezTo>
                    <a:cubicBezTo>
                      <a:pt x="5" y="50"/>
                      <a:pt x="5" y="54"/>
                      <a:pt x="3" y="54"/>
                    </a:cubicBezTo>
                    <a:cubicBezTo>
                      <a:pt x="1" y="40"/>
                      <a:pt x="5" y="27"/>
                      <a:pt x="3" y="13"/>
                    </a:cubicBezTo>
                    <a:cubicBezTo>
                      <a:pt x="3" y="9"/>
                      <a:pt x="0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0" name="Freeform 201"/>
              <p:cNvSpPr/>
              <p:nvPr/>
            </p:nvSpPr>
            <p:spPr bwMode="auto">
              <a:xfrm>
                <a:off x="4032" y="2450"/>
                <a:ext cx="54" cy="99"/>
              </a:xfrm>
              <a:custGeom>
                <a:gdLst>
                  <a:gd fmla="*/ 21 w 23" name="T0"/>
                  <a:gd fmla="*/ 0 h 42" name="T1"/>
                  <a:gd fmla="*/ 21 w 23" name="T2"/>
                  <a:gd fmla="*/ 4 h 42" name="T3"/>
                  <a:gd fmla="*/ 21 w 23" name="T4"/>
                  <a:gd fmla="*/ 2 h 42" name="T5"/>
                  <a:gd fmla="*/ 15 w 23" name="T6"/>
                  <a:gd fmla="*/ 7 h 42" name="T7"/>
                  <a:gd fmla="*/ 2 w 23" name="T8"/>
                  <a:gd fmla="*/ 42 h 42" name="T9"/>
                  <a:gd fmla="*/ 6 w 23" name="T10"/>
                  <a:gd fmla="*/ 28 h 42" name="T11"/>
                  <a:gd fmla="*/ 10 w 23" name="T12"/>
                  <a:gd fmla="*/ 15 h 42" name="T13"/>
                  <a:gd fmla="*/ 21 w 23" name="T14"/>
                  <a:gd fmla="*/ 0 h 4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2" w="23">
                    <a:moveTo>
                      <a:pt x="21" y="0"/>
                    </a:moveTo>
                    <a:cubicBezTo>
                      <a:pt x="23" y="0"/>
                      <a:pt x="21" y="3"/>
                      <a:pt x="21" y="4"/>
                    </a:cubicBezTo>
                    <a:cubicBezTo>
                      <a:pt x="20" y="4"/>
                      <a:pt x="22" y="2"/>
                      <a:pt x="21" y="2"/>
                    </a:cubicBezTo>
                    <a:cubicBezTo>
                      <a:pt x="18" y="2"/>
                      <a:pt x="17" y="7"/>
                      <a:pt x="15" y="7"/>
                    </a:cubicBezTo>
                    <a:cubicBezTo>
                      <a:pt x="11" y="18"/>
                      <a:pt x="6" y="30"/>
                      <a:pt x="2" y="42"/>
                    </a:cubicBezTo>
                    <a:cubicBezTo>
                      <a:pt x="0" y="39"/>
                      <a:pt x="4" y="32"/>
                      <a:pt x="6" y="28"/>
                    </a:cubicBezTo>
                    <a:cubicBezTo>
                      <a:pt x="6" y="24"/>
                      <a:pt x="9" y="18"/>
                      <a:pt x="10" y="15"/>
                    </a:cubicBezTo>
                    <a:cubicBezTo>
                      <a:pt x="14" y="8"/>
                      <a:pt x="13" y="1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1" name="Freeform 202"/>
              <p:cNvSpPr/>
              <p:nvPr/>
            </p:nvSpPr>
            <p:spPr bwMode="auto">
              <a:xfrm>
                <a:off x="4278" y="2754"/>
                <a:ext cx="14" cy="52"/>
              </a:xfrm>
              <a:custGeom>
                <a:gdLst>
                  <a:gd fmla="*/ 0 w 6" name="T0"/>
                  <a:gd fmla="*/ 0 h 22" name="T1"/>
                  <a:gd fmla="*/ 6 w 6" name="T2"/>
                  <a:gd fmla="*/ 20 h 22" name="T3"/>
                  <a:gd fmla="*/ 4 w 6" name="T4"/>
                  <a:gd fmla="*/ 22 h 22" name="T5"/>
                  <a:gd fmla="*/ 0 w 6" name="T6"/>
                  <a:gd fmla="*/ 0 h 2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" w="6">
                    <a:moveTo>
                      <a:pt x="0" y="0"/>
                    </a:moveTo>
                    <a:cubicBezTo>
                      <a:pt x="6" y="5"/>
                      <a:pt x="2" y="14"/>
                      <a:pt x="6" y="20"/>
                    </a:cubicBezTo>
                    <a:cubicBezTo>
                      <a:pt x="5" y="20"/>
                      <a:pt x="5" y="22"/>
                      <a:pt x="4" y="22"/>
                    </a:cubicBezTo>
                    <a:cubicBezTo>
                      <a:pt x="3" y="16"/>
                      <a:pt x="1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2" name="Freeform 203"/>
              <p:cNvSpPr/>
              <p:nvPr/>
            </p:nvSpPr>
            <p:spPr bwMode="auto">
              <a:xfrm>
                <a:off x="4670" y="2842"/>
                <a:ext cx="38" cy="130"/>
              </a:xfrm>
              <a:custGeom>
                <a:gdLst>
                  <a:gd fmla="*/ 15 w 16" name="T0"/>
                  <a:gd fmla="*/ 0 h 55" name="T1"/>
                  <a:gd fmla="*/ 16 w 16" name="T2"/>
                  <a:gd fmla="*/ 9 h 55" name="T3"/>
                  <a:gd fmla="*/ 14 w 16" name="T4"/>
                  <a:gd fmla="*/ 9 h 55" name="T5"/>
                  <a:gd fmla="*/ 8 w 16" name="T6"/>
                  <a:gd fmla="*/ 40 h 55" name="T7"/>
                  <a:gd fmla="*/ 3 w 16" name="T8"/>
                  <a:gd fmla="*/ 55 h 55" name="T9"/>
                  <a:gd fmla="*/ 4 w 16" name="T10"/>
                  <a:gd fmla="*/ 50 h 55" name="T11"/>
                  <a:gd fmla="*/ 12 w 16" name="T12"/>
                  <a:gd fmla="*/ 3 h 55" name="T13"/>
                  <a:gd fmla="*/ 15 w 16" name="T14"/>
                  <a:gd fmla="*/ 0 h 5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5" w="16">
                    <a:moveTo>
                      <a:pt x="15" y="0"/>
                    </a:moveTo>
                    <a:cubicBezTo>
                      <a:pt x="16" y="3"/>
                      <a:pt x="16" y="6"/>
                      <a:pt x="16" y="9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2" y="22"/>
                      <a:pt x="12" y="29"/>
                      <a:pt x="8" y="40"/>
                    </a:cubicBezTo>
                    <a:cubicBezTo>
                      <a:pt x="7" y="45"/>
                      <a:pt x="6" y="53"/>
                      <a:pt x="3" y="55"/>
                    </a:cubicBezTo>
                    <a:cubicBezTo>
                      <a:pt x="0" y="55"/>
                      <a:pt x="3" y="51"/>
                      <a:pt x="4" y="50"/>
                    </a:cubicBezTo>
                    <a:cubicBezTo>
                      <a:pt x="7" y="38"/>
                      <a:pt x="12" y="20"/>
                      <a:pt x="12" y="3"/>
                    </a:cubicBezTo>
                    <a:cubicBezTo>
                      <a:pt x="13" y="2"/>
                      <a:pt x="14" y="2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3" name="Freeform 204"/>
              <p:cNvSpPr/>
              <p:nvPr/>
            </p:nvSpPr>
            <p:spPr bwMode="auto">
              <a:xfrm>
                <a:off x="4817" y="2891"/>
                <a:ext cx="33" cy="272"/>
              </a:xfrm>
              <a:custGeom>
                <a:gdLst>
                  <a:gd fmla="*/ 12 w 14" name="T0"/>
                  <a:gd fmla="*/ 0 h 115" name="T1"/>
                  <a:gd fmla="*/ 14 w 14" name="T2"/>
                  <a:gd fmla="*/ 0 h 115" name="T3"/>
                  <a:gd fmla="*/ 13 w 14" name="T4"/>
                  <a:gd fmla="*/ 6 h 115" name="T5"/>
                  <a:gd fmla="*/ 14 w 14" name="T6"/>
                  <a:gd fmla="*/ 7 h 115" name="T7"/>
                  <a:gd fmla="*/ 9 w 14" name="T8"/>
                  <a:gd fmla="*/ 47 h 115" name="T9"/>
                  <a:gd fmla="*/ 5 w 14" name="T10"/>
                  <a:gd fmla="*/ 93 h 115" name="T11"/>
                  <a:gd fmla="*/ 4 w 14" name="T12"/>
                  <a:gd fmla="*/ 95 h 115" name="T13"/>
                  <a:gd fmla="*/ 3 w 14" name="T14"/>
                  <a:gd fmla="*/ 99 h 115" name="T15"/>
                  <a:gd fmla="*/ 5 w 14" name="T16"/>
                  <a:gd fmla="*/ 111 h 115" name="T17"/>
                  <a:gd fmla="*/ 3 w 14" name="T18"/>
                  <a:gd fmla="*/ 115 h 115" name="T19"/>
                  <a:gd fmla="*/ 2 w 14" name="T20"/>
                  <a:gd fmla="*/ 115 h 115" name="T21"/>
                  <a:gd fmla="*/ 4 w 14" name="T22"/>
                  <a:gd fmla="*/ 82 h 115" name="T23"/>
                  <a:gd fmla="*/ 10 w 14" name="T24"/>
                  <a:gd fmla="*/ 26 h 115" name="T25"/>
                  <a:gd fmla="*/ 12 w 14" name="T26"/>
                  <a:gd fmla="*/ 14 h 115" name="T27"/>
                  <a:gd fmla="*/ 11 w 14" name="T28"/>
                  <a:gd fmla="*/ 11 h 115" name="T29"/>
                  <a:gd fmla="*/ 8 w 14" name="T30"/>
                  <a:gd fmla="*/ 15 h 115" name="T31"/>
                  <a:gd fmla="*/ 9 w 14" name="T32"/>
                  <a:gd fmla="*/ 11 h 115" name="T33"/>
                  <a:gd fmla="*/ 11 w 14" name="T34"/>
                  <a:gd fmla="*/ 11 h 115" name="T35"/>
                  <a:gd fmla="*/ 11 w 14" name="T36"/>
                  <a:gd fmla="*/ 8 h 115" name="T37"/>
                  <a:gd fmla="*/ 9 w 14" name="T38"/>
                  <a:gd fmla="*/ 8 h 115" name="T39"/>
                  <a:gd fmla="*/ 12 w 14" name="T40"/>
                  <a:gd fmla="*/ 0 h 11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15" w="14">
                    <a:moveTo>
                      <a:pt x="12" y="0"/>
                    </a:moveTo>
                    <a:cubicBezTo>
                      <a:pt x="13" y="0"/>
                      <a:pt x="13" y="1"/>
                      <a:pt x="14" y="0"/>
                    </a:cubicBezTo>
                    <a:cubicBezTo>
                      <a:pt x="14" y="2"/>
                      <a:pt x="14" y="5"/>
                      <a:pt x="13" y="6"/>
                    </a:cubicBezTo>
                    <a:cubicBezTo>
                      <a:pt x="13" y="6"/>
                      <a:pt x="14" y="6"/>
                      <a:pt x="14" y="7"/>
                    </a:cubicBezTo>
                    <a:cubicBezTo>
                      <a:pt x="11" y="22"/>
                      <a:pt x="12" y="35"/>
                      <a:pt x="9" y="47"/>
                    </a:cubicBezTo>
                    <a:cubicBezTo>
                      <a:pt x="10" y="62"/>
                      <a:pt x="5" y="77"/>
                      <a:pt x="5" y="93"/>
                    </a:cubicBezTo>
                    <a:cubicBezTo>
                      <a:pt x="4" y="93"/>
                      <a:pt x="4" y="94"/>
                      <a:pt x="4" y="95"/>
                    </a:cubicBezTo>
                    <a:cubicBezTo>
                      <a:pt x="4" y="96"/>
                      <a:pt x="5" y="98"/>
                      <a:pt x="3" y="99"/>
                    </a:cubicBezTo>
                    <a:cubicBezTo>
                      <a:pt x="6" y="103"/>
                      <a:pt x="0" y="108"/>
                      <a:pt x="5" y="111"/>
                    </a:cubicBezTo>
                    <a:cubicBezTo>
                      <a:pt x="5" y="112"/>
                      <a:pt x="5" y="114"/>
                      <a:pt x="3" y="115"/>
                    </a:cubicBezTo>
                    <a:cubicBezTo>
                      <a:pt x="3" y="115"/>
                      <a:pt x="2" y="115"/>
                      <a:pt x="2" y="115"/>
                    </a:cubicBezTo>
                    <a:cubicBezTo>
                      <a:pt x="1" y="103"/>
                      <a:pt x="3" y="93"/>
                      <a:pt x="4" y="82"/>
                    </a:cubicBezTo>
                    <a:cubicBezTo>
                      <a:pt x="5" y="65"/>
                      <a:pt x="9" y="46"/>
                      <a:pt x="10" y="26"/>
                    </a:cubicBezTo>
                    <a:cubicBezTo>
                      <a:pt x="10" y="22"/>
                      <a:pt x="10" y="17"/>
                      <a:pt x="12" y="14"/>
                    </a:cubicBezTo>
                    <a:cubicBezTo>
                      <a:pt x="11" y="13"/>
                      <a:pt x="10" y="13"/>
                      <a:pt x="11" y="11"/>
                    </a:cubicBezTo>
                    <a:cubicBezTo>
                      <a:pt x="10" y="12"/>
                      <a:pt x="10" y="15"/>
                      <a:pt x="8" y="15"/>
                    </a:cubicBezTo>
                    <a:cubicBezTo>
                      <a:pt x="7" y="14"/>
                      <a:pt x="10" y="12"/>
                      <a:pt x="9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2" y="10"/>
                      <a:pt x="11" y="10"/>
                      <a:pt x="11" y="8"/>
                    </a:cubicBezTo>
                    <a:cubicBezTo>
                      <a:pt x="11" y="7"/>
                      <a:pt x="10" y="9"/>
                      <a:pt x="9" y="8"/>
                    </a:cubicBezTo>
                    <a:cubicBezTo>
                      <a:pt x="10" y="5"/>
                      <a:pt x="11" y="2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4" name="Freeform 205"/>
              <p:cNvSpPr/>
              <p:nvPr/>
            </p:nvSpPr>
            <p:spPr bwMode="auto">
              <a:xfrm>
                <a:off x="4970" y="2962"/>
                <a:ext cx="14" cy="217"/>
              </a:xfrm>
              <a:custGeom>
                <a:gdLst>
                  <a:gd fmla="*/ 1 w 6" name="T0"/>
                  <a:gd fmla="*/ 92 h 92" name="T1"/>
                  <a:gd fmla="*/ 2 w 6" name="T2"/>
                  <a:gd fmla="*/ 74 h 92" name="T3"/>
                  <a:gd fmla="*/ 3 w 6" name="T4"/>
                  <a:gd fmla="*/ 37 h 92" name="T5"/>
                  <a:gd fmla="*/ 2 w 6" name="T6"/>
                  <a:gd fmla="*/ 11 h 92" name="T7"/>
                  <a:gd fmla="*/ 0 w 6" name="T8"/>
                  <a:gd fmla="*/ 13 h 92" name="T9"/>
                  <a:gd fmla="*/ 1 w 6" name="T10"/>
                  <a:gd fmla="*/ 1 h 92" name="T11"/>
                  <a:gd fmla="*/ 3 w 6" name="T12"/>
                  <a:gd fmla="*/ 0 h 92" name="T13"/>
                  <a:gd fmla="*/ 4 w 6" name="T14"/>
                  <a:gd fmla="*/ 10 h 92" name="T15"/>
                  <a:gd fmla="*/ 5 w 6" name="T16"/>
                  <a:gd fmla="*/ 12 h 92" name="T17"/>
                  <a:gd fmla="*/ 4 w 6" name="T18"/>
                  <a:gd fmla="*/ 13 h 92" name="T19"/>
                  <a:gd fmla="*/ 5 w 6" name="T20"/>
                  <a:gd fmla="*/ 16 h 92" name="T21"/>
                  <a:gd fmla="*/ 4 w 6" name="T22"/>
                  <a:gd fmla="*/ 18 h 92" name="T23"/>
                  <a:gd fmla="*/ 5 w 6" name="T24"/>
                  <a:gd fmla="*/ 28 h 92" name="T25"/>
                  <a:gd fmla="*/ 1 w 6" name="T26"/>
                  <a:gd fmla="*/ 92 h 9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92" w="6">
                    <a:moveTo>
                      <a:pt x="1" y="92"/>
                    </a:moveTo>
                    <a:cubicBezTo>
                      <a:pt x="0" y="87"/>
                      <a:pt x="2" y="82"/>
                      <a:pt x="2" y="74"/>
                    </a:cubicBezTo>
                    <a:cubicBezTo>
                      <a:pt x="3" y="61"/>
                      <a:pt x="2" y="49"/>
                      <a:pt x="3" y="37"/>
                    </a:cubicBezTo>
                    <a:cubicBezTo>
                      <a:pt x="3" y="29"/>
                      <a:pt x="4" y="20"/>
                      <a:pt x="2" y="11"/>
                    </a:cubicBezTo>
                    <a:cubicBezTo>
                      <a:pt x="1" y="11"/>
                      <a:pt x="2" y="14"/>
                      <a:pt x="0" y="13"/>
                    </a:cubicBezTo>
                    <a:cubicBezTo>
                      <a:pt x="0" y="9"/>
                      <a:pt x="1" y="5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6" y="3"/>
                      <a:pt x="4" y="7"/>
                      <a:pt x="4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5" y="17"/>
                      <a:pt x="4" y="17"/>
                      <a:pt x="4" y="18"/>
                    </a:cubicBezTo>
                    <a:cubicBezTo>
                      <a:pt x="4" y="21"/>
                      <a:pt x="6" y="27"/>
                      <a:pt x="5" y="28"/>
                    </a:cubicBezTo>
                    <a:cubicBezTo>
                      <a:pt x="4" y="48"/>
                      <a:pt x="4" y="70"/>
                      <a:pt x="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646" name="Freeform 207"/>
            <p:cNvSpPr/>
            <p:nvPr/>
          </p:nvSpPr>
          <p:spPr bwMode="auto">
            <a:xfrm>
              <a:off x="6907213" y="4894263"/>
              <a:ext cx="123825" cy="311150"/>
            </a:xfrm>
            <a:custGeom>
              <a:gdLst>
                <a:gd fmla="*/ 33 w 33" name="T0"/>
                <a:gd fmla="*/ 0 h 83" name="T1"/>
                <a:gd fmla="*/ 14 w 33" name="T2"/>
                <a:gd fmla="*/ 73 h 83" name="T3"/>
                <a:gd fmla="*/ 24 w 33" name="T4"/>
                <a:gd fmla="*/ 56 h 83" name="T5"/>
                <a:gd fmla="*/ 18 w 33" name="T6"/>
                <a:gd fmla="*/ 72 h 83" name="T7"/>
                <a:gd fmla="*/ 10 w 33" name="T8"/>
                <a:gd fmla="*/ 83 h 83" name="T9"/>
                <a:gd fmla="*/ 11 w 33" name="T10"/>
                <a:gd fmla="*/ 77 h 83" name="T11"/>
                <a:gd fmla="*/ 18 w 33" name="T12"/>
                <a:gd fmla="*/ 55 h 83" name="T13"/>
                <a:gd fmla="*/ 22 w 33" name="T14"/>
                <a:gd fmla="*/ 46 h 83" name="T15"/>
                <a:gd fmla="*/ 23 w 33" name="T16"/>
                <a:gd fmla="*/ 36 h 83" name="T17"/>
                <a:gd fmla="*/ 29 w 33" name="T18"/>
                <a:gd fmla="*/ 12 h 83" name="T19"/>
                <a:gd fmla="*/ 0 w 33" name="T20"/>
                <a:gd fmla="*/ 80 h 83" name="T21"/>
                <a:gd fmla="*/ 6 w 33" name="T22"/>
                <a:gd fmla="*/ 61 h 83" name="T23"/>
                <a:gd fmla="*/ 26 w 33" name="T24"/>
                <a:gd fmla="*/ 15 h 83" name="T25"/>
                <a:gd fmla="*/ 32 w 33" name="T26"/>
                <a:gd fmla="*/ 0 h 83" name="T27"/>
                <a:gd fmla="*/ 33 w 33" name="T28"/>
                <a:gd fmla="*/ 0 h 8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3" w="33">
                  <a:moveTo>
                    <a:pt x="33" y="0"/>
                  </a:moveTo>
                  <a:cubicBezTo>
                    <a:pt x="28" y="28"/>
                    <a:pt x="22" y="49"/>
                    <a:pt x="14" y="73"/>
                  </a:cubicBezTo>
                  <a:cubicBezTo>
                    <a:pt x="18" y="68"/>
                    <a:pt x="20" y="61"/>
                    <a:pt x="24" y="56"/>
                  </a:cubicBezTo>
                  <a:cubicBezTo>
                    <a:pt x="24" y="62"/>
                    <a:pt x="19" y="66"/>
                    <a:pt x="18" y="72"/>
                  </a:cubicBezTo>
                  <a:cubicBezTo>
                    <a:pt x="14" y="75"/>
                    <a:pt x="14" y="81"/>
                    <a:pt x="10" y="83"/>
                  </a:cubicBezTo>
                  <a:cubicBezTo>
                    <a:pt x="9" y="81"/>
                    <a:pt x="10" y="78"/>
                    <a:pt x="11" y="77"/>
                  </a:cubicBezTo>
                  <a:cubicBezTo>
                    <a:pt x="13" y="69"/>
                    <a:pt x="16" y="62"/>
                    <a:pt x="18" y="55"/>
                  </a:cubicBezTo>
                  <a:cubicBezTo>
                    <a:pt x="19" y="52"/>
                    <a:pt x="21" y="49"/>
                    <a:pt x="22" y="46"/>
                  </a:cubicBezTo>
                  <a:cubicBezTo>
                    <a:pt x="23" y="43"/>
                    <a:pt x="23" y="39"/>
                    <a:pt x="23" y="36"/>
                  </a:cubicBezTo>
                  <a:cubicBezTo>
                    <a:pt x="25" y="28"/>
                    <a:pt x="29" y="20"/>
                    <a:pt x="29" y="12"/>
                  </a:cubicBezTo>
                  <a:cubicBezTo>
                    <a:pt x="20" y="32"/>
                    <a:pt x="9" y="59"/>
                    <a:pt x="0" y="80"/>
                  </a:cubicBezTo>
                  <a:cubicBezTo>
                    <a:pt x="2" y="74"/>
                    <a:pt x="3" y="67"/>
                    <a:pt x="6" y="61"/>
                  </a:cubicBezTo>
                  <a:cubicBezTo>
                    <a:pt x="13" y="47"/>
                    <a:pt x="20" y="31"/>
                    <a:pt x="26" y="15"/>
                  </a:cubicBezTo>
                  <a:cubicBezTo>
                    <a:pt x="28" y="10"/>
                    <a:pt x="28" y="4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7" name="Freeform 208"/>
            <p:cNvSpPr>
              <a:spLocks noEditPoints="1"/>
            </p:cNvSpPr>
            <p:nvPr/>
          </p:nvSpPr>
          <p:spPr bwMode="auto">
            <a:xfrm>
              <a:off x="6986588" y="4889500"/>
              <a:ext cx="153987" cy="296863"/>
            </a:xfrm>
            <a:custGeom>
              <a:gdLst>
                <a:gd fmla="*/ 5 w 41" name="T0"/>
                <a:gd fmla="*/ 77 h 79" name="T1"/>
                <a:gd fmla="*/ 2 w 41" name="T2"/>
                <a:gd fmla="*/ 78 h 79" name="T3"/>
                <a:gd fmla="*/ 4 w 41" name="T4"/>
                <a:gd fmla="*/ 73 h 79" name="T5"/>
                <a:gd fmla="*/ 7 w 41" name="T6"/>
                <a:gd fmla="*/ 65 h 79" name="T7"/>
                <a:gd fmla="*/ 19 w 41" name="T8"/>
                <a:gd fmla="*/ 25 h 79" name="T9"/>
                <a:gd fmla="*/ 12 w 41" name="T10"/>
                <a:gd fmla="*/ 40 h 79" name="T11"/>
                <a:gd fmla="*/ 7 w 41" name="T12"/>
                <a:gd fmla="*/ 49 h 79" name="T13"/>
                <a:gd fmla="*/ 4 w 41" name="T14"/>
                <a:gd fmla="*/ 57 h 79" name="T15"/>
                <a:gd fmla="*/ 9 w 41" name="T16"/>
                <a:gd fmla="*/ 44 h 79" name="T17"/>
                <a:gd fmla="*/ 19 w 41" name="T18"/>
                <a:gd fmla="*/ 19 h 79" name="T19"/>
                <a:gd fmla="*/ 25 w 41" name="T20"/>
                <a:gd fmla="*/ 11 h 79" name="T21"/>
                <a:gd fmla="*/ 11 w 41" name="T22"/>
                <a:gd fmla="*/ 55 h 79" name="T23"/>
                <a:gd fmla="*/ 13 w 41" name="T24"/>
                <a:gd fmla="*/ 53 h 79" name="T25"/>
                <a:gd fmla="*/ 16 w 41" name="T26"/>
                <a:gd fmla="*/ 44 h 79" name="T27"/>
                <a:gd fmla="*/ 37 w 41" name="T28"/>
                <a:gd fmla="*/ 4 h 79" name="T29"/>
                <a:gd fmla="*/ 41 w 41" name="T30"/>
                <a:gd fmla="*/ 0 h 79" name="T31"/>
                <a:gd fmla="*/ 34 w 41" name="T32"/>
                <a:gd fmla="*/ 24 h 79" name="T33"/>
                <a:gd fmla="*/ 36 w 41" name="T34"/>
                <a:gd fmla="*/ 21 h 79" name="T35"/>
                <a:gd fmla="*/ 38 w 41" name="T36"/>
                <a:gd fmla="*/ 22 h 79" name="T37"/>
                <a:gd fmla="*/ 39 w 41" name="T38"/>
                <a:gd fmla="*/ 22 h 79" name="T39"/>
                <a:gd fmla="*/ 39 w 41" name="T40"/>
                <a:gd fmla="*/ 29 h 79" name="T41"/>
                <a:gd fmla="*/ 37 w 41" name="T42"/>
                <a:gd fmla="*/ 29 h 79" name="T43"/>
                <a:gd fmla="*/ 20 w 41" name="T44"/>
                <a:gd fmla="*/ 72 h 79" name="T45"/>
                <a:gd fmla="*/ 18 w 41" name="T46"/>
                <a:gd fmla="*/ 71 h 79" name="T47"/>
                <a:gd fmla="*/ 37 w 41" name="T48"/>
                <a:gd fmla="*/ 7 h 79" name="T49"/>
                <a:gd fmla="*/ 17 w 41" name="T50"/>
                <a:gd fmla="*/ 47 h 79" name="T51"/>
                <a:gd fmla="*/ 11 w 41" name="T52"/>
                <a:gd fmla="*/ 62 h 79" name="T53"/>
                <a:gd fmla="*/ 10 w 41" name="T54"/>
                <a:gd fmla="*/ 62 h 79" name="T55"/>
                <a:gd fmla="*/ 5 w 41" name="T56"/>
                <a:gd fmla="*/ 77 h 79" name="T57"/>
                <a:gd fmla="*/ 29 w 41" name="T58"/>
                <a:gd fmla="*/ 45 h 79" name="T59"/>
                <a:gd fmla="*/ 34 w 41" name="T60"/>
                <a:gd fmla="*/ 25 h 79" name="T61"/>
                <a:gd fmla="*/ 29 w 41" name="T62"/>
                <a:gd fmla="*/ 45 h 79" name="T63"/>
                <a:gd fmla="*/ 27 w 41" name="T64"/>
                <a:gd fmla="*/ 51 h 79" name="T65"/>
                <a:gd fmla="*/ 28 w 41" name="T66"/>
                <a:gd fmla="*/ 47 h 79" name="T67"/>
                <a:gd fmla="*/ 27 w 41" name="T68"/>
                <a:gd fmla="*/ 51 h 7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9" w="41">
                  <a:moveTo>
                    <a:pt x="5" y="77"/>
                  </a:moveTo>
                  <a:cubicBezTo>
                    <a:pt x="4" y="78"/>
                    <a:pt x="1" y="77"/>
                    <a:pt x="2" y="78"/>
                  </a:cubicBezTo>
                  <a:cubicBezTo>
                    <a:pt x="0" y="79"/>
                    <a:pt x="3" y="74"/>
                    <a:pt x="4" y="73"/>
                  </a:cubicBezTo>
                  <a:cubicBezTo>
                    <a:pt x="5" y="70"/>
                    <a:pt x="5" y="68"/>
                    <a:pt x="7" y="65"/>
                  </a:cubicBezTo>
                  <a:cubicBezTo>
                    <a:pt x="9" y="51"/>
                    <a:pt x="15" y="40"/>
                    <a:pt x="19" y="25"/>
                  </a:cubicBezTo>
                  <a:cubicBezTo>
                    <a:pt x="15" y="30"/>
                    <a:pt x="14" y="34"/>
                    <a:pt x="12" y="40"/>
                  </a:cubicBezTo>
                  <a:cubicBezTo>
                    <a:pt x="10" y="43"/>
                    <a:pt x="10" y="47"/>
                    <a:pt x="7" y="49"/>
                  </a:cubicBezTo>
                  <a:cubicBezTo>
                    <a:pt x="7" y="52"/>
                    <a:pt x="5" y="54"/>
                    <a:pt x="4" y="57"/>
                  </a:cubicBezTo>
                  <a:cubicBezTo>
                    <a:pt x="3" y="53"/>
                    <a:pt x="7" y="47"/>
                    <a:pt x="9" y="44"/>
                  </a:cubicBezTo>
                  <a:cubicBezTo>
                    <a:pt x="12" y="36"/>
                    <a:pt x="15" y="26"/>
                    <a:pt x="19" y="19"/>
                  </a:cubicBezTo>
                  <a:cubicBezTo>
                    <a:pt x="20" y="16"/>
                    <a:pt x="22" y="12"/>
                    <a:pt x="25" y="11"/>
                  </a:cubicBezTo>
                  <a:cubicBezTo>
                    <a:pt x="20" y="27"/>
                    <a:pt x="15" y="43"/>
                    <a:pt x="11" y="55"/>
                  </a:cubicBezTo>
                  <a:cubicBezTo>
                    <a:pt x="12" y="55"/>
                    <a:pt x="12" y="53"/>
                    <a:pt x="13" y="53"/>
                  </a:cubicBezTo>
                  <a:cubicBezTo>
                    <a:pt x="14" y="50"/>
                    <a:pt x="15" y="47"/>
                    <a:pt x="16" y="44"/>
                  </a:cubicBezTo>
                  <a:cubicBezTo>
                    <a:pt x="22" y="31"/>
                    <a:pt x="29" y="15"/>
                    <a:pt x="37" y="4"/>
                  </a:cubicBezTo>
                  <a:cubicBezTo>
                    <a:pt x="38" y="3"/>
                    <a:pt x="38" y="0"/>
                    <a:pt x="41" y="0"/>
                  </a:cubicBezTo>
                  <a:cubicBezTo>
                    <a:pt x="39" y="6"/>
                    <a:pt x="35" y="16"/>
                    <a:pt x="34" y="24"/>
                  </a:cubicBezTo>
                  <a:cubicBezTo>
                    <a:pt x="36" y="24"/>
                    <a:pt x="35" y="21"/>
                    <a:pt x="36" y="21"/>
                  </a:cubicBezTo>
                  <a:cubicBezTo>
                    <a:pt x="36" y="22"/>
                    <a:pt x="37" y="22"/>
                    <a:pt x="38" y="22"/>
                  </a:cubicBezTo>
                  <a:cubicBezTo>
                    <a:pt x="38" y="22"/>
                    <a:pt x="38" y="22"/>
                    <a:pt x="39" y="22"/>
                  </a:cubicBezTo>
                  <a:cubicBezTo>
                    <a:pt x="39" y="25"/>
                    <a:pt x="37" y="27"/>
                    <a:pt x="39" y="29"/>
                  </a:cubicBezTo>
                  <a:cubicBezTo>
                    <a:pt x="39" y="30"/>
                    <a:pt x="37" y="29"/>
                    <a:pt x="37" y="29"/>
                  </a:cubicBezTo>
                  <a:cubicBezTo>
                    <a:pt x="33" y="45"/>
                    <a:pt x="26" y="58"/>
                    <a:pt x="20" y="72"/>
                  </a:cubicBezTo>
                  <a:cubicBezTo>
                    <a:pt x="19" y="71"/>
                    <a:pt x="19" y="71"/>
                    <a:pt x="18" y="71"/>
                  </a:cubicBezTo>
                  <a:cubicBezTo>
                    <a:pt x="25" y="50"/>
                    <a:pt x="33" y="30"/>
                    <a:pt x="37" y="7"/>
                  </a:cubicBezTo>
                  <a:cubicBezTo>
                    <a:pt x="29" y="18"/>
                    <a:pt x="25" y="35"/>
                    <a:pt x="17" y="47"/>
                  </a:cubicBezTo>
                  <a:cubicBezTo>
                    <a:pt x="16" y="52"/>
                    <a:pt x="13" y="56"/>
                    <a:pt x="11" y="62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9" y="63"/>
                    <a:pt x="6" y="72"/>
                    <a:pt x="5" y="77"/>
                  </a:cubicBezTo>
                  <a:close/>
                  <a:moveTo>
                    <a:pt x="29" y="45"/>
                  </a:moveTo>
                  <a:cubicBezTo>
                    <a:pt x="31" y="39"/>
                    <a:pt x="35" y="31"/>
                    <a:pt x="34" y="25"/>
                  </a:cubicBezTo>
                  <a:cubicBezTo>
                    <a:pt x="32" y="31"/>
                    <a:pt x="31" y="39"/>
                    <a:pt x="29" y="45"/>
                  </a:cubicBezTo>
                  <a:close/>
                  <a:moveTo>
                    <a:pt x="27" y="51"/>
                  </a:moveTo>
                  <a:cubicBezTo>
                    <a:pt x="28" y="51"/>
                    <a:pt x="28" y="48"/>
                    <a:pt x="28" y="47"/>
                  </a:cubicBezTo>
                  <a:cubicBezTo>
                    <a:pt x="27" y="48"/>
                    <a:pt x="27" y="49"/>
                    <a:pt x="2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8" name="Freeform 209"/>
            <p:cNvSpPr/>
            <p:nvPr/>
          </p:nvSpPr>
          <p:spPr bwMode="auto">
            <a:xfrm>
              <a:off x="7988300" y="4822825"/>
              <a:ext cx="47625" cy="412750"/>
            </a:xfrm>
            <a:custGeom>
              <a:gdLst>
                <a:gd fmla="*/ 0 w 13" name="T0"/>
                <a:gd fmla="*/ 0 h 110" name="T1"/>
                <a:gd fmla="*/ 1 w 13" name="T2"/>
                <a:gd fmla="*/ 1 h 110" name="T3"/>
                <a:gd fmla="*/ 2 w 13" name="T4"/>
                <a:gd fmla="*/ 15 h 110" name="T5"/>
                <a:gd fmla="*/ 3 w 13" name="T6"/>
                <a:gd fmla="*/ 16 h 110" name="T7"/>
                <a:gd fmla="*/ 9 w 13" name="T8"/>
                <a:gd fmla="*/ 94 h 110" name="T9"/>
                <a:gd fmla="*/ 12 w 13" name="T10"/>
                <a:gd fmla="*/ 92 h 110" name="T11"/>
                <a:gd fmla="*/ 10 w 13" name="T12"/>
                <a:gd fmla="*/ 110 h 110" name="T13"/>
                <a:gd fmla="*/ 7 w 13" name="T14"/>
                <a:gd fmla="*/ 100 h 110" name="T15"/>
                <a:gd fmla="*/ 7 w 13" name="T16"/>
                <a:gd fmla="*/ 76 h 110" name="T17"/>
                <a:gd fmla="*/ 0 w 13" name="T18"/>
                <a:gd fmla="*/ 0 h 11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0" w="13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5"/>
                    <a:pt x="4" y="11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6" y="41"/>
                    <a:pt x="8" y="70"/>
                    <a:pt x="9" y="94"/>
                  </a:cubicBezTo>
                  <a:cubicBezTo>
                    <a:pt x="11" y="94"/>
                    <a:pt x="10" y="92"/>
                    <a:pt x="12" y="92"/>
                  </a:cubicBezTo>
                  <a:cubicBezTo>
                    <a:pt x="11" y="98"/>
                    <a:pt x="13" y="106"/>
                    <a:pt x="10" y="110"/>
                  </a:cubicBezTo>
                  <a:cubicBezTo>
                    <a:pt x="7" y="109"/>
                    <a:pt x="7" y="103"/>
                    <a:pt x="7" y="100"/>
                  </a:cubicBezTo>
                  <a:cubicBezTo>
                    <a:pt x="7" y="91"/>
                    <a:pt x="7" y="86"/>
                    <a:pt x="7" y="76"/>
                  </a:cubicBezTo>
                  <a:cubicBezTo>
                    <a:pt x="6" y="51"/>
                    <a:pt x="2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9" name="Freeform 210"/>
            <p:cNvSpPr/>
            <p:nvPr/>
          </p:nvSpPr>
          <p:spPr bwMode="auto">
            <a:xfrm>
              <a:off x="5365750" y="5635625"/>
              <a:ext cx="206375" cy="285750"/>
            </a:xfrm>
            <a:custGeom>
              <a:gdLst>
                <a:gd fmla="*/ 47 w 55" name="T0"/>
                <a:gd fmla="*/ 12 h 76" name="T1"/>
                <a:gd fmla="*/ 48 w 55" name="T2"/>
                <a:gd fmla="*/ 11 h 76" name="T3"/>
                <a:gd fmla="*/ 44 w 55" name="T4"/>
                <a:gd fmla="*/ 18 h 76" name="T5"/>
                <a:gd fmla="*/ 44 w 55" name="T6"/>
                <a:gd fmla="*/ 17 h 76" name="T7"/>
                <a:gd fmla="*/ 24 w 55" name="T8"/>
                <a:gd fmla="*/ 43 h 76" name="T9"/>
                <a:gd fmla="*/ 10 w 55" name="T10"/>
                <a:gd fmla="*/ 64 h 76" name="T11"/>
                <a:gd fmla="*/ 3 w 55" name="T12"/>
                <a:gd fmla="*/ 76 h 76" name="T13"/>
                <a:gd fmla="*/ 5 w 55" name="T14"/>
                <a:gd fmla="*/ 66 h 76" name="T15"/>
                <a:gd fmla="*/ 37 w 55" name="T16"/>
                <a:gd fmla="*/ 22 h 76" name="T17"/>
                <a:gd fmla="*/ 52 w 55" name="T18"/>
                <a:gd fmla="*/ 0 h 76" name="T19"/>
                <a:gd fmla="*/ 55 w 55" name="T20"/>
                <a:gd fmla="*/ 0 h 76" name="T21"/>
                <a:gd fmla="*/ 47 w 55" name="T22"/>
                <a:gd fmla="*/ 12 h 7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6" w="55">
                  <a:moveTo>
                    <a:pt x="47" y="12"/>
                  </a:moveTo>
                  <a:cubicBezTo>
                    <a:pt x="48" y="13"/>
                    <a:pt x="48" y="12"/>
                    <a:pt x="48" y="11"/>
                  </a:cubicBezTo>
                  <a:cubicBezTo>
                    <a:pt x="49" y="14"/>
                    <a:pt x="46" y="16"/>
                    <a:pt x="44" y="18"/>
                  </a:cubicBezTo>
                  <a:cubicBezTo>
                    <a:pt x="44" y="18"/>
                    <a:pt x="44" y="18"/>
                    <a:pt x="44" y="17"/>
                  </a:cubicBezTo>
                  <a:cubicBezTo>
                    <a:pt x="36" y="25"/>
                    <a:pt x="31" y="35"/>
                    <a:pt x="24" y="43"/>
                  </a:cubicBezTo>
                  <a:cubicBezTo>
                    <a:pt x="20" y="51"/>
                    <a:pt x="13" y="57"/>
                    <a:pt x="10" y="64"/>
                  </a:cubicBezTo>
                  <a:cubicBezTo>
                    <a:pt x="7" y="69"/>
                    <a:pt x="6" y="73"/>
                    <a:pt x="3" y="76"/>
                  </a:cubicBezTo>
                  <a:cubicBezTo>
                    <a:pt x="0" y="73"/>
                    <a:pt x="3" y="69"/>
                    <a:pt x="5" y="66"/>
                  </a:cubicBezTo>
                  <a:cubicBezTo>
                    <a:pt x="13" y="53"/>
                    <a:pt x="26" y="36"/>
                    <a:pt x="37" y="22"/>
                  </a:cubicBezTo>
                  <a:cubicBezTo>
                    <a:pt x="42" y="15"/>
                    <a:pt x="46" y="5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3" y="6"/>
                    <a:pt x="50" y="8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0" name="Freeform 211"/>
            <p:cNvSpPr>
              <a:spLocks noEditPoints="1"/>
            </p:cNvSpPr>
            <p:nvPr/>
          </p:nvSpPr>
          <p:spPr bwMode="auto">
            <a:xfrm>
              <a:off x="6854825" y="5643563"/>
              <a:ext cx="1290637" cy="131763"/>
            </a:xfrm>
            <a:custGeom>
              <a:gdLst>
                <a:gd fmla="*/ 343 w 344" name="T0"/>
                <a:gd fmla="*/ 0 h 35" name="T1"/>
                <a:gd fmla="*/ 344 w 344" name="T2"/>
                <a:gd fmla="*/ 2 h 35" name="T3"/>
                <a:gd fmla="*/ 332 w 344" name="T4"/>
                <a:gd fmla="*/ 8 h 35" name="T5"/>
                <a:gd fmla="*/ 329 w 344" name="T6"/>
                <a:gd fmla="*/ 7 h 35" name="T7"/>
                <a:gd fmla="*/ 317 w 344" name="T8"/>
                <a:gd fmla="*/ 10 h 35" name="T9"/>
                <a:gd fmla="*/ 225 w 344" name="T10"/>
                <a:gd fmla="*/ 21 h 35" name="T11"/>
                <a:gd fmla="*/ 217 w 344" name="T12"/>
                <a:gd fmla="*/ 21 h 35" name="T13"/>
                <a:gd fmla="*/ 213 w 344" name="T14"/>
                <a:gd fmla="*/ 22 h 35" name="T15"/>
                <a:gd fmla="*/ 211 w 344" name="T16"/>
                <a:gd fmla="*/ 21 h 35" name="T17"/>
                <a:gd fmla="*/ 199 w 344" name="T18"/>
                <a:gd fmla="*/ 23 h 35" name="T19"/>
                <a:gd fmla="*/ 182 w 344" name="T20"/>
                <a:gd fmla="*/ 24 h 35" name="T21"/>
                <a:gd fmla="*/ 161 w 344" name="T22"/>
                <a:gd fmla="*/ 25 h 35" name="T23"/>
                <a:gd fmla="*/ 155 w 344" name="T24"/>
                <a:gd fmla="*/ 25 h 35" name="T25"/>
                <a:gd fmla="*/ 152 w 344" name="T26"/>
                <a:gd fmla="*/ 24 h 35" name="T27"/>
                <a:gd fmla="*/ 152 w 344" name="T28"/>
                <a:gd fmla="*/ 26 h 35" name="T29"/>
                <a:gd fmla="*/ 146 w 344" name="T30"/>
                <a:gd fmla="*/ 24 h 35" name="T31"/>
                <a:gd fmla="*/ 140 w 344" name="T32"/>
                <a:gd fmla="*/ 25 h 35" name="T33"/>
                <a:gd fmla="*/ 134 w 344" name="T34"/>
                <a:gd fmla="*/ 26 h 35" name="T35"/>
                <a:gd fmla="*/ 130 w 344" name="T36"/>
                <a:gd fmla="*/ 25 h 35" name="T37"/>
                <a:gd fmla="*/ 113 w 344" name="T38"/>
                <a:gd fmla="*/ 30 h 35" name="T39"/>
                <a:gd fmla="*/ 112 w 344" name="T40"/>
                <a:gd fmla="*/ 32 h 35" name="T41"/>
                <a:gd fmla="*/ 93 w 344" name="T42"/>
                <a:gd fmla="*/ 31 h 35" name="T43"/>
                <a:gd fmla="*/ 93 w 344" name="T44"/>
                <a:gd fmla="*/ 27 h 35" name="T45"/>
                <a:gd fmla="*/ 75 w 344" name="T46"/>
                <a:gd fmla="*/ 28 h 35" name="T47"/>
                <a:gd fmla="*/ 72 w 344" name="T48"/>
                <a:gd fmla="*/ 27 h 35" name="T49"/>
                <a:gd fmla="*/ 17 w 344" name="T50"/>
                <a:gd fmla="*/ 29 h 35" name="T51"/>
                <a:gd fmla="*/ 0 w 344" name="T52"/>
                <a:gd fmla="*/ 30 h 35" name="T53"/>
                <a:gd fmla="*/ 0 w 344" name="T54"/>
                <a:gd fmla="*/ 27 h 35" name="T55"/>
                <a:gd fmla="*/ 22 w 344" name="T56"/>
                <a:gd fmla="*/ 28 h 35" name="T57"/>
                <a:gd fmla="*/ 90 w 344" name="T58"/>
                <a:gd fmla="*/ 25 h 35" name="T59"/>
                <a:gd fmla="*/ 93 w 344" name="T60"/>
                <a:gd fmla="*/ 25 h 35" name="T61"/>
                <a:gd fmla="*/ 93 w 344" name="T62"/>
                <a:gd fmla="*/ 21 h 35" name="T63"/>
                <a:gd fmla="*/ 134 w 344" name="T64"/>
                <a:gd fmla="*/ 21 h 35" name="T65"/>
                <a:gd fmla="*/ 133 w 344" name="T66"/>
                <a:gd fmla="*/ 23 h 35" name="T67"/>
                <a:gd fmla="*/ 231 w 344" name="T68"/>
                <a:gd fmla="*/ 18 h 35" name="T69"/>
                <a:gd fmla="*/ 261 w 344" name="T70"/>
                <a:gd fmla="*/ 15 h 35" name="T71"/>
                <a:gd fmla="*/ 331 w 344" name="T72"/>
                <a:gd fmla="*/ 3 h 35" name="T73"/>
                <a:gd fmla="*/ 334 w 344" name="T74"/>
                <a:gd fmla="*/ 1 h 35" name="T75"/>
                <a:gd fmla="*/ 343 w 344" name="T76"/>
                <a:gd fmla="*/ 0 h 35" name="T77"/>
                <a:gd fmla="*/ 99 w 344" name="T78"/>
                <a:gd fmla="*/ 24 h 35" name="T79"/>
                <a:gd fmla="*/ 121 w 344" name="T80"/>
                <a:gd fmla="*/ 21 h 35" name="T81"/>
                <a:gd fmla="*/ 99 w 344" name="T82"/>
                <a:gd fmla="*/ 24 h 3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5" w="344">
                  <a:moveTo>
                    <a:pt x="343" y="0"/>
                  </a:moveTo>
                  <a:cubicBezTo>
                    <a:pt x="344" y="1"/>
                    <a:pt x="344" y="2"/>
                    <a:pt x="344" y="2"/>
                  </a:cubicBezTo>
                  <a:cubicBezTo>
                    <a:pt x="341" y="6"/>
                    <a:pt x="336" y="5"/>
                    <a:pt x="332" y="8"/>
                  </a:cubicBezTo>
                  <a:cubicBezTo>
                    <a:pt x="330" y="8"/>
                    <a:pt x="330" y="7"/>
                    <a:pt x="329" y="7"/>
                  </a:cubicBezTo>
                  <a:cubicBezTo>
                    <a:pt x="325" y="8"/>
                    <a:pt x="320" y="8"/>
                    <a:pt x="317" y="10"/>
                  </a:cubicBezTo>
                  <a:cubicBezTo>
                    <a:pt x="285" y="12"/>
                    <a:pt x="255" y="20"/>
                    <a:pt x="225" y="21"/>
                  </a:cubicBezTo>
                  <a:cubicBezTo>
                    <a:pt x="222" y="21"/>
                    <a:pt x="219" y="20"/>
                    <a:pt x="217" y="21"/>
                  </a:cubicBezTo>
                  <a:cubicBezTo>
                    <a:pt x="216" y="21"/>
                    <a:pt x="215" y="22"/>
                    <a:pt x="213" y="22"/>
                  </a:cubicBezTo>
                  <a:cubicBezTo>
                    <a:pt x="213" y="22"/>
                    <a:pt x="212" y="21"/>
                    <a:pt x="211" y="21"/>
                  </a:cubicBezTo>
                  <a:cubicBezTo>
                    <a:pt x="208" y="21"/>
                    <a:pt x="203" y="23"/>
                    <a:pt x="199" y="23"/>
                  </a:cubicBezTo>
                  <a:cubicBezTo>
                    <a:pt x="193" y="24"/>
                    <a:pt x="187" y="24"/>
                    <a:pt x="182" y="24"/>
                  </a:cubicBezTo>
                  <a:cubicBezTo>
                    <a:pt x="175" y="25"/>
                    <a:pt x="168" y="24"/>
                    <a:pt x="161" y="25"/>
                  </a:cubicBezTo>
                  <a:cubicBezTo>
                    <a:pt x="159" y="24"/>
                    <a:pt x="157" y="25"/>
                    <a:pt x="155" y="25"/>
                  </a:cubicBezTo>
                  <a:cubicBezTo>
                    <a:pt x="154" y="25"/>
                    <a:pt x="153" y="24"/>
                    <a:pt x="152" y="24"/>
                  </a:cubicBezTo>
                  <a:cubicBezTo>
                    <a:pt x="152" y="25"/>
                    <a:pt x="152" y="26"/>
                    <a:pt x="152" y="26"/>
                  </a:cubicBezTo>
                  <a:cubicBezTo>
                    <a:pt x="150" y="26"/>
                    <a:pt x="148" y="24"/>
                    <a:pt x="146" y="24"/>
                  </a:cubicBezTo>
                  <a:cubicBezTo>
                    <a:pt x="144" y="24"/>
                    <a:pt x="143" y="25"/>
                    <a:pt x="140" y="25"/>
                  </a:cubicBezTo>
                  <a:cubicBezTo>
                    <a:pt x="138" y="25"/>
                    <a:pt x="135" y="26"/>
                    <a:pt x="134" y="26"/>
                  </a:cubicBezTo>
                  <a:cubicBezTo>
                    <a:pt x="132" y="26"/>
                    <a:pt x="131" y="25"/>
                    <a:pt x="130" y="25"/>
                  </a:cubicBezTo>
                  <a:cubicBezTo>
                    <a:pt x="124" y="26"/>
                    <a:pt x="120" y="33"/>
                    <a:pt x="113" y="30"/>
                  </a:cubicBezTo>
                  <a:cubicBezTo>
                    <a:pt x="112" y="30"/>
                    <a:pt x="113" y="32"/>
                    <a:pt x="112" y="32"/>
                  </a:cubicBezTo>
                  <a:cubicBezTo>
                    <a:pt x="107" y="32"/>
                    <a:pt x="98" y="35"/>
                    <a:pt x="93" y="31"/>
                  </a:cubicBezTo>
                  <a:cubicBezTo>
                    <a:pt x="93" y="31"/>
                    <a:pt x="93" y="28"/>
                    <a:pt x="93" y="27"/>
                  </a:cubicBezTo>
                  <a:cubicBezTo>
                    <a:pt x="87" y="28"/>
                    <a:pt x="80" y="27"/>
                    <a:pt x="75" y="28"/>
                  </a:cubicBezTo>
                  <a:cubicBezTo>
                    <a:pt x="73" y="28"/>
                    <a:pt x="72" y="28"/>
                    <a:pt x="72" y="27"/>
                  </a:cubicBezTo>
                  <a:cubicBezTo>
                    <a:pt x="52" y="30"/>
                    <a:pt x="35" y="30"/>
                    <a:pt x="17" y="29"/>
                  </a:cubicBezTo>
                  <a:cubicBezTo>
                    <a:pt x="13" y="31"/>
                    <a:pt x="7" y="31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7" y="26"/>
                    <a:pt x="14" y="28"/>
                    <a:pt x="22" y="28"/>
                  </a:cubicBezTo>
                  <a:cubicBezTo>
                    <a:pt x="45" y="28"/>
                    <a:pt x="70" y="26"/>
                    <a:pt x="90" y="25"/>
                  </a:cubicBezTo>
                  <a:cubicBezTo>
                    <a:pt x="91" y="25"/>
                    <a:pt x="91" y="26"/>
                    <a:pt x="93" y="25"/>
                  </a:cubicBezTo>
                  <a:cubicBezTo>
                    <a:pt x="94" y="24"/>
                    <a:pt x="92" y="22"/>
                    <a:pt x="93" y="21"/>
                  </a:cubicBezTo>
                  <a:cubicBezTo>
                    <a:pt x="107" y="18"/>
                    <a:pt x="122" y="16"/>
                    <a:pt x="134" y="21"/>
                  </a:cubicBezTo>
                  <a:cubicBezTo>
                    <a:pt x="135" y="22"/>
                    <a:pt x="133" y="22"/>
                    <a:pt x="133" y="23"/>
                  </a:cubicBezTo>
                  <a:cubicBezTo>
                    <a:pt x="162" y="23"/>
                    <a:pt x="200" y="21"/>
                    <a:pt x="231" y="18"/>
                  </a:cubicBezTo>
                  <a:cubicBezTo>
                    <a:pt x="240" y="17"/>
                    <a:pt x="250" y="17"/>
                    <a:pt x="261" y="15"/>
                  </a:cubicBezTo>
                  <a:cubicBezTo>
                    <a:pt x="283" y="11"/>
                    <a:pt x="309" y="9"/>
                    <a:pt x="331" y="3"/>
                  </a:cubicBezTo>
                  <a:cubicBezTo>
                    <a:pt x="333" y="3"/>
                    <a:pt x="333" y="2"/>
                    <a:pt x="334" y="1"/>
                  </a:cubicBezTo>
                  <a:cubicBezTo>
                    <a:pt x="337" y="1"/>
                    <a:pt x="341" y="0"/>
                    <a:pt x="343" y="0"/>
                  </a:cubicBezTo>
                  <a:close/>
                  <a:moveTo>
                    <a:pt x="99" y="24"/>
                  </a:moveTo>
                  <a:cubicBezTo>
                    <a:pt x="105" y="23"/>
                    <a:pt x="115" y="23"/>
                    <a:pt x="121" y="21"/>
                  </a:cubicBezTo>
                  <a:cubicBezTo>
                    <a:pt x="112" y="19"/>
                    <a:pt x="106" y="21"/>
                    <a:pt x="9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1" name="Freeform 212"/>
            <p:cNvSpPr/>
            <p:nvPr/>
          </p:nvSpPr>
          <p:spPr bwMode="auto">
            <a:xfrm>
              <a:off x="6888163" y="5800725"/>
              <a:ext cx="357187" cy="123825"/>
            </a:xfrm>
            <a:custGeom>
              <a:gdLst>
                <a:gd fmla="*/ 41 w 95" name="T0"/>
                <a:gd fmla="*/ 0 h 33" name="T1"/>
                <a:gd fmla="*/ 42 w 95" name="T2"/>
                <a:gd fmla="*/ 1 h 33" name="T3"/>
                <a:gd fmla="*/ 23 w 95" name="T4"/>
                <a:gd fmla="*/ 29 h 33" name="T5"/>
                <a:gd fmla="*/ 39 w 95" name="T6"/>
                <a:gd fmla="*/ 23 h 33" name="T7"/>
                <a:gd fmla="*/ 63 w 95" name="T8"/>
                <a:gd fmla="*/ 6 h 33" name="T9"/>
                <a:gd fmla="*/ 65 w 95" name="T10"/>
                <a:gd fmla="*/ 7 h 33" name="T11"/>
                <a:gd fmla="*/ 57 w 95" name="T12"/>
                <a:gd fmla="*/ 27 h 33" name="T13"/>
                <a:gd fmla="*/ 94 w 95" name="T14"/>
                <a:gd fmla="*/ 6 h 33" name="T15"/>
                <a:gd fmla="*/ 94 w 95" name="T16"/>
                <a:gd fmla="*/ 12 h 33" name="T17"/>
                <a:gd fmla="*/ 92 w 95" name="T18"/>
                <a:gd fmla="*/ 9 h 33" name="T19"/>
                <a:gd fmla="*/ 57 w 95" name="T20"/>
                <a:gd fmla="*/ 29 h 33" name="T21"/>
                <a:gd fmla="*/ 62 w 95" name="T22"/>
                <a:gd fmla="*/ 8 h 33" name="T23"/>
                <a:gd fmla="*/ 44 w 95" name="T24"/>
                <a:gd fmla="*/ 20 h 33" name="T25"/>
                <a:gd fmla="*/ 22 w 95" name="T26"/>
                <a:gd fmla="*/ 33 h 33" name="T27"/>
                <a:gd fmla="*/ 36 w 95" name="T28"/>
                <a:gd fmla="*/ 7 h 33" name="T29"/>
                <a:gd fmla="*/ 28 w 95" name="T30"/>
                <a:gd fmla="*/ 14 h 33" name="T31"/>
                <a:gd fmla="*/ 24 w 95" name="T32"/>
                <a:gd fmla="*/ 17 h 33" name="T33"/>
                <a:gd fmla="*/ 3 w 95" name="T34"/>
                <a:gd fmla="*/ 29 h 33" name="T35"/>
                <a:gd fmla="*/ 6 w 95" name="T36"/>
                <a:gd fmla="*/ 18 h 33" name="T37"/>
                <a:gd fmla="*/ 8 w 95" name="T38"/>
                <a:gd fmla="*/ 17 h 33" name="T39"/>
                <a:gd fmla="*/ 9 w 95" name="T40"/>
                <a:gd fmla="*/ 13 h 33" name="T41"/>
                <a:gd fmla="*/ 12 w 95" name="T42"/>
                <a:gd fmla="*/ 11 h 33" name="T43"/>
                <a:gd fmla="*/ 22 w 95" name="T44"/>
                <a:gd fmla="*/ 2 h 33" name="T45"/>
                <a:gd fmla="*/ 5 w 95" name="T46"/>
                <a:gd fmla="*/ 25 h 33" name="T47"/>
                <a:gd fmla="*/ 16 w 95" name="T48"/>
                <a:gd fmla="*/ 20 h 33" name="T49"/>
                <a:gd fmla="*/ 31 w 95" name="T50"/>
                <a:gd fmla="*/ 9 h 33" name="T51"/>
                <a:gd fmla="*/ 41 w 95" name="T52"/>
                <a:gd fmla="*/ 0 h 3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" w="95">
                  <a:moveTo>
                    <a:pt x="41" y="0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38" y="12"/>
                    <a:pt x="27" y="17"/>
                    <a:pt x="23" y="29"/>
                  </a:cubicBezTo>
                  <a:cubicBezTo>
                    <a:pt x="30" y="30"/>
                    <a:pt x="34" y="24"/>
                    <a:pt x="39" y="23"/>
                  </a:cubicBezTo>
                  <a:cubicBezTo>
                    <a:pt x="46" y="16"/>
                    <a:pt x="53" y="10"/>
                    <a:pt x="63" y="6"/>
                  </a:cubicBezTo>
                  <a:cubicBezTo>
                    <a:pt x="63" y="6"/>
                    <a:pt x="64" y="7"/>
                    <a:pt x="65" y="7"/>
                  </a:cubicBezTo>
                  <a:cubicBezTo>
                    <a:pt x="64" y="16"/>
                    <a:pt x="56" y="19"/>
                    <a:pt x="57" y="27"/>
                  </a:cubicBezTo>
                  <a:cubicBezTo>
                    <a:pt x="71" y="22"/>
                    <a:pt x="81" y="10"/>
                    <a:pt x="94" y="6"/>
                  </a:cubicBezTo>
                  <a:cubicBezTo>
                    <a:pt x="95" y="8"/>
                    <a:pt x="95" y="9"/>
                    <a:pt x="94" y="12"/>
                  </a:cubicBezTo>
                  <a:cubicBezTo>
                    <a:pt x="92" y="12"/>
                    <a:pt x="91" y="10"/>
                    <a:pt x="92" y="9"/>
                  </a:cubicBezTo>
                  <a:cubicBezTo>
                    <a:pt x="78" y="15"/>
                    <a:pt x="71" y="24"/>
                    <a:pt x="57" y="29"/>
                  </a:cubicBezTo>
                  <a:cubicBezTo>
                    <a:pt x="52" y="22"/>
                    <a:pt x="63" y="16"/>
                    <a:pt x="62" y="8"/>
                  </a:cubicBezTo>
                  <a:cubicBezTo>
                    <a:pt x="55" y="10"/>
                    <a:pt x="50" y="18"/>
                    <a:pt x="44" y="20"/>
                  </a:cubicBezTo>
                  <a:cubicBezTo>
                    <a:pt x="38" y="26"/>
                    <a:pt x="32" y="31"/>
                    <a:pt x="22" y="33"/>
                  </a:cubicBezTo>
                  <a:cubicBezTo>
                    <a:pt x="18" y="23"/>
                    <a:pt x="32" y="15"/>
                    <a:pt x="36" y="7"/>
                  </a:cubicBezTo>
                  <a:cubicBezTo>
                    <a:pt x="33" y="8"/>
                    <a:pt x="31" y="11"/>
                    <a:pt x="28" y="14"/>
                  </a:cubicBezTo>
                  <a:cubicBezTo>
                    <a:pt x="25" y="14"/>
                    <a:pt x="25" y="16"/>
                    <a:pt x="24" y="17"/>
                  </a:cubicBezTo>
                  <a:cubicBezTo>
                    <a:pt x="16" y="20"/>
                    <a:pt x="11" y="28"/>
                    <a:pt x="3" y="29"/>
                  </a:cubicBezTo>
                  <a:cubicBezTo>
                    <a:pt x="0" y="25"/>
                    <a:pt x="5" y="22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5"/>
                    <a:pt x="9" y="15"/>
                    <a:pt x="9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7"/>
                    <a:pt x="17" y="1"/>
                    <a:pt x="22" y="2"/>
                  </a:cubicBezTo>
                  <a:cubicBezTo>
                    <a:pt x="17" y="10"/>
                    <a:pt x="9" y="16"/>
                    <a:pt x="5" y="25"/>
                  </a:cubicBezTo>
                  <a:cubicBezTo>
                    <a:pt x="9" y="25"/>
                    <a:pt x="13" y="22"/>
                    <a:pt x="16" y="20"/>
                  </a:cubicBezTo>
                  <a:cubicBezTo>
                    <a:pt x="21" y="17"/>
                    <a:pt x="26" y="13"/>
                    <a:pt x="31" y="9"/>
                  </a:cubicBezTo>
                  <a:cubicBezTo>
                    <a:pt x="34" y="6"/>
                    <a:pt x="37" y="3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2" name="Freeform 213"/>
            <p:cNvSpPr>
              <a:spLocks noEditPoints="1"/>
            </p:cNvSpPr>
            <p:nvPr/>
          </p:nvSpPr>
          <p:spPr bwMode="auto">
            <a:xfrm>
              <a:off x="7289800" y="5905500"/>
              <a:ext cx="1174750" cy="106363"/>
            </a:xfrm>
            <a:custGeom>
              <a:gdLst>
                <a:gd fmla="*/ 167 w 313" name="T0"/>
                <a:gd fmla="*/ 11 h 28" name="T1"/>
                <a:gd fmla="*/ 201 w 313" name="T2"/>
                <a:gd fmla="*/ 8 h 28" name="T3"/>
                <a:gd fmla="*/ 230 w 313" name="T4"/>
                <a:gd fmla="*/ 10 h 28" name="T5"/>
                <a:gd fmla="*/ 304 w 313" name="T6"/>
                <a:gd fmla="*/ 19 h 28" name="T7"/>
                <a:gd fmla="*/ 313 w 313" name="T8"/>
                <a:gd fmla="*/ 24 h 28" name="T9"/>
                <a:gd fmla="*/ 311 w 313" name="T10"/>
                <a:gd fmla="*/ 28 h 28" name="T11"/>
                <a:gd fmla="*/ 227 w 313" name="T12"/>
                <a:gd fmla="*/ 24 h 28" name="T13"/>
                <a:gd fmla="*/ 180 w 313" name="T14"/>
                <a:gd fmla="*/ 19 h 28" name="T15"/>
                <a:gd fmla="*/ 156 w 313" name="T16"/>
                <a:gd fmla="*/ 25 h 28" name="T17"/>
                <a:gd fmla="*/ 138 w 313" name="T18"/>
                <a:gd fmla="*/ 25 h 28" name="T19"/>
                <a:gd fmla="*/ 154 w 313" name="T20"/>
                <a:gd fmla="*/ 20 h 28" name="T21"/>
                <a:gd fmla="*/ 105 w 313" name="T22"/>
                <a:gd fmla="*/ 21 h 28" name="T23"/>
                <a:gd fmla="*/ 96 w 313" name="T24"/>
                <a:gd fmla="*/ 19 h 28" name="T25"/>
                <a:gd fmla="*/ 73 w 313" name="T26"/>
                <a:gd fmla="*/ 16 h 28" name="T27"/>
                <a:gd fmla="*/ 69 w 313" name="T28"/>
                <a:gd fmla="*/ 15 h 28" name="T29"/>
                <a:gd fmla="*/ 53 w 313" name="T30"/>
                <a:gd fmla="*/ 19 h 28" name="T31"/>
                <a:gd fmla="*/ 47 w 313" name="T32"/>
                <a:gd fmla="*/ 14 h 28" name="T33"/>
                <a:gd fmla="*/ 8 w 313" name="T34"/>
                <a:gd fmla="*/ 20 h 28" name="T35"/>
                <a:gd fmla="*/ 34 w 313" name="T36"/>
                <a:gd fmla="*/ 6 h 28" name="T37"/>
                <a:gd fmla="*/ 66 w 313" name="T38"/>
                <a:gd fmla="*/ 7 h 28" name="T39"/>
                <a:gd fmla="*/ 99 w 313" name="T40"/>
                <a:gd fmla="*/ 13 h 28" name="T41"/>
                <a:gd fmla="*/ 168 w 313" name="T42"/>
                <a:gd fmla="*/ 7 h 28" name="T43"/>
                <a:gd fmla="*/ 32 w 313" name="T44"/>
                <a:gd fmla="*/ 10 h 28" name="T45"/>
                <a:gd fmla="*/ 32 w 313" name="T46"/>
                <a:gd fmla="*/ 10 h 28" name="T47"/>
                <a:gd fmla="*/ 40 w 313" name="T48"/>
                <a:gd fmla="*/ 13 h 28" name="T49"/>
                <a:gd fmla="*/ 51 w 313" name="T50"/>
                <a:gd fmla="*/ 4 h 28" name="T51"/>
                <a:gd fmla="*/ 90 w 313" name="T52"/>
                <a:gd fmla="*/ 13 h 28" name="T53"/>
                <a:gd fmla="*/ 71 w 313" name="T54"/>
                <a:gd fmla="*/ 8 h 28" name="T55"/>
                <a:gd fmla="*/ 90 w 313" name="T56"/>
                <a:gd fmla="*/ 13 h 28" name="T57"/>
                <a:gd fmla="*/ 67 w 313" name="T58"/>
                <a:gd fmla="*/ 10 h 28" name="T59"/>
                <a:gd fmla="*/ 202 w 313" name="T60"/>
                <a:gd fmla="*/ 10 h 28" name="T61"/>
                <a:gd fmla="*/ 208 w 313" name="T62"/>
                <a:gd fmla="*/ 13 h 28" name="T63"/>
                <a:gd fmla="*/ 29 w 313" name="T64"/>
                <a:gd fmla="*/ 13 h 28" name="T65"/>
                <a:gd fmla="*/ 29 w 313" name="T66"/>
                <a:gd fmla="*/ 13 h 28" name="T67"/>
                <a:gd fmla="*/ 221 w 313" name="T68"/>
                <a:gd fmla="*/ 13 h 28" name="T69"/>
                <a:gd fmla="*/ 245 w 313" name="T70"/>
                <a:gd fmla="*/ 15 h 28" name="T71"/>
                <a:gd fmla="*/ 265 w 313" name="T72"/>
                <a:gd fmla="*/ 13 h 28" name="T73"/>
                <a:gd fmla="*/ 151 w 313" name="T74"/>
                <a:gd fmla="*/ 16 h 28" name="T75"/>
                <a:gd fmla="*/ 151 w 313" name="T76"/>
                <a:gd fmla="*/ 13 h 28" name="T77"/>
                <a:gd fmla="*/ 272 w 313" name="T78"/>
                <a:gd fmla="*/ 19 h 28" name="T79"/>
                <a:gd fmla="*/ 298 w 313" name="T80"/>
                <a:gd fmla="*/ 20 h 28" name="T81"/>
                <a:gd fmla="*/ 213 w 313" name="T82"/>
                <a:gd fmla="*/ 19 h 28" name="T83"/>
                <a:gd fmla="*/ 213 w 313" name="T84"/>
                <a:gd fmla="*/ 19 h 28" name="T85"/>
                <a:gd fmla="*/ 255 w 313" name="T86"/>
                <a:gd fmla="*/ 23 h 2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8" w="313">
                  <a:moveTo>
                    <a:pt x="175" y="7"/>
                  </a:moveTo>
                  <a:cubicBezTo>
                    <a:pt x="173" y="9"/>
                    <a:pt x="170" y="10"/>
                    <a:pt x="167" y="11"/>
                  </a:cubicBezTo>
                  <a:cubicBezTo>
                    <a:pt x="170" y="14"/>
                    <a:pt x="175" y="11"/>
                    <a:pt x="178" y="9"/>
                  </a:cubicBezTo>
                  <a:cubicBezTo>
                    <a:pt x="185" y="8"/>
                    <a:pt x="193" y="7"/>
                    <a:pt x="201" y="8"/>
                  </a:cubicBezTo>
                  <a:cubicBezTo>
                    <a:pt x="205" y="8"/>
                    <a:pt x="209" y="10"/>
                    <a:pt x="213" y="10"/>
                  </a:cubicBezTo>
                  <a:cubicBezTo>
                    <a:pt x="218" y="11"/>
                    <a:pt x="224" y="10"/>
                    <a:pt x="230" y="10"/>
                  </a:cubicBezTo>
                  <a:cubicBezTo>
                    <a:pt x="251" y="11"/>
                    <a:pt x="274" y="11"/>
                    <a:pt x="292" y="14"/>
                  </a:cubicBezTo>
                  <a:cubicBezTo>
                    <a:pt x="295" y="17"/>
                    <a:pt x="299" y="18"/>
                    <a:pt x="304" y="19"/>
                  </a:cubicBezTo>
                  <a:cubicBezTo>
                    <a:pt x="305" y="20"/>
                    <a:pt x="305" y="21"/>
                    <a:pt x="304" y="22"/>
                  </a:cubicBezTo>
                  <a:cubicBezTo>
                    <a:pt x="308" y="22"/>
                    <a:pt x="311" y="22"/>
                    <a:pt x="313" y="24"/>
                  </a:cubicBezTo>
                  <a:cubicBezTo>
                    <a:pt x="313" y="26"/>
                    <a:pt x="311" y="25"/>
                    <a:pt x="310" y="26"/>
                  </a:cubicBezTo>
                  <a:cubicBezTo>
                    <a:pt x="309" y="26"/>
                    <a:pt x="311" y="27"/>
                    <a:pt x="311" y="28"/>
                  </a:cubicBezTo>
                  <a:cubicBezTo>
                    <a:pt x="300" y="25"/>
                    <a:pt x="288" y="27"/>
                    <a:pt x="275" y="27"/>
                  </a:cubicBezTo>
                  <a:cubicBezTo>
                    <a:pt x="259" y="26"/>
                    <a:pt x="243" y="25"/>
                    <a:pt x="227" y="24"/>
                  </a:cubicBezTo>
                  <a:cubicBezTo>
                    <a:pt x="217" y="23"/>
                    <a:pt x="208" y="22"/>
                    <a:pt x="199" y="21"/>
                  </a:cubicBezTo>
                  <a:cubicBezTo>
                    <a:pt x="192" y="20"/>
                    <a:pt x="186" y="18"/>
                    <a:pt x="180" y="19"/>
                  </a:cubicBezTo>
                  <a:cubicBezTo>
                    <a:pt x="174" y="20"/>
                    <a:pt x="165" y="18"/>
                    <a:pt x="161" y="19"/>
                  </a:cubicBezTo>
                  <a:cubicBezTo>
                    <a:pt x="158" y="20"/>
                    <a:pt x="158" y="23"/>
                    <a:pt x="156" y="25"/>
                  </a:cubicBezTo>
                  <a:cubicBezTo>
                    <a:pt x="154" y="25"/>
                    <a:pt x="153" y="24"/>
                    <a:pt x="151" y="26"/>
                  </a:cubicBezTo>
                  <a:cubicBezTo>
                    <a:pt x="147" y="25"/>
                    <a:pt x="143" y="26"/>
                    <a:pt x="138" y="25"/>
                  </a:cubicBezTo>
                  <a:cubicBezTo>
                    <a:pt x="140" y="20"/>
                    <a:pt x="146" y="24"/>
                    <a:pt x="150" y="23"/>
                  </a:cubicBezTo>
                  <a:cubicBezTo>
                    <a:pt x="153" y="23"/>
                    <a:pt x="152" y="21"/>
                    <a:pt x="154" y="20"/>
                  </a:cubicBezTo>
                  <a:cubicBezTo>
                    <a:pt x="146" y="19"/>
                    <a:pt x="135" y="23"/>
                    <a:pt x="127" y="25"/>
                  </a:cubicBezTo>
                  <a:cubicBezTo>
                    <a:pt x="120" y="24"/>
                    <a:pt x="113" y="22"/>
                    <a:pt x="105" y="21"/>
                  </a:cubicBezTo>
                  <a:cubicBezTo>
                    <a:pt x="103" y="20"/>
                    <a:pt x="100" y="19"/>
                    <a:pt x="97" y="18"/>
                  </a:cubicBezTo>
                  <a:cubicBezTo>
                    <a:pt x="97" y="18"/>
                    <a:pt x="96" y="19"/>
                    <a:pt x="96" y="19"/>
                  </a:cubicBezTo>
                  <a:cubicBezTo>
                    <a:pt x="94" y="19"/>
                    <a:pt x="90" y="18"/>
                    <a:pt x="88" y="18"/>
                  </a:cubicBezTo>
                  <a:cubicBezTo>
                    <a:pt x="83" y="18"/>
                    <a:pt x="77" y="17"/>
                    <a:pt x="73" y="16"/>
                  </a:cubicBezTo>
                  <a:cubicBezTo>
                    <a:pt x="72" y="16"/>
                    <a:pt x="73" y="16"/>
                    <a:pt x="71" y="15"/>
                  </a:cubicBezTo>
                  <a:cubicBezTo>
                    <a:pt x="71" y="15"/>
                    <a:pt x="69" y="15"/>
                    <a:pt x="69" y="15"/>
                  </a:cubicBezTo>
                  <a:cubicBezTo>
                    <a:pt x="66" y="14"/>
                    <a:pt x="65" y="11"/>
                    <a:pt x="62" y="10"/>
                  </a:cubicBezTo>
                  <a:cubicBezTo>
                    <a:pt x="58" y="12"/>
                    <a:pt x="49" y="13"/>
                    <a:pt x="53" y="19"/>
                  </a:cubicBezTo>
                  <a:cubicBezTo>
                    <a:pt x="52" y="19"/>
                    <a:pt x="50" y="16"/>
                    <a:pt x="47" y="17"/>
                  </a:cubicBezTo>
                  <a:cubicBezTo>
                    <a:pt x="47" y="16"/>
                    <a:pt x="46" y="15"/>
                    <a:pt x="47" y="14"/>
                  </a:cubicBezTo>
                  <a:cubicBezTo>
                    <a:pt x="33" y="17"/>
                    <a:pt x="25" y="19"/>
                    <a:pt x="12" y="22"/>
                  </a:cubicBezTo>
                  <a:cubicBezTo>
                    <a:pt x="11" y="21"/>
                    <a:pt x="9" y="21"/>
                    <a:pt x="8" y="20"/>
                  </a:cubicBezTo>
                  <a:cubicBezTo>
                    <a:pt x="5" y="21"/>
                    <a:pt x="4" y="24"/>
                    <a:pt x="0" y="24"/>
                  </a:cubicBezTo>
                  <a:cubicBezTo>
                    <a:pt x="8" y="15"/>
                    <a:pt x="21" y="11"/>
                    <a:pt x="34" y="6"/>
                  </a:cubicBezTo>
                  <a:cubicBezTo>
                    <a:pt x="39" y="3"/>
                    <a:pt x="44" y="0"/>
                    <a:pt x="50" y="1"/>
                  </a:cubicBezTo>
                  <a:cubicBezTo>
                    <a:pt x="56" y="1"/>
                    <a:pt x="61" y="7"/>
                    <a:pt x="66" y="7"/>
                  </a:cubicBezTo>
                  <a:cubicBezTo>
                    <a:pt x="70" y="7"/>
                    <a:pt x="73" y="4"/>
                    <a:pt x="77" y="4"/>
                  </a:cubicBezTo>
                  <a:cubicBezTo>
                    <a:pt x="85" y="5"/>
                    <a:pt x="92" y="10"/>
                    <a:pt x="99" y="13"/>
                  </a:cubicBezTo>
                  <a:cubicBezTo>
                    <a:pt x="104" y="16"/>
                    <a:pt x="105" y="17"/>
                    <a:pt x="113" y="17"/>
                  </a:cubicBezTo>
                  <a:cubicBezTo>
                    <a:pt x="130" y="16"/>
                    <a:pt x="151" y="9"/>
                    <a:pt x="168" y="7"/>
                  </a:cubicBezTo>
                  <a:cubicBezTo>
                    <a:pt x="170" y="7"/>
                    <a:pt x="173" y="5"/>
                    <a:pt x="175" y="7"/>
                  </a:cubicBezTo>
                  <a:close/>
                  <a:moveTo>
                    <a:pt x="32" y="10"/>
                  </a:moveTo>
                  <a:cubicBezTo>
                    <a:pt x="37" y="7"/>
                    <a:pt x="44" y="6"/>
                    <a:pt x="48" y="3"/>
                  </a:cubicBezTo>
                  <a:cubicBezTo>
                    <a:pt x="42" y="4"/>
                    <a:pt x="36" y="7"/>
                    <a:pt x="32" y="10"/>
                  </a:cubicBezTo>
                  <a:close/>
                  <a:moveTo>
                    <a:pt x="54" y="6"/>
                  </a:moveTo>
                  <a:cubicBezTo>
                    <a:pt x="50" y="9"/>
                    <a:pt x="44" y="10"/>
                    <a:pt x="40" y="13"/>
                  </a:cubicBezTo>
                  <a:cubicBezTo>
                    <a:pt x="47" y="12"/>
                    <a:pt x="52" y="10"/>
                    <a:pt x="58" y="7"/>
                  </a:cubicBezTo>
                  <a:cubicBezTo>
                    <a:pt x="55" y="5"/>
                    <a:pt x="55" y="4"/>
                    <a:pt x="51" y="4"/>
                  </a:cubicBezTo>
                  <a:cubicBezTo>
                    <a:pt x="52" y="5"/>
                    <a:pt x="54" y="4"/>
                    <a:pt x="54" y="6"/>
                  </a:cubicBezTo>
                  <a:close/>
                  <a:moveTo>
                    <a:pt x="90" y="13"/>
                  </a:moveTo>
                  <a:cubicBezTo>
                    <a:pt x="89" y="12"/>
                    <a:pt x="88" y="11"/>
                    <a:pt x="87" y="10"/>
                  </a:cubicBezTo>
                  <a:cubicBezTo>
                    <a:pt x="82" y="8"/>
                    <a:pt x="76" y="7"/>
                    <a:pt x="71" y="8"/>
                  </a:cubicBezTo>
                  <a:cubicBezTo>
                    <a:pt x="79" y="10"/>
                    <a:pt x="87" y="13"/>
                    <a:pt x="96" y="16"/>
                  </a:cubicBezTo>
                  <a:cubicBezTo>
                    <a:pt x="95" y="13"/>
                    <a:pt x="92" y="14"/>
                    <a:pt x="90" y="13"/>
                  </a:cubicBezTo>
                  <a:close/>
                  <a:moveTo>
                    <a:pt x="83" y="14"/>
                  </a:moveTo>
                  <a:cubicBezTo>
                    <a:pt x="78" y="13"/>
                    <a:pt x="72" y="10"/>
                    <a:pt x="67" y="10"/>
                  </a:cubicBezTo>
                  <a:cubicBezTo>
                    <a:pt x="71" y="14"/>
                    <a:pt x="78" y="15"/>
                    <a:pt x="83" y="14"/>
                  </a:cubicBezTo>
                  <a:close/>
                  <a:moveTo>
                    <a:pt x="202" y="10"/>
                  </a:moveTo>
                  <a:cubicBezTo>
                    <a:pt x="194" y="10"/>
                    <a:pt x="182" y="10"/>
                    <a:pt x="176" y="13"/>
                  </a:cubicBezTo>
                  <a:cubicBezTo>
                    <a:pt x="187" y="11"/>
                    <a:pt x="199" y="12"/>
                    <a:pt x="208" y="13"/>
                  </a:cubicBezTo>
                  <a:cubicBezTo>
                    <a:pt x="206" y="11"/>
                    <a:pt x="205" y="11"/>
                    <a:pt x="202" y="10"/>
                  </a:cubicBezTo>
                  <a:close/>
                  <a:moveTo>
                    <a:pt x="29" y="13"/>
                  </a:moveTo>
                  <a:cubicBezTo>
                    <a:pt x="31" y="13"/>
                    <a:pt x="33" y="12"/>
                    <a:pt x="34" y="11"/>
                  </a:cubicBezTo>
                  <a:cubicBezTo>
                    <a:pt x="31" y="11"/>
                    <a:pt x="30" y="12"/>
                    <a:pt x="29" y="13"/>
                  </a:cubicBezTo>
                  <a:close/>
                  <a:moveTo>
                    <a:pt x="265" y="13"/>
                  </a:moveTo>
                  <a:cubicBezTo>
                    <a:pt x="250" y="14"/>
                    <a:pt x="235" y="11"/>
                    <a:pt x="221" y="13"/>
                  </a:cubicBezTo>
                  <a:cubicBezTo>
                    <a:pt x="226" y="17"/>
                    <a:pt x="237" y="15"/>
                    <a:pt x="243" y="17"/>
                  </a:cubicBezTo>
                  <a:cubicBezTo>
                    <a:pt x="243" y="16"/>
                    <a:pt x="243" y="15"/>
                    <a:pt x="245" y="15"/>
                  </a:cubicBezTo>
                  <a:cubicBezTo>
                    <a:pt x="258" y="17"/>
                    <a:pt x="272" y="15"/>
                    <a:pt x="284" y="16"/>
                  </a:cubicBezTo>
                  <a:cubicBezTo>
                    <a:pt x="279" y="12"/>
                    <a:pt x="271" y="15"/>
                    <a:pt x="265" y="13"/>
                  </a:cubicBezTo>
                  <a:close/>
                  <a:moveTo>
                    <a:pt x="115" y="19"/>
                  </a:moveTo>
                  <a:cubicBezTo>
                    <a:pt x="127" y="23"/>
                    <a:pt x="140" y="20"/>
                    <a:pt x="151" y="16"/>
                  </a:cubicBezTo>
                  <a:cubicBezTo>
                    <a:pt x="150" y="15"/>
                    <a:pt x="149" y="17"/>
                    <a:pt x="149" y="16"/>
                  </a:cubicBezTo>
                  <a:cubicBezTo>
                    <a:pt x="149" y="13"/>
                    <a:pt x="150" y="13"/>
                    <a:pt x="151" y="13"/>
                  </a:cubicBezTo>
                  <a:cubicBezTo>
                    <a:pt x="138" y="15"/>
                    <a:pt x="128" y="17"/>
                    <a:pt x="115" y="19"/>
                  </a:cubicBezTo>
                  <a:close/>
                  <a:moveTo>
                    <a:pt x="272" y="19"/>
                  </a:moveTo>
                  <a:cubicBezTo>
                    <a:pt x="268" y="19"/>
                    <a:pt x="264" y="18"/>
                    <a:pt x="262" y="19"/>
                  </a:cubicBezTo>
                  <a:cubicBezTo>
                    <a:pt x="276" y="20"/>
                    <a:pt x="286" y="23"/>
                    <a:pt x="298" y="20"/>
                  </a:cubicBezTo>
                  <a:cubicBezTo>
                    <a:pt x="291" y="17"/>
                    <a:pt x="281" y="18"/>
                    <a:pt x="272" y="19"/>
                  </a:cubicBezTo>
                  <a:close/>
                  <a:moveTo>
                    <a:pt x="213" y="19"/>
                  </a:moveTo>
                  <a:cubicBezTo>
                    <a:pt x="224" y="20"/>
                    <a:pt x="231" y="22"/>
                    <a:pt x="243" y="22"/>
                  </a:cubicBezTo>
                  <a:cubicBezTo>
                    <a:pt x="233" y="19"/>
                    <a:pt x="222" y="18"/>
                    <a:pt x="213" y="19"/>
                  </a:cubicBezTo>
                  <a:close/>
                  <a:moveTo>
                    <a:pt x="258" y="24"/>
                  </a:moveTo>
                  <a:cubicBezTo>
                    <a:pt x="259" y="22"/>
                    <a:pt x="255" y="23"/>
                    <a:pt x="255" y="23"/>
                  </a:cubicBezTo>
                  <a:cubicBezTo>
                    <a:pt x="257" y="23"/>
                    <a:pt x="257" y="24"/>
                    <a:pt x="2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3" name="Freeform 214"/>
            <p:cNvSpPr>
              <a:spLocks noEditPoints="1"/>
            </p:cNvSpPr>
            <p:nvPr/>
          </p:nvSpPr>
          <p:spPr bwMode="auto">
            <a:xfrm>
              <a:off x="7620000" y="6064250"/>
              <a:ext cx="255587" cy="157163"/>
            </a:xfrm>
            <a:custGeom>
              <a:gdLst>
                <a:gd fmla="*/ 44 w 68" name="T0"/>
                <a:gd fmla="*/ 16 h 42" name="T1"/>
                <a:gd fmla="*/ 6 w 68" name="T2"/>
                <a:gd fmla="*/ 16 h 42" name="T3"/>
                <a:gd fmla="*/ 3 w 68" name="T4"/>
                <a:gd fmla="*/ 14 h 42" name="T5"/>
                <a:gd fmla="*/ 32 w 68" name="T6"/>
                <a:gd fmla="*/ 7 h 42" name="T7"/>
                <a:gd fmla="*/ 26 w 68" name="T8"/>
                <a:gd fmla="*/ 6 h 42" name="T9"/>
                <a:gd fmla="*/ 24 w 68" name="T10"/>
                <a:gd fmla="*/ 7 h 42" name="T11"/>
                <a:gd fmla="*/ 1 w 68" name="T12"/>
                <a:gd fmla="*/ 7 h 42" name="T13"/>
                <a:gd fmla="*/ 0 w 68" name="T14"/>
                <a:gd fmla="*/ 4 h 42" name="T15"/>
                <a:gd fmla="*/ 21 w 68" name="T16"/>
                <a:gd fmla="*/ 1 h 42" name="T17"/>
                <a:gd fmla="*/ 30 w 68" name="T18"/>
                <a:gd fmla="*/ 1 h 42" name="T19"/>
                <a:gd fmla="*/ 27 w 68" name="T20"/>
                <a:gd fmla="*/ 4 h 42" name="T21"/>
                <a:gd fmla="*/ 42 w 68" name="T22"/>
                <a:gd fmla="*/ 6 h 42" name="T23"/>
                <a:gd fmla="*/ 11 w 68" name="T24"/>
                <a:gd fmla="*/ 14 h 42" name="T25"/>
                <a:gd fmla="*/ 15 w 68" name="T26"/>
                <a:gd fmla="*/ 14 h 42" name="T27"/>
                <a:gd fmla="*/ 51 w 68" name="T28"/>
                <a:gd fmla="*/ 16 h 42" name="T29"/>
                <a:gd fmla="*/ 36 w 68" name="T30"/>
                <a:gd fmla="*/ 21 h 42" name="T31"/>
                <a:gd fmla="*/ 21 w 68" name="T32"/>
                <a:gd fmla="*/ 24 h 42" name="T33"/>
                <a:gd fmla="*/ 51 w 68" name="T34"/>
                <a:gd fmla="*/ 25 h 42" name="T35"/>
                <a:gd fmla="*/ 68 w 68" name="T36"/>
                <a:gd fmla="*/ 26 h 42" name="T37"/>
                <a:gd fmla="*/ 31 w 68" name="T38"/>
                <a:gd fmla="*/ 37 h 42" name="T39"/>
                <a:gd fmla="*/ 34 w 68" name="T40"/>
                <a:gd fmla="*/ 40 h 42" name="T41"/>
                <a:gd fmla="*/ 28 w 68" name="T42"/>
                <a:gd fmla="*/ 36 h 42" name="T43"/>
                <a:gd fmla="*/ 64 w 68" name="T44"/>
                <a:gd fmla="*/ 27 h 42" name="T45"/>
                <a:gd fmla="*/ 22 w 68" name="T46"/>
                <a:gd fmla="*/ 26 h 42" name="T47"/>
                <a:gd fmla="*/ 10 w 68" name="T48"/>
                <a:gd fmla="*/ 24 h 42" name="T49"/>
                <a:gd fmla="*/ 26 w 68" name="T50"/>
                <a:gd fmla="*/ 21 h 42" name="T51"/>
                <a:gd fmla="*/ 43 w 68" name="T52"/>
                <a:gd fmla="*/ 18 h 42" name="T53"/>
                <a:gd fmla="*/ 44 w 68" name="T54"/>
                <a:gd fmla="*/ 17 h 42" name="T55"/>
                <a:gd fmla="*/ 44 w 68" name="T56"/>
                <a:gd fmla="*/ 16 h 42" name="T57"/>
                <a:gd fmla="*/ 6 w 68" name="T58"/>
                <a:gd fmla="*/ 5 h 42" name="T59"/>
                <a:gd fmla="*/ 17 w 68" name="T60"/>
                <a:gd fmla="*/ 5 h 42" name="T61"/>
                <a:gd fmla="*/ 6 w 68" name="T62"/>
                <a:gd fmla="*/ 5 h 4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2" w="68">
                  <a:moveTo>
                    <a:pt x="44" y="16"/>
                  </a:moveTo>
                  <a:cubicBezTo>
                    <a:pt x="31" y="16"/>
                    <a:pt x="19" y="17"/>
                    <a:pt x="6" y="16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11" y="10"/>
                    <a:pt x="24" y="11"/>
                    <a:pt x="32" y="7"/>
                  </a:cubicBezTo>
                  <a:cubicBezTo>
                    <a:pt x="31" y="6"/>
                    <a:pt x="27" y="8"/>
                    <a:pt x="26" y="6"/>
                  </a:cubicBezTo>
                  <a:cubicBezTo>
                    <a:pt x="25" y="6"/>
                    <a:pt x="25" y="8"/>
                    <a:pt x="24" y="7"/>
                  </a:cubicBezTo>
                  <a:cubicBezTo>
                    <a:pt x="16" y="7"/>
                    <a:pt x="10" y="8"/>
                    <a:pt x="1" y="7"/>
                  </a:cubicBezTo>
                  <a:cubicBezTo>
                    <a:pt x="0" y="7"/>
                    <a:pt x="1" y="5"/>
                    <a:pt x="0" y="4"/>
                  </a:cubicBezTo>
                  <a:cubicBezTo>
                    <a:pt x="5" y="2"/>
                    <a:pt x="14" y="1"/>
                    <a:pt x="21" y="1"/>
                  </a:cubicBezTo>
                  <a:cubicBezTo>
                    <a:pt x="24" y="0"/>
                    <a:pt x="28" y="0"/>
                    <a:pt x="30" y="1"/>
                  </a:cubicBezTo>
                  <a:cubicBezTo>
                    <a:pt x="30" y="3"/>
                    <a:pt x="28" y="4"/>
                    <a:pt x="27" y="4"/>
                  </a:cubicBezTo>
                  <a:cubicBezTo>
                    <a:pt x="29" y="6"/>
                    <a:pt x="40" y="2"/>
                    <a:pt x="42" y="6"/>
                  </a:cubicBezTo>
                  <a:cubicBezTo>
                    <a:pt x="34" y="11"/>
                    <a:pt x="20" y="12"/>
                    <a:pt x="11" y="14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25" y="16"/>
                    <a:pt x="41" y="12"/>
                    <a:pt x="51" y="16"/>
                  </a:cubicBezTo>
                  <a:cubicBezTo>
                    <a:pt x="48" y="20"/>
                    <a:pt x="42" y="20"/>
                    <a:pt x="36" y="21"/>
                  </a:cubicBezTo>
                  <a:cubicBezTo>
                    <a:pt x="31" y="22"/>
                    <a:pt x="25" y="23"/>
                    <a:pt x="21" y="24"/>
                  </a:cubicBezTo>
                  <a:cubicBezTo>
                    <a:pt x="32" y="25"/>
                    <a:pt x="41" y="25"/>
                    <a:pt x="51" y="25"/>
                  </a:cubicBezTo>
                  <a:cubicBezTo>
                    <a:pt x="57" y="25"/>
                    <a:pt x="63" y="24"/>
                    <a:pt x="68" y="26"/>
                  </a:cubicBezTo>
                  <a:cubicBezTo>
                    <a:pt x="64" y="33"/>
                    <a:pt x="41" y="33"/>
                    <a:pt x="31" y="37"/>
                  </a:cubicBezTo>
                  <a:cubicBezTo>
                    <a:pt x="31" y="39"/>
                    <a:pt x="33" y="39"/>
                    <a:pt x="34" y="40"/>
                  </a:cubicBezTo>
                  <a:cubicBezTo>
                    <a:pt x="32" y="42"/>
                    <a:pt x="28" y="39"/>
                    <a:pt x="28" y="36"/>
                  </a:cubicBezTo>
                  <a:cubicBezTo>
                    <a:pt x="39" y="31"/>
                    <a:pt x="55" y="30"/>
                    <a:pt x="64" y="27"/>
                  </a:cubicBezTo>
                  <a:cubicBezTo>
                    <a:pt x="50" y="26"/>
                    <a:pt x="36" y="26"/>
                    <a:pt x="22" y="26"/>
                  </a:cubicBezTo>
                  <a:cubicBezTo>
                    <a:pt x="18" y="26"/>
                    <a:pt x="12" y="28"/>
                    <a:pt x="10" y="24"/>
                  </a:cubicBezTo>
                  <a:cubicBezTo>
                    <a:pt x="15" y="22"/>
                    <a:pt x="20" y="22"/>
                    <a:pt x="26" y="21"/>
                  </a:cubicBezTo>
                  <a:cubicBezTo>
                    <a:pt x="31" y="20"/>
                    <a:pt x="37" y="19"/>
                    <a:pt x="43" y="18"/>
                  </a:cubicBezTo>
                  <a:cubicBezTo>
                    <a:pt x="43" y="18"/>
                    <a:pt x="43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lose/>
                  <a:moveTo>
                    <a:pt x="6" y="5"/>
                  </a:moveTo>
                  <a:cubicBezTo>
                    <a:pt x="10" y="5"/>
                    <a:pt x="13" y="5"/>
                    <a:pt x="17" y="5"/>
                  </a:cubicBezTo>
                  <a:cubicBezTo>
                    <a:pt x="16" y="3"/>
                    <a:pt x="9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4" name="Freeform 215"/>
            <p:cNvSpPr>
              <a:spLocks noEditPoints="1"/>
            </p:cNvSpPr>
            <p:nvPr/>
          </p:nvSpPr>
          <p:spPr bwMode="auto">
            <a:xfrm>
              <a:off x="5591175" y="6070600"/>
              <a:ext cx="690562" cy="117475"/>
            </a:xfrm>
            <a:custGeom>
              <a:gdLst>
                <a:gd fmla="*/ 106 w 184" name="T0"/>
                <a:gd fmla="*/ 3 h 31" name="T1"/>
                <a:gd fmla="*/ 94 w 184" name="T2"/>
                <a:gd fmla="*/ 6 h 31" name="T3"/>
                <a:gd fmla="*/ 81 w 184" name="T4"/>
                <a:gd fmla="*/ 6 h 31" name="T5"/>
                <a:gd fmla="*/ 7 w 184" name="T6"/>
                <a:gd fmla="*/ 14 h 31" name="T7"/>
                <a:gd fmla="*/ 59 w 184" name="T8"/>
                <a:gd fmla="*/ 11 h 31" name="T9"/>
                <a:gd fmla="*/ 123 w 184" name="T10"/>
                <a:gd fmla="*/ 9 h 31" name="T11"/>
                <a:gd fmla="*/ 101 w 184" name="T12"/>
                <a:gd fmla="*/ 16 h 31" name="T13"/>
                <a:gd fmla="*/ 27 w 184" name="T14"/>
                <a:gd fmla="*/ 28 h 31" name="T15"/>
                <a:gd fmla="*/ 43 w 184" name="T16"/>
                <a:gd fmla="*/ 27 h 31" name="T17"/>
                <a:gd fmla="*/ 96 w 184" name="T18"/>
                <a:gd fmla="*/ 24 h 31" name="T19"/>
                <a:gd fmla="*/ 123 w 184" name="T20"/>
                <a:gd fmla="*/ 23 h 31" name="T21"/>
                <a:gd fmla="*/ 184 w 184" name="T22"/>
                <a:gd fmla="*/ 25 h 31" name="T23"/>
                <a:gd fmla="*/ 169 w 184" name="T24"/>
                <a:gd fmla="*/ 28 h 31" name="T25"/>
                <a:gd fmla="*/ 179 w 184" name="T26"/>
                <a:gd fmla="*/ 26 h 31" name="T27"/>
                <a:gd fmla="*/ 174 w 184" name="T28"/>
                <a:gd fmla="*/ 25 h 31" name="T29"/>
                <a:gd fmla="*/ 151 w 184" name="T30"/>
                <a:gd fmla="*/ 24 h 31" name="T31"/>
                <a:gd fmla="*/ 63 w 184" name="T32"/>
                <a:gd fmla="*/ 28 h 31" name="T33"/>
                <a:gd fmla="*/ 45 w 184" name="T34"/>
                <a:gd fmla="*/ 29 h 31" name="T35"/>
                <a:gd fmla="*/ 34 w 184" name="T36"/>
                <a:gd fmla="*/ 31 h 31" name="T37"/>
                <a:gd fmla="*/ 18 w 184" name="T38"/>
                <a:gd fmla="*/ 29 h 31" name="T39"/>
                <a:gd fmla="*/ 36 w 184" name="T40"/>
                <a:gd fmla="*/ 25 h 31" name="T41"/>
                <a:gd fmla="*/ 114 w 184" name="T42"/>
                <a:gd fmla="*/ 10 h 31" name="T43"/>
                <a:gd fmla="*/ 48 w 184" name="T44"/>
                <a:gd fmla="*/ 13 h 31" name="T45"/>
                <a:gd fmla="*/ 18 w 184" name="T46"/>
                <a:gd fmla="*/ 15 h 31" name="T47"/>
                <a:gd fmla="*/ 0 w 184" name="T48"/>
                <a:gd fmla="*/ 14 h 31" name="T49"/>
                <a:gd fmla="*/ 8 w 184" name="T50"/>
                <a:gd fmla="*/ 11 h 31" name="T51"/>
                <a:gd fmla="*/ 90 w 184" name="T52"/>
                <a:gd fmla="*/ 3 h 31" name="T53"/>
                <a:gd fmla="*/ 20 w 184" name="T54"/>
                <a:gd fmla="*/ 5 h 31" name="T55"/>
                <a:gd fmla="*/ 20 w 184" name="T56"/>
                <a:gd fmla="*/ 7 h 31" name="T57"/>
                <a:gd fmla="*/ 11 w 184" name="T58"/>
                <a:gd fmla="*/ 4 h 31" name="T59"/>
                <a:gd fmla="*/ 18 w 184" name="T60"/>
                <a:gd fmla="*/ 2 h 31" name="T61"/>
                <a:gd fmla="*/ 60 w 184" name="T62"/>
                <a:gd fmla="*/ 1 h 31" name="T63"/>
                <a:gd fmla="*/ 106 w 184" name="T64"/>
                <a:gd fmla="*/ 3 h 31" name="T65"/>
                <a:gd fmla="*/ 93 w 184" name="T66"/>
                <a:gd fmla="*/ 3 h 31" name="T67"/>
                <a:gd fmla="*/ 90 w 184" name="T68"/>
                <a:gd fmla="*/ 3 h 31" name="T69"/>
                <a:gd fmla="*/ 93 w 184" name="T70"/>
                <a:gd fmla="*/ 3 h 3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1" w="184">
                  <a:moveTo>
                    <a:pt x="106" y="3"/>
                  </a:moveTo>
                  <a:cubicBezTo>
                    <a:pt x="104" y="6"/>
                    <a:pt x="98" y="6"/>
                    <a:pt x="94" y="6"/>
                  </a:cubicBezTo>
                  <a:cubicBezTo>
                    <a:pt x="90" y="7"/>
                    <a:pt x="85" y="6"/>
                    <a:pt x="81" y="6"/>
                  </a:cubicBezTo>
                  <a:cubicBezTo>
                    <a:pt x="57" y="7"/>
                    <a:pt x="30" y="10"/>
                    <a:pt x="7" y="14"/>
                  </a:cubicBezTo>
                  <a:cubicBezTo>
                    <a:pt x="23" y="13"/>
                    <a:pt x="40" y="12"/>
                    <a:pt x="59" y="11"/>
                  </a:cubicBezTo>
                  <a:cubicBezTo>
                    <a:pt x="81" y="10"/>
                    <a:pt x="101" y="7"/>
                    <a:pt x="123" y="9"/>
                  </a:cubicBezTo>
                  <a:cubicBezTo>
                    <a:pt x="117" y="13"/>
                    <a:pt x="109" y="15"/>
                    <a:pt x="101" y="16"/>
                  </a:cubicBezTo>
                  <a:cubicBezTo>
                    <a:pt x="77" y="22"/>
                    <a:pt x="50" y="24"/>
                    <a:pt x="27" y="28"/>
                  </a:cubicBezTo>
                  <a:cubicBezTo>
                    <a:pt x="31" y="30"/>
                    <a:pt x="38" y="28"/>
                    <a:pt x="43" y="27"/>
                  </a:cubicBezTo>
                  <a:cubicBezTo>
                    <a:pt x="61" y="25"/>
                    <a:pt x="78" y="25"/>
                    <a:pt x="96" y="24"/>
                  </a:cubicBezTo>
                  <a:cubicBezTo>
                    <a:pt x="105" y="24"/>
                    <a:pt x="114" y="23"/>
                    <a:pt x="123" y="23"/>
                  </a:cubicBezTo>
                  <a:cubicBezTo>
                    <a:pt x="139" y="23"/>
                    <a:pt x="166" y="21"/>
                    <a:pt x="184" y="25"/>
                  </a:cubicBezTo>
                  <a:cubicBezTo>
                    <a:pt x="181" y="29"/>
                    <a:pt x="172" y="29"/>
                    <a:pt x="169" y="28"/>
                  </a:cubicBezTo>
                  <a:cubicBezTo>
                    <a:pt x="170" y="26"/>
                    <a:pt x="176" y="27"/>
                    <a:pt x="179" y="26"/>
                  </a:cubicBezTo>
                  <a:cubicBezTo>
                    <a:pt x="179" y="24"/>
                    <a:pt x="176" y="25"/>
                    <a:pt x="174" y="25"/>
                  </a:cubicBezTo>
                  <a:cubicBezTo>
                    <a:pt x="167" y="24"/>
                    <a:pt x="159" y="24"/>
                    <a:pt x="151" y="24"/>
                  </a:cubicBezTo>
                  <a:cubicBezTo>
                    <a:pt x="122" y="25"/>
                    <a:pt x="94" y="25"/>
                    <a:pt x="63" y="28"/>
                  </a:cubicBezTo>
                  <a:cubicBezTo>
                    <a:pt x="58" y="28"/>
                    <a:pt x="49" y="30"/>
                    <a:pt x="45" y="29"/>
                  </a:cubicBezTo>
                  <a:cubicBezTo>
                    <a:pt x="42" y="30"/>
                    <a:pt x="38" y="30"/>
                    <a:pt x="34" y="31"/>
                  </a:cubicBezTo>
                  <a:cubicBezTo>
                    <a:pt x="28" y="31"/>
                    <a:pt x="21" y="31"/>
                    <a:pt x="18" y="29"/>
                  </a:cubicBezTo>
                  <a:cubicBezTo>
                    <a:pt x="22" y="25"/>
                    <a:pt x="29" y="26"/>
                    <a:pt x="36" y="25"/>
                  </a:cubicBezTo>
                  <a:cubicBezTo>
                    <a:pt x="62" y="22"/>
                    <a:pt x="88" y="17"/>
                    <a:pt x="114" y="10"/>
                  </a:cubicBezTo>
                  <a:cubicBezTo>
                    <a:pt x="91" y="11"/>
                    <a:pt x="67" y="11"/>
                    <a:pt x="48" y="13"/>
                  </a:cubicBezTo>
                  <a:cubicBezTo>
                    <a:pt x="38" y="14"/>
                    <a:pt x="29" y="15"/>
                    <a:pt x="18" y="15"/>
                  </a:cubicBezTo>
                  <a:cubicBezTo>
                    <a:pt x="11" y="16"/>
                    <a:pt x="4" y="17"/>
                    <a:pt x="0" y="14"/>
                  </a:cubicBezTo>
                  <a:cubicBezTo>
                    <a:pt x="1" y="12"/>
                    <a:pt x="5" y="12"/>
                    <a:pt x="8" y="11"/>
                  </a:cubicBezTo>
                  <a:cubicBezTo>
                    <a:pt x="33" y="7"/>
                    <a:pt x="65" y="7"/>
                    <a:pt x="90" y="3"/>
                  </a:cubicBezTo>
                  <a:cubicBezTo>
                    <a:pt x="64" y="1"/>
                    <a:pt x="44" y="6"/>
                    <a:pt x="20" y="5"/>
                  </a:cubicBezTo>
                  <a:cubicBezTo>
                    <a:pt x="18" y="6"/>
                    <a:pt x="21" y="6"/>
                    <a:pt x="20" y="7"/>
                  </a:cubicBezTo>
                  <a:cubicBezTo>
                    <a:pt x="17" y="6"/>
                    <a:pt x="13" y="6"/>
                    <a:pt x="11" y="4"/>
                  </a:cubicBezTo>
                  <a:cubicBezTo>
                    <a:pt x="12" y="1"/>
                    <a:pt x="16" y="2"/>
                    <a:pt x="18" y="2"/>
                  </a:cubicBezTo>
                  <a:cubicBezTo>
                    <a:pt x="29" y="3"/>
                    <a:pt x="45" y="1"/>
                    <a:pt x="60" y="1"/>
                  </a:cubicBezTo>
                  <a:cubicBezTo>
                    <a:pt x="75" y="0"/>
                    <a:pt x="91" y="0"/>
                    <a:pt x="106" y="3"/>
                  </a:cubicBezTo>
                  <a:close/>
                  <a:moveTo>
                    <a:pt x="93" y="3"/>
                  </a:moveTo>
                  <a:cubicBezTo>
                    <a:pt x="93" y="2"/>
                    <a:pt x="90" y="2"/>
                    <a:pt x="90" y="3"/>
                  </a:cubicBezTo>
                  <a:cubicBezTo>
                    <a:pt x="91" y="3"/>
                    <a:pt x="91" y="4"/>
                    <a:pt x="9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35" name="组合 434"/>
          <p:cNvGrpSpPr/>
          <p:nvPr/>
        </p:nvGrpSpPr>
        <p:grpSpPr>
          <a:xfrm>
            <a:off x="3441721" y="2654180"/>
            <a:ext cx="1833563" cy="3184525"/>
            <a:chOff x="1422363" y="-2001192"/>
            <a:chExt cx="1833563" cy="3184525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pic>
          <p:nvPicPr>
            <p:cNvPr id="436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22363" y="-2001192"/>
              <a:ext cx="1833563" cy="318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7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049517" y="-170180"/>
              <a:ext cx="579254" cy="35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val="1391558688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3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59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1.11111E-06 C 3.05556E-06 -0.03495 0.14305 -0.06204 0.31701 -0.06204 C 0.49635 -0.06204 0.63958 -0.03495 0.63958 1.11111E-06 C 0.63958 0.03495 0.78264 0.06204 0.96198 0.06204 C 1.13611 0.06204 1.27916 0.03495 1.27916 1.11111E-06" pathEditMode="relative" ptsTypes="fffff" rAng="0">
                                      <p:cBhvr>
                                        <p:cTn dur="9250" fill="hold" id="15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58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59" presetSubtype="0">
                                  <p:stCondLst>
                                    <p:cond delay="2450"/>
                                  </p:stCondLst>
                                  <p:childTnLst>
                                    <p:animMotion origin="layout" path="M -3.61111E-06 -2.7012E-06 C -3.61111E-06 -0.06336 0.14306 -0.11239 0.31702 -0.11239 C 0.49636 -0.11239 0.56702 -0.04024 0.62379 0.02544 C 0.69914 0.09783 0.78264 0.1124 0.96198 0.1124 C 1.13611 0.1124 1.27917 0.06314 1.27917 -2.7012E-06" pathEditMode="relative" ptsTypes="fffff" rAng="0">
                                      <p:cBhvr>
                                        <p:cTn dur="8300" fill="hold" id="17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58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59" presetSubtype="0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-0.06701 -0.16481 C -0.06701 -0.23495 -0.24184 -0.28888 -0.45451 -0.28888 C -0.67361 -0.28888 -0.84861 -0.23495 -0.84861 -0.16481 C -0.84861 -0.09513 -1.02344 -0.04074 -1.24253 -0.04074 C -1.45521 -0.04074 -1.63003 -0.09513 -1.63003 -0.16481" pathEditMode="relative" ptsTypes="fffff" rAng="0">
                                      <p:cBhvr>
                                        <p:cTn dur="7300" fill="hold" id="19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6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550"/>
                                  </p:stCondLst>
                                  <p:iterate type="lt">
                                    <p:tmPct val="4744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10" presetSubtype="0">
                                  <p:stCondLst>
                                    <p:cond delay="11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4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6" nodeType="withEffect" presetClass="exit" presetID="10" presetSubtype="0">
                                  <p:stCondLst>
                                    <p:cond delay="11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7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9" nodeType="withEffect" presetClass="exit" presetID="10" presetSubtype="0">
                                  <p:stCondLst>
                                    <p:cond delay="11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00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4"/>
      <p:bldP grpId="1" spid="434"/>
      <p:bldP grpId="0" spid="4"/>
      <p:bldP grpId="1" spid="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7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24001" y="4047417"/>
            <a:ext cx="194627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901102" y="831717"/>
            <a:ext cx="4626946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明朝中叶，戚继光等民族英雄抗击倭寇时，就以钓鱼岛为战略防线。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883346" y="2261292"/>
            <a:ext cx="6784654" cy="3209356"/>
            <a:chOff x="2359346" y="2261292"/>
            <a:chExt cx="6784654" cy="3209356"/>
          </a:xfrm>
        </p:grpSpPr>
        <p:grpSp>
          <p:nvGrpSpPr>
            <p:cNvPr id="7" name="组合 6"/>
            <p:cNvGrpSpPr/>
            <p:nvPr/>
          </p:nvGrpSpPr>
          <p:grpSpPr>
            <a:xfrm>
              <a:off x="2359346" y="3068960"/>
              <a:ext cx="6784654" cy="1947883"/>
              <a:chOff x="2359346" y="3068960"/>
              <a:chExt cx="6784654" cy="1947883"/>
            </a:xfrm>
          </p:grpSpPr>
          <p:pic>
            <p:nvPicPr>
              <p:cNvPr id="18" name="Picture 2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59346" y="3068960"/>
                <a:ext cx="4115817" cy="376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5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r="-929"/>
              <a:stretch>
                <a:fillRect/>
              </a:stretch>
            </p:blipFill>
            <p:spPr bwMode="auto">
              <a:xfrm>
                <a:off x="4563108" y="4253999"/>
                <a:ext cx="4580892" cy="762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2847772" y="2261292"/>
              <a:ext cx="5940913" cy="3209356"/>
              <a:chOff x="2847772" y="2261292"/>
              <a:chExt cx="5940913" cy="3209356"/>
            </a:xfrm>
          </p:grpSpPr>
          <p:pic>
            <p:nvPicPr>
              <p:cNvPr id="6" name="Picture 3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47772" y="2624186"/>
                <a:ext cx="5940913" cy="2846462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l" dir="600000" dist="63500" rotWithShape="0">
                  <a:prstClr val="black"/>
                </a:outer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17255" y="2261292"/>
                <a:ext cx="835882" cy="1671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52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60096" y="3841279"/>
            <a:ext cx="764266" cy="41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30703" y="2833304"/>
            <a:ext cx="610553" cy="32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94968" y="4828065"/>
            <a:ext cx="1091230" cy="58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461192" y="2459830"/>
            <a:ext cx="3863053" cy="4200410"/>
            <a:chOff x="937191" y="2459830"/>
            <a:chExt cx="3863053" cy="4200410"/>
          </a:xfrm>
        </p:grpSpPr>
        <p:pic>
          <p:nvPicPr>
            <p:cNvPr id="12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1149388">
              <a:off x="1382867" y="2459830"/>
              <a:ext cx="969169" cy="193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937191" y="3356277"/>
              <a:ext cx="3863053" cy="3303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80376" y="3057524"/>
            <a:ext cx="9667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任意多边形 1"/>
          <p:cNvSpPr/>
          <p:nvPr/>
        </p:nvSpPr>
        <p:spPr>
          <a:xfrm>
            <a:off x="4267200" y="1988840"/>
            <a:ext cx="5219114" cy="1626557"/>
          </a:xfrm>
          <a:custGeom>
            <a:gdLst>
              <a:gd fmla="*/ 0 w 5219114" name="connsiteX0"/>
              <a:gd fmla="*/ 1915750 h 1915750" name="connsiteY0"/>
              <a:gd fmla="*/ 1631852 w 5219114" name="connsiteX1"/>
              <a:gd fmla="*/ 16611 h 1915750" name="connsiteY1"/>
              <a:gd fmla="*/ 5219114 w 5219114" name="connsiteX2"/>
              <a:gd fmla="*/ 1226433 h 19157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915750" w="5219114">
                <a:moveTo>
                  <a:pt x="0" y="1915750"/>
                </a:moveTo>
                <a:cubicBezTo>
                  <a:pt x="155917" y="1023623"/>
                  <a:pt x="762000" y="131497"/>
                  <a:pt x="1631852" y="16611"/>
                </a:cubicBezTo>
                <a:cubicBezTo>
                  <a:pt x="2501704" y="-98275"/>
                  <a:pt x="4082830" y="391084"/>
                  <a:pt x="5219114" y="1226433"/>
                </a:cubicBezTo>
              </a:path>
            </a:pathLst>
          </a:custGeom>
          <a:noFill/>
          <a:ln>
            <a:solidFill>
              <a:srgbClr val="C00000"/>
            </a:solidFill>
            <a:prstDash val="lgDash"/>
            <a:headEnd len="med" type="none" w="med"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" name="Picture 8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08368" y="3170540"/>
            <a:ext cx="483394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任意多边形 19"/>
          <p:cNvSpPr/>
          <p:nvPr/>
        </p:nvSpPr>
        <p:spPr>
          <a:xfrm>
            <a:off x="2152272" y="1699647"/>
            <a:ext cx="7529828" cy="1917711"/>
          </a:xfrm>
          <a:custGeom>
            <a:gdLst>
              <a:gd fmla="*/ 0 w 7529828" name="connsiteX0"/>
              <a:gd fmla="*/ 2240292 h 2240292" name="connsiteY0"/>
              <a:gd fmla="*/ 1928415 w 7529828" name="connsiteX1"/>
              <a:gd fmla="*/ 106375 h 2240292" name="connsiteY1"/>
              <a:gd fmla="*/ 7529828 w 7529828" name="connsiteX2"/>
              <a:gd fmla="*/ 1489192 h 224029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240292" w="7529828">
                <a:moveTo>
                  <a:pt x="0" y="2240292"/>
                </a:moveTo>
                <a:cubicBezTo>
                  <a:pt x="155917" y="1348165"/>
                  <a:pt x="897925" y="369542"/>
                  <a:pt x="1928415" y="106375"/>
                </a:cubicBezTo>
                <a:cubicBezTo>
                  <a:pt x="2810623" y="-144436"/>
                  <a:pt x="5405004" y="-50492"/>
                  <a:pt x="7529828" y="1489192"/>
                </a:cubicBezTo>
              </a:path>
            </a:pathLst>
          </a:custGeom>
          <a:noFill/>
          <a:ln>
            <a:solidFill>
              <a:srgbClr val="C00000"/>
            </a:solidFill>
            <a:prstDash val="lgDash"/>
            <a:headEnd len="med" type="none" w="med"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98373099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3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44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grpId="1" id="53" nodeType="afterEffect" presetClass="exit" presetID="42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000" id="5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9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6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6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7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7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8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79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1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8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8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8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89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9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9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9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9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9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8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9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0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3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0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0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0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2"/>
      <p:bldP grpId="1" spid="2"/>
      <p:bldP grpId="0" spid="20"/>
      <p:bldP grpId="1" spid="2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63553" y="1563114"/>
            <a:ext cx="1915347" cy="3010229"/>
          </a:xfrm>
          <a:prstGeom prst="rect">
            <a:avLst/>
          </a:prstGeom>
          <a:noFill/>
          <a:ln>
            <a:noFill/>
          </a:ln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2063552" y="1261808"/>
            <a:ext cx="1936362" cy="3311535"/>
            <a:chOff x="1422363" y="-2028248"/>
            <a:chExt cx="1833563" cy="3184525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pic>
          <p:nvPicPr>
            <p:cNvPr id="15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22363" y="-2028248"/>
              <a:ext cx="1833563" cy="318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049517" y="-170180"/>
              <a:ext cx="579254" cy="35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圆角矩形标注 4"/>
          <p:cNvSpPr/>
          <p:nvPr/>
        </p:nvSpPr>
        <p:spPr>
          <a:xfrm flipV="1">
            <a:off x="3597972" y="3360132"/>
            <a:ext cx="4573636" cy="2085092"/>
          </a:xfrm>
          <a:prstGeom prst="wedgeRoundRectCallout">
            <a:avLst>
              <a:gd fmla="val -52267" name="adj1"/>
              <a:gd fmla="val 78685" name="adj2"/>
              <a:gd fmla="val 16667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b="1" lang="zh-CN" sz="2000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43052" y="3567361"/>
            <a:ext cx="4335152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1602年,日本侵犯琉球，琉球从此遭日人监督内政40余年。</a:t>
            </a:r>
          </a:p>
          <a:p>
            <a:pPr>
              <a:lnSpc>
                <a:spcPct val="120000"/>
              </a:lnSpc>
            </a:pPr>
            <a:r>
              <a:rPr altLang="zh-CN" b="1" lang="en-US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双方都认为琉球共36个岛，钓鱼岛等岛屿根本不在36个岛之内。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495007" y="2147327"/>
            <a:ext cx="1698625" cy="3082925"/>
            <a:chOff x="3851920" y="-1899592"/>
            <a:chExt cx="1698625" cy="3082925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pic>
          <p:nvPicPr>
            <p:cNvPr id="8" name="Picture 5"/>
            <p:cNvPicPr>
              <a:picLocks noChangeArrowheads="1"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51920" y="-1899592"/>
              <a:ext cx="1698625" cy="308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89672" y="-257135"/>
              <a:ext cx="594981" cy="345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4295800" y="500930"/>
            <a:ext cx="4736958" cy="1521755"/>
            <a:chOff x="3246169" y="1052736"/>
            <a:chExt cx="4736958" cy="1521755"/>
          </a:xfrm>
        </p:grpSpPr>
        <p:sp>
          <p:nvSpPr>
            <p:cNvPr id="10" name="圆角矩形标注 9"/>
            <p:cNvSpPr/>
            <p:nvPr/>
          </p:nvSpPr>
          <p:spPr>
            <a:xfrm flipH="1">
              <a:off x="3246169" y="1052736"/>
              <a:ext cx="4736958" cy="1521755"/>
            </a:xfrm>
            <a:prstGeom prst="wedgeRoundRectCallout">
              <a:avLst>
                <a:gd fmla="val -46680" name="adj1"/>
                <a:gd fmla="val 103403" name="adj2"/>
                <a:gd fmla="val 16667" name="adj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366631" y="1386507"/>
              <a:ext cx="4572000" cy="9692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zh-CN" b="1" lang="en-US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1895年，中日甲午战争后，清王朝与日本签订了《马关条约》。</a:t>
              </a:r>
            </a:p>
          </p:txBody>
        </p:sp>
      </p:grpSp>
      <p:sp>
        <p:nvSpPr>
          <p:cNvPr id="13" name="圆角矩形标注 12"/>
          <p:cNvSpPr/>
          <p:nvPr/>
        </p:nvSpPr>
        <p:spPr>
          <a:xfrm>
            <a:off x="3590664" y="548681"/>
            <a:ext cx="4809593" cy="1872208"/>
          </a:xfrm>
          <a:prstGeom prst="wedgeRoundRectCallout">
            <a:avLst>
              <a:gd fmla="val -48601" name="adj1"/>
              <a:gd fmla="val 75129" name="adj2"/>
              <a:gd fmla="val 16667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b="1" lang="zh-CN" sz="2000">
              <a:solidFill>
                <a:schemeClr val="tx1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42293" y="1058251"/>
            <a:ext cx="4235912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>
                <a:latin charset="-122" pitchFamily="34" typeface="微软雅黑"/>
                <a:ea charset="-122" pitchFamily="34" typeface="微软雅黑"/>
              </a:rPr>
              <a:t>此条约只明文规定割台湾和澎湖列岛，没有提及此一海域的钓鱼岛群岛。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763813" y="536324"/>
            <a:ext cx="4470760" cy="272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 sz="24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1945年日本向中、美、英、法等盟国投降，声明无条件地废除两国之间签订的一切不平等条约，《马关条约》随即废除。按照此约，台湾和它所属各个群岛，全部回归中国。</a:t>
            </a:r>
          </a:p>
        </p:txBody>
      </p:sp>
    </p:spTree>
    <p:extLst>
      <p:ext uri="{BB962C8B-B14F-4D97-AF65-F5344CB8AC3E}">
        <p14:creationId val="1465666435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2508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1" id="17" nodeType="afterEffect" presetClass="exit" presetID="10" presetSubtype="0">
                                  <p:stCondLst>
                                    <p:cond delay="3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6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0" nodeType="withEffect" presetClass="exit" presetID="10" presetSubtype="0">
                                  <p:stCondLst>
                                    <p:cond delay="3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6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5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id="32" nodeType="after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id="36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50" id="4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fill="hold" grpId="1" id="49" nodeType="afterEffect" presetClass="exit" presetID="10" presetSubtype="0">
                                  <p:stCondLst>
                                    <p:cond delay="2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1300"/>
                                  </p:stCondLst>
                                  <p:iterate type="lt">
                                    <p:tmPct val="2394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fill="hold" id="57" nodeType="after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5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6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10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6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6" nodeType="withEffect" presetClass="exit" presetID="10" presetSubtype="0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125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6"/>
      <p:bldP grpId="1" spid="6"/>
      <p:bldP grpId="0" spid="13"/>
      <p:bldP grpId="1" spid="13"/>
      <p:bldP grpId="0" spid="2"/>
      <p:bldP grpId="1" spid="2"/>
      <p:bldP grpId="0" spid="17"/>
      <p:bldP grpId="1" spid="1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2" val="dc403f7e29d7e9aad7fcf208cb46ab9cd3748"/>
  <p:tag name="ISPRING_RESOURCE_PATHS_HASH_PRESENTER" val="972de8a7dd3739aabcea61fd34acf2bd4c51077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41</Paragraphs>
  <Slides>11</Slides>
  <Notes>0</Notes>
  <TotalTime>3372</TotalTime>
  <HiddenSlides>0</HiddenSlides>
  <MMClips>1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Calibri</vt:lpstr>
      <vt:lpstr>微软雅黑</vt:lpstr>
      <vt:lpstr>Calibri Light</vt:lpstr>
      <vt:lpstr>宋体</vt:lpstr>
      <vt:lpstr>Arial Unicode MS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kan</cp:lastModifiedBy>
  <dcterms:modified xsi:type="dcterms:W3CDTF">2021-08-22T05:40:48Z</dcterms:modified>
  <cp:revision>207</cp:revision>
  <dc:title>PowerPoint 演示文稿</dc:title>
</cp:coreProperties>
</file>