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6" r:id="rId2"/>
  </p:sldMasterIdLst>
  <p:notesMasterIdLst>
    <p:notesMasterId r:id="rId3"/>
  </p:notesMasterIdLst>
  <p:sldIdLst>
    <p:sldId id="257" r:id="rId4"/>
    <p:sldId id="258" r:id="rId5"/>
    <p:sldId id="259" r:id="rId6"/>
    <p:sldId id="288" r:id="rId7"/>
    <p:sldId id="262" r:id="rId8"/>
    <p:sldId id="278" r:id="rId9"/>
    <p:sldId id="289" r:id="rId10"/>
    <p:sldId id="290" r:id="rId11"/>
    <p:sldId id="279" r:id="rId12"/>
    <p:sldId id="286" r:id="rId13"/>
    <p:sldId id="281" r:id="rId14"/>
    <p:sldId id="268" r:id="rId15"/>
    <p:sldId id="291" r:id="rId16"/>
    <p:sldId id="261" r:id="rId17"/>
    <p:sldId id="275" r:id="rId18"/>
    <p:sldId id="270" r:id="rId19"/>
    <p:sldId id="272" r:id="rId20"/>
    <p:sldId id="280" r:id="rId21"/>
    <p:sldId id="292" r:id="rId22"/>
    <p:sldId id="273" r:id="rId23"/>
    <p:sldId id="274" r:id="rId24"/>
    <p:sldId id="284" r:id="rId25"/>
    <p:sldId id="285" r:id="rId26"/>
    <p:sldId id="283" r:id="rId27"/>
    <p:sldId id="293" r:id="rId28"/>
  </p:sldIdLst>
  <p:sldSz cx="9144000" cy="5145088"/>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1" d="100"/>
          <a:sy n="141" d="100"/>
        </p:scale>
        <p:origin x="744" y="108"/>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36004" cy="36004"/>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8.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F92670-5A24-4A9E-8D08-B4B3B0FBFBCE}" type="datetimeFigureOut">
              <a:rPr lang="zh-CN" altLang="en-US" smtClean="0"/>
              <a:t>2020/11/10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0B7B1C-B1AE-46DF-9C35-8FF65D41A5CA}" type="slidenum">
              <a:rPr lang="zh-CN" altLang="en-US" smtClean="0"/>
              <a:t>‹#›</a:t>
            </a:fld>
            <a:endParaRPr lang="zh-CN" altLang="en-US"/>
          </a:p>
        </p:txBody>
      </p:sp>
    </p:spTree>
    <p:extLst>
      <p:ext uri="{BB962C8B-B14F-4D97-AF65-F5344CB8AC3E}">
        <p14:creationId val="92633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5202941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465999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7774196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4101159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3092468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8076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4404353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1846830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5017067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8328164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564152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3552013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0306644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1307405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604072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606476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0375381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993787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882504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4796903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7152584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471000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0717238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3994858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8736212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8313"/>
            <a:ext cx="7772400" cy="110285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1B357CF-2E90-4926-9E91-500AB2B33A9B}" type="datetimeFigureOut">
              <a:rPr lang="zh-CN" altLang="en-US" smtClean="0"/>
              <a:t>2020/11/10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12865A-DFA0-4CF8-B93E-F62718142DB5}" type="slidenum">
              <a:rPr lang="zh-CN" altLang="en-US" smtClean="0"/>
              <a:t>‹#›</a:t>
            </a:fld>
            <a:endParaRPr lang="zh-CN" altLang="en-US"/>
          </a:p>
        </p:txBody>
      </p:sp>
    </p:spTree>
  </p:cSld>
  <p:clrMapOvr>
    <a:masterClrMapping/>
  </p:clrMapOvr>
  <p:transition spd="med" advClick="0">
    <p:random/>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1B357CF-2E90-4926-9E91-500AB2B33A9B}" type="datetimeFigureOut">
              <a:rPr lang="zh-CN" altLang="en-US" smtClean="0"/>
              <a:t>2020/11/10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12865A-DFA0-4CF8-B93E-F62718142DB5}" type="slidenum">
              <a:rPr lang="zh-CN" altLang="en-US" smtClean="0"/>
              <a:t>‹#›</a:t>
            </a:fld>
            <a:endParaRPr lang="zh-CN" altLang="en-US"/>
          </a:p>
        </p:txBody>
      </p:sp>
    </p:spTree>
  </p:cSld>
  <p:clrMapOvr>
    <a:masterClrMapping/>
  </p:clrMapOvr>
  <p:transition spd="med" advClick="0">
    <p:random/>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1B357CF-2E90-4926-9E91-500AB2B33A9B}" type="datetimeFigureOut">
              <a:rPr lang="zh-CN" altLang="en-US" smtClean="0"/>
              <a:t>2020/11/10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12865A-DFA0-4CF8-B93E-F62718142DB5}" type="slidenum">
              <a:rPr lang="zh-CN" altLang="en-US" smtClean="0"/>
              <a:t>‹#›</a:t>
            </a:fld>
            <a:endParaRPr lang="zh-CN" altLang="en-US"/>
          </a:p>
        </p:txBody>
      </p:sp>
    </p:spTree>
  </p:cSld>
  <p:clrMapOvr>
    <a:masterClrMapping/>
  </p:clrMapOvr>
  <p:transition spd="med" advClick="0">
    <p:random/>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两栏内容">
    <p:bg>
      <p:bgPr>
        <a:blipFill dpi="0" rotWithShape="1">
          <a:blip r:embed="rId1"/>
          <a:tile tx="0" ty="0" sx="100000" sy="100000" flip="none" algn="tl"/>
        </a:blipFill>
        <a:effectLst/>
      </p:bgPr>
    </p:bg>
    <p:spTree>
      <p:nvGrpSpPr>
        <p:cNvPr id="1" name=""/>
        <p:cNvGrpSpPr/>
        <p:nvPr/>
      </p:nvGrpSpPr>
      <p:grpSpPr>
        <a:xfrm>
          <a:off x="0" y="0"/>
          <a:ext cx="0" cy="0"/>
        </a:xfrm>
      </p:grpSpPr>
    </p:spTree>
    <p:extLst>
      <p:ext uri="{BB962C8B-B14F-4D97-AF65-F5344CB8AC3E}">
        <p14:creationId val="1294911972"/>
      </p:ext>
    </p:extLst>
  </p:cSld>
  <p:clrMapOvr>
    <a:masterClrMapping/>
  </p:clrMapOvr>
  <p:transition spd="med" advClick="0">
    <p:random/>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Tree>
    <p:extLst>
      <p:ext uri="{BB962C8B-B14F-4D97-AF65-F5344CB8AC3E}">
        <p14:creationId val="1012176735"/>
      </p:ext>
    </p:extLst>
  </p:cSld>
  <p:clrMapOvr>
    <a:masterClrMapping/>
  </p:clrMapOvr>
  <p:transition spd="med" advClick="0">
    <p:random/>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Tree>
    <p:extLst>
      <p:ext uri="{BB962C8B-B14F-4D97-AF65-F5344CB8AC3E}">
        <p14:creationId val="2821545627"/>
      </p:ext>
    </p:extLst>
  </p:cSld>
  <p:clrMapOvr>
    <a:masterClrMapping/>
  </p:clrMapOvr>
  <p:transition spd="med" advClick="0">
    <p:random/>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7404942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1826670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3587279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1773423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929"/>
            <a:ext cx="7886700" cy="994479"/>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2564349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1B357CF-2E90-4926-9E91-500AB2B33A9B}" type="datetimeFigureOut">
              <a:rPr lang="zh-CN" altLang="en-US" smtClean="0"/>
              <a:t>2020/11/10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12865A-DFA0-4CF8-B93E-F62718142DB5}" type="slidenum">
              <a:rPr lang="zh-CN" altLang="en-US" smtClean="0"/>
              <a:t>‹#›</a:t>
            </a:fld>
            <a:endParaRPr lang="zh-CN" altLang="en-US"/>
          </a:p>
        </p:txBody>
      </p:sp>
    </p:spTree>
  </p:cSld>
  <p:clrMapOvr>
    <a:masterClrMapping/>
  </p:clrMapOvr>
  <p:transition spd="med" advClick="0">
    <p:random/>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2765616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3942819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0885486"/>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85343118"/>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0065659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9347741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1B357CF-2E90-4926-9E91-500AB2B33A9B}" type="datetimeFigureOut">
              <a:rPr lang="zh-CN" altLang="en-US" smtClean="0"/>
              <a:t>2020/11/10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12865A-DFA0-4CF8-B93E-F62718142DB5}" type="slidenum">
              <a:rPr lang="zh-CN" altLang="en-US" smtClean="0"/>
              <a:t>‹#›</a:t>
            </a:fld>
            <a:endParaRPr lang="zh-CN" altLang="en-US"/>
          </a:p>
        </p:txBody>
      </p:sp>
    </p:spTree>
  </p:cSld>
  <p:clrMapOvr>
    <a:masterClrMapping/>
  </p:clrMapOvr>
  <p:transition spd="med" advClick="0">
    <p:random/>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1B357CF-2E90-4926-9E91-500AB2B33A9B}" type="datetimeFigureOut">
              <a:rPr lang="zh-CN" altLang="en-US" smtClean="0"/>
              <a:t>2020/11/10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12865A-DFA0-4CF8-B93E-F62718142DB5}" type="slidenum">
              <a:rPr lang="zh-CN" altLang="en-US" smtClean="0"/>
              <a:t>‹#›</a:t>
            </a:fld>
            <a:endParaRPr lang="zh-CN" altLang="en-US"/>
          </a:p>
        </p:txBody>
      </p:sp>
    </p:spTree>
  </p:cSld>
  <p:clrMapOvr>
    <a:masterClrMapping/>
  </p:clrMapOvr>
  <p:transition spd="med" advClick="0">
    <p:random/>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1B357CF-2E90-4926-9E91-500AB2B33A9B}" type="datetimeFigureOut">
              <a:rPr lang="zh-CN" altLang="en-US" smtClean="0"/>
              <a:t>2020/11/10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C12865A-DFA0-4CF8-B93E-F62718142DB5}" type="slidenum">
              <a:rPr lang="zh-CN" altLang="en-US" smtClean="0"/>
              <a:t>‹#›</a:t>
            </a:fld>
            <a:endParaRPr lang="zh-CN" altLang="en-US"/>
          </a:p>
        </p:txBody>
      </p:sp>
    </p:spTree>
  </p:cSld>
  <p:clrMapOvr>
    <a:masterClrMapping/>
  </p:clrMapOvr>
  <p:transition spd="med" advClick="0">
    <p:random/>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1B357CF-2E90-4926-9E91-500AB2B33A9B}" type="datetimeFigureOut">
              <a:rPr lang="zh-CN" altLang="en-US" smtClean="0"/>
              <a:t>2020/11/10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C12865A-DFA0-4CF8-B93E-F62718142DB5}" type="slidenum">
              <a:rPr lang="zh-CN" altLang="en-US" smtClean="0"/>
              <a:t>‹#›</a:t>
            </a:fld>
            <a:endParaRPr lang="zh-CN" altLang="en-US"/>
          </a:p>
        </p:txBody>
      </p:sp>
    </p:spTree>
  </p:cSld>
  <p:clrMapOvr>
    <a:masterClrMapping/>
  </p:clrMapOvr>
  <p:transition spd="med" advClick="0">
    <p:random/>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C1B357CF-2E90-4926-9E91-500AB2B33A9B}" type="datetimeFigureOut">
              <a:rPr lang="zh-CN" altLang="en-US" smtClean="0"/>
              <a:t>2020/11/10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C12865A-DFA0-4CF8-B93E-F62718142DB5}" type="slidenum">
              <a:rPr lang="zh-CN" altLang="en-US" smtClean="0"/>
              <a:t>‹#›</a:t>
            </a:fld>
            <a:endParaRPr lang="zh-CN" altLang="en-US"/>
          </a:p>
        </p:txBody>
      </p:sp>
      <p:sp>
        <p:nvSpPr>
          <p:cNvPr id="5" name="Freeform 9"/>
          <p:cNvSpPr>
            <a:spLocks noEditPoints="1"/>
          </p:cNvSpPr>
          <p:nvPr userDrawn="1"/>
        </p:nvSpPr>
        <p:spPr bwMode="auto">
          <a:xfrm>
            <a:off x="79219" y="107880"/>
            <a:ext cx="640353" cy="484444"/>
          </a:xfrm>
          <a:custGeom>
            <a:gdLst>
              <a:gd name="T0" fmla="*/ 192 w 661"/>
              <a:gd name="T1" fmla="*/ 308 h 330"/>
              <a:gd name="T2" fmla="*/ 21 w 661"/>
              <a:gd name="T3" fmla="*/ 275 h 330"/>
              <a:gd name="T4" fmla="*/ 32 w 661"/>
              <a:gd name="T5" fmla="*/ 90 h 330"/>
              <a:gd name="T6" fmla="*/ 156 w 661"/>
              <a:gd name="T7" fmla="*/ 61 h 330"/>
              <a:gd name="T8" fmla="*/ 354 w 661"/>
              <a:gd name="T9" fmla="*/ 55 h 330"/>
              <a:gd name="T10" fmla="*/ 568 w 661"/>
              <a:gd name="T11" fmla="*/ 63 h 330"/>
              <a:gd name="T12" fmla="*/ 656 w 661"/>
              <a:gd name="T13" fmla="*/ 126 h 330"/>
              <a:gd name="T14" fmla="*/ 502 w 661"/>
              <a:gd name="T15" fmla="*/ 278 h 330"/>
              <a:gd name="T16" fmla="*/ 356 w 661"/>
              <a:gd name="T17" fmla="*/ 288 h 330"/>
              <a:gd name="T18" fmla="*/ 141 w 661"/>
              <a:gd name="T19" fmla="*/ 129 h 330"/>
              <a:gd name="T20" fmla="*/ 338 w 661"/>
              <a:gd name="T21" fmla="*/ 178 h 330"/>
              <a:gd name="T22" fmla="*/ 338 w 661"/>
              <a:gd name="T23" fmla="*/ 178 h 330"/>
              <a:gd name="T24" fmla="*/ 372 w 661"/>
              <a:gd name="T25" fmla="*/ 166 h 330"/>
              <a:gd name="T26" fmla="*/ 399 w 661"/>
              <a:gd name="T27" fmla="*/ 171 h 330"/>
              <a:gd name="T28" fmla="*/ 397 w 661"/>
              <a:gd name="T29" fmla="*/ 165 h 330"/>
              <a:gd name="T30" fmla="*/ 144 w 661"/>
              <a:gd name="T31" fmla="*/ 175 h 330"/>
              <a:gd name="T32" fmla="*/ 147 w 661"/>
              <a:gd name="T33" fmla="*/ 148 h 330"/>
              <a:gd name="T34" fmla="*/ 342 w 661"/>
              <a:gd name="T35" fmla="*/ 104 h 330"/>
              <a:gd name="T36" fmla="*/ 343 w 661"/>
              <a:gd name="T37" fmla="*/ 148 h 330"/>
              <a:gd name="T38" fmla="*/ 396 w 661"/>
              <a:gd name="T39" fmla="*/ 144 h 330"/>
              <a:gd name="T40" fmla="*/ 397 w 661"/>
              <a:gd name="T41" fmla="*/ 99 h 330"/>
              <a:gd name="T42" fmla="*/ 403 w 661"/>
              <a:gd name="T43" fmla="*/ 102 h 330"/>
              <a:gd name="T44" fmla="*/ 375 w 661"/>
              <a:gd name="T45" fmla="*/ 105 h 330"/>
              <a:gd name="T46" fmla="*/ 370 w 661"/>
              <a:gd name="T47" fmla="*/ 148 h 330"/>
              <a:gd name="T48" fmla="*/ 362 w 661"/>
              <a:gd name="T49" fmla="*/ 126 h 330"/>
              <a:gd name="T50" fmla="*/ 256 w 661"/>
              <a:gd name="T51" fmla="*/ 170 h 330"/>
              <a:gd name="T52" fmla="*/ 256 w 661"/>
              <a:gd name="T53" fmla="*/ 130 h 330"/>
              <a:gd name="T54" fmla="*/ 229 w 661"/>
              <a:gd name="T55" fmla="*/ 148 h 330"/>
              <a:gd name="T56" fmla="*/ 243 w 661"/>
              <a:gd name="T57" fmla="*/ 135 h 330"/>
              <a:gd name="T58" fmla="*/ 127 w 661"/>
              <a:gd name="T59" fmla="*/ 237 h 330"/>
              <a:gd name="T60" fmla="*/ 252 w 661"/>
              <a:gd name="T61" fmla="*/ 214 h 330"/>
              <a:gd name="T62" fmla="*/ 124 w 661"/>
              <a:gd name="T63" fmla="*/ 245 h 330"/>
              <a:gd name="T64" fmla="*/ 275 w 661"/>
              <a:gd name="T65" fmla="*/ 173 h 330"/>
              <a:gd name="T66" fmla="*/ 316 w 661"/>
              <a:gd name="T67" fmla="*/ 144 h 330"/>
              <a:gd name="T68" fmla="*/ 308 w 661"/>
              <a:gd name="T69" fmla="*/ 177 h 330"/>
              <a:gd name="T70" fmla="*/ 276 w 661"/>
              <a:gd name="T71" fmla="*/ 155 h 330"/>
              <a:gd name="T72" fmla="*/ 207 w 661"/>
              <a:gd name="T73" fmla="*/ 103 h 330"/>
              <a:gd name="T74" fmla="*/ 203 w 661"/>
              <a:gd name="T75" fmla="*/ 161 h 330"/>
              <a:gd name="T76" fmla="*/ 197 w 661"/>
              <a:gd name="T77" fmla="*/ 169 h 330"/>
              <a:gd name="T78" fmla="*/ 161 w 661"/>
              <a:gd name="T79" fmla="*/ 155 h 330"/>
              <a:gd name="T80" fmla="*/ 199 w 661"/>
              <a:gd name="T81" fmla="*/ 111 h 330"/>
              <a:gd name="T82" fmla="*/ 185 w 661"/>
              <a:gd name="T83" fmla="*/ 143 h 330"/>
              <a:gd name="T84" fmla="*/ 195 w 661"/>
              <a:gd name="T85" fmla="*/ 154 h 330"/>
              <a:gd name="T86" fmla="*/ 206 w 661"/>
              <a:gd name="T87" fmla="*/ 208 h 330"/>
              <a:gd name="T88" fmla="*/ 98 w 661"/>
              <a:gd name="T89" fmla="*/ 222 h 330"/>
              <a:gd name="T90" fmla="*/ 287 w 661"/>
              <a:gd name="T91" fmla="*/ 193 h 330"/>
              <a:gd name="T92" fmla="*/ 181 w 661"/>
              <a:gd name="T93" fmla="*/ 65 h 330"/>
              <a:gd name="T94" fmla="*/ 35 w 661"/>
              <a:gd name="T95" fmla="*/ 98 h 330"/>
              <a:gd name="T96" fmla="*/ 87 w 661"/>
              <a:gd name="T97" fmla="*/ 289 h 330"/>
              <a:gd name="T98" fmla="*/ 353 w 661"/>
              <a:gd name="T99" fmla="*/ 232 h 330"/>
              <a:gd name="T100" fmla="*/ 363 w 661"/>
              <a:gd name="T101" fmla="*/ 297 h 330"/>
              <a:gd name="T102" fmla="*/ 539 w 661"/>
              <a:gd name="T103" fmla="*/ 217 h 330"/>
              <a:gd name="T104" fmla="*/ 645 w 661"/>
              <a:gd name="T105" fmla="*/ 129 h 330"/>
              <a:gd name="T106" fmla="*/ 515 w 661"/>
              <a:gd name="T107" fmla="*/ 49 h 330"/>
              <a:gd name="T108" fmla="*/ 361 w 661"/>
              <a:gd name="T109" fmla="*/ 52 h 330"/>
              <a:gd name="T110" fmla="*/ 244 w 661"/>
              <a:gd name="T111" fmla="*/ 65 h 3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1" h="330">
                <a:moveTo>
                  <a:pt x="357" y="264"/>
                </a:moveTo>
                <a:cubicBezTo>
                  <a:pt x="343" y="268"/>
                  <a:pt x="330" y="272"/>
                  <a:pt x="317" y="275"/>
                </a:cubicBezTo>
                <a:cubicBezTo>
                  <a:pt x="295" y="281"/>
                  <a:pt x="273" y="287"/>
                  <a:pt x="251" y="293"/>
                </a:cubicBezTo>
                <a:cubicBezTo>
                  <a:pt x="231" y="298"/>
                  <a:pt x="212" y="304"/>
                  <a:pt x="192" y="308"/>
                </a:cubicBezTo>
                <a:cubicBezTo>
                  <a:pt x="164" y="313"/>
                  <a:pt x="136" y="319"/>
                  <a:pt x="107" y="319"/>
                </a:cubicBezTo>
                <a:cubicBezTo>
                  <a:pt x="99" y="319"/>
                  <a:pt x="90" y="318"/>
                  <a:pt x="82" y="317"/>
                </a:cubicBezTo>
                <a:cubicBezTo>
                  <a:pt x="69" y="316"/>
                  <a:pt x="58" y="310"/>
                  <a:pt x="48" y="301"/>
                </a:cubicBezTo>
                <a:cubicBezTo>
                  <a:pt x="39" y="292"/>
                  <a:pt x="29" y="285"/>
                  <a:pt x="21" y="275"/>
                </a:cubicBezTo>
                <a:cubicBezTo>
                  <a:pt x="8" y="261"/>
                  <a:pt x="3" y="244"/>
                  <a:pt x="1" y="226"/>
                </a:cubicBezTo>
                <a:cubicBezTo>
                  <a:pt x="0" y="215"/>
                  <a:pt x="1" y="203"/>
                  <a:pt x="1" y="191"/>
                </a:cubicBezTo>
                <a:cubicBezTo>
                  <a:pt x="1" y="164"/>
                  <a:pt x="7" y="137"/>
                  <a:pt x="19" y="112"/>
                </a:cubicBezTo>
                <a:cubicBezTo>
                  <a:pt x="23" y="105"/>
                  <a:pt x="27" y="97"/>
                  <a:pt x="32" y="90"/>
                </a:cubicBezTo>
                <a:cubicBezTo>
                  <a:pt x="36" y="84"/>
                  <a:pt x="43" y="81"/>
                  <a:pt x="49" y="78"/>
                </a:cubicBezTo>
                <a:cubicBezTo>
                  <a:pt x="63" y="71"/>
                  <a:pt x="79" y="68"/>
                  <a:pt x="95" y="67"/>
                </a:cubicBezTo>
                <a:cubicBezTo>
                  <a:pt x="103" y="66"/>
                  <a:pt x="112" y="64"/>
                  <a:pt x="120" y="64"/>
                </a:cubicBezTo>
                <a:cubicBezTo>
                  <a:pt x="132" y="62"/>
                  <a:pt x="144" y="61"/>
                  <a:pt x="156" y="61"/>
                </a:cubicBezTo>
                <a:cubicBezTo>
                  <a:pt x="202" y="59"/>
                  <a:pt x="247" y="59"/>
                  <a:pt x="292" y="61"/>
                </a:cubicBezTo>
                <a:cubicBezTo>
                  <a:pt x="306" y="61"/>
                  <a:pt x="320" y="62"/>
                  <a:pt x="334" y="63"/>
                </a:cubicBezTo>
                <a:cubicBezTo>
                  <a:pt x="338" y="63"/>
                  <a:pt x="341" y="63"/>
                  <a:pt x="345" y="63"/>
                </a:cubicBezTo>
                <a:cubicBezTo>
                  <a:pt x="351" y="62"/>
                  <a:pt x="353" y="61"/>
                  <a:pt x="354" y="55"/>
                </a:cubicBezTo>
                <a:cubicBezTo>
                  <a:pt x="356" y="46"/>
                  <a:pt x="358" y="37"/>
                  <a:pt x="362" y="29"/>
                </a:cubicBezTo>
                <a:cubicBezTo>
                  <a:pt x="372" y="8"/>
                  <a:pt x="391" y="0"/>
                  <a:pt x="412" y="5"/>
                </a:cubicBezTo>
                <a:cubicBezTo>
                  <a:pt x="426" y="8"/>
                  <a:pt x="439" y="13"/>
                  <a:pt x="452" y="17"/>
                </a:cubicBezTo>
                <a:cubicBezTo>
                  <a:pt x="491" y="30"/>
                  <a:pt x="529" y="47"/>
                  <a:pt x="568" y="63"/>
                </a:cubicBezTo>
                <a:cubicBezTo>
                  <a:pt x="582" y="68"/>
                  <a:pt x="596" y="76"/>
                  <a:pt x="610" y="84"/>
                </a:cubicBezTo>
                <a:cubicBezTo>
                  <a:pt x="620" y="89"/>
                  <a:pt x="630" y="95"/>
                  <a:pt x="640" y="100"/>
                </a:cubicBezTo>
                <a:cubicBezTo>
                  <a:pt x="650" y="105"/>
                  <a:pt x="655" y="113"/>
                  <a:pt x="655" y="123"/>
                </a:cubicBezTo>
                <a:cubicBezTo>
                  <a:pt x="655" y="124"/>
                  <a:pt x="655" y="125"/>
                  <a:pt x="656" y="126"/>
                </a:cubicBezTo>
                <a:cubicBezTo>
                  <a:pt x="661" y="147"/>
                  <a:pt x="653" y="162"/>
                  <a:pt x="639" y="175"/>
                </a:cubicBezTo>
                <a:cubicBezTo>
                  <a:pt x="626" y="186"/>
                  <a:pt x="614" y="198"/>
                  <a:pt x="600" y="207"/>
                </a:cubicBezTo>
                <a:cubicBezTo>
                  <a:pt x="598" y="208"/>
                  <a:pt x="596" y="210"/>
                  <a:pt x="594" y="211"/>
                </a:cubicBezTo>
                <a:cubicBezTo>
                  <a:pt x="566" y="237"/>
                  <a:pt x="533" y="257"/>
                  <a:pt x="502" y="278"/>
                </a:cubicBezTo>
                <a:cubicBezTo>
                  <a:pt x="496" y="282"/>
                  <a:pt x="490" y="286"/>
                  <a:pt x="484" y="290"/>
                </a:cubicBezTo>
                <a:cubicBezTo>
                  <a:pt x="462" y="304"/>
                  <a:pt x="439" y="315"/>
                  <a:pt x="415" y="325"/>
                </a:cubicBezTo>
                <a:cubicBezTo>
                  <a:pt x="402" y="330"/>
                  <a:pt x="389" y="329"/>
                  <a:pt x="377" y="323"/>
                </a:cubicBezTo>
                <a:cubicBezTo>
                  <a:pt x="362" y="317"/>
                  <a:pt x="355" y="304"/>
                  <a:pt x="356" y="288"/>
                </a:cubicBezTo>
                <a:cubicBezTo>
                  <a:pt x="357" y="283"/>
                  <a:pt x="357" y="277"/>
                  <a:pt x="358" y="271"/>
                </a:cubicBezTo>
                <a:cubicBezTo>
                  <a:pt x="358" y="269"/>
                  <a:pt x="357" y="267"/>
                  <a:pt x="357" y="264"/>
                </a:cubicBezTo>
                <a:close/>
                <a:moveTo>
                  <a:pt x="144" y="136"/>
                </a:moveTo>
                <a:cubicBezTo>
                  <a:pt x="142" y="132"/>
                  <a:pt x="141" y="131"/>
                  <a:pt x="141" y="129"/>
                </a:cubicBezTo>
                <a:cubicBezTo>
                  <a:pt x="141" y="127"/>
                  <a:pt x="141" y="125"/>
                  <a:pt x="144" y="125"/>
                </a:cubicBezTo>
                <a:cubicBezTo>
                  <a:pt x="147" y="125"/>
                  <a:pt x="147" y="127"/>
                  <a:pt x="147" y="129"/>
                </a:cubicBezTo>
                <a:cubicBezTo>
                  <a:pt x="147" y="131"/>
                  <a:pt x="146" y="132"/>
                  <a:pt x="144" y="136"/>
                </a:cubicBezTo>
                <a:close/>
                <a:moveTo>
                  <a:pt x="338" y="178"/>
                </a:moveTo>
                <a:cubicBezTo>
                  <a:pt x="336" y="175"/>
                  <a:pt x="334" y="174"/>
                  <a:pt x="333" y="172"/>
                </a:cubicBezTo>
                <a:cubicBezTo>
                  <a:pt x="332" y="169"/>
                  <a:pt x="334" y="167"/>
                  <a:pt x="337" y="167"/>
                </a:cubicBezTo>
                <a:cubicBezTo>
                  <a:pt x="340" y="166"/>
                  <a:pt x="344" y="168"/>
                  <a:pt x="343" y="170"/>
                </a:cubicBezTo>
                <a:cubicBezTo>
                  <a:pt x="342" y="173"/>
                  <a:pt x="340" y="175"/>
                  <a:pt x="338" y="178"/>
                </a:cubicBezTo>
                <a:close/>
                <a:moveTo>
                  <a:pt x="361" y="175"/>
                </a:moveTo>
                <a:cubicBezTo>
                  <a:pt x="361" y="173"/>
                  <a:pt x="360" y="172"/>
                  <a:pt x="361" y="171"/>
                </a:cubicBezTo>
                <a:cubicBezTo>
                  <a:pt x="363" y="169"/>
                  <a:pt x="366" y="167"/>
                  <a:pt x="369" y="164"/>
                </a:cubicBezTo>
                <a:cubicBezTo>
                  <a:pt x="369" y="164"/>
                  <a:pt x="372" y="165"/>
                  <a:pt x="372" y="166"/>
                </a:cubicBezTo>
                <a:cubicBezTo>
                  <a:pt x="373" y="171"/>
                  <a:pt x="369" y="176"/>
                  <a:pt x="364" y="177"/>
                </a:cubicBezTo>
                <a:cubicBezTo>
                  <a:pt x="363" y="177"/>
                  <a:pt x="362" y="175"/>
                  <a:pt x="361" y="175"/>
                </a:cubicBezTo>
                <a:close/>
                <a:moveTo>
                  <a:pt x="400" y="168"/>
                </a:moveTo>
                <a:cubicBezTo>
                  <a:pt x="399" y="169"/>
                  <a:pt x="399" y="170"/>
                  <a:pt x="399" y="171"/>
                </a:cubicBezTo>
                <a:cubicBezTo>
                  <a:pt x="397" y="174"/>
                  <a:pt x="397" y="178"/>
                  <a:pt x="392" y="178"/>
                </a:cubicBezTo>
                <a:cubicBezTo>
                  <a:pt x="391" y="178"/>
                  <a:pt x="390" y="177"/>
                  <a:pt x="390" y="176"/>
                </a:cubicBezTo>
                <a:cubicBezTo>
                  <a:pt x="388" y="172"/>
                  <a:pt x="389" y="167"/>
                  <a:pt x="393" y="165"/>
                </a:cubicBezTo>
                <a:cubicBezTo>
                  <a:pt x="394" y="164"/>
                  <a:pt x="396" y="164"/>
                  <a:pt x="397" y="165"/>
                </a:cubicBezTo>
                <a:cubicBezTo>
                  <a:pt x="398" y="165"/>
                  <a:pt x="399" y="167"/>
                  <a:pt x="400" y="168"/>
                </a:cubicBezTo>
                <a:close/>
                <a:moveTo>
                  <a:pt x="149" y="150"/>
                </a:moveTo>
                <a:cubicBezTo>
                  <a:pt x="148" y="152"/>
                  <a:pt x="148" y="154"/>
                  <a:pt x="147" y="156"/>
                </a:cubicBezTo>
                <a:cubicBezTo>
                  <a:pt x="146" y="162"/>
                  <a:pt x="143" y="168"/>
                  <a:pt x="144" y="175"/>
                </a:cubicBezTo>
                <a:cubicBezTo>
                  <a:pt x="144" y="178"/>
                  <a:pt x="142" y="180"/>
                  <a:pt x="139" y="179"/>
                </a:cubicBezTo>
                <a:cubicBezTo>
                  <a:pt x="136" y="178"/>
                  <a:pt x="135" y="176"/>
                  <a:pt x="136" y="173"/>
                </a:cubicBezTo>
                <a:cubicBezTo>
                  <a:pt x="139" y="165"/>
                  <a:pt x="142" y="157"/>
                  <a:pt x="145" y="149"/>
                </a:cubicBezTo>
                <a:cubicBezTo>
                  <a:pt x="145" y="149"/>
                  <a:pt x="146" y="148"/>
                  <a:pt x="147" y="148"/>
                </a:cubicBezTo>
                <a:cubicBezTo>
                  <a:pt x="148" y="148"/>
                  <a:pt x="148" y="149"/>
                  <a:pt x="149" y="150"/>
                </a:cubicBezTo>
                <a:close/>
                <a:moveTo>
                  <a:pt x="337" y="125"/>
                </a:moveTo>
                <a:cubicBezTo>
                  <a:pt x="338" y="119"/>
                  <a:pt x="339" y="112"/>
                  <a:pt x="340" y="106"/>
                </a:cubicBezTo>
                <a:cubicBezTo>
                  <a:pt x="340" y="105"/>
                  <a:pt x="341" y="104"/>
                  <a:pt x="342" y="104"/>
                </a:cubicBezTo>
                <a:cubicBezTo>
                  <a:pt x="343" y="105"/>
                  <a:pt x="345" y="105"/>
                  <a:pt x="345" y="106"/>
                </a:cubicBezTo>
                <a:cubicBezTo>
                  <a:pt x="346" y="109"/>
                  <a:pt x="346" y="112"/>
                  <a:pt x="346" y="115"/>
                </a:cubicBezTo>
                <a:cubicBezTo>
                  <a:pt x="344" y="124"/>
                  <a:pt x="344" y="134"/>
                  <a:pt x="345" y="143"/>
                </a:cubicBezTo>
                <a:cubicBezTo>
                  <a:pt x="345" y="145"/>
                  <a:pt x="346" y="148"/>
                  <a:pt x="343" y="148"/>
                </a:cubicBezTo>
                <a:cubicBezTo>
                  <a:pt x="341" y="147"/>
                  <a:pt x="339" y="145"/>
                  <a:pt x="339" y="143"/>
                </a:cubicBezTo>
                <a:cubicBezTo>
                  <a:pt x="338" y="137"/>
                  <a:pt x="338" y="131"/>
                  <a:pt x="337" y="125"/>
                </a:cubicBezTo>
                <a:close/>
                <a:moveTo>
                  <a:pt x="403" y="102"/>
                </a:moveTo>
                <a:cubicBezTo>
                  <a:pt x="401" y="116"/>
                  <a:pt x="398" y="130"/>
                  <a:pt x="396" y="144"/>
                </a:cubicBezTo>
                <a:cubicBezTo>
                  <a:pt x="396" y="144"/>
                  <a:pt x="395" y="145"/>
                  <a:pt x="394" y="145"/>
                </a:cubicBezTo>
                <a:cubicBezTo>
                  <a:pt x="393" y="145"/>
                  <a:pt x="392" y="144"/>
                  <a:pt x="392" y="143"/>
                </a:cubicBezTo>
                <a:cubicBezTo>
                  <a:pt x="391" y="143"/>
                  <a:pt x="391" y="141"/>
                  <a:pt x="391" y="140"/>
                </a:cubicBezTo>
                <a:cubicBezTo>
                  <a:pt x="393" y="127"/>
                  <a:pt x="395" y="113"/>
                  <a:pt x="397" y="99"/>
                </a:cubicBezTo>
                <a:cubicBezTo>
                  <a:pt x="397" y="98"/>
                  <a:pt x="398" y="97"/>
                  <a:pt x="399" y="96"/>
                </a:cubicBezTo>
                <a:cubicBezTo>
                  <a:pt x="399" y="96"/>
                  <a:pt x="401" y="95"/>
                  <a:pt x="401" y="95"/>
                </a:cubicBezTo>
                <a:cubicBezTo>
                  <a:pt x="402" y="96"/>
                  <a:pt x="403" y="97"/>
                  <a:pt x="403" y="97"/>
                </a:cubicBezTo>
                <a:cubicBezTo>
                  <a:pt x="403" y="99"/>
                  <a:pt x="403" y="100"/>
                  <a:pt x="403" y="102"/>
                </a:cubicBezTo>
                <a:close/>
                <a:moveTo>
                  <a:pt x="362" y="126"/>
                </a:moveTo>
                <a:cubicBezTo>
                  <a:pt x="364" y="118"/>
                  <a:pt x="366" y="110"/>
                  <a:pt x="368" y="102"/>
                </a:cubicBezTo>
                <a:cubicBezTo>
                  <a:pt x="369" y="100"/>
                  <a:pt x="371" y="97"/>
                  <a:pt x="373" y="98"/>
                </a:cubicBezTo>
                <a:cubicBezTo>
                  <a:pt x="375" y="99"/>
                  <a:pt x="374" y="103"/>
                  <a:pt x="375" y="105"/>
                </a:cubicBezTo>
                <a:cubicBezTo>
                  <a:pt x="375" y="106"/>
                  <a:pt x="374" y="107"/>
                  <a:pt x="374" y="108"/>
                </a:cubicBezTo>
                <a:cubicBezTo>
                  <a:pt x="369" y="119"/>
                  <a:pt x="369" y="130"/>
                  <a:pt x="372" y="141"/>
                </a:cubicBezTo>
                <a:cubicBezTo>
                  <a:pt x="372" y="142"/>
                  <a:pt x="372" y="143"/>
                  <a:pt x="372" y="144"/>
                </a:cubicBezTo>
                <a:cubicBezTo>
                  <a:pt x="372" y="146"/>
                  <a:pt x="373" y="148"/>
                  <a:pt x="370" y="148"/>
                </a:cubicBezTo>
                <a:cubicBezTo>
                  <a:pt x="369" y="148"/>
                  <a:pt x="367" y="147"/>
                  <a:pt x="367" y="145"/>
                </a:cubicBezTo>
                <a:cubicBezTo>
                  <a:pt x="365" y="140"/>
                  <a:pt x="364" y="135"/>
                  <a:pt x="363" y="129"/>
                </a:cubicBezTo>
                <a:cubicBezTo>
                  <a:pt x="363" y="128"/>
                  <a:pt x="363" y="127"/>
                  <a:pt x="363" y="126"/>
                </a:cubicBezTo>
                <a:cubicBezTo>
                  <a:pt x="363" y="126"/>
                  <a:pt x="363" y="126"/>
                  <a:pt x="362" y="126"/>
                </a:cubicBezTo>
                <a:close/>
                <a:moveTo>
                  <a:pt x="229" y="159"/>
                </a:moveTo>
                <a:cubicBezTo>
                  <a:pt x="229" y="163"/>
                  <a:pt x="232" y="165"/>
                  <a:pt x="235" y="166"/>
                </a:cubicBezTo>
                <a:cubicBezTo>
                  <a:pt x="240" y="168"/>
                  <a:pt x="245" y="168"/>
                  <a:pt x="250" y="169"/>
                </a:cubicBezTo>
                <a:cubicBezTo>
                  <a:pt x="252" y="169"/>
                  <a:pt x="256" y="166"/>
                  <a:pt x="256" y="170"/>
                </a:cubicBezTo>
                <a:cubicBezTo>
                  <a:pt x="256" y="171"/>
                  <a:pt x="252" y="173"/>
                  <a:pt x="250" y="174"/>
                </a:cubicBezTo>
                <a:cubicBezTo>
                  <a:pt x="244" y="174"/>
                  <a:pt x="239" y="175"/>
                  <a:pt x="233" y="173"/>
                </a:cubicBezTo>
                <a:cubicBezTo>
                  <a:pt x="221" y="170"/>
                  <a:pt x="216" y="158"/>
                  <a:pt x="222" y="147"/>
                </a:cubicBezTo>
                <a:cubicBezTo>
                  <a:pt x="229" y="132"/>
                  <a:pt x="242" y="126"/>
                  <a:pt x="256" y="130"/>
                </a:cubicBezTo>
                <a:cubicBezTo>
                  <a:pt x="261" y="131"/>
                  <a:pt x="263" y="135"/>
                  <a:pt x="261" y="139"/>
                </a:cubicBezTo>
                <a:cubicBezTo>
                  <a:pt x="260" y="142"/>
                  <a:pt x="257" y="145"/>
                  <a:pt x="255" y="147"/>
                </a:cubicBezTo>
                <a:cubicBezTo>
                  <a:pt x="249" y="153"/>
                  <a:pt x="240" y="156"/>
                  <a:pt x="229" y="159"/>
                </a:cubicBezTo>
                <a:close/>
                <a:moveTo>
                  <a:pt x="229" y="148"/>
                </a:moveTo>
                <a:cubicBezTo>
                  <a:pt x="230" y="149"/>
                  <a:pt x="231" y="150"/>
                  <a:pt x="232" y="150"/>
                </a:cubicBezTo>
                <a:cubicBezTo>
                  <a:pt x="238" y="151"/>
                  <a:pt x="243" y="148"/>
                  <a:pt x="247" y="145"/>
                </a:cubicBezTo>
                <a:cubicBezTo>
                  <a:pt x="250" y="143"/>
                  <a:pt x="253" y="142"/>
                  <a:pt x="253" y="138"/>
                </a:cubicBezTo>
                <a:cubicBezTo>
                  <a:pt x="252" y="136"/>
                  <a:pt x="247" y="134"/>
                  <a:pt x="243" y="135"/>
                </a:cubicBezTo>
                <a:cubicBezTo>
                  <a:pt x="237" y="137"/>
                  <a:pt x="233" y="140"/>
                  <a:pt x="230" y="146"/>
                </a:cubicBezTo>
                <a:cubicBezTo>
                  <a:pt x="229" y="146"/>
                  <a:pt x="229" y="147"/>
                  <a:pt x="229" y="148"/>
                </a:cubicBezTo>
                <a:close/>
                <a:moveTo>
                  <a:pt x="111" y="246"/>
                </a:moveTo>
                <a:cubicBezTo>
                  <a:pt x="117" y="240"/>
                  <a:pt x="123" y="239"/>
                  <a:pt x="127" y="237"/>
                </a:cubicBezTo>
                <a:cubicBezTo>
                  <a:pt x="144" y="233"/>
                  <a:pt x="161" y="229"/>
                  <a:pt x="177" y="225"/>
                </a:cubicBezTo>
                <a:cubicBezTo>
                  <a:pt x="200" y="221"/>
                  <a:pt x="222" y="217"/>
                  <a:pt x="245" y="213"/>
                </a:cubicBezTo>
                <a:cubicBezTo>
                  <a:pt x="247" y="212"/>
                  <a:pt x="249" y="212"/>
                  <a:pt x="251" y="213"/>
                </a:cubicBezTo>
                <a:cubicBezTo>
                  <a:pt x="251" y="213"/>
                  <a:pt x="252" y="214"/>
                  <a:pt x="252" y="214"/>
                </a:cubicBezTo>
                <a:cubicBezTo>
                  <a:pt x="252" y="215"/>
                  <a:pt x="252" y="217"/>
                  <a:pt x="251" y="217"/>
                </a:cubicBezTo>
                <a:cubicBezTo>
                  <a:pt x="248" y="218"/>
                  <a:pt x="244" y="219"/>
                  <a:pt x="241" y="220"/>
                </a:cubicBezTo>
                <a:cubicBezTo>
                  <a:pt x="228" y="222"/>
                  <a:pt x="215" y="224"/>
                  <a:pt x="202" y="227"/>
                </a:cubicBezTo>
                <a:cubicBezTo>
                  <a:pt x="176" y="232"/>
                  <a:pt x="150" y="239"/>
                  <a:pt x="124" y="245"/>
                </a:cubicBezTo>
                <a:cubicBezTo>
                  <a:pt x="121" y="245"/>
                  <a:pt x="118" y="245"/>
                  <a:pt x="111" y="246"/>
                </a:cubicBezTo>
                <a:close/>
                <a:moveTo>
                  <a:pt x="299" y="167"/>
                </a:moveTo>
                <a:cubicBezTo>
                  <a:pt x="295" y="169"/>
                  <a:pt x="291" y="171"/>
                  <a:pt x="287" y="173"/>
                </a:cubicBezTo>
                <a:cubicBezTo>
                  <a:pt x="283" y="174"/>
                  <a:pt x="278" y="174"/>
                  <a:pt x="275" y="173"/>
                </a:cubicBezTo>
                <a:cubicBezTo>
                  <a:pt x="268" y="171"/>
                  <a:pt x="265" y="164"/>
                  <a:pt x="268" y="157"/>
                </a:cubicBezTo>
                <a:cubicBezTo>
                  <a:pt x="277" y="144"/>
                  <a:pt x="289" y="137"/>
                  <a:pt x="304" y="134"/>
                </a:cubicBezTo>
                <a:cubicBezTo>
                  <a:pt x="306" y="133"/>
                  <a:pt x="309" y="133"/>
                  <a:pt x="311" y="134"/>
                </a:cubicBezTo>
                <a:cubicBezTo>
                  <a:pt x="316" y="135"/>
                  <a:pt x="318" y="140"/>
                  <a:pt x="316" y="144"/>
                </a:cubicBezTo>
                <a:cubicBezTo>
                  <a:pt x="316" y="146"/>
                  <a:pt x="315" y="147"/>
                  <a:pt x="314" y="149"/>
                </a:cubicBezTo>
                <a:cubicBezTo>
                  <a:pt x="310" y="157"/>
                  <a:pt x="306" y="165"/>
                  <a:pt x="313" y="174"/>
                </a:cubicBezTo>
                <a:cubicBezTo>
                  <a:pt x="313" y="174"/>
                  <a:pt x="313" y="176"/>
                  <a:pt x="312" y="176"/>
                </a:cubicBezTo>
                <a:cubicBezTo>
                  <a:pt x="311" y="177"/>
                  <a:pt x="309" y="178"/>
                  <a:pt x="308" y="177"/>
                </a:cubicBezTo>
                <a:cubicBezTo>
                  <a:pt x="305" y="174"/>
                  <a:pt x="303" y="170"/>
                  <a:pt x="299" y="167"/>
                </a:cubicBezTo>
                <a:close/>
                <a:moveTo>
                  <a:pt x="303" y="143"/>
                </a:moveTo>
                <a:cubicBezTo>
                  <a:pt x="303" y="141"/>
                  <a:pt x="301" y="139"/>
                  <a:pt x="298" y="140"/>
                </a:cubicBezTo>
                <a:cubicBezTo>
                  <a:pt x="289" y="143"/>
                  <a:pt x="282" y="148"/>
                  <a:pt x="276" y="155"/>
                </a:cubicBezTo>
                <a:cubicBezTo>
                  <a:pt x="274" y="158"/>
                  <a:pt x="273" y="161"/>
                  <a:pt x="275" y="164"/>
                </a:cubicBezTo>
                <a:cubicBezTo>
                  <a:pt x="276" y="167"/>
                  <a:pt x="279" y="167"/>
                  <a:pt x="282" y="167"/>
                </a:cubicBezTo>
                <a:cubicBezTo>
                  <a:pt x="294" y="166"/>
                  <a:pt x="303" y="155"/>
                  <a:pt x="303" y="143"/>
                </a:cubicBezTo>
                <a:close/>
                <a:moveTo>
                  <a:pt x="207" y="103"/>
                </a:moveTo>
                <a:cubicBezTo>
                  <a:pt x="202" y="113"/>
                  <a:pt x="203" y="123"/>
                  <a:pt x="203" y="133"/>
                </a:cubicBezTo>
                <a:cubicBezTo>
                  <a:pt x="203" y="134"/>
                  <a:pt x="202" y="135"/>
                  <a:pt x="203" y="136"/>
                </a:cubicBezTo>
                <a:cubicBezTo>
                  <a:pt x="204" y="140"/>
                  <a:pt x="207" y="144"/>
                  <a:pt x="207" y="148"/>
                </a:cubicBezTo>
                <a:cubicBezTo>
                  <a:pt x="207" y="152"/>
                  <a:pt x="204" y="157"/>
                  <a:pt x="203" y="161"/>
                </a:cubicBezTo>
                <a:cubicBezTo>
                  <a:pt x="203" y="163"/>
                  <a:pt x="205" y="165"/>
                  <a:pt x="206" y="168"/>
                </a:cubicBezTo>
                <a:cubicBezTo>
                  <a:pt x="207" y="169"/>
                  <a:pt x="208" y="172"/>
                  <a:pt x="206" y="173"/>
                </a:cubicBezTo>
                <a:cubicBezTo>
                  <a:pt x="204" y="173"/>
                  <a:pt x="202" y="173"/>
                  <a:pt x="200" y="172"/>
                </a:cubicBezTo>
                <a:cubicBezTo>
                  <a:pt x="199" y="172"/>
                  <a:pt x="198" y="170"/>
                  <a:pt x="197" y="169"/>
                </a:cubicBezTo>
                <a:cubicBezTo>
                  <a:pt x="195" y="167"/>
                  <a:pt x="193" y="167"/>
                  <a:pt x="190" y="168"/>
                </a:cubicBezTo>
                <a:cubicBezTo>
                  <a:pt x="186" y="170"/>
                  <a:pt x="181" y="172"/>
                  <a:pt x="176" y="174"/>
                </a:cubicBezTo>
                <a:cubicBezTo>
                  <a:pt x="171" y="175"/>
                  <a:pt x="166" y="174"/>
                  <a:pt x="163" y="170"/>
                </a:cubicBezTo>
                <a:cubicBezTo>
                  <a:pt x="159" y="165"/>
                  <a:pt x="159" y="160"/>
                  <a:pt x="161" y="155"/>
                </a:cubicBezTo>
                <a:cubicBezTo>
                  <a:pt x="163" y="150"/>
                  <a:pt x="167" y="146"/>
                  <a:pt x="172" y="143"/>
                </a:cubicBezTo>
                <a:cubicBezTo>
                  <a:pt x="177" y="140"/>
                  <a:pt x="183" y="138"/>
                  <a:pt x="189" y="135"/>
                </a:cubicBezTo>
                <a:cubicBezTo>
                  <a:pt x="195" y="133"/>
                  <a:pt x="195" y="133"/>
                  <a:pt x="196" y="127"/>
                </a:cubicBezTo>
                <a:cubicBezTo>
                  <a:pt x="197" y="121"/>
                  <a:pt x="197" y="116"/>
                  <a:pt x="199" y="111"/>
                </a:cubicBezTo>
                <a:cubicBezTo>
                  <a:pt x="200" y="107"/>
                  <a:pt x="202" y="105"/>
                  <a:pt x="204" y="102"/>
                </a:cubicBezTo>
                <a:cubicBezTo>
                  <a:pt x="205" y="102"/>
                  <a:pt x="206" y="103"/>
                  <a:pt x="207" y="103"/>
                </a:cubicBezTo>
                <a:close/>
                <a:moveTo>
                  <a:pt x="195" y="154"/>
                </a:moveTo>
                <a:cubicBezTo>
                  <a:pt x="195" y="148"/>
                  <a:pt x="189" y="142"/>
                  <a:pt x="185" y="143"/>
                </a:cubicBezTo>
                <a:cubicBezTo>
                  <a:pt x="177" y="145"/>
                  <a:pt x="171" y="149"/>
                  <a:pt x="167" y="157"/>
                </a:cubicBezTo>
                <a:cubicBezTo>
                  <a:pt x="165" y="162"/>
                  <a:pt x="169" y="168"/>
                  <a:pt x="174" y="167"/>
                </a:cubicBezTo>
                <a:cubicBezTo>
                  <a:pt x="181" y="167"/>
                  <a:pt x="187" y="164"/>
                  <a:pt x="191" y="159"/>
                </a:cubicBezTo>
                <a:cubicBezTo>
                  <a:pt x="193" y="158"/>
                  <a:pt x="194" y="155"/>
                  <a:pt x="195" y="154"/>
                </a:cubicBezTo>
                <a:close/>
                <a:moveTo>
                  <a:pt x="289" y="195"/>
                </a:moveTo>
                <a:cubicBezTo>
                  <a:pt x="289" y="196"/>
                  <a:pt x="288" y="197"/>
                  <a:pt x="288" y="197"/>
                </a:cubicBezTo>
                <a:cubicBezTo>
                  <a:pt x="286" y="198"/>
                  <a:pt x="284" y="199"/>
                  <a:pt x="282" y="199"/>
                </a:cubicBezTo>
                <a:cubicBezTo>
                  <a:pt x="257" y="202"/>
                  <a:pt x="231" y="206"/>
                  <a:pt x="206" y="208"/>
                </a:cubicBezTo>
                <a:cubicBezTo>
                  <a:pt x="171" y="211"/>
                  <a:pt x="137" y="216"/>
                  <a:pt x="104" y="225"/>
                </a:cubicBezTo>
                <a:cubicBezTo>
                  <a:pt x="102" y="225"/>
                  <a:pt x="100" y="225"/>
                  <a:pt x="98" y="224"/>
                </a:cubicBezTo>
                <a:cubicBezTo>
                  <a:pt x="98" y="224"/>
                  <a:pt x="98" y="224"/>
                  <a:pt x="98" y="223"/>
                </a:cubicBezTo>
                <a:cubicBezTo>
                  <a:pt x="97" y="223"/>
                  <a:pt x="97" y="222"/>
                  <a:pt x="98" y="222"/>
                </a:cubicBezTo>
                <a:cubicBezTo>
                  <a:pt x="99" y="221"/>
                  <a:pt x="101" y="219"/>
                  <a:pt x="103" y="219"/>
                </a:cubicBezTo>
                <a:cubicBezTo>
                  <a:pt x="123" y="215"/>
                  <a:pt x="143" y="209"/>
                  <a:pt x="164" y="206"/>
                </a:cubicBezTo>
                <a:cubicBezTo>
                  <a:pt x="202" y="201"/>
                  <a:pt x="241" y="197"/>
                  <a:pt x="279" y="193"/>
                </a:cubicBezTo>
                <a:cubicBezTo>
                  <a:pt x="282" y="193"/>
                  <a:pt x="285" y="193"/>
                  <a:pt x="287" y="193"/>
                </a:cubicBezTo>
                <a:cubicBezTo>
                  <a:pt x="288" y="193"/>
                  <a:pt x="288" y="194"/>
                  <a:pt x="289" y="195"/>
                </a:cubicBezTo>
                <a:close/>
                <a:moveTo>
                  <a:pt x="244" y="65"/>
                </a:moveTo>
                <a:cubicBezTo>
                  <a:pt x="244" y="65"/>
                  <a:pt x="244" y="65"/>
                  <a:pt x="244" y="65"/>
                </a:cubicBezTo>
                <a:cubicBezTo>
                  <a:pt x="223" y="65"/>
                  <a:pt x="202" y="65"/>
                  <a:pt x="181" y="65"/>
                </a:cubicBezTo>
                <a:cubicBezTo>
                  <a:pt x="165" y="66"/>
                  <a:pt x="148" y="66"/>
                  <a:pt x="131" y="67"/>
                </a:cubicBezTo>
                <a:cubicBezTo>
                  <a:pt x="117" y="68"/>
                  <a:pt x="103" y="70"/>
                  <a:pt x="89" y="73"/>
                </a:cubicBezTo>
                <a:cubicBezTo>
                  <a:pt x="79" y="74"/>
                  <a:pt x="68" y="77"/>
                  <a:pt x="58" y="80"/>
                </a:cubicBezTo>
                <a:cubicBezTo>
                  <a:pt x="48" y="83"/>
                  <a:pt x="41" y="89"/>
                  <a:pt x="35" y="98"/>
                </a:cubicBezTo>
                <a:cubicBezTo>
                  <a:pt x="24" y="113"/>
                  <a:pt x="18" y="130"/>
                  <a:pt x="13" y="148"/>
                </a:cubicBezTo>
                <a:cubicBezTo>
                  <a:pt x="5" y="176"/>
                  <a:pt x="7" y="204"/>
                  <a:pt x="9" y="233"/>
                </a:cubicBezTo>
                <a:cubicBezTo>
                  <a:pt x="10" y="245"/>
                  <a:pt x="15" y="258"/>
                  <a:pt x="24" y="267"/>
                </a:cubicBezTo>
                <a:cubicBezTo>
                  <a:pt x="41" y="285"/>
                  <a:pt x="63" y="291"/>
                  <a:pt x="87" y="289"/>
                </a:cubicBezTo>
                <a:cubicBezTo>
                  <a:pt x="105" y="288"/>
                  <a:pt x="122" y="285"/>
                  <a:pt x="139" y="283"/>
                </a:cubicBezTo>
                <a:cubicBezTo>
                  <a:pt x="169" y="280"/>
                  <a:pt x="200" y="274"/>
                  <a:pt x="230" y="266"/>
                </a:cubicBezTo>
                <a:cubicBezTo>
                  <a:pt x="245" y="262"/>
                  <a:pt x="260" y="258"/>
                  <a:pt x="275" y="254"/>
                </a:cubicBezTo>
                <a:cubicBezTo>
                  <a:pt x="301" y="246"/>
                  <a:pt x="328" y="242"/>
                  <a:pt x="353" y="232"/>
                </a:cubicBezTo>
                <a:cubicBezTo>
                  <a:pt x="355" y="231"/>
                  <a:pt x="359" y="231"/>
                  <a:pt x="362" y="231"/>
                </a:cubicBezTo>
                <a:cubicBezTo>
                  <a:pt x="367" y="232"/>
                  <a:pt x="368" y="234"/>
                  <a:pt x="368" y="240"/>
                </a:cubicBezTo>
                <a:cubicBezTo>
                  <a:pt x="366" y="255"/>
                  <a:pt x="365" y="270"/>
                  <a:pt x="363" y="285"/>
                </a:cubicBezTo>
                <a:cubicBezTo>
                  <a:pt x="363" y="289"/>
                  <a:pt x="362" y="293"/>
                  <a:pt x="363" y="297"/>
                </a:cubicBezTo>
                <a:cubicBezTo>
                  <a:pt x="364" y="308"/>
                  <a:pt x="377" y="317"/>
                  <a:pt x="387" y="312"/>
                </a:cubicBezTo>
                <a:cubicBezTo>
                  <a:pt x="389" y="312"/>
                  <a:pt x="391" y="311"/>
                  <a:pt x="393" y="310"/>
                </a:cubicBezTo>
                <a:cubicBezTo>
                  <a:pt x="414" y="300"/>
                  <a:pt x="434" y="290"/>
                  <a:pt x="452" y="276"/>
                </a:cubicBezTo>
                <a:cubicBezTo>
                  <a:pt x="481" y="256"/>
                  <a:pt x="509" y="235"/>
                  <a:pt x="539" y="217"/>
                </a:cubicBezTo>
                <a:cubicBezTo>
                  <a:pt x="553" y="209"/>
                  <a:pt x="565" y="199"/>
                  <a:pt x="578" y="190"/>
                </a:cubicBezTo>
                <a:cubicBezTo>
                  <a:pt x="583" y="186"/>
                  <a:pt x="588" y="182"/>
                  <a:pt x="593" y="178"/>
                </a:cubicBezTo>
                <a:cubicBezTo>
                  <a:pt x="609" y="167"/>
                  <a:pt x="623" y="155"/>
                  <a:pt x="636" y="141"/>
                </a:cubicBezTo>
                <a:cubicBezTo>
                  <a:pt x="639" y="138"/>
                  <a:pt x="642" y="134"/>
                  <a:pt x="645" y="129"/>
                </a:cubicBezTo>
                <a:cubicBezTo>
                  <a:pt x="649" y="123"/>
                  <a:pt x="647" y="115"/>
                  <a:pt x="642" y="110"/>
                </a:cubicBezTo>
                <a:cubicBezTo>
                  <a:pt x="638" y="107"/>
                  <a:pt x="634" y="105"/>
                  <a:pt x="630" y="103"/>
                </a:cubicBezTo>
                <a:cubicBezTo>
                  <a:pt x="601" y="87"/>
                  <a:pt x="573" y="70"/>
                  <a:pt x="542" y="59"/>
                </a:cubicBezTo>
                <a:cubicBezTo>
                  <a:pt x="533" y="56"/>
                  <a:pt x="524" y="53"/>
                  <a:pt x="515" y="49"/>
                </a:cubicBezTo>
                <a:cubicBezTo>
                  <a:pt x="484" y="34"/>
                  <a:pt x="451" y="25"/>
                  <a:pt x="419" y="14"/>
                </a:cubicBezTo>
                <a:cubicBezTo>
                  <a:pt x="411" y="11"/>
                  <a:pt x="402" y="10"/>
                  <a:pt x="394" y="11"/>
                </a:cubicBezTo>
                <a:cubicBezTo>
                  <a:pt x="383" y="12"/>
                  <a:pt x="376" y="18"/>
                  <a:pt x="370" y="26"/>
                </a:cubicBezTo>
                <a:cubicBezTo>
                  <a:pt x="366" y="34"/>
                  <a:pt x="362" y="42"/>
                  <a:pt x="361" y="52"/>
                </a:cubicBezTo>
                <a:cubicBezTo>
                  <a:pt x="360" y="56"/>
                  <a:pt x="359" y="60"/>
                  <a:pt x="358" y="63"/>
                </a:cubicBezTo>
                <a:cubicBezTo>
                  <a:pt x="357" y="67"/>
                  <a:pt x="355" y="69"/>
                  <a:pt x="352" y="68"/>
                </a:cubicBezTo>
                <a:cubicBezTo>
                  <a:pt x="341" y="68"/>
                  <a:pt x="331" y="68"/>
                  <a:pt x="321" y="68"/>
                </a:cubicBezTo>
                <a:cubicBezTo>
                  <a:pt x="295" y="67"/>
                  <a:pt x="270" y="66"/>
                  <a:pt x="244" y="65"/>
                </a:cubicBez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6" name="文本框 3"/>
          <p:cNvSpPr txBox="1"/>
          <p:nvPr userDrawn="1"/>
        </p:nvSpPr>
        <p:spPr>
          <a:xfrm flipH="1">
            <a:off x="294727" y="160276"/>
            <a:ext cx="2585085" cy="315471"/>
          </a:xfrm>
          <a:prstGeom prst="rect">
            <a:avLst/>
          </a:prstGeom>
          <a:noFill/>
        </p:spPr>
        <p:txBody>
          <a:bodyPr wrap="square" lIns="68580" tIns="34290" rIns="68580" bIns="34290" rtlCol="0">
            <a:spAutoFit/>
          </a:bodyPr>
          <a:lstStyle/>
          <a:p>
            <a:pPr algn="ctr"/>
            <a:r>
              <a:rPr lang="zh-CN" altLang="en-US" sz="1600">
                <a:solidFill>
                  <a:schemeClr val="tx1">
                    <a:lumMod val="50000"/>
                    <a:lumOff val="50000"/>
                  </a:schemeClr>
                </a:solidFill>
                <a:latin typeface="微软雅黑" pitchFamily="34" charset="-122"/>
                <a:ea typeface="微软雅黑" pitchFamily="34" charset="-122"/>
              </a:rPr>
              <a:t>请添加您的标题</a:t>
            </a: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p:random/>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1B357CF-2E90-4926-9E91-500AB2B33A9B}" type="datetimeFigureOut">
              <a:rPr lang="zh-CN" altLang="en-US" smtClean="0"/>
              <a:t>2020/11/10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12865A-DFA0-4CF8-B93E-F62718142DB5}" type="slidenum">
              <a:rPr lang="zh-CN" altLang="en-US" smtClean="0"/>
              <a:t>‹#›</a:t>
            </a:fld>
            <a:endParaRPr lang="zh-CN" altLang="en-US"/>
          </a:p>
        </p:txBody>
      </p:sp>
    </p:spTree>
  </p:cSld>
  <p:clrMapOvr>
    <a:masterClrMapping/>
  </p:clrMapOvr>
  <p:transition spd="med" advClick="0">
    <p:random/>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1B357CF-2E90-4926-9E91-500AB2B33A9B}" type="datetimeFigureOut">
              <a:rPr lang="zh-CN" altLang="en-US" smtClean="0"/>
              <a:t>2020/11/10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12865A-DFA0-4CF8-B93E-F62718142DB5}" type="slidenum">
              <a:rPr lang="zh-CN" altLang="en-US" smtClean="0"/>
              <a:t>‹#›</a:t>
            </a:fld>
            <a:endParaRPr lang="zh-CN" altLang="en-US"/>
          </a:p>
        </p:txBody>
      </p:sp>
    </p:spTree>
  </p:cSld>
  <p:clrMapOvr>
    <a:masterClrMapping/>
  </p:clrMapOvr>
  <p:transition spd="med" advClick="0">
    <p:random/>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media/image2.jpeg" Type="http://schemas.openxmlformats.org/officeDocument/2006/relationships/image"/><Relationship Id="rId16"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2.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1B357CF-2E90-4926-9E91-500AB2B33A9B}" type="datetimeFigureOut">
              <a:rPr lang="zh-CN" altLang="en-US" smtClean="0"/>
              <a:t>2020/11/10</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AC12865A-DFA0-4CF8-B93E-F62718142DB5}" type="slidenum">
              <a:rPr lang="zh-CN" altLang="en-US" smtClean="0"/>
              <a:t>‹#›</a:t>
            </a:fld>
            <a:endParaRPr lang="zh-CN" altLang="en-US"/>
          </a:p>
        </p:txBody>
      </p:sp>
      <p:pic>
        <p:nvPicPr>
          <p:cNvPr id="7" name="Picture 4" descr="D:\1\千库网-褶皱的空白纸张.jpg"/>
          <p:cNvPicPr>
            <a:picLocks noChangeAspect="1" noChangeArrowheads="1"/>
          </p:cNvPicPr>
          <p:nvPr userDrawn="1"/>
        </p:nvPicPr>
        <p:blipFill>
          <a:blip r:embed="rId15">
            <a:lum bright="7000"/>
          </a:blip>
          <a:stretch>
            <a:fillRect/>
          </a:stretch>
        </p:blipFill>
        <p:spPr bwMode="auto">
          <a:xfrm>
            <a:off x="0" y="0"/>
            <a:ext cx="9144000" cy="514508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Lst>
  <p:transition spd="med" advClick="0">
    <p:random/>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2020/11/10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2931634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tags/tag1.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7.png" Type="http://schemas.openxmlformats.org/officeDocument/2006/relationships/image"/><Relationship Id="rId4" Target="../tags/tag5.xml" Type="http://schemas.openxmlformats.org/officeDocument/2006/relationships/tags"/><Relationship Id="rId5" Target="../tags/tag6.xml" Type="http://schemas.openxmlformats.org/officeDocument/2006/relationships/tags"/><Relationship Id="rId6" Target="../tags/tag7.xml" Type="http://schemas.openxmlformats.org/officeDocument/2006/relationships/tags"/><Relationship Id="rId7" Target="../tags/tag8.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3.xml" Type="http://schemas.openxmlformats.org/officeDocument/2006/relationships/notesSlide"/><Relationship Id="rId3" Target="../media/image2.jpeg" Type="http://schemas.openxmlformats.org/officeDocument/2006/relationships/image"/><Relationship Id="rId4" Target="../media/image8.png" Type="http://schemas.openxmlformats.org/officeDocument/2006/relationships/image"/><Relationship Id="rId5" Target="../tags/tag9.xml" Type="http://schemas.openxmlformats.org/officeDocument/2006/relationships/tags"/><Relationship Id="rId6" Target="../media/image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8.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 Id="rId6" Target="../media/image2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png" Type="http://schemas.openxmlformats.org/officeDocument/2006/relationships/image"/><Relationship Id="rId11" Target="../media/image30.png" Type="http://schemas.openxmlformats.org/officeDocument/2006/relationships/image"/><Relationship Id="rId12" Target="../media/image31.png" Type="http://schemas.openxmlformats.org/officeDocument/2006/relationships/image"/><Relationship Id="rId13" Target="../media/image32.png" Type="http://schemas.openxmlformats.org/officeDocument/2006/relationships/image"/><Relationship Id="rId14" Target="../media/image33.png" Type="http://schemas.openxmlformats.org/officeDocument/2006/relationships/image"/><Relationship Id="rId15" Target="../media/image34.png" Type="http://schemas.openxmlformats.org/officeDocument/2006/relationships/image"/><Relationship Id="rId16" Target="../media/image35.png" Type="http://schemas.openxmlformats.org/officeDocument/2006/relationships/image"/><Relationship Id="rId17" Target="../media/image36.png" Type="http://schemas.openxmlformats.org/officeDocument/2006/relationships/image"/><Relationship Id="rId18" Target="../media/image37.png" Type="http://schemas.openxmlformats.org/officeDocument/2006/relationships/image"/><Relationship Id="rId19" Target="../media/image38.png" Type="http://schemas.openxmlformats.org/officeDocument/2006/relationships/image"/><Relationship Id="rId2" Target="../notesSlides/notesSlide15.xml" Type="http://schemas.openxmlformats.org/officeDocument/2006/relationships/notesSlide"/><Relationship Id="rId20" Target="../media/image39.png" Type="http://schemas.openxmlformats.org/officeDocument/2006/relationships/image"/><Relationship Id="rId21" Target="../media/image40.png" Type="http://schemas.openxmlformats.org/officeDocument/2006/relationships/image"/><Relationship Id="rId22" Target="../media/image41.png" Type="http://schemas.openxmlformats.org/officeDocument/2006/relationships/image"/><Relationship Id="rId23" Target="../media/image42.png" Type="http://schemas.openxmlformats.org/officeDocument/2006/relationships/image"/><Relationship Id="rId24" Target="../media/image43.png" Type="http://schemas.openxmlformats.org/officeDocument/2006/relationships/image"/><Relationship Id="rId25" Target="../media/image44.png" Type="http://schemas.openxmlformats.org/officeDocument/2006/relationships/image"/><Relationship Id="rId26" Target="../media/image45.png" Type="http://schemas.openxmlformats.org/officeDocument/2006/relationships/image"/><Relationship Id="rId3" Target="../media/image22.pn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 Id="rId6" Target="../media/image25.png" Type="http://schemas.openxmlformats.org/officeDocument/2006/relationships/image"/><Relationship Id="rId7" Target="../media/image26.png" Type="http://schemas.openxmlformats.org/officeDocument/2006/relationships/image"/><Relationship Id="rId8" Target="../media/image27.png" Type="http://schemas.openxmlformats.org/officeDocument/2006/relationships/image"/><Relationship Id="rId9" Target="../media/image2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46.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9.xml" Type="http://schemas.openxmlformats.org/officeDocument/2006/relationships/notesSlide"/><Relationship Id="rId3" Target="../media/image2.jpeg" Type="http://schemas.openxmlformats.org/officeDocument/2006/relationships/image"/><Relationship Id="rId4" Target="../media/image8.png" Type="http://schemas.openxmlformats.org/officeDocument/2006/relationships/image"/><Relationship Id="rId5" Target="../tags/tag10.xml" Type="http://schemas.openxmlformats.org/officeDocument/2006/relationships/tags"/><Relationship Id="rId6" Target="../media/image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 Id="rId4" Target="../media/image4.png" Type="http://schemas.openxmlformats.org/officeDocument/2006/relationships/image"/><Relationship Id="rId5" Target="../tags/tag2.xml" Type="http://schemas.openxmlformats.org/officeDocument/2006/relationships/tags"/><Relationship Id="rId6" Target="../media/image7.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tags/tag11.xml" Type="http://schemas.openxmlformats.org/officeDocument/2006/relationships/tags"/><Relationship Id="rId4" Target="../tags/tag12.xml" Type="http://schemas.openxmlformats.org/officeDocument/2006/relationships/tags"/><Relationship Id="rId5" Target="../tags/tag13.xml" Type="http://schemas.openxmlformats.org/officeDocument/2006/relationships/tags"/><Relationship Id="rId6" Target="../tags/tag14.xml" Type="http://schemas.openxmlformats.org/officeDocument/2006/relationships/tags"/><Relationship Id="rId7" Target="../tags/tag15.xml" Type="http://schemas.openxmlformats.org/officeDocument/2006/relationships/tags"/><Relationship Id="rId8" Target="../tags/tag16.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47.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tags/tag17.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xml" Type="http://schemas.openxmlformats.org/officeDocument/2006/relationships/notesSlide"/><Relationship Id="rId3" Target="../media/image2.jpeg" Type="http://schemas.openxmlformats.org/officeDocument/2006/relationships/image"/><Relationship Id="rId4" Target="../media/image8.png" Type="http://schemas.openxmlformats.org/officeDocument/2006/relationships/image"/><Relationship Id="rId5" Target="../tags/tag3.xml" Type="http://schemas.openxmlformats.org/officeDocument/2006/relationships/tags"/><Relationship Id="rId6"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 Id="rId7" Target="../media/image14.png" Type="http://schemas.openxmlformats.org/officeDocument/2006/relationships/image"/><Relationship Id="rId8" Target="../media/image15.png" Type="http://schemas.openxmlformats.org/officeDocument/2006/relationships/image"/><Relationship Id="rId9" Target="../media/image1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8.xml" Type="http://schemas.openxmlformats.org/officeDocument/2006/relationships/notesSlide"/><Relationship Id="rId3" Target="../media/image2.jpeg" Type="http://schemas.openxmlformats.org/officeDocument/2006/relationships/image"/><Relationship Id="rId4" Target="../media/image8.png" Type="http://schemas.openxmlformats.org/officeDocument/2006/relationships/image"/><Relationship Id="rId5" Target="../tags/tag4.xml" Type="http://schemas.openxmlformats.org/officeDocument/2006/relationships/tags"/><Relationship Id="rId6"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D:\1\千库网-褶皱的空白纸张.jpg" id="11" name="Picture 4"/>
          <p:cNvPicPr>
            <a:picLocks noChangeArrowheads="1" noChangeAspect="1"/>
          </p:cNvPicPr>
          <p:nvPr/>
        </p:nvPicPr>
        <p:blipFill>
          <a:blip r:embed="rId3">
            <a:lum bright="7000"/>
          </a:blip>
          <a:stretch>
            <a:fillRect/>
          </a:stretch>
        </p:blipFill>
        <p:spPr bwMode="auto">
          <a:xfrm>
            <a:off x="0" y="0"/>
            <a:ext cx="9144000" cy="5145088"/>
          </a:xfrm>
          <a:prstGeom prst="rect">
            <a:avLst/>
          </a:prstGeom>
          <a:noFill/>
        </p:spPr>
      </p:pic>
      <p:pic>
        <p:nvPicPr>
          <p:cNvPr descr="D:\1\567d2b9cee98991c8dd3d513cb5ddf8d.png" id="2050" name="Picture 2"/>
          <p:cNvPicPr>
            <a:picLocks noChangeArrowheads="1" noChangeAspect="1"/>
          </p:cNvPicPr>
          <p:nvPr/>
        </p:nvPicPr>
        <p:blipFill>
          <a:blip r:embed="rId4"/>
          <a:stretch>
            <a:fillRect/>
          </a:stretch>
        </p:blipFill>
        <p:spPr bwMode="auto">
          <a:xfrm>
            <a:off x="287524" y="745768"/>
            <a:ext cx="2880320" cy="4399320"/>
          </a:xfrm>
          <a:prstGeom prst="rect">
            <a:avLst/>
          </a:prstGeom>
          <a:noFill/>
        </p:spPr>
      </p:pic>
      <p:pic>
        <p:nvPicPr>
          <p:cNvPr descr="E:\8a7e72bc23287cee45049fd0ab7064bd.png" id="14" name="Picture 2"/>
          <p:cNvPicPr>
            <a:picLocks noChangeArrowheads="1" noChangeAspect="1"/>
          </p:cNvPicPr>
          <p:nvPr/>
        </p:nvPicPr>
        <p:blipFill>
          <a:blip r:embed="rId5"/>
          <a:srcRect b="11595" l="-2410" r="59143" t="22101"/>
          <a:stretch>
            <a:fillRect/>
          </a:stretch>
        </p:blipFill>
        <p:spPr bwMode="auto">
          <a:xfrm flipH="1">
            <a:off x="5904148" y="16260"/>
            <a:ext cx="1188132" cy="2160240"/>
          </a:xfrm>
          <a:prstGeom prst="rect">
            <a:avLst/>
          </a:prstGeom>
          <a:noFill/>
        </p:spPr>
      </p:pic>
      <p:pic>
        <p:nvPicPr>
          <p:cNvPr descr="E:\8a7e72bc23287cee45049fd0ab7064bd.png" id="3074" name="Picture 2"/>
          <p:cNvPicPr>
            <a:picLocks noChangeArrowheads="1" noChangeAspect="1"/>
          </p:cNvPicPr>
          <p:nvPr/>
        </p:nvPicPr>
        <p:blipFill>
          <a:blip r:embed="rId5"/>
          <a:srcRect t="22101"/>
          <a:stretch>
            <a:fillRect/>
          </a:stretch>
        </p:blipFill>
        <p:spPr bwMode="auto">
          <a:xfrm>
            <a:off x="3923928" y="572580"/>
            <a:ext cx="2484276" cy="2109930"/>
          </a:xfrm>
          <a:prstGeom prst="rect">
            <a:avLst/>
          </a:prstGeom>
          <a:noFill/>
        </p:spPr>
      </p:pic>
      <p:sp>
        <p:nvSpPr>
          <p:cNvPr id="15" name="文本框 29"/>
          <p:cNvSpPr txBox="1"/>
          <p:nvPr/>
        </p:nvSpPr>
        <p:spPr>
          <a:xfrm>
            <a:off x="4211960" y="1096380"/>
            <a:ext cx="612068" cy="982980"/>
          </a:xfrm>
          <a:prstGeom prst="rect">
            <a:avLst/>
          </a:prstGeom>
          <a:noFill/>
        </p:spPr>
        <p:txBody>
          <a:bodyPr bIns="34290" lIns="68580" rIns="68580" rtlCol="0" tIns="34290" wrap="square">
            <a:spAutoFit/>
          </a:bodyPr>
          <a:lstStyle/>
          <a:p>
            <a:r>
              <a:rPr altLang="zh-CN" lang="en-US" smtClean="0" sz="6000">
                <a:ln>
                  <a:solidFill>
                    <a:schemeClr val="tx1">
                      <a:lumMod val="75000"/>
                      <a:lumOff val="25000"/>
                    </a:schemeClr>
                  </a:solidFill>
                </a:ln>
                <a:blipFill>
                  <a:blip r:embed="rId6"/>
                  <a:stretch>
                    <a:fillRect/>
                  </a:stretch>
                </a:blipFill>
                <a:latin charset="0" pitchFamily="82" typeface="Algerian"/>
              </a:rPr>
              <a:t>2</a:t>
            </a:r>
          </a:p>
        </p:txBody>
      </p:sp>
      <p:sp>
        <p:nvSpPr>
          <p:cNvPr id="16" name="文本框 29"/>
          <p:cNvSpPr txBox="1"/>
          <p:nvPr/>
        </p:nvSpPr>
        <p:spPr>
          <a:xfrm>
            <a:off x="4896036" y="1312404"/>
            <a:ext cx="648072" cy="982980"/>
          </a:xfrm>
          <a:prstGeom prst="rect">
            <a:avLst/>
          </a:prstGeom>
          <a:noFill/>
        </p:spPr>
        <p:txBody>
          <a:bodyPr bIns="34290" lIns="68580" rIns="68580" rtlCol="0" tIns="34290" wrap="square">
            <a:spAutoFit/>
          </a:bodyPr>
          <a:lstStyle/>
          <a:p>
            <a:r>
              <a:rPr altLang="zh-CN" lang="en-US" smtClean="0" sz="6000">
                <a:ln>
                  <a:solidFill>
                    <a:srgbClr val="4A67AA"/>
                  </a:solidFill>
                </a:ln>
                <a:solidFill>
                  <a:schemeClr val="bg1"/>
                </a:solidFill>
                <a:latin charset="0" panose="020b0806030902050204" pitchFamily="34" typeface="Impact"/>
              </a:rPr>
              <a:t>0</a:t>
            </a:r>
          </a:p>
        </p:txBody>
      </p:sp>
      <p:sp>
        <p:nvSpPr>
          <p:cNvPr id="17" name="文本框 29"/>
          <p:cNvSpPr txBox="1"/>
          <p:nvPr/>
        </p:nvSpPr>
        <p:spPr>
          <a:xfrm rot="21046324">
            <a:off x="5651350" y="988430"/>
            <a:ext cx="432048" cy="982980"/>
          </a:xfrm>
          <a:prstGeom prst="rect">
            <a:avLst/>
          </a:prstGeom>
          <a:noFill/>
        </p:spPr>
        <p:txBody>
          <a:bodyPr bIns="34290" lIns="68580" rIns="68580" rtlCol="0" tIns="34290" wrap="square">
            <a:spAutoFit/>
          </a:bodyPr>
          <a:lstStyle/>
          <a:p>
            <a:r>
              <a:rPr altLang="zh-CN" lang="en-US" sz="6000">
                <a:ln>
                  <a:solidFill>
                    <a:srgbClr val="4A67AA"/>
                  </a:solidFill>
                </a:ln>
                <a:solidFill>
                  <a:schemeClr val="bg1"/>
                </a:solidFill>
                <a:latin charset="0" panose="020b0806030902050204" pitchFamily="34" typeface="Impact"/>
              </a:rPr>
              <a:t>2</a:t>
            </a:r>
          </a:p>
        </p:txBody>
      </p:sp>
      <p:sp>
        <p:nvSpPr>
          <p:cNvPr id="18" name="文本框 29"/>
          <p:cNvSpPr txBox="1"/>
          <p:nvPr/>
        </p:nvSpPr>
        <p:spPr>
          <a:xfrm rot="20840064">
            <a:off x="6160890" y="812871"/>
            <a:ext cx="540060" cy="982980"/>
          </a:xfrm>
          <a:prstGeom prst="rect">
            <a:avLst/>
          </a:prstGeom>
          <a:noFill/>
        </p:spPr>
        <p:txBody>
          <a:bodyPr bIns="34290" lIns="68580" rIns="68580" rtlCol="0" tIns="34290" wrap="square">
            <a:spAutoFit/>
          </a:bodyPr>
          <a:lstStyle/>
          <a:p>
            <a:r>
              <a:rPr altLang="zh-CN" lang="en-US" sz="6000">
                <a:ln>
                  <a:solidFill>
                    <a:schemeClr val="tx1">
                      <a:lumMod val="75000"/>
                      <a:lumOff val="25000"/>
                    </a:schemeClr>
                  </a:solidFill>
                </a:ln>
                <a:blipFill>
                  <a:blip r:embed="rId6"/>
                  <a:stretch>
                    <a:fillRect/>
                  </a:stretch>
                </a:blipFill>
                <a:latin charset="0" pitchFamily="82" typeface="Algerian"/>
              </a:rPr>
              <a:t>1</a:t>
            </a:r>
          </a:p>
        </p:txBody>
      </p:sp>
      <p:sp>
        <p:nvSpPr>
          <p:cNvPr id="19" name="Rectangle 40"/>
          <p:cNvSpPr>
            <a:spLocks noChangeArrowheads="1"/>
          </p:cNvSpPr>
          <p:nvPr/>
        </p:nvSpPr>
        <p:spPr bwMode="auto">
          <a:xfrm>
            <a:off x="4031940" y="3588482"/>
            <a:ext cx="3162502"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lvl1pPr fontAlgn="base">
              <a:spcBef>
                <a:spcPct val="0"/>
              </a:spcBef>
              <a:spcAft>
                <a:spcPct val="0"/>
              </a:spcAft>
              <a:defRPr>
                <a:solidFill>
                  <a:schemeClr val="tx1"/>
                </a:solidFill>
                <a:latin charset="0" pitchFamily="34" typeface="Arial"/>
                <a:ea charset="-122" pitchFamily="2" typeface="宋体"/>
                <a:cs charset="-122" pitchFamily="2" typeface="宋体"/>
              </a:defRPr>
            </a:lvl1pPr>
            <a:lvl2pPr fontAlgn="base">
              <a:spcBef>
                <a:spcPct val="0"/>
              </a:spcBef>
              <a:spcAft>
                <a:spcPct val="0"/>
              </a:spcAft>
              <a:defRPr>
                <a:solidFill>
                  <a:schemeClr val="tx1"/>
                </a:solidFill>
                <a:latin charset="0" pitchFamily="34" typeface="Arial"/>
                <a:ea charset="-122" pitchFamily="2" typeface="宋体"/>
                <a:cs charset="-122" pitchFamily="2" typeface="宋体"/>
              </a:defRPr>
            </a:lvl2pPr>
            <a:lvl3pPr fontAlgn="base">
              <a:spcBef>
                <a:spcPct val="0"/>
              </a:spcBef>
              <a:spcAft>
                <a:spcPct val="0"/>
              </a:spcAft>
              <a:defRPr>
                <a:solidFill>
                  <a:schemeClr val="tx1"/>
                </a:solidFill>
                <a:latin charset="0" pitchFamily="34" typeface="Arial"/>
                <a:ea charset="-122" pitchFamily="2" typeface="宋体"/>
                <a:cs charset="-122" pitchFamily="2" typeface="宋体"/>
              </a:defRPr>
            </a:lvl3pPr>
            <a:lvl4pPr fontAlgn="base">
              <a:spcBef>
                <a:spcPct val="0"/>
              </a:spcBef>
              <a:spcAft>
                <a:spcPct val="0"/>
              </a:spcAft>
              <a:defRPr>
                <a:solidFill>
                  <a:schemeClr val="tx1"/>
                </a:solidFill>
                <a:latin charset="0" pitchFamily="34" typeface="Arial"/>
                <a:ea charset="-122" pitchFamily="2" typeface="宋体"/>
                <a:cs charset="-122" pitchFamily="2" typeface="宋体"/>
              </a:defRPr>
            </a:lvl4pPr>
            <a:lvl5pPr fontAlgn="base">
              <a:spcBef>
                <a:spcPct val="0"/>
              </a:spcBef>
              <a:spcAft>
                <a:spcPct val="0"/>
              </a:spcAft>
              <a:defRPr>
                <a:solidFill>
                  <a:schemeClr val="tx1"/>
                </a:solidFill>
                <a:latin charset="0" pitchFamily="34" typeface="Arial"/>
                <a:ea charset="-122" pitchFamily="2" typeface="宋体"/>
                <a:cs charset="-122" pitchFamily="2" typeface="宋体"/>
              </a:defRPr>
            </a:lvl5pPr>
            <a:lvl6pPr fontAlgn="base">
              <a:spcBef>
                <a:spcPct val="0"/>
              </a:spcBef>
              <a:spcAft>
                <a:spcPct val="0"/>
              </a:spcAft>
              <a:defRPr>
                <a:solidFill>
                  <a:schemeClr val="tx1"/>
                </a:solidFill>
                <a:latin charset="0" pitchFamily="34" typeface="Arial"/>
                <a:ea charset="-122" pitchFamily="2" typeface="宋体"/>
                <a:cs charset="-122" pitchFamily="2" typeface="宋体"/>
              </a:defRPr>
            </a:lvl6pPr>
            <a:lvl7pPr fontAlgn="base">
              <a:spcBef>
                <a:spcPct val="0"/>
              </a:spcBef>
              <a:spcAft>
                <a:spcPct val="0"/>
              </a:spcAft>
              <a:defRPr>
                <a:solidFill>
                  <a:schemeClr val="tx1"/>
                </a:solidFill>
                <a:latin charset="0" pitchFamily="34" typeface="Arial"/>
                <a:ea charset="-122" pitchFamily="2" typeface="宋体"/>
                <a:cs charset="-122" pitchFamily="2" typeface="宋体"/>
              </a:defRPr>
            </a:lvl7pPr>
            <a:lvl8pPr fontAlgn="base">
              <a:spcBef>
                <a:spcPct val="0"/>
              </a:spcBef>
              <a:spcAft>
                <a:spcPct val="0"/>
              </a:spcAft>
              <a:defRPr>
                <a:solidFill>
                  <a:schemeClr val="tx1"/>
                </a:solidFill>
                <a:latin charset="0" pitchFamily="34" typeface="Arial"/>
                <a:ea charset="-122" pitchFamily="2" typeface="宋体"/>
                <a:cs charset="-122" pitchFamily="2" typeface="宋体"/>
              </a:defRPr>
            </a:lvl8pPr>
            <a:lvl9pPr fontAlgn="base">
              <a:spcBef>
                <a:spcPct val="0"/>
              </a:spcBef>
              <a:spcAft>
                <a:spcPct val="0"/>
              </a:spcAft>
              <a:defRPr>
                <a:solidFill>
                  <a:schemeClr val="tx1"/>
                </a:solidFill>
                <a:latin charset="0" pitchFamily="34" typeface="Arial"/>
                <a:ea charset="-122" pitchFamily="2" typeface="宋体"/>
                <a:cs charset="-122" pitchFamily="2" typeface="宋体"/>
              </a:defRPr>
            </a:lvl9pPr>
          </a:lstStyle>
          <a:p>
            <a:pPr algn="r">
              <a:defRPr/>
            </a:pPr>
            <a:r>
              <a:rPr altLang="en-US" b="1" lang="zh-CN" smtClean="0" sz="1400">
                <a:solidFill>
                  <a:schemeClr val="tx1">
                    <a:lumMod val="75000"/>
                    <a:lumOff val="25000"/>
                  </a:schemeClr>
                </a:solidFill>
                <a:latin charset="-122" pitchFamily="2" typeface="hakuyoxingshu7000"/>
                <a:ea charset="-122" pitchFamily="2" typeface="hakuyoxingshu7000"/>
                <a:cs charset="-122" pitchFamily="2" typeface="hakuyoxingshu7000"/>
                <a:sym charset="-122" pitchFamily="34" typeface="微软雅黑"/>
              </a:rPr>
              <a:t>适用于工作报告、年终总结/教育教学等</a:t>
            </a:r>
          </a:p>
        </p:txBody>
      </p:sp>
      <p:sp>
        <p:nvSpPr>
          <p:cNvPr id="20" name="圆角矩形 19"/>
          <p:cNvSpPr/>
          <p:nvPr/>
        </p:nvSpPr>
        <p:spPr>
          <a:xfrm>
            <a:off x="4712588" y="3940696"/>
            <a:ext cx="1407584" cy="257731"/>
          </a:xfrm>
          <a:prstGeom prst="roundRect">
            <a:avLst>
              <a:gd fmla="val 50000" name="adj"/>
            </a:avLst>
          </a:prstGeom>
          <a:blipFill dpi="0" rotWithShape="1">
            <a:blip r:embed="rId7">
              <a:duotone>
                <a:prstClr val="black"/>
                <a:schemeClr val="accent2">
                  <a:tint val="45000"/>
                  <a:satMod val="400000"/>
                </a:schemeClr>
              </a:duotone>
              <a:lum bright="-72000" contrast="-95000"/>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050">
                <a:solidFill>
                  <a:schemeClr val="bg1"/>
                </a:solidFill>
                <a:latin charset="-122" pitchFamily="34" typeface="微软雅黑"/>
                <a:ea charset="-122" pitchFamily="34" typeface="微软雅黑"/>
              </a:rPr>
              <a:t>汇报人：xxx</a:t>
            </a:r>
          </a:p>
        </p:txBody>
      </p:sp>
      <p:sp>
        <p:nvSpPr>
          <p:cNvPr id="21" name="TextBox 20"/>
          <p:cNvSpPr txBox="1"/>
          <p:nvPr/>
        </p:nvSpPr>
        <p:spPr>
          <a:xfrm>
            <a:off x="3492938" y="2644552"/>
            <a:ext cx="4267200" cy="579120"/>
          </a:xfrm>
          <a:prstGeom prst="rect">
            <a:avLst/>
          </a:prstGeom>
          <a:noFill/>
        </p:spPr>
        <p:txBody>
          <a:bodyPr rtlCol="0" wrap="none">
            <a:spAutoFit/>
          </a:bodyPr>
          <a:lstStyle/>
          <a:p>
            <a:pPr algn="ctr"/>
            <a:r>
              <a:rPr altLang="en-US" lang="zh-CN" smtClean="0" spc="160" sz="3200">
                <a:solidFill>
                  <a:schemeClr val="tx1">
                    <a:lumMod val="75000"/>
                    <a:lumOff val="25000"/>
                  </a:schemeClr>
                </a:solidFill>
                <a:latin charset="-122" pitchFamily="2" typeface="方正舒体"/>
                <a:ea charset="-122" pitchFamily="2" typeface="方正舒体"/>
                <a:cs charset="-122" pitchFamily="2" typeface="hakuyoxingshu7000"/>
              </a:rPr>
              <a:t>创意铅笔手绘线条PPT</a:t>
            </a:r>
          </a:p>
        </p:txBody>
      </p:sp>
      <p:grpSp>
        <p:nvGrpSpPr>
          <p:cNvPr id="2" name="PA_chenying0907 115"/>
          <p:cNvGrpSpPr/>
          <p:nvPr>
            <p:custDataLst>
              <p:tags r:id="rId8"/>
            </p:custDataLst>
          </p:nvPr>
        </p:nvGrpSpPr>
        <p:grpSpPr>
          <a:xfrm rot="21073">
            <a:off x="3420303" y="3295860"/>
            <a:ext cx="4428851" cy="154356"/>
            <a:chOff x="2481804" y="4179888"/>
            <a:chExt cx="7313171" cy="325437"/>
          </a:xfrm>
          <a:solidFill>
            <a:srgbClr val="FF0000"/>
          </a:solidFill>
        </p:grpSpPr>
        <p:sp>
          <p:nvSpPr>
            <p:cNvPr id="23" name="Freeform 35"/>
            <p:cNvSpPr/>
            <p:nvPr/>
          </p:nvSpPr>
          <p:spPr bwMode="auto">
            <a:xfrm>
              <a:off x="9686693" y="4210050"/>
              <a:ext cx="108282" cy="19050"/>
            </a:xfrm>
            <a:custGeom>
              <a:gdLst>
                <a:gd fmla="*/ 3 w 19" name="T0"/>
                <a:gd fmla="*/ 2 h 6" name="T1"/>
                <a:gd fmla="*/ 19 w 19" name="T2"/>
                <a:gd fmla="*/ 3 h 6" name="T3"/>
                <a:gd fmla="*/ 3 w 19" name="T4"/>
                <a:gd fmla="*/ 2 h 6" name="T5"/>
              </a:gdLst>
              <a:cxnLst>
                <a:cxn ang="0">
                  <a:pos x="T0" y="T1"/>
                </a:cxn>
                <a:cxn ang="0">
                  <a:pos x="T2" y="T3"/>
                </a:cxn>
                <a:cxn ang="0">
                  <a:pos x="T4" y="T5"/>
                </a:cxn>
              </a:cxnLst>
              <a:rect b="b" l="0" r="r" t="0"/>
              <a:pathLst>
                <a:path h="6" w="19">
                  <a:moveTo>
                    <a:pt x="3" y="2"/>
                  </a:moveTo>
                  <a:cubicBezTo>
                    <a:pt x="7" y="4"/>
                    <a:pt x="14" y="0"/>
                    <a:pt x="19" y="3"/>
                  </a:cubicBezTo>
                  <a:cubicBezTo>
                    <a:pt x="14" y="3"/>
                    <a:pt x="0" y="6"/>
                    <a:pt x="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41"/>
            <p:cNvSpPr/>
            <p:nvPr/>
          </p:nvSpPr>
          <p:spPr bwMode="auto">
            <a:xfrm>
              <a:off x="9545093" y="4219575"/>
              <a:ext cx="91624" cy="9525"/>
            </a:xfrm>
            <a:custGeom>
              <a:gdLst>
                <a:gd fmla="*/ 12 w 16" name="T0"/>
                <a:gd fmla="*/ 2 h 3" name="T1"/>
                <a:gd fmla="*/ 3 w 16" name="T2"/>
                <a:gd fmla="*/ 1 h 3" name="T3"/>
                <a:gd fmla="*/ 12 w 16" name="T4"/>
                <a:gd fmla="*/ 2 h 3" name="T5"/>
              </a:gdLst>
              <a:cxnLst>
                <a:cxn ang="0">
                  <a:pos x="T0" y="T1"/>
                </a:cxn>
                <a:cxn ang="0">
                  <a:pos x="T2" y="T3"/>
                </a:cxn>
                <a:cxn ang="0">
                  <a:pos x="T4" y="T5"/>
                </a:cxn>
              </a:cxnLst>
              <a:rect b="b" l="0" r="r" t="0"/>
              <a:pathLst>
                <a:path h="3" w="16">
                  <a:moveTo>
                    <a:pt x="12" y="2"/>
                  </a:moveTo>
                  <a:cubicBezTo>
                    <a:pt x="10" y="2"/>
                    <a:pt x="0" y="3"/>
                    <a:pt x="3" y="1"/>
                  </a:cubicBezTo>
                  <a:cubicBezTo>
                    <a:pt x="6" y="1"/>
                    <a:pt x="16" y="0"/>
                    <a:pt x="1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47"/>
            <p:cNvSpPr/>
            <p:nvPr/>
          </p:nvSpPr>
          <p:spPr bwMode="auto">
            <a:xfrm>
              <a:off x="9148061" y="4271963"/>
              <a:ext cx="108282" cy="14288"/>
            </a:xfrm>
            <a:custGeom>
              <a:gdLst>
                <a:gd fmla="*/ 0 w 19" name="T0"/>
                <a:gd fmla="*/ 2 h 4" name="T1"/>
                <a:gd fmla="*/ 19 w 19" name="T2"/>
                <a:gd fmla="*/ 2 h 4" name="T3"/>
                <a:gd fmla="*/ 0 w 19" name="T4"/>
                <a:gd fmla="*/ 2 h 4" name="T5"/>
              </a:gdLst>
              <a:cxnLst>
                <a:cxn ang="0">
                  <a:pos x="T0" y="T1"/>
                </a:cxn>
                <a:cxn ang="0">
                  <a:pos x="T2" y="T3"/>
                </a:cxn>
                <a:cxn ang="0">
                  <a:pos x="T4" y="T5"/>
                </a:cxn>
              </a:cxnLst>
              <a:rect b="b" l="0" r="r" t="0"/>
              <a:pathLst>
                <a:path h="4" w="19">
                  <a:moveTo>
                    <a:pt x="0" y="2"/>
                  </a:moveTo>
                  <a:cubicBezTo>
                    <a:pt x="8" y="1"/>
                    <a:pt x="12" y="0"/>
                    <a:pt x="19" y="2"/>
                  </a:cubicBezTo>
                  <a:cubicBezTo>
                    <a:pt x="13" y="2"/>
                    <a:pt x="4"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52"/>
            <p:cNvSpPr/>
            <p:nvPr/>
          </p:nvSpPr>
          <p:spPr bwMode="auto">
            <a:xfrm>
              <a:off x="8403973" y="4268788"/>
              <a:ext cx="161034" cy="17463"/>
            </a:xfrm>
            <a:custGeom>
              <a:gdLst>
                <a:gd fmla="*/ 8 w 28" name="T0"/>
                <a:gd fmla="*/ 4 h 5" name="T1"/>
                <a:gd fmla="*/ 0 w 28" name="T2"/>
                <a:gd fmla="*/ 3 h 5" name="T3"/>
                <a:gd fmla="*/ 10 w 28" name="T4"/>
                <a:gd fmla="*/ 3 h 5" name="T5"/>
                <a:gd fmla="*/ 28 w 28" name="T6"/>
                <a:gd fmla="*/ 4 h 5" name="T7"/>
                <a:gd fmla="*/ 8 w 28" name="T8"/>
                <a:gd fmla="*/ 4 h 5" name="T9"/>
              </a:gdLst>
              <a:cxnLst>
                <a:cxn ang="0">
                  <a:pos x="T0" y="T1"/>
                </a:cxn>
                <a:cxn ang="0">
                  <a:pos x="T2" y="T3"/>
                </a:cxn>
                <a:cxn ang="0">
                  <a:pos x="T4" y="T5"/>
                </a:cxn>
                <a:cxn ang="0">
                  <a:pos x="T6" y="T7"/>
                </a:cxn>
                <a:cxn ang="0">
                  <a:pos x="T8" y="T9"/>
                </a:cxn>
              </a:cxnLst>
              <a:rect b="b" l="0" r="r" t="0"/>
              <a:pathLst>
                <a:path h="5" w="28">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56"/>
            <p:cNvSpPr/>
            <p:nvPr/>
          </p:nvSpPr>
          <p:spPr bwMode="auto">
            <a:xfrm>
              <a:off x="8309574" y="4278313"/>
              <a:ext cx="88846" cy="11113"/>
            </a:xfrm>
            <a:custGeom>
              <a:gdLst>
                <a:gd fmla="*/ 3 w 16" name="T0"/>
                <a:gd fmla="*/ 1 h 3" name="T1"/>
                <a:gd fmla="*/ 13 w 16" name="T2"/>
                <a:gd fmla="*/ 1 h 3" name="T3"/>
                <a:gd fmla="*/ 3 w 16" name="T4"/>
                <a:gd fmla="*/ 1 h 3" name="T5"/>
              </a:gdLst>
              <a:cxnLst>
                <a:cxn ang="0">
                  <a:pos x="T0" y="T1"/>
                </a:cxn>
                <a:cxn ang="0">
                  <a:pos x="T2" y="T3"/>
                </a:cxn>
                <a:cxn ang="0">
                  <a:pos x="T4" y="T5"/>
                </a:cxn>
              </a:cxnLst>
              <a:rect b="b" l="0" r="r" t="0"/>
              <a:pathLst>
                <a:path h="3" w="16">
                  <a:moveTo>
                    <a:pt x="3" y="1"/>
                  </a:moveTo>
                  <a:cubicBezTo>
                    <a:pt x="6" y="1"/>
                    <a:pt x="16" y="0"/>
                    <a:pt x="13" y="1"/>
                  </a:cubicBezTo>
                  <a:cubicBezTo>
                    <a:pt x="11" y="1"/>
                    <a:pt x="0" y="3"/>
                    <a:pt x="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59"/>
            <p:cNvSpPr/>
            <p:nvPr/>
          </p:nvSpPr>
          <p:spPr bwMode="auto">
            <a:xfrm>
              <a:off x="8212397" y="4308475"/>
              <a:ext cx="33317" cy="12700"/>
            </a:xfrm>
            <a:custGeom>
              <a:gdLst>
                <a:gd fmla="*/ 0 w 6" name="T0"/>
                <a:gd fmla="*/ 2 h 4" name="T1"/>
                <a:gd fmla="*/ 3 w 6" name="T2"/>
                <a:gd fmla="*/ 1 h 4" name="T3"/>
                <a:gd fmla="*/ 1 w 6" name="T4"/>
                <a:gd fmla="*/ 0 h 4" name="T5"/>
                <a:gd fmla="*/ 6 w 6" name="T6"/>
                <a:gd fmla="*/ 1 h 4" name="T7"/>
                <a:gd fmla="*/ 5 w 6" name="T8"/>
                <a:gd fmla="*/ 3 h 4" name="T9"/>
                <a:gd fmla="*/ 0 w 6" name="T10"/>
                <a:gd fmla="*/ 2 h 4" name="T11"/>
              </a:gdLst>
              <a:cxnLst>
                <a:cxn ang="0">
                  <a:pos x="T0" y="T1"/>
                </a:cxn>
                <a:cxn ang="0">
                  <a:pos x="T2" y="T3"/>
                </a:cxn>
                <a:cxn ang="0">
                  <a:pos x="T4" y="T5"/>
                </a:cxn>
                <a:cxn ang="0">
                  <a:pos x="T6" y="T7"/>
                </a:cxn>
                <a:cxn ang="0">
                  <a:pos x="T8" y="T9"/>
                </a:cxn>
                <a:cxn ang="0">
                  <a:pos x="T10" y="T11"/>
                </a:cxn>
              </a:cxnLst>
              <a:rect b="b" l="0" r="r" t="0"/>
              <a:pathLst>
                <a:path h="4" w="6">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61"/>
            <p:cNvSpPr/>
            <p:nvPr/>
          </p:nvSpPr>
          <p:spPr bwMode="auto">
            <a:xfrm>
              <a:off x="8043034" y="4305300"/>
              <a:ext cx="99952" cy="19050"/>
            </a:xfrm>
            <a:custGeom>
              <a:gdLst>
                <a:gd fmla="*/ 16 w 18" name="T0"/>
                <a:gd fmla="*/ 5 h 6" name="T1"/>
                <a:gd fmla="*/ 9 w 18" name="T2"/>
                <a:gd fmla="*/ 3 h 6" name="T3"/>
                <a:gd fmla="*/ 16 w 18" name="T4"/>
                <a:gd fmla="*/ 5 h 6" name="T5"/>
              </a:gdLst>
              <a:cxnLst>
                <a:cxn ang="0">
                  <a:pos x="T0" y="T1"/>
                </a:cxn>
                <a:cxn ang="0">
                  <a:pos x="T2" y="T3"/>
                </a:cxn>
                <a:cxn ang="0">
                  <a:pos x="T4" y="T5"/>
                </a:cxn>
              </a:cxnLst>
              <a:rect b="b" l="0" r="r" t="0"/>
              <a:pathLst>
                <a:path h="6" w="18">
                  <a:moveTo>
                    <a:pt x="16" y="5"/>
                  </a:moveTo>
                  <a:cubicBezTo>
                    <a:pt x="12" y="6"/>
                    <a:pt x="13" y="3"/>
                    <a:pt x="9" y="3"/>
                  </a:cubicBezTo>
                  <a:cubicBezTo>
                    <a:pt x="0" y="3"/>
                    <a:pt x="18" y="0"/>
                    <a:pt x="16"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68"/>
            <p:cNvSpPr/>
            <p:nvPr/>
          </p:nvSpPr>
          <p:spPr bwMode="auto">
            <a:xfrm>
              <a:off x="7429438" y="4286250"/>
              <a:ext cx="136047" cy="22225"/>
            </a:xfrm>
            <a:custGeom>
              <a:gdLst>
                <a:gd fmla="*/ 0 w 24" name="T0"/>
                <a:gd fmla="*/ 4 h 7" name="T1"/>
                <a:gd fmla="*/ 23 w 24" name="T2"/>
                <a:gd fmla="*/ 4 h 7" name="T3"/>
                <a:gd fmla="*/ 0 w 24" name="T4"/>
                <a:gd fmla="*/ 4 h 7" name="T5"/>
              </a:gdLst>
              <a:cxnLst>
                <a:cxn ang="0">
                  <a:pos x="T0" y="T1"/>
                </a:cxn>
                <a:cxn ang="0">
                  <a:pos x="T2" y="T3"/>
                </a:cxn>
                <a:cxn ang="0">
                  <a:pos x="T4" y="T5"/>
                </a:cxn>
              </a:cxnLst>
              <a:rect b="b" l="0" r="r" t="0"/>
              <a:pathLst>
                <a:path h="7" w="24">
                  <a:moveTo>
                    <a:pt x="0" y="4"/>
                  </a:moveTo>
                  <a:cubicBezTo>
                    <a:pt x="6" y="4"/>
                    <a:pt x="24" y="0"/>
                    <a:pt x="23" y="4"/>
                  </a:cubicBezTo>
                  <a:cubicBezTo>
                    <a:pt x="18" y="4"/>
                    <a:pt x="6" y="7"/>
                    <a:pt x="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73"/>
            <p:cNvSpPr/>
            <p:nvPr/>
          </p:nvSpPr>
          <p:spPr bwMode="auto">
            <a:xfrm>
              <a:off x="7179558" y="4341813"/>
              <a:ext cx="61082" cy="15875"/>
            </a:xfrm>
            <a:custGeom>
              <a:gdLst>
                <a:gd fmla="*/ 11 w 11" name="T0"/>
                <a:gd fmla="*/ 2 h 5" name="T1"/>
                <a:gd fmla="*/ 7 w 11" name="T2"/>
                <a:gd fmla="*/ 5 h 5" name="T3"/>
                <a:gd fmla="*/ 0 w 11" name="T4"/>
                <a:gd fmla="*/ 2 h 5" name="T5"/>
                <a:gd fmla="*/ 11 w 11" name="T6"/>
                <a:gd fmla="*/ 2 h 5" name="T7"/>
              </a:gdLst>
              <a:cxnLst>
                <a:cxn ang="0">
                  <a:pos x="T0" y="T1"/>
                </a:cxn>
                <a:cxn ang="0">
                  <a:pos x="T2" y="T3"/>
                </a:cxn>
                <a:cxn ang="0">
                  <a:pos x="T4" y="T5"/>
                </a:cxn>
                <a:cxn ang="0">
                  <a:pos x="T6" y="T7"/>
                </a:cxn>
              </a:cxnLst>
              <a:rect b="b" l="0" r="r" t="0"/>
              <a:pathLst>
                <a:path h="5" w="11">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74"/>
            <p:cNvSpPr/>
            <p:nvPr/>
          </p:nvSpPr>
          <p:spPr bwMode="auto">
            <a:xfrm>
              <a:off x="6951889" y="4324350"/>
              <a:ext cx="124941" cy="14288"/>
            </a:xfrm>
            <a:custGeom>
              <a:gdLst>
                <a:gd fmla="*/ 22 w 22" name="T0"/>
                <a:gd fmla="*/ 2 h 4" name="T1"/>
                <a:gd fmla="*/ 0 w 22" name="T2"/>
                <a:gd fmla="*/ 2 h 4" name="T3"/>
                <a:gd fmla="*/ 22 w 22" name="T4"/>
                <a:gd fmla="*/ 2 h 4" name="T5"/>
              </a:gdLst>
              <a:cxnLst>
                <a:cxn ang="0">
                  <a:pos x="T0" y="T1"/>
                </a:cxn>
                <a:cxn ang="0">
                  <a:pos x="T2" y="T3"/>
                </a:cxn>
                <a:cxn ang="0">
                  <a:pos x="T4" y="T5"/>
                </a:cxn>
              </a:cxnLst>
              <a:rect b="b" l="0" r="r" t="0"/>
              <a:pathLst>
                <a:path h="4" w="22">
                  <a:moveTo>
                    <a:pt x="22" y="2"/>
                  </a:moveTo>
                  <a:cubicBezTo>
                    <a:pt x="16" y="2"/>
                    <a:pt x="1" y="4"/>
                    <a:pt x="0" y="2"/>
                  </a:cubicBezTo>
                  <a:cubicBezTo>
                    <a:pt x="6" y="2"/>
                    <a:pt x="22" y="0"/>
                    <a:pt x="2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76"/>
            <p:cNvSpPr/>
            <p:nvPr/>
          </p:nvSpPr>
          <p:spPr bwMode="auto">
            <a:xfrm>
              <a:off x="6907466" y="4308475"/>
              <a:ext cx="102730" cy="9525"/>
            </a:xfrm>
            <a:custGeom>
              <a:gdLst>
                <a:gd fmla="*/ 0 w 18" name="T0"/>
                <a:gd fmla="*/ 2 h 3" name="T1"/>
                <a:gd fmla="*/ 18 w 18" name="T2"/>
                <a:gd fmla="*/ 2 h 3" name="T3"/>
                <a:gd fmla="*/ 0 w 18" name="T4"/>
                <a:gd fmla="*/ 2 h 3" name="T5"/>
              </a:gdLst>
              <a:cxnLst>
                <a:cxn ang="0">
                  <a:pos x="T0" y="T1"/>
                </a:cxn>
                <a:cxn ang="0">
                  <a:pos x="T2" y="T3"/>
                </a:cxn>
                <a:cxn ang="0">
                  <a:pos x="T4" y="T5"/>
                </a:cxn>
              </a:cxnLst>
              <a:rect b="b" l="0" r="r" t="0"/>
              <a:pathLst>
                <a:path h="3" w="18">
                  <a:moveTo>
                    <a:pt x="0" y="2"/>
                  </a:moveTo>
                  <a:cubicBezTo>
                    <a:pt x="3" y="1"/>
                    <a:pt x="15" y="0"/>
                    <a:pt x="18" y="2"/>
                  </a:cubicBezTo>
                  <a:cubicBezTo>
                    <a:pt x="11" y="3"/>
                    <a:pt x="4" y="3"/>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79"/>
            <p:cNvSpPr/>
            <p:nvPr/>
          </p:nvSpPr>
          <p:spPr bwMode="auto">
            <a:xfrm>
              <a:off x="6771420" y="4314825"/>
              <a:ext cx="72188" cy="9525"/>
            </a:xfrm>
            <a:custGeom>
              <a:gdLst>
                <a:gd fmla="*/ 11 w 13" name="T0"/>
                <a:gd fmla="*/ 0 h 3" name="T1"/>
                <a:gd fmla="*/ 13 w 13" name="T2"/>
                <a:gd fmla="*/ 2 h 3" name="T3"/>
                <a:gd fmla="*/ 11 w 13" name="T4"/>
                <a:gd fmla="*/ 0 h 3" name="T5"/>
              </a:gdLst>
              <a:cxnLst>
                <a:cxn ang="0">
                  <a:pos x="T0" y="T1"/>
                </a:cxn>
                <a:cxn ang="0">
                  <a:pos x="T2" y="T3"/>
                </a:cxn>
                <a:cxn ang="0">
                  <a:pos x="T4" y="T5"/>
                </a:cxn>
              </a:cxnLst>
              <a:rect b="b" l="0" r="r" t="0"/>
              <a:pathLst>
                <a:path h="3" w="13">
                  <a:moveTo>
                    <a:pt x="11" y="0"/>
                  </a:moveTo>
                  <a:cubicBezTo>
                    <a:pt x="11" y="1"/>
                    <a:pt x="13" y="1"/>
                    <a:pt x="13" y="2"/>
                  </a:cubicBezTo>
                  <a:cubicBezTo>
                    <a:pt x="1" y="3"/>
                    <a:pt x="0" y="2"/>
                    <a:pt x="1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80"/>
            <p:cNvSpPr/>
            <p:nvPr/>
          </p:nvSpPr>
          <p:spPr bwMode="auto">
            <a:xfrm>
              <a:off x="6629821" y="4330700"/>
              <a:ext cx="124941" cy="14288"/>
            </a:xfrm>
            <a:custGeom>
              <a:gdLst>
                <a:gd fmla="*/ 0 w 22" name="T0"/>
                <a:gd fmla="*/ 2 h 4" name="T1"/>
                <a:gd fmla="*/ 22 w 22" name="T2"/>
                <a:gd fmla="*/ 2 h 4" name="T3"/>
                <a:gd fmla="*/ 0 w 22" name="T4"/>
                <a:gd fmla="*/ 2 h 4" name="T5"/>
              </a:gdLst>
              <a:cxnLst>
                <a:cxn ang="0">
                  <a:pos x="T0" y="T1"/>
                </a:cxn>
                <a:cxn ang="0">
                  <a:pos x="T2" y="T3"/>
                </a:cxn>
                <a:cxn ang="0">
                  <a:pos x="T4" y="T5"/>
                </a:cxn>
              </a:cxnLst>
              <a:rect b="b" l="0" r="r" t="0"/>
              <a:pathLst>
                <a:path h="4" w="22">
                  <a:moveTo>
                    <a:pt x="0" y="2"/>
                  </a:moveTo>
                  <a:cubicBezTo>
                    <a:pt x="2" y="0"/>
                    <a:pt x="20" y="2"/>
                    <a:pt x="22" y="2"/>
                  </a:cubicBezTo>
                  <a:cubicBezTo>
                    <a:pt x="15" y="2"/>
                    <a:pt x="5"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81"/>
            <p:cNvSpPr/>
            <p:nvPr/>
          </p:nvSpPr>
          <p:spPr bwMode="auto">
            <a:xfrm>
              <a:off x="6646479" y="4318000"/>
              <a:ext cx="97177" cy="9525"/>
            </a:xfrm>
            <a:custGeom>
              <a:gdLst>
                <a:gd fmla="*/ 2 w 17" name="T0"/>
                <a:gd fmla="*/ 1 h 3" name="T1"/>
                <a:gd fmla="*/ 15 w 17" name="T2"/>
                <a:gd fmla="*/ 2 h 3" name="T3"/>
                <a:gd fmla="*/ 2 w 17" name="T4"/>
                <a:gd fmla="*/ 1 h 3" name="T5"/>
              </a:gdLst>
              <a:cxnLst>
                <a:cxn ang="0">
                  <a:pos x="T0" y="T1"/>
                </a:cxn>
                <a:cxn ang="0">
                  <a:pos x="T2" y="T3"/>
                </a:cxn>
                <a:cxn ang="0">
                  <a:pos x="T4" y="T5"/>
                </a:cxn>
              </a:cxnLst>
              <a:rect b="b" l="0" r="r" t="0"/>
              <a:pathLst>
                <a:path h="3" w="17">
                  <a:moveTo>
                    <a:pt x="2" y="1"/>
                  </a:moveTo>
                  <a:cubicBezTo>
                    <a:pt x="6" y="2"/>
                    <a:pt x="17" y="0"/>
                    <a:pt x="15" y="2"/>
                  </a:cubicBezTo>
                  <a:cubicBezTo>
                    <a:pt x="12" y="1"/>
                    <a:pt x="0" y="3"/>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83"/>
            <p:cNvSpPr/>
            <p:nvPr/>
          </p:nvSpPr>
          <p:spPr bwMode="auto">
            <a:xfrm>
              <a:off x="6452128" y="4318000"/>
              <a:ext cx="147153" cy="17463"/>
            </a:xfrm>
            <a:custGeom>
              <a:gdLst>
                <a:gd fmla="*/ 0 w 26" name="T0"/>
                <a:gd fmla="*/ 3 h 5" name="T1"/>
                <a:gd fmla="*/ 26 w 26" name="T2"/>
                <a:gd fmla="*/ 3 h 5" name="T3"/>
                <a:gd fmla="*/ 0 w 26" name="T4"/>
                <a:gd fmla="*/ 3 h 5" name="T5"/>
              </a:gdLst>
              <a:cxnLst>
                <a:cxn ang="0">
                  <a:pos x="T0" y="T1"/>
                </a:cxn>
                <a:cxn ang="0">
                  <a:pos x="T2" y="T3"/>
                </a:cxn>
                <a:cxn ang="0">
                  <a:pos x="T4" y="T5"/>
                </a:cxn>
              </a:cxnLst>
              <a:rect b="b" l="0" r="r" t="0"/>
              <a:pathLst>
                <a:path h="5" w="26">
                  <a:moveTo>
                    <a:pt x="0" y="3"/>
                  </a:moveTo>
                  <a:cubicBezTo>
                    <a:pt x="10" y="2"/>
                    <a:pt x="17" y="0"/>
                    <a:pt x="26" y="3"/>
                  </a:cubicBezTo>
                  <a:cubicBezTo>
                    <a:pt x="20" y="3"/>
                    <a:pt x="7" y="5"/>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85"/>
            <p:cNvSpPr/>
            <p:nvPr/>
          </p:nvSpPr>
          <p:spPr bwMode="auto">
            <a:xfrm>
              <a:off x="6402152" y="4200525"/>
              <a:ext cx="80518" cy="12700"/>
            </a:xfrm>
            <a:custGeom>
              <a:gdLst>
                <a:gd fmla="*/ 13 w 14" name="T0"/>
                <a:gd fmla="*/ 3 h 4" name="T1"/>
                <a:gd fmla="*/ 1 w 14" name="T2"/>
                <a:gd fmla="*/ 4 h 4" name="T3"/>
                <a:gd fmla="*/ 13 w 14" name="T4"/>
                <a:gd fmla="*/ 3 h 4" name="T5"/>
              </a:gdLst>
              <a:cxnLst>
                <a:cxn ang="0">
                  <a:pos x="T0" y="T1"/>
                </a:cxn>
                <a:cxn ang="0">
                  <a:pos x="T2" y="T3"/>
                </a:cxn>
                <a:cxn ang="0">
                  <a:pos x="T4" y="T5"/>
                </a:cxn>
              </a:cxnLst>
              <a:rect b="b" l="0" r="r" t="0"/>
              <a:pathLst>
                <a:path h="4" w="14">
                  <a:moveTo>
                    <a:pt x="13" y="3"/>
                  </a:moveTo>
                  <a:cubicBezTo>
                    <a:pt x="8" y="4"/>
                    <a:pt x="5" y="2"/>
                    <a:pt x="1" y="4"/>
                  </a:cubicBezTo>
                  <a:cubicBezTo>
                    <a:pt x="0" y="1"/>
                    <a:pt x="14" y="0"/>
                    <a:pt x="1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87"/>
            <p:cNvSpPr/>
            <p:nvPr/>
          </p:nvSpPr>
          <p:spPr bwMode="auto">
            <a:xfrm>
              <a:off x="6304977" y="4252913"/>
              <a:ext cx="97177" cy="12700"/>
            </a:xfrm>
            <a:custGeom>
              <a:gdLst>
                <a:gd fmla="*/ 15 w 17" name="T0"/>
                <a:gd fmla="*/ 2 h 4" name="T1"/>
                <a:gd fmla="*/ 3 w 17" name="T2"/>
                <a:gd fmla="*/ 2 h 4" name="T3"/>
                <a:gd fmla="*/ 15 w 17" name="T4"/>
                <a:gd fmla="*/ 2 h 4" name="T5"/>
              </a:gdLst>
              <a:cxnLst>
                <a:cxn ang="0">
                  <a:pos x="T0" y="T1"/>
                </a:cxn>
                <a:cxn ang="0">
                  <a:pos x="T2" y="T3"/>
                </a:cxn>
                <a:cxn ang="0">
                  <a:pos x="T4" y="T5"/>
                </a:cxn>
              </a:cxnLst>
              <a:rect b="b" l="0" r="r" t="0"/>
              <a:pathLst>
                <a:path h="4" w="17">
                  <a:moveTo>
                    <a:pt x="15" y="2"/>
                  </a:moveTo>
                  <a:cubicBezTo>
                    <a:pt x="12" y="2"/>
                    <a:pt x="0" y="4"/>
                    <a:pt x="3" y="2"/>
                  </a:cubicBezTo>
                  <a:cubicBezTo>
                    <a:pt x="6" y="2"/>
                    <a:pt x="17" y="0"/>
                    <a:pt x="15"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88"/>
            <p:cNvSpPr/>
            <p:nvPr/>
          </p:nvSpPr>
          <p:spPr bwMode="auto">
            <a:xfrm>
              <a:off x="6266107" y="4321175"/>
              <a:ext cx="113835" cy="23813"/>
            </a:xfrm>
            <a:custGeom>
              <a:gdLst>
                <a:gd fmla="*/ 0 w 20" name="T0"/>
                <a:gd fmla="*/ 3 h 7" name="T1"/>
                <a:gd fmla="*/ 20 w 20" name="T2"/>
                <a:gd fmla="*/ 4 h 7" name="T3"/>
                <a:gd fmla="*/ 0 w 20" name="T4"/>
                <a:gd fmla="*/ 3 h 7" name="T5"/>
              </a:gdLst>
              <a:cxnLst>
                <a:cxn ang="0">
                  <a:pos x="T0" y="T1"/>
                </a:cxn>
                <a:cxn ang="0">
                  <a:pos x="T2" y="T3"/>
                </a:cxn>
                <a:cxn ang="0">
                  <a:pos x="T4" y="T5"/>
                </a:cxn>
              </a:cxnLst>
              <a:rect b="b" l="0" r="r" t="0"/>
              <a:pathLst>
                <a:path h="7" w="20">
                  <a:moveTo>
                    <a:pt x="0" y="3"/>
                  </a:moveTo>
                  <a:cubicBezTo>
                    <a:pt x="7" y="3"/>
                    <a:pt x="17" y="0"/>
                    <a:pt x="20" y="4"/>
                  </a:cubicBezTo>
                  <a:cubicBezTo>
                    <a:pt x="15" y="2"/>
                    <a:pt x="4" y="7"/>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92"/>
            <p:cNvSpPr/>
            <p:nvPr/>
          </p:nvSpPr>
          <p:spPr bwMode="auto">
            <a:xfrm>
              <a:off x="6157824" y="4327525"/>
              <a:ext cx="102730" cy="14288"/>
            </a:xfrm>
            <a:custGeom>
              <a:gdLst>
                <a:gd fmla="*/ 0 w 18" name="T0"/>
                <a:gd fmla="*/ 3 h 4" name="T1"/>
                <a:gd fmla="*/ 18 w 18" name="T2"/>
                <a:gd fmla="*/ 2 h 4" name="T3"/>
                <a:gd fmla="*/ 0 w 18" name="T4"/>
                <a:gd fmla="*/ 3 h 4" name="T5"/>
              </a:gdLst>
              <a:cxnLst>
                <a:cxn ang="0">
                  <a:pos x="T0" y="T1"/>
                </a:cxn>
                <a:cxn ang="0">
                  <a:pos x="T2" y="T3"/>
                </a:cxn>
                <a:cxn ang="0">
                  <a:pos x="T4" y="T5"/>
                </a:cxn>
              </a:cxnLst>
              <a:rect b="b" l="0" r="r" t="0"/>
              <a:pathLst>
                <a:path h="4" w="18">
                  <a:moveTo>
                    <a:pt x="0" y="3"/>
                  </a:moveTo>
                  <a:cubicBezTo>
                    <a:pt x="1" y="0"/>
                    <a:pt x="15" y="1"/>
                    <a:pt x="18" y="2"/>
                  </a:cubicBezTo>
                  <a:cubicBezTo>
                    <a:pt x="12" y="4"/>
                    <a:pt x="8" y="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93"/>
            <p:cNvSpPr/>
            <p:nvPr/>
          </p:nvSpPr>
          <p:spPr bwMode="auto">
            <a:xfrm>
              <a:off x="6113401" y="4348163"/>
              <a:ext cx="88846" cy="9525"/>
            </a:xfrm>
            <a:custGeom>
              <a:gdLst>
                <a:gd fmla="*/ 3 w 16" name="T0"/>
                <a:gd fmla="*/ 1 h 3" name="T1"/>
                <a:gd fmla="*/ 12 w 16" name="T2"/>
                <a:gd fmla="*/ 2 h 3" name="T3"/>
                <a:gd fmla="*/ 3 w 16" name="T4"/>
                <a:gd fmla="*/ 1 h 3" name="T5"/>
              </a:gdLst>
              <a:cxnLst>
                <a:cxn ang="0">
                  <a:pos x="T0" y="T1"/>
                </a:cxn>
                <a:cxn ang="0">
                  <a:pos x="T2" y="T3"/>
                </a:cxn>
                <a:cxn ang="0">
                  <a:pos x="T4" y="T5"/>
                </a:cxn>
              </a:cxnLst>
              <a:rect b="b" l="0" r="r" t="0"/>
              <a:pathLst>
                <a:path h="3" w="16">
                  <a:moveTo>
                    <a:pt x="3" y="1"/>
                  </a:moveTo>
                  <a:cubicBezTo>
                    <a:pt x="6" y="2"/>
                    <a:pt x="16" y="0"/>
                    <a:pt x="12" y="2"/>
                  </a:cubicBezTo>
                  <a:cubicBezTo>
                    <a:pt x="10" y="2"/>
                    <a:pt x="0" y="3"/>
                    <a:pt x="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94"/>
            <p:cNvSpPr/>
            <p:nvPr/>
          </p:nvSpPr>
          <p:spPr bwMode="auto">
            <a:xfrm>
              <a:off x="5308230" y="4206875"/>
              <a:ext cx="844041" cy="25400"/>
            </a:xfrm>
            <a:custGeom>
              <a:gdLst>
                <a:gd fmla="*/ 0 w 149" name="T0"/>
                <a:gd fmla="*/ 5 h 8" name="T1"/>
                <a:gd fmla="*/ 149 w 149" name="T2"/>
                <a:gd fmla="*/ 3 h 8" name="T3"/>
                <a:gd fmla="*/ 74 w 149" name="T4"/>
                <a:gd fmla="*/ 6 h 8" name="T5"/>
                <a:gd fmla="*/ 0 w 149" name="T6"/>
                <a:gd fmla="*/ 5 h 8" name="T7"/>
              </a:gdLst>
              <a:cxnLst>
                <a:cxn ang="0">
                  <a:pos x="T0" y="T1"/>
                </a:cxn>
                <a:cxn ang="0">
                  <a:pos x="T2" y="T3"/>
                </a:cxn>
                <a:cxn ang="0">
                  <a:pos x="T4" y="T5"/>
                </a:cxn>
                <a:cxn ang="0">
                  <a:pos x="T6" y="T7"/>
                </a:cxn>
              </a:cxnLst>
              <a:rect b="b" l="0" r="r" t="0"/>
              <a:pathLst>
                <a:path h="8" w="149">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95"/>
            <p:cNvSpPr/>
            <p:nvPr/>
          </p:nvSpPr>
          <p:spPr bwMode="auto">
            <a:xfrm>
              <a:off x="5941261" y="4351338"/>
              <a:ext cx="172140" cy="15875"/>
            </a:xfrm>
            <a:custGeom>
              <a:gdLst>
                <a:gd fmla="*/ 0 w 30" name="T0"/>
                <a:gd fmla="*/ 1 h 5" name="T1"/>
                <a:gd fmla="*/ 30 w 30" name="T2"/>
                <a:gd fmla="*/ 2 h 5" name="T3"/>
                <a:gd fmla="*/ 0 w 30" name="T4"/>
                <a:gd fmla="*/ 1 h 5" name="T5"/>
              </a:gdLst>
              <a:cxnLst>
                <a:cxn ang="0">
                  <a:pos x="T0" y="T1"/>
                </a:cxn>
                <a:cxn ang="0">
                  <a:pos x="T2" y="T3"/>
                </a:cxn>
                <a:cxn ang="0">
                  <a:pos x="T4" y="T5"/>
                </a:cxn>
              </a:cxnLst>
              <a:rect b="b" l="0" r="r" t="0"/>
              <a:pathLst>
                <a:path h="5" w="30">
                  <a:moveTo>
                    <a:pt x="0" y="1"/>
                  </a:moveTo>
                  <a:cubicBezTo>
                    <a:pt x="10" y="1"/>
                    <a:pt x="23" y="0"/>
                    <a:pt x="30" y="2"/>
                  </a:cubicBezTo>
                  <a:cubicBezTo>
                    <a:pt x="20" y="1"/>
                    <a:pt x="3" y="5"/>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96"/>
            <p:cNvSpPr/>
            <p:nvPr/>
          </p:nvSpPr>
          <p:spPr bwMode="auto">
            <a:xfrm>
              <a:off x="5624746" y="4338638"/>
              <a:ext cx="169364" cy="9525"/>
            </a:xfrm>
            <a:custGeom>
              <a:gdLst>
                <a:gd fmla="*/ 0 w 30" name="T0"/>
                <a:gd fmla="*/ 2 h 3" name="T1"/>
                <a:gd fmla="*/ 30 w 30" name="T2"/>
                <a:gd fmla="*/ 1 h 3" name="T3"/>
                <a:gd fmla="*/ 0 w 30" name="T4"/>
                <a:gd fmla="*/ 2 h 3" name="T5"/>
              </a:gdLst>
              <a:cxnLst>
                <a:cxn ang="0">
                  <a:pos x="T0" y="T1"/>
                </a:cxn>
                <a:cxn ang="0">
                  <a:pos x="T2" y="T3"/>
                </a:cxn>
                <a:cxn ang="0">
                  <a:pos x="T4" y="T5"/>
                </a:cxn>
              </a:cxnLst>
              <a:rect b="b" l="0" r="r" t="0"/>
              <a:pathLst>
                <a:path h="3" w="30">
                  <a:moveTo>
                    <a:pt x="0" y="2"/>
                  </a:moveTo>
                  <a:cubicBezTo>
                    <a:pt x="12" y="0"/>
                    <a:pt x="18" y="0"/>
                    <a:pt x="30" y="1"/>
                  </a:cubicBezTo>
                  <a:cubicBezTo>
                    <a:pt x="21" y="3"/>
                    <a:pt x="14" y="3"/>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100"/>
            <p:cNvSpPr/>
            <p:nvPr/>
          </p:nvSpPr>
          <p:spPr bwMode="auto">
            <a:xfrm>
              <a:off x="5438724" y="4341813"/>
              <a:ext cx="116611" cy="12700"/>
            </a:xfrm>
            <a:custGeom>
              <a:gdLst>
                <a:gd fmla="*/ 0 w 21" name="T0"/>
                <a:gd fmla="*/ 2 h 4" name="T1"/>
                <a:gd fmla="*/ 21 w 21" name="T2"/>
                <a:gd fmla="*/ 1 h 4" name="T3"/>
                <a:gd fmla="*/ 0 w 21" name="T4"/>
                <a:gd fmla="*/ 2 h 4" name="T5"/>
              </a:gdLst>
              <a:cxnLst>
                <a:cxn ang="0">
                  <a:pos x="T0" y="T1"/>
                </a:cxn>
                <a:cxn ang="0">
                  <a:pos x="T2" y="T3"/>
                </a:cxn>
                <a:cxn ang="0">
                  <a:pos x="T4" y="T5"/>
                </a:cxn>
              </a:cxnLst>
              <a:rect b="b" l="0" r="r" t="0"/>
              <a:pathLst>
                <a:path h="4" w="21">
                  <a:moveTo>
                    <a:pt x="0" y="2"/>
                  </a:moveTo>
                  <a:cubicBezTo>
                    <a:pt x="6" y="1"/>
                    <a:pt x="14" y="0"/>
                    <a:pt x="21" y="1"/>
                  </a:cubicBezTo>
                  <a:cubicBezTo>
                    <a:pt x="15" y="3"/>
                    <a:pt x="7"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101"/>
            <p:cNvSpPr/>
            <p:nvPr/>
          </p:nvSpPr>
          <p:spPr bwMode="auto">
            <a:xfrm>
              <a:off x="5466489" y="4179888"/>
              <a:ext cx="83293" cy="14288"/>
            </a:xfrm>
            <a:custGeom>
              <a:gdLst>
                <a:gd fmla="*/ 12 w 15" name="T0"/>
                <a:gd fmla="*/ 2 h 4" name="T1"/>
                <a:gd fmla="*/ 2 w 15" name="T2"/>
                <a:gd fmla="*/ 4 h 4" name="T3"/>
                <a:gd fmla="*/ 12 w 15" name="T4"/>
                <a:gd fmla="*/ 2 h 4" name="T5"/>
              </a:gdLst>
              <a:cxnLst>
                <a:cxn ang="0">
                  <a:pos x="T0" y="T1"/>
                </a:cxn>
                <a:cxn ang="0">
                  <a:pos x="T2" y="T3"/>
                </a:cxn>
                <a:cxn ang="0">
                  <a:pos x="T4" y="T5"/>
                </a:cxn>
              </a:cxnLst>
              <a:rect b="b" l="0" r="r" t="0"/>
              <a:pathLst>
                <a:path h="4" w="15">
                  <a:moveTo>
                    <a:pt x="12" y="2"/>
                  </a:moveTo>
                  <a:cubicBezTo>
                    <a:pt x="8" y="3"/>
                    <a:pt x="4" y="2"/>
                    <a:pt x="2" y="4"/>
                  </a:cubicBezTo>
                  <a:cubicBezTo>
                    <a:pt x="0" y="0"/>
                    <a:pt x="15" y="1"/>
                    <a:pt x="1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102"/>
            <p:cNvSpPr/>
            <p:nvPr/>
          </p:nvSpPr>
          <p:spPr bwMode="auto">
            <a:xfrm>
              <a:off x="5283243" y="4338638"/>
              <a:ext cx="149928" cy="15875"/>
            </a:xfrm>
            <a:custGeom>
              <a:gdLst>
                <a:gd fmla="*/ 26 w 26" name="T0"/>
                <a:gd fmla="*/ 4 h 5" name="T1"/>
                <a:gd fmla="*/ 0 w 26" name="T2"/>
                <a:gd fmla="*/ 3 h 5" name="T3"/>
                <a:gd fmla="*/ 26 w 26" name="T4"/>
                <a:gd fmla="*/ 4 h 5" name="T5"/>
              </a:gdLst>
              <a:cxnLst>
                <a:cxn ang="0">
                  <a:pos x="T0" y="T1"/>
                </a:cxn>
                <a:cxn ang="0">
                  <a:pos x="T2" y="T3"/>
                </a:cxn>
                <a:cxn ang="0">
                  <a:pos x="T4" y="T5"/>
                </a:cxn>
              </a:cxnLst>
              <a:rect b="b" l="0" r="r" t="0"/>
              <a:pathLst>
                <a:path h="5" w="26">
                  <a:moveTo>
                    <a:pt x="26" y="4"/>
                  </a:moveTo>
                  <a:cubicBezTo>
                    <a:pt x="16" y="5"/>
                    <a:pt x="10" y="4"/>
                    <a:pt x="0" y="3"/>
                  </a:cubicBezTo>
                  <a:cubicBezTo>
                    <a:pt x="8" y="2"/>
                    <a:pt x="24" y="0"/>
                    <a:pt x="26"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103"/>
            <p:cNvSpPr/>
            <p:nvPr/>
          </p:nvSpPr>
          <p:spPr bwMode="auto">
            <a:xfrm>
              <a:off x="5261032" y="4360863"/>
              <a:ext cx="141600" cy="9525"/>
            </a:xfrm>
            <a:custGeom>
              <a:gdLst>
                <a:gd fmla="*/ 8 w 25" name="T0"/>
                <a:gd fmla="*/ 0 h 3" name="T1"/>
                <a:gd fmla="*/ 14 w 25" name="T2"/>
                <a:gd fmla="*/ 2 h 3" name="T3"/>
                <a:gd fmla="*/ 0 w 25" name="T4"/>
                <a:gd fmla="*/ 1 h 3" name="T5"/>
                <a:gd fmla="*/ 8 w 25" name="T6"/>
                <a:gd fmla="*/ 0 h 3" name="T7"/>
              </a:gdLst>
              <a:cxnLst>
                <a:cxn ang="0">
                  <a:pos x="T0" y="T1"/>
                </a:cxn>
                <a:cxn ang="0">
                  <a:pos x="T2" y="T3"/>
                </a:cxn>
                <a:cxn ang="0">
                  <a:pos x="T4" y="T5"/>
                </a:cxn>
                <a:cxn ang="0">
                  <a:pos x="T6" y="T7"/>
                </a:cxn>
              </a:cxnLst>
              <a:rect b="b" l="0" r="r" t="0"/>
              <a:pathLst>
                <a:path h="3" w="25">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105"/>
            <p:cNvSpPr/>
            <p:nvPr/>
          </p:nvSpPr>
          <p:spPr bwMode="auto">
            <a:xfrm>
              <a:off x="5199950" y="4219575"/>
              <a:ext cx="88846" cy="17463"/>
            </a:xfrm>
            <a:custGeom>
              <a:gdLst>
                <a:gd fmla="*/ 0 w 16" name="T0"/>
                <a:gd fmla="*/ 3 h 5" name="T1"/>
                <a:gd fmla="*/ 16 w 16" name="T2"/>
                <a:gd fmla="*/ 3 h 5" name="T3"/>
                <a:gd fmla="*/ 0 w 16" name="T4"/>
                <a:gd fmla="*/ 3 h 5" name="T5"/>
              </a:gdLst>
              <a:cxnLst>
                <a:cxn ang="0">
                  <a:pos x="T0" y="T1"/>
                </a:cxn>
                <a:cxn ang="0">
                  <a:pos x="T2" y="T3"/>
                </a:cxn>
                <a:cxn ang="0">
                  <a:pos x="T4" y="T5"/>
                </a:cxn>
              </a:cxnLst>
              <a:rect b="b" l="0" r="r" t="0"/>
              <a:pathLst>
                <a:path h="5" w="16">
                  <a:moveTo>
                    <a:pt x="0" y="3"/>
                  </a:moveTo>
                  <a:cubicBezTo>
                    <a:pt x="2" y="2"/>
                    <a:pt x="12" y="0"/>
                    <a:pt x="16" y="3"/>
                  </a:cubicBezTo>
                  <a:cubicBezTo>
                    <a:pt x="11" y="3"/>
                    <a:pt x="3" y="5"/>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107"/>
            <p:cNvSpPr/>
            <p:nvPr/>
          </p:nvSpPr>
          <p:spPr bwMode="auto">
            <a:xfrm>
              <a:off x="5027810" y="4344988"/>
              <a:ext cx="136047" cy="12700"/>
            </a:xfrm>
            <a:custGeom>
              <a:gdLst>
                <a:gd fmla="*/ 24 w 24" name="T0"/>
                <a:gd fmla="*/ 1 h 4" name="T1"/>
                <a:gd fmla="*/ 0 w 24" name="T2"/>
                <a:gd fmla="*/ 2 h 4" name="T3"/>
                <a:gd fmla="*/ 24 w 24" name="T4"/>
                <a:gd fmla="*/ 1 h 4" name="T5"/>
              </a:gdLst>
              <a:cxnLst>
                <a:cxn ang="0">
                  <a:pos x="T0" y="T1"/>
                </a:cxn>
                <a:cxn ang="0">
                  <a:pos x="T2" y="T3"/>
                </a:cxn>
                <a:cxn ang="0">
                  <a:pos x="T4" y="T5"/>
                </a:cxn>
              </a:cxnLst>
              <a:rect b="b" l="0" r="r" t="0"/>
              <a:pathLst>
                <a:path h="4" w="24">
                  <a:moveTo>
                    <a:pt x="24" y="1"/>
                  </a:moveTo>
                  <a:cubicBezTo>
                    <a:pt x="15" y="4"/>
                    <a:pt x="8" y="4"/>
                    <a:pt x="0" y="2"/>
                  </a:cubicBezTo>
                  <a:cubicBezTo>
                    <a:pt x="7" y="2"/>
                    <a:pt x="18" y="0"/>
                    <a:pt x="24"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108"/>
            <p:cNvSpPr/>
            <p:nvPr/>
          </p:nvSpPr>
          <p:spPr bwMode="auto">
            <a:xfrm>
              <a:off x="4433650" y="4222750"/>
              <a:ext cx="702443" cy="20638"/>
            </a:xfrm>
            <a:custGeom>
              <a:gdLst>
                <a:gd fmla="*/ 0 w 124" name="T0"/>
                <a:gd fmla="*/ 0 h 6" name="T1"/>
                <a:gd fmla="*/ 123 w 124" name="T2"/>
                <a:gd fmla="*/ 1 h 6" name="T3"/>
                <a:gd fmla="*/ 123 w 124" name="T4"/>
                <a:gd fmla="*/ 3 h 6" name="T5"/>
                <a:gd fmla="*/ 22 w 124" name="T6"/>
                <a:gd fmla="*/ 3 h 6" name="T7"/>
                <a:gd fmla="*/ 0 w 124" name="T8"/>
                <a:gd fmla="*/ 0 h 6" name="T9"/>
              </a:gdLst>
              <a:cxnLst>
                <a:cxn ang="0">
                  <a:pos x="T0" y="T1"/>
                </a:cxn>
                <a:cxn ang="0">
                  <a:pos x="T2" y="T3"/>
                </a:cxn>
                <a:cxn ang="0">
                  <a:pos x="T4" y="T5"/>
                </a:cxn>
                <a:cxn ang="0">
                  <a:pos x="T6" y="T7"/>
                </a:cxn>
                <a:cxn ang="0">
                  <a:pos x="T8" y="T9"/>
                </a:cxn>
              </a:cxnLst>
              <a:rect b="b" l="0" r="r" t="0"/>
              <a:pathLst>
                <a:path h="6" w="124">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109"/>
            <p:cNvSpPr/>
            <p:nvPr/>
          </p:nvSpPr>
          <p:spPr bwMode="auto">
            <a:xfrm>
              <a:off x="4955622" y="4305300"/>
              <a:ext cx="49976" cy="9525"/>
            </a:xfrm>
            <a:custGeom>
              <a:gdLst>
                <a:gd fmla="*/ 0 w 9" name="T0"/>
                <a:gd fmla="*/ 1 h 3" name="T1"/>
                <a:gd fmla="*/ 9 w 9" name="T2"/>
                <a:gd fmla="*/ 2 h 3" name="T3"/>
                <a:gd fmla="*/ 0 w 9" name="T4"/>
                <a:gd fmla="*/ 1 h 3" name="T5"/>
              </a:gdLst>
              <a:cxnLst>
                <a:cxn ang="0">
                  <a:pos x="T0" y="T1"/>
                </a:cxn>
                <a:cxn ang="0">
                  <a:pos x="T2" y="T3"/>
                </a:cxn>
                <a:cxn ang="0">
                  <a:pos x="T4" y="T5"/>
                </a:cxn>
              </a:cxnLst>
              <a:rect b="b" l="0" r="r" t="0"/>
              <a:pathLst>
                <a:path h="3" w="9">
                  <a:moveTo>
                    <a:pt x="0" y="1"/>
                  </a:moveTo>
                  <a:cubicBezTo>
                    <a:pt x="4" y="1"/>
                    <a:pt x="8" y="0"/>
                    <a:pt x="9" y="2"/>
                  </a:cubicBezTo>
                  <a:cubicBezTo>
                    <a:pt x="5" y="2"/>
                    <a:pt x="1" y="3"/>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110"/>
            <p:cNvSpPr/>
            <p:nvPr/>
          </p:nvSpPr>
          <p:spPr bwMode="auto">
            <a:xfrm>
              <a:off x="4902869" y="4256088"/>
              <a:ext cx="58306" cy="15875"/>
            </a:xfrm>
            <a:custGeom>
              <a:gdLst>
                <a:gd fmla="*/ 0 w 10" name="T0"/>
                <a:gd fmla="*/ 2 h 5" name="T1"/>
                <a:gd fmla="*/ 9 w 10" name="T2"/>
                <a:gd fmla="*/ 3 h 5" name="T3"/>
                <a:gd fmla="*/ 0 w 10" name="T4"/>
                <a:gd fmla="*/ 2 h 5" name="T5"/>
              </a:gdLst>
              <a:cxnLst>
                <a:cxn ang="0">
                  <a:pos x="T0" y="T1"/>
                </a:cxn>
                <a:cxn ang="0">
                  <a:pos x="T2" y="T3"/>
                </a:cxn>
                <a:cxn ang="0">
                  <a:pos x="T4" y="T5"/>
                </a:cxn>
              </a:cxnLst>
              <a:rect b="b" l="0" r="r" t="0"/>
              <a:pathLst>
                <a:path h="5" w="10">
                  <a:moveTo>
                    <a:pt x="0" y="2"/>
                  </a:moveTo>
                  <a:cubicBezTo>
                    <a:pt x="3" y="2"/>
                    <a:pt x="10" y="0"/>
                    <a:pt x="9" y="3"/>
                  </a:cubicBezTo>
                  <a:cubicBezTo>
                    <a:pt x="4" y="2"/>
                    <a:pt x="2" y="5"/>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111"/>
            <p:cNvSpPr/>
            <p:nvPr/>
          </p:nvSpPr>
          <p:spPr bwMode="auto">
            <a:xfrm>
              <a:off x="4814022" y="4489450"/>
              <a:ext cx="66635" cy="15875"/>
            </a:xfrm>
            <a:custGeom>
              <a:gdLst>
                <a:gd fmla="*/ 0 w 12" name="T0"/>
                <a:gd fmla="*/ 1 h 5" name="T1"/>
                <a:gd fmla="*/ 12 w 12" name="T2"/>
                <a:gd fmla="*/ 2 h 5" name="T3"/>
                <a:gd fmla="*/ 0 w 12" name="T4"/>
                <a:gd fmla="*/ 1 h 5" name="T5"/>
              </a:gdLst>
              <a:cxnLst>
                <a:cxn ang="0">
                  <a:pos x="T0" y="T1"/>
                </a:cxn>
                <a:cxn ang="0">
                  <a:pos x="T2" y="T3"/>
                </a:cxn>
                <a:cxn ang="0">
                  <a:pos x="T4" y="T5"/>
                </a:cxn>
              </a:cxnLst>
              <a:rect b="b" l="0" r="r" t="0"/>
              <a:pathLst>
                <a:path h="5" w="12">
                  <a:moveTo>
                    <a:pt x="0" y="1"/>
                  </a:moveTo>
                  <a:cubicBezTo>
                    <a:pt x="5" y="0"/>
                    <a:pt x="9" y="1"/>
                    <a:pt x="12" y="2"/>
                  </a:cubicBezTo>
                  <a:cubicBezTo>
                    <a:pt x="8" y="1"/>
                    <a:pt x="0" y="5"/>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112"/>
            <p:cNvSpPr/>
            <p:nvPr/>
          </p:nvSpPr>
          <p:spPr bwMode="auto">
            <a:xfrm>
              <a:off x="4575248" y="4271963"/>
              <a:ext cx="102730" cy="9525"/>
            </a:xfrm>
            <a:custGeom>
              <a:gdLst>
                <a:gd fmla="*/ 18 w 18" name="T0"/>
                <a:gd fmla="*/ 1 h 3" name="T1"/>
                <a:gd fmla="*/ 0 w 18" name="T2"/>
                <a:gd fmla="*/ 0 h 3" name="T3"/>
                <a:gd fmla="*/ 18 w 18" name="T4"/>
                <a:gd fmla="*/ 1 h 3" name="T5"/>
              </a:gdLst>
              <a:cxnLst>
                <a:cxn ang="0">
                  <a:pos x="T0" y="T1"/>
                </a:cxn>
                <a:cxn ang="0">
                  <a:pos x="T2" y="T3"/>
                </a:cxn>
                <a:cxn ang="0">
                  <a:pos x="T4" y="T5"/>
                </a:cxn>
              </a:cxnLst>
              <a:rect b="b" l="0" r="r" t="0"/>
              <a:pathLst>
                <a:path h="3" w="18">
                  <a:moveTo>
                    <a:pt x="18" y="1"/>
                  </a:moveTo>
                  <a:cubicBezTo>
                    <a:pt x="11" y="2"/>
                    <a:pt x="4" y="3"/>
                    <a:pt x="0" y="0"/>
                  </a:cubicBezTo>
                  <a:cubicBezTo>
                    <a:pt x="5" y="1"/>
                    <a:pt x="17" y="0"/>
                    <a:pt x="18"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113"/>
            <p:cNvSpPr/>
            <p:nvPr/>
          </p:nvSpPr>
          <p:spPr bwMode="auto">
            <a:xfrm>
              <a:off x="3939442" y="4471988"/>
              <a:ext cx="44423" cy="14288"/>
            </a:xfrm>
            <a:custGeom>
              <a:gdLst>
                <a:gd fmla="*/ 0 w 8" name="T0"/>
                <a:gd fmla="*/ 1 h 4" name="T1"/>
                <a:gd fmla="*/ 8 w 8" name="T2"/>
                <a:gd fmla="*/ 2 h 4" name="T3"/>
                <a:gd fmla="*/ 0 w 8" name="T4"/>
                <a:gd fmla="*/ 1 h 4" name="T5"/>
              </a:gdLst>
              <a:cxnLst>
                <a:cxn ang="0">
                  <a:pos x="T0" y="T1"/>
                </a:cxn>
                <a:cxn ang="0">
                  <a:pos x="T2" y="T3"/>
                </a:cxn>
                <a:cxn ang="0">
                  <a:pos x="T4" y="T5"/>
                </a:cxn>
              </a:cxnLst>
              <a:rect b="b" l="0" r="r" t="0"/>
              <a:pathLst>
                <a:path h="4" w="8">
                  <a:moveTo>
                    <a:pt x="0" y="1"/>
                  </a:moveTo>
                  <a:cubicBezTo>
                    <a:pt x="3" y="2"/>
                    <a:pt x="8" y="0"/>
                    <a:pt x="8" y="2"/>
                  </a:cubicBezTo>
                  <a:cubicBezTo>
                    <a:pt x="5" y="3"/>
                    <a:pt x="2" y="4"/>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114"/>
            <p:cNvSpPr/>
            <p:nvPr/>
          </p:nvSpPr>
          <p:spPr bwMode="auto">
            <a:xfrm>
              <a:off x="3336951" y="4430713"/>
              <a:ext cx="63859" cy="12700"/>
            </a:xfrm>
            <a:custGeom>
              <a:gdLst>
                <a:gd fmla="*/ 0 w 11" name="T0"/>
                <a:gd fmla="*/ 0 h 4" name="T1"/>
                <a:gd fmla="*/ 11 w 11" name="T2"/>
                <a:gd fmla="*/ 1 h 4" name="T3"/>
                <a:gd fmla="*/ 0 w 11" name="T4"/>
                <a:gd fmla="*/ 0 h 4" name="T5"/>
              </a:gdLst>
              <a:cxnLst>
                <a:cxn ang="0">
                  <a:pos x="T0" y="T1"/>
                </a:cxn>
                <a:cxn ang="0">
                  <a:pos x="T2" y="T3"/>
                </a:cxn>
                <a:cxn ang="0">
                  <a:pos x="T4" y="T5"/>
                </a:cxn>
              </a:cxnLst>
              <a:rect b="b" l="0" r="r" t="0"/>
              <a:pathLst>
                <a:path h="4" w="11">
                  <a:moveTo>
                    <a:pt x="0" y="0"/>
                  </a:moveTo>
                  <a:cubicBezTo>
                    <a:pt x="4" y="0"/>
                    <a:pt x="8" y="0"/>
                    <a:pt x="11" y="1"/>
                  </a:cubicBezTo>
                  <a:cubicBezTo>
                    <a:pt x="7" y="0"/>
                    <a:pt x="0" y="4"/>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115"/>
            <p:cNvSpPr/>
            <p:nvPr/>
          </p:nvSpPr>
          <p:spPr bwMode="auto">
            <a:xfrm>
              <a:off x="3248105" y="4425950"/>
              <a:ext cx="88846" cy="14288"/>
            </a:xfrm>
            <a:custGeom>
              <a:gdLst>
                <a:gd fmla="*/ 0 w 16" name="T0"/>
                <a:gd fmla="*/ 1 h 4" name="T1"/>
                <a:gd fmla="*/ 14 w 16" name="T2"/>
                <a:gd fmla="*/ 3 h 4" name="T3"/>
                <a:gd fmla="*/ 0 w 16" name="T4"/>
                <a:gd fmla="*/ 1 h 4" name="T5"/>
              </a:gdLst>
              <a:cxnLst>
                <a:cxn ang="0">
                  <a:pos x="T0" y="T1"/>
                </a:cxn>
                <a:cxn ang="0">
                  <a:pos x="T2" y="T3"/>
                </a:cxn>
                <a:cxn ang="0">
                  <a:pos x="T4" y="T5"/>
                </a:cxn>
              </a:cxnLst>
              <a:rect b="b" l="0" r="r" t="0"/>
              <a:pathLst>
                <a:path h="4" w="16">
                  <a:moveTo>
                    <a:pt x="0" y="1"/>
                  </a:moveTo>
                  <a:cubicBezTo>
                    <a:pt x="3" y="0"/>
                    <a:pt x="16" y="0"/>
                    <a:pt x="14" y="3"/>
                  </a:cubicBezTo>
                  <a:cubicBezTo>
                    <a:pt x="11" y="1"/>
                    <a:pt x="4" y="4"/>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116"/>
            <p:cNvSpPr/>
            <p:nvPr/>
          </p:nvSpPr>
          <p:spPr bwMode="auto">
            <a:xfrm>
              <a:off x="2820531" y="4425950"/>
              <a:ext cx="410915" cy="20638"/>
            </a:xfrm>
            <a:custGeom>
              <a:gdLst>
                <a:gd fmla="*/ 0 w 72" name="T0"/>
                <a:gd fmla="*/ 1 h 6" name="T1"/>
                <a:gd fmla="*/ 72 w 72" name="T2"/>
                <a:gd fmla="*/ 2 h 6" name="T3"/>
                <a:gd fmla="*/ 42 w 72" name="T4"/>
                <a:gd fmla="*/ 2 h 6" name="T5"/>
                <a:gd fmla="*/ 0 w 72" name="T6"/>
                <a:gd fmla="*/ 1 h 6" name="T7"/>
              </a:gdLst>
              <a:cxnLst>
                <a:cxn ang="0">
                  <a:pos x="T0" y="T1"/>
                </a:cxn>
                <a:cxn ang="0">
                  <a:pos x="T2" y="T3"/>
                </a:cxn>
                <a:cxn ang="0">
                  <a:pos x="T4" y="T5"/>
                </a:cxn>
                <a:cxn ang="0">
                  <a:pos x="T6" y="T7"/>
                </a:cxn>
              </a:cxnLst>
              <a:rect b="b" l="0" r="r" t="0"/>
              <a:pathLst>
                <a:path h="6" w="72">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117"/>
            <p:cNvSpPr/>
            <p:nvPr/>
          </p:nvSpPr>
          <p:spPr bwMode="auto">
            <a:xfrm>
              <a:off x="2748344" y="4425950"/>
              <a:ext cx="55529" cy="20638"/>
            </a:xfrm>
            <a:custGeom>
              <a:gdLst>
                <a:gd fmla="*/ 10 w 10" name="T0"/>
                <a:gd fmla="*/ 4 h 6" name="T1"/>
                <a:gd fmla="*/ 2 w 10" name="T2"/>
                <a:gd fmla="*/ 3 h 6" name="T3"/>
                <a:gd fmla="*/ 3 w 10" name="T4"/>
                <a:gd fmla="*/ 2 h 6" name="T5"/>
                <a:gd fmla="*/ 0 w 10" name="T6"/>
                <a:gd fmla="*/ 2 h 6" name="T7"/>
                <a:gd fmla="*/ 10 w 10" name="T8"/>
                <a:gd fmla="*/ 2 h 6" name="T9"/>
                <a:gd fmla="*/ 10 w 10" name="T10"/>
                <a:gd fmla="*/ 4 h 6" name="T11"/>
              </a:gdLst>
              <a:cxnLst>
                <a:cxn ang="0">
                  <a:pos x="T0" y="T1"/>
                </a:cxn>
                <a:cxn ang="0">
                  <a:pos x="T2" y="T3"/>
                </a:cxn>
                <a:cxn ang="0">
                  <a:pos x="T4" y="T5"/>
                </a:cxn>
                <a:cxn ang="0">
                  <a:pos x="T6" y="T7"/>
                </a:cxn>
                <a:cxn ang="0">
                  <a:pos x="T8" y="T9"/>
                </a:cxn>
                <a:cxn ang="0">
                  <a:pos x="T10" y="T11"/>
                </a:cxn>
              </a:cxnLst>
              <a:rect b="b" l="0" r="r" t="0"/>
              <a:pathLst>
                <a:path h="6" w="10">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118"/>
            <p:cNvSpPr/>
            <p:nvPr/>
          </p:nvSpPr>
          <p:spPr bwMode="auto">
            <a:xfrm>
              <a:off x="2531781" y="4286250"/>
              <a:ext cx="124941" cy="15875"/>
            </a:xfrm>
            <a:custGeom>
              <a:gdLst>
                <a:gd fmla="*/ 0 w 22" name="T0"/>
                <a:gd fmla="*/ 2 h 5" name="T1"/>
                <a:gd fmla="*/ 22 w 22" name="T2"/>
                <a:gd fmla="*/ 2 h 5" name="T3"/>
                <a:gd fmla="*/ 0 w 22" name="T4"/>
                <a:gd fmla="*/ 2 h 5" name="T5"/>
              </a:gdLst>
              <a:cxnLst>
                <a:cxn ang="0">
                  <a:pos x="T0" y="T1"/>
                </a:cxn>
                <a:cxn ang="0">
                  <a:pos x="T2" y="T3"/>
                </a:cxn>
                <a:cxn ang="0">
                  <a:pos x="T4" y="T5"/>
                </a:cxn>
              </a:cxnLst>
              <a:rect b="b" l="0" r="r" t="0"/>
              <a:pathLst>
                <a:path h="5" w="22">
                  <a:moveTo>
                    <a:pt x="0" y="2"/>
                  </a:moveTo>
                  <a:cubicBezTo>
                    <a:pt x="7" y="1"/>
                    <a:pt x="18" y="0"/>
                    <a:pt x="22" y="2"/>
                  </a:cubicBezTo>
                  <a:cubicBezTo>
                    <a:pt x="11" y="2"/>
                    <a:pt x="8" y="5"/>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120"/>
            <p:cNvSpPr/>
            <p:nvPr/>
          </p:nvSpPr>
          <p:spPr bwMode="auto">
            <a:xfrm>
              <a:off x="2606746" y="4479925"/>
              <a:ext cx="49976" cy="9525"/>
            </a:xfrm>
            <a:custGeom>
              <a:gdLst>
                <a:gd fmla="*/ 9 w 9" name="T0"/>
                <a:gd fmla="*/ 2 h 3" name="T1"/>
                <a:gd fmla="*/ 2 w 9" name="T2"/>
                <a:gd fmla="*/ 3 h 3" name="T3"/>
                <a:gd fmla="*/ 9 w 9" name="T4"/>
                <a:gd fmla="*/ 2 h 3" name="T5"/>
              </a:gdLst>
              <a:cxnLst>
                <a:cxn ang="0">
                  <a:pos x="T0" y="T1"/>
                </a:cxn>
                <a:cxn ang="0">
                  <a:pos x="T2" y="T3"/>
                </a:cxn>
                <a:cxn ang="0">
                  <a:pos x="T4" y="T5"/>
                </a:cxn>
              </a:cxnLst>
              <a:rect b="b" l="0" r="r" t="0"/>
              <a:pathLst>
                <a:path h="3" w="9">
                  <a:moveTo>
                    <a:pt x="9" y="2"/>
                  </a:moveTo>
                  <a:cubicBezTo>
                    <a:pt x="8" y="3"/>
                    <a:pt x="5" y="3"/>
                    <a:pt x="2" y="3"/>
                  </a:cubicBezTo>
                  <a:cubicBezTo>
                    <a:pt x="0" y="0"/>
                    <a:pt x="9" y="0"/>
                    <a:pt x="9"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127"/>
            <p:cNvSpPr/>
            <p:nvPr/>
          </p:nvSpPr>
          <p:spPr bwMode="auto">
            <a:xfrm>
              <a:off x="9300765" y="4262438"/>
              <a:ext cx="222116" cy="15875"/>
            </a:xfrm>
            <a:custGeom>
              <a:gdLst>
                <a:gd fmla="*/ 0 w 39" name="T0"/>
                <a:gd fmla="*/ 4 h 5" name="T1"/>
                <a:gd fmla="*/ 39 w 39" name="T2"/>
                <a:gd fmla="*/ 3 h 5" name="T3"/>
                <a:gd fmla="*/ 0 w 39" name="T4"/>
                <a:gd fmla="*/ 4 h 5" name="T5"/>
              </a:gdLst>
              <a:cxnLst>
                <a:cxn ang="0">
                  <a:pos x="T0" y="T1"/>
                </a:cxn>
                <a:cxn ang="0">
                  <a:pos x="T2" y="T3"/>
                </a:cxn>
                <a:cxn ang="0">
                  <a:pos x="T4" y="T5"/>
                </a:cxn>
              </a:cxnLst>
              <a:rect b="b" l="0" r="r" t="0"/>
              <a:pathLst>
                <a:path h="5" w="39">
                  <a:moveTo>
                    <a:pt x="0" y="4"/>
                  </a:moveTo>
                  <a:cubicBezTo>
                    <a:pt x="10" y="2"/>
                    <a:pt x="31" y="0"/>
                    <a:pt x="39" y="3"/>
                  </a:cubicBezTo>
                  <a:cubicBezTo>
                    <a:pt x="28" y="3"/>
                    <a:pt x="7" y="5"/>
                    <a:pt x="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128"/>
            <p:cNvSpPr/>
            <p:nvPr/>
          </p:nvSpPr>
          <p:spPr bwMode="auto">
            <a:xfrm>
              <a:off x="9206366" y="4229100"/>
              <a:ext cx="191576" cy="14288"/>
            </a:xfrm>
            <a:custGeom>
              <a:gdLst>
                <a:gd fmla="*/ 27 w 34" name="T0"/>
                <a:gd fmla="*/ 0 h 4" name="T1"/>
                <a:gd fmla="*/ 34 w 34" name="T2"/>
                <a:gd fmla="*/ 0 h 4" name="T3"/>
                <a:gd fmla="*/ 0 w 34" name="T4"/>
                <a:gd fmla="*/ 1 h 4" name="T5"/>
                <a:gd fmla="*/ 27 w 34" name="T6"/>
                <a:gd fmla="*/ 0 h 4" name="T7"/>
              </a:gdLst>
              <a:cxnLst>
                <a:cxn ang="0">
                  <a:pos x="T0" y="T1"/>
                </a:cxn>
                <a:cxn ang="0">
                  <a:pos x="T2" y="T3"/>
                </a:cxn>
                <a:cxn ang="0">
                  <a:pos x="T4" y="T5"/>
                </a:cxn>
                <a:cxn ang="0">
                  <a:pos x="T6" y="T7"/>
                </a:cxn>
              </a:cxnLst>
              <a:rect b="b" l="0" r="r" t="0"/>
              <a:pathLst>
                <a:path h="4" w="3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130"/>
            <p:cNvSpPr/>
            <p:nvPr/>
          </p:nvSpPr>
          <p:spPr bwMode="auto">
            <a:xfrm>
              <a:off x="8523359" y="4292600"/>
              <a:ext cx="69412" cy="12700"/>
            </a:xfrm>
            <a:custGeom>
              <a:gdLst>
                <a:gd fmla="*/ 0 w 12" name="T0"/>
                <a:gd fmla="*/ 2 h 4" name="T1"/>
                <a:gd fmla="*/ 12 w 12" name="T2"/>
                <a:gd fmla="*/ 3 h 4" name="T3"/>
                <a:gd fmla="*/ 0 w 12" name="T4"/>
                <a:gd fmla="*/ 2 h 4" name="T5"/>
              </a:gdLst>
              <a:cxnLst>
                <a:cxn ang="0">
                  <a:pos x="T0" y="T1"/>
                </a:cxn>
                <a:cxn ang="0">
                  <a:pos x="T2" y="T3"/>
                </a:cxn>
                <a:cxn ang="0">
                  <a:pos x="T4" y="T5"/>
                </a:cxn>
              </a:cxnLst>
              <a:rect b="b" l="0" r="r" t="0"/>
              <a:pathLst>
                <a:path h="4" w="12">
                  <a:moveTo>
                    <a:pt x="0" y="2"/>
                  </a:moveTo>
                  <a:cubicBezTo>
                    <a:pt x="4" y="4"/>
                    <a:pt x="8" y="0"/>
                    <a:pt x="12" y="3"/>
                  </a:cubicBezTo>
                  <a:cubicBezTo>
                    <a:pt x="8" y="4"/>
                    <a:pt x="1"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133"/>
            <p:cNvSpPr/>
            <p:nvPr/>
          </p:nvSpPr>
          <p:spPr bwMode="auto">
            <a:xfrm>
              <a:off x="8120775" y="4308475"/>
              <a:ext cx="74965" cy="15875"/>
            </a:xfrm>
            <a:custGeom>
              <a:gdLst>
                <a:gd fmla="*/ 5 w 13" name="T0"/>
                <a:gd fmla="*/ 2 h 5" name="T1"/>
                <a:gd fmla="*/ 2 w 13" name="T2"/>
                <a:gd fmla="*/ 1 h 5" name="T3"/>
                <a:gd fmla="*/ 13 w 13" name="T4"/>
                <a:gd fmla="*/ 2 h 5" name="T5"/>
                <a:gd fmla="*/ 4 w 13" name="T6"/>
                <a:gd fmla="*/ 4 h 5" name="T7"/>
                <a:gd fmla="*/ 5 w 13" name="T8"/>
                <a:gd fmla="*/ 2 h 5" name="T9"/>
              </a:gdLst>
              <a:cxnLst>
                <a:cxn ang="0">
                  <a:pos x="T0" y="T1"/>
                </a:cxn>
                <a:cxn ang="0">
                  <a:pos x="T2" y="T3"/>
                </a:cxn>
                <a:cxn ang="0">
                  <a:pos x="T4" y="T5"/>
                </a:cxn>
                <a:cxn ang="0">
                  <a:pos x="T6" y="T7"/>
                </a:cxn>
                <a:cxn ang="0">
                  <a:pos x="T8" y="T9"/>
                </a:cxn>
              </a:cxnLst>
              <a:rect b="b" l="0" r="r" t="0"/>
              <a:pathLst>
                <a:path h="5" w="13">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135"/>
            <p:cNvSpPr/>
            <p:nvPr/>
          </p:nvSpPr>
          <p:spPr bwMode="auto">
            <a:xfrm>
              <a:off x="7690424" y="4311650"/>
              <a:ext cx="347057" cy="33338"/>
            </a:xfrm>
            <a:custGeom>
              <a:gdLst>
                <a:gd fmla="*/ 29 w 61" name="T0"/>
                <a:gd fmla="*/ 5 h 10" name="T1"/>
                <a:gd fmla="*/ 38 w 61" name="T2"/>
                <a:gd fmla="*/ 5 h 10" name="T3"/>
                <a:gd fmla="*/ 37 w 61" name="T4"/>
                <a:gd fmla="*/ 2 h 10" name="T5"/>
                <a:gd fmla="*/ 61 w 61" name="T6"/>
                <a:gd fmla="*/ 2 h 10" name="T7"/>
                <a:gd fmla="*/ 60 w 61" name="T8"/>
                <a:gd fmla="*/ 3 h 10" name="T9"/>
                <a:gd fmla="*/ 61 w 61" name="T10"/>
                <a:gd fmla="*/ 4 h 10" name="T11"/>
                <a:gd fmla="*/ 56 w 61" name="T12"/>
                <a:gd fmla="*/ 5 h 10" name="T13"/>
                <a:gd fmla="*/ 42 w 61" name="T14"/>
                <a:gd fmla="*/ 7 h 10" name="T15"/>
                <a:gd fmla="*/ 42 w 61" name="T16"/>
                <a:gd fmla="*/ 3 h 10" name="T17"/>
                <a:gd fmla="*/ 39 w 61" name="T18"/>
                <a:gd fmla="*/ 5 h 10" name="T19"/>
                <a:gd fmla="*/ 41 w 61" name="T20"/>
                <a:gd fmla="*/ 7 h 10" name="T21"/>
                <a:gd fmla="*/ 0 w 61" name="T22"/>
                <a:gd fmla="*/ 5 h 10" name="T23"/>
                <a:gd fmla="*/ 29 w 61" name="T24"/>
                <a:gd fmla="*/ 5 h 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 w="61">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136"/>
            <p:cNvSpPr>
              <a:spLocks noEditPoints="1"/>
            </p:cNvSpPr>
            <p:nvPr/>
          </p:nvSpPr>
          <p:spPr bwMode="auto">
            <a:xfrm>
              <a:off x="2498463" y="4229100"/>
              <a:ext cx="5225279" cy="184150"/>
            </a:xfrm>
            <a:custGeom>
              <a:gdLst>
                <a:gd fmla="*/ 48 w 921" name="T0"/>
                <a:gd fmla="*/ 20 h 56" name="T1"/>
                <a:gd fmla="*/ 31 w 921" name="T2"/>
                <a:gd fmla="*/ 23 h 56" name="T3"/>
                <a:gd fmla="*/ 5 w 921" name="T4"/>
                <a:gd fmla="*/ 31 h 56" name="T5"/>
                <a:gd fmla="*/ 2 w 921" name="T6"/>
                <a:gd fmla="*/ 43 h 56" name="T7"/>
                <a:gd fmla="*/ 148 w 921" name="T8"/>
                <a:gd fmla="*/ 51 h 56" name="T9"/>
                <a:gd fmla="*/ 166 w 921" name="T10"/>
                <a:gd fmla="*/ 53 h 56" name="T11"/>
                <a:gd fmla="*/ 344 w 921" name="T12"/>
                <a:gd fmla="*/ 53 h 56" name="T13"/>
                <a:gd fmla="*/ 644 w 921" name="T14"/>
                <a:gd fmla="*/ 49 h 56" name="T15"/>
                <a:gd fmla="*/ 783 w 921" name="T16"/>
                <a:gd fmla="*/ 41 h 56" name="T17"/>
                <a:gd fmla="*/ 826 w 921" name="T18"/>
                <a:gd fmla="*/ 39 h 56" name="T19"/>
                <a:gd fmla="*/ 645 w 921" name="T20"/>
                <a:gd fmla="*/ 45 h 56" name="T21"/>
                <a:gd fmla="*/ 287 w 921" name="T22"/>
                <a:gd fmla="*/ 44 h 56" name="T23"/>
                <a:gd fmla="*/ 406 w 921" name="T24"/>
                <a:gd fmla="*/ 42 h 56" name="T25"/>
                <a:gd fmla="*/ 386 w 921" name="T26"/>
                <a:gd fmla="*/ 37 h 56" name="T27"/>
                <a:gd fmla="*/ 373 w 921" name="T28"/>
                <a:gd fmla="*/ 41 h 56" name="T29"/>
                <a:gd fmla="*/ 349 w 921" name="T30"/>
                <a:gd fmla="*/ 41 h 56" name="T31"/>
                <a:gd fmla="*/ 193 w 921" name="T32"/>
                <a:gd fmla="*/ 38 h 56" name="T33"/>
                <a:gd fmla="*/ 115 w 921" name="T34"/>
                <a:gd fmla="*/ 37 h 56" name="T35"/>
                <a:gd fmla="*/ 264 w 921" name="T36"/>
                <a:gd fmla="*/ 29 h 56" name="T37"/>
                <a:gd fmla="*/ 281 w 921" name="T38"/>
                <a:gd fmla="*/ 25 h 56" name="T39"/>
                <a:gd fmla="*/ 314 w 921" name="T40"/>
                <a:gd fmla="*/ 31 h 56" name="T41"/>
                <a:gd fmla="*/ 296 w 921" name="T42"/>
                <a:gd fmla="*/ 27 h 56" name="T43"/>
                <a:gd fmla="*/ 329 w 921" name="T44"/>
                <a:gd fmla="*/ 23 h 56" name="T45"/>
                <a:gd fmla="*/ 377 w 921" name="T46"/>
                <a:gd fmla="*/ 19 h 56" name="T47"/>
                <a:gd fmla="*/ 530 w 921" name="T48"/>
                <a:gd fmla="*/ 20 h 56" name="T49"/>
                <a:gd fmla="*/ 921 w 921" name="T50"/>
                <a:gd fmla="*/ 0 h 56" name="T51"/>
                <a:gd fmla="*/ 618 w 921" name="T52"/>
                <a:gd fmla="*/ 11 h 56" name="T53"/>
                <a:gd fmla="*/ 525 w 921" name="T54"/>
                <a:gd fmla="*/ 16 h 56" name="T55"/>
                <a:gd fmla="*/ 495 w 921" name="T56"/>
                <a:gd fmla="*/ 13 h 56" name="T57"/>
                <a:gd fmla="*/ 447 w 921" name="T58"/>
                <a:gd fmla="*/ 16 h 56" name="T59"/>
                <a:gd fmla="*/ 427 w 921" name="T60"/>
                <a:gd fmla="*/ 14 h 56" name="T61"/>
                <a:gd fmla="*/ 391 w 921" name="T62"/>
                <a:gd fmla="*/ 13 h 56" name="T63"/>
                <a:gd fmla="*/ 347 w 921" name="T64"/>
                <a:gd fmla="*/ 16 h 56" name="T65"/>
                <a:gd fmla="*/ 341 w 921" name="T66"/>
                <a:gd fmla="*/ 13 h 56" name="T67"/>
                <a:gd fmla="*/ 329 w 921" name="T68"/>
                <a:gd fmla="*/ 16 h 56" name="T69"/>
                <a:gd fmla="*/ 318 w 921" name="T70"/>
                <a:gd fmla="*/ 13 h 56" name="T71"/>
                <a:gd fmla="*/ 296 w 921" name="T72"/>
                <a:gd fmla="*/ 15 h 56" name="T73"/>
                <a:gd fmla="*/ 278 w 921" name="T74"/>
                <a:gd fmla="*/ 12 h 56" name="T75"/>
                <a:gd fmla="*/ 29 w 921" name="T76"/>
                <a:gd fmla="*/ 17 h 56" name="T77"/>
                <a:gd fmla="*/ 33 w 921" name="T78"/>
                <a:gd fmla="*/ 22 h 56" name="T79"/>
                <a:gd fmla="*/ 180 w 921" name="T80"/>
                <a:gd fmla="*/ 42 h 56" name="T81"/>
                <a:gd fmla="*/ 135 w 921" name="T82"/>
                <a:gd fmla="*/ 41 h 56" name="T83"/>
                <a:gd fmla="*/ 135 w 921" name="T84"/>
                <a:gd fmla="*/ 41 h 56" name="T85"/>
                <a:gd fmla="*/ 233 w 921" name="T86"/>
                <a:gd fmla="*/ 28 h 56" name="T87"/>
                <a:gd fmla="*/ 233 w 921" name="T88"/>
                <a:gd fmla="*/ 25 h 5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56" w="921">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137"/>
            <p:cNvSpPr/>
            <p:nvPr/>
          </p:nvSpPr>
          <p:spPr bwMode="auto">
            <a:xfrm flipH="1">
              <a:off x="4922305" y="4271963"/>
              <a:ext cx="0" cy="3175"/>
            </a:xfrm>
            <a:custGeom>
              <a:gdLst>
                <a:gd fmla="*/ 0 h 1" name="T0"/>
                <a:gd fmla="*/ 1 h 1" name="T1"/>
                <a:gd fmla="*/ 0 h 1" name="T2"/>
              </a:gdLst>
              <a:cxnLst>
                <a:cxn ang="0">
                  <a:pos x="0" y="T0"/>
                </a:cxn>
                <a:cxn ang="0">
                  <a:pos x="0" y="T1"/>
                </a:cxn>
                <a:cxn ang="0">
                  <a:pos x="0" y="T2"/>
                </a:cxn>
              </a:cxnLst>
              <a:rect b="b" l="0" r="r" t="0"/>
              <a:pathLst>
                <a:path h="1">
                  <a:moveTo>
                    <a:pt x="0" y="0"/>
                  </a:moveTo>
                  <a:cubicBezTo>
                    <a:pt x="0" y="0"/>
                    <a:pt x="0" y="1"/>
                    <a:pt x="0" y="1"/>
                  </a:cubicBezTo>
                  <a:cubicBezTo>
                    <a:pt x="0" y="1"/>
                    <a:pt x="0" y="1"/>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138"/>
            <p:cNvSpPr/>
            <p:nvPr/>
          </p:nvSpPr>
          <p:spPr bwMode="auto">
            <a:xfrm>
              <a:off x="7609908" y="4324350"/>
              <a:ext cx="52753" cy="14288"/>
            </a:xfrm>
            <a:custGeom>
              <a:gdLst>
                <a:gd fmla="*/ 9 w 9" name="T0"/>
                <a:gd fmla="*/ 2 h 4" name="T1"/>
                <a:gd fmla="*/ 6 w 9" name="T2"/>
                <a:gd fmla="*/ 3 h 4" name="T3"/>
                <a:gd fmla="*/ 6 w 9" name="T4"/>
                <a:gd fmla="*/ 4 h 4" name="T5"/>
                <a:gd fmla="*/ 0 w 9" name="T6"/>
                <a:gd fmla="*/ 4 h 4" name="T7"/>
                <a:gd fmla="*/ 0 w 9" name="T8"/>
                <a:gd fmla="*/ 1 h 4" name="T9"/>
                <a:gd fmla="*/ 9 w 9" name="T10"/>
                <a:gd fmla="*/ 2 h 4" name="T11"/>
              </a:gdLst>
              <a:cxnLst>
                <a:cxn ang="0">
                  <a:pos x="T0" y="T1"/>
                </a:cxn>
                <a:cxn ang="0">
                  <a:pos x="T2" y="T3"/>
                </a:cxn>
                <a:cxn ang="0">
                  <a:pos x="T4" y="T5"/>
                </a:cxn>
                <a:cxn ang="0">
                  <a:pos x="T6" y="T7"/>
                </a:cxn>
                <a:cxn ang="0">
                  <a:pos x="T8" y="T9"/>
                </a:cxn>
                <a:cxn ang="0">
                  <a:pos x="T10" y="T11"/>
                </a:cxn>
              </a:cxnLst>
              <a:rect b="b" l="0" r="r" t="0"/>
              <a:pathLst>
                <a:path h="4" w="9">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139"/>
            <p:cNvSpPr/>
            <p:nvPr/>
          </p:nvSpPr>
          <p:spPr bwMode="auto">
            <a:xfrm>
              <a:off x="7207322" y="4298950"/>
              <a:ext cx="130494" cy="12700"/>
            </a:xfrm>
            <a:custGeom>
              <a:gdLst>
                <a:gd fmla="*/ 23 w 23" name="T0"/>
                <a:gd fmla="*/ 2 h 4" name="T1"/>
                <a:gd fmla="*/ 2 w 23" name="T2"/>
                <a:gd fmla="*/ 2 h 4" name="T3"/>
                <a:gd fmla="*/ 23 w 23" name="T4"/>
                <a:gd fmla="*/ 2 h 4" name="T5"/>
              </a:gdLst>
              <a:cxnLst>
                <a:cxn ang="0">
                  <a:pos x="T0" y="T1"/>
                </a:cxn>
                <a:cxn ang="0">
                  <a:pos x="T2" y="T3"/>
                </a:cxn>
                <a:cxn ang="0">
                  <a:pos x="T4" y="T5"/>
                </a:cxn>
              </a:cxnLst>
              <a:rect b="b" l="0" r="r" t="0"/>
              <a:pathLst>
                <a:path h="4" w="23">
                  <a:moveTo>
                    <a:pt x="23" y="2"/>
                  </a:moveTo>
                  <a:cubicBezTo>
                    <a:pt x="17" y="4"/>
                    <a:pt x="0" y="4"/>
                    <a:pt x="2" y="2"/>
                  </a:cubicBezTo>
                  <a:cubicBezTo>
                    <a:pt x="5" y="2"/>
                    <a:pt x="20" y="0"/>
                    <a:pt x="2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140"/>
            <p:cNvSpPr/>
            <p:nvPr/>
          </p:nvSpPr>
          <p:spPr bwMode="auto">
            <a:xfrm>
              <a:off x="7223981" y="4344988"/>
              <a:ext cx="63859" cy="15875"/>
            </a:xfrm>
            <a:custGeom>
              <a:gdLst>
                <a:gd fmla="*/ 4 w 11" name="T0"/>
                <a:gd fmla="*/ 2 h 5" name="T1"/>
                <a:gd fmla="*/ 9 w 11" name="T2"/>
                <a:gd fmla="*/ 2 h 5" name="T3"/>
                <a:gd fmla="*/ 8 w 11" name="T4"/>
                <a:gd fmla="*/ 0 h 5" name="T5"/>
                <a:gd fmla="*/ 11 w 11" name="T6"/>
                <a:gd fmla="*/ 4 h 5" name="T7"/>
                <a:gd fmla="*/ 4 w 11" name="T8"/>
                <a:gd fmla="*/ 2 h 5" name="T9"/>
              </a:gdLst>
              <a:cxnLst>
                <a:cxn ang="0">
                  <a:pos x="T0" y="T1"/>
                </a:cxn>
                <a:cxn ang="0">
                  <a:pos x="T2" y="T3"/>
                </a:cxn>
                <a:cxn ang="0">
                  <a:pos x="T4" y="T5"/>
                </a:cxn>
                <a:cxn ang="0">
                  <a:pos x="T6" y="T7"/>
                </a:cxn>
                <a:cxn ang="0">
                  <a:pos x="T8" y="T9"/>
                </a:cxn>
              </a:cxnLst>
              <a:rect b="b" l="0" r="r" t="0"/>
              <a:pathLst>
                <a:path h="5" w="11">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144"/>
            <p:cNvSpPr/>
            <p:nvPr/>
          </p:nvSpPr>
          <p:spPr bwMode="auto">
            <a:xfrm>
              <a:off x="6157824" y="4194175"/>
              <a:ext cx="238775" cy="28575"/>
            </a:xfrm>
            <a:custGeom>
              <a:gdLst>
                <a:gd fmla="*/ 0 w 42" name="T0"/>
                <a:gd fmla="*/ 6 h 9" name="T1"/>
                <a:gd fmla="*/ 34 w 42" name="T2"/>
                <a:gd fmla="*/ 5 h 9" name="T3"/>
                <a:gd fmla="*/ 42 w 42" name="T4"/>
                <a:gd fmla="*/ 6 h 9" name="T5"/>
                <a:gd fmla="*/ 0 w 42" name="T6"/>
                <a:gd fmla="*/ 6 h 9" name="T7"/>
              </a:gdLst>
              <a:cxnLst>
                <a:cxn ang="0">
                  <a:pos x="T0" y="T1"/>
                </a:cxn>
                <a:cxn ang="0">
                  <a:pos x="T2" y="T3"/>
                </a:cxn>
                <a:cxn ang="0">
                  <a:pos x="T4" y="T5"/>
                </a:cxn>
                <a:cxn ang="0">
                  <a:pos x="T6" y="T7"/>
                </a:cxn>
              </a:cxnLst>
              <a:rect b="b" l="0" r="r" t="0"/>
              <a:pathLst>
                <a:path h="9" w="42">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145"/>
            <p:cNvSpPr/>
            <p:nvPr/>
          </p:nvSpPr>
          <p:spPr bwMode="auto">
            <a:xfrm>
              <a:off x="5907944" y="4330700"/>
              <a:ext cx="97177" cy="14288"/>
            </a:xfrm>
            <a:custGeom>
              <a:gdLst>
                <a:gd fmla="*/ 3 w 17" name="T0"/>
                <a:gd fmla="*/ 2 h 4" name="T1"/>
                <a:gd fmla="*/ 17 w 17" name="T2"/>
                <a:gd fmla="*/ 3 h 4" name="T3"/>
                <a:gd fmla="*/ 3 w 17" name="T4"/>
                <a:gd fmla="*/ 2 h 4" name="T5"/>
              </a:gdLst>
              <a:cxnLst>
                <a:cxn ang="0">
                  <a:pos x="T0" y="T1"/>
                </a:cxn>
                <a:cxn ang="0">
                  <a:pos x="T2" y="T3"/>
                </a:cxn>
                <a:cxn ang="0">
                  <a:pos x="T4" y="T5"/>
                </a:cxn>
              </a:cxnLst>
              <a:rect b="b" l="0" r="r" t="0"/>
              <a:pathLst>
                <a:path h="4" w="17">
                  <a:moveTo>
                    <a:pt x="3" y="2"/>
                  </a:moveTo>
                  <a:cubicBezTo>
                    <a:pt x="4" y="2"/>
                    <a:pt x="14" y="0"/>
                    <a:pt x="17" y="3"/>
                  </a:cubicBezTo>
                  <a:cubicBezTo>
                    <a:pt x="15" y="4"/>
                    <a:pt x="0" y="3"/>
                    <a:pt x="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146"/>
            <p:cNvSpPr/>
            <p:nvPr/>
          </p:nvSpPr>
          <p:spPr bwMode="auto">
            <a:xfrm>
              <a:off x="5466489" y="4357688"/>
              <a:ext cx="397033" cy="9525"/>
            </a:xfrm>
            <a:custGeom>
              <a:gdLst>
                <a:gd fmla="*/ 70 w 70" name="T0"/>
                <a:gd fmla="*/ 1 h 3" name="T1"/>
                <a:gd fmla="*/ 0 w 70" name="T2"/>
                <a:gd fmla="*/ 2 h 3" name="T3"/>
                <a:gd fmla="*/ 70 w 70" name="T4"/>
                <a:gd fmla="*/ 1 h 3" name="T5"/>
              </a:gdLst>
              <a:cxnLst>
                <a:cxn ang="0">
                  <a:pos x="T0" y="T1"/>
                </a:cxn>
                <a:cxn ang="0">
                  <a:pos x="T2" y="T3"/>
                </a:cxn>
                <a:cxn ang="0">
                  <a:pos x="T4" y="T5"/>
                </a:cxn>
              </a:cxnLst>
              <a:rect b="b" l="0" r="r" t="0"/>
              <a:pathLst>
                <a:path h="3" w="70">
                  <a:moveTo>
                    <a:pt x="70" y="1"/>
                  </a:moveTo>
                  <a:cubicBezTo>
                    <a:pt x="40" y="2"/>
                    <a:pt x="28" y="3"/>
                    <a:pt x="0" y="2"/>
                  </a:cubicBezTo>
                  <a:cubicBezTo>
                    <a:pt x="22" y="1"/>
                    <a:pt x="51" y="0"/>
                    <a:pt x="7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148"/>
            <p:cNvSpPr/>
            <p:nvPr/>
          </p:nvSpPr>
          <p:spPr bwMode="auto">
            <a:xfrm>
              <a:off x="4808469" y="4354513"/>
              <a:ext cx="435904" cy="15875"/>
            </a:xfrm>
            <a:custGeom>
              <a:gdLst>
                <a:gd fmla="*/ 14 w 77" name="T0"/>
                <a:gd fmla="*/ 0 h 5" name="T1"/>
                <a:gd fmla="*/ 21 w 77" name="T2"/>
                <a:gd fmla="*/ 3 h 5" name="T3"/>
                <a:gd fmla="*/ 62 w 77" name="T4"/>
                <a:gd fmla="*/ 3 h 5" name="T5"/>
                <a:gd fmla="*/ 53 w 77" name="T6"/>
                <a:gd fmla="*/ 5 h 5" name="T7"/>
                <a:gd fmla="*/ 0 w 77" name="T8"/>
                <a:gd fmla="*/ 3 h 5" name="T9"/>
                <a:gd fmla="*/ 14 w 77" name="T10"/>
                <a:gd fmla="*/ 0 h 5" name="T11"/>
              </a:gdLst>
              <a:cxnLst>
                <a:cxn ang="0">
                  <a:pos x="T0" y="T1"/>
                </a:cxn>
                <a:cxn ang="0">
                  <a:pos x="T2" y="T3"/>
                </a:cxn>
                <a:cxn ang="0">
                  <a:pos x="T4" y="T5"/>
                </a:cxn>
                <a:cxn ang="0">
                  <a:pos x="T6" y="T7"/>
                </a:cxn>
                <a:cxn ang="0">
                  <a:pos x="T8" y="T9"/>
                </a:cxn>
                <a:cxn ang="0">
                  <a:pos x="T10" y="T11"/>
                </a:cxn>
              </a:cxnLst>
              <a:rect b="b" l="0" r="r" t="0"/>
              <a:pathLst>
                <a:path h="5" w="77">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149"/>
            <p:cNvSpPr/>
            <p:nvPr/>
          </p:nvSpPr>
          <p:spPr bwMode="auto">
            <a:xfrm>
              <a:off x="4466967" y="4479925"/>
              <a:ext cx="63859" cy="19050"/>
            </a:xfrm>
            <a:custGeom>
              <a:gdLst>
                <a:gd fmla="*/ 8 w 11" name="T0"/>
                <a:gd fmla="*/ 3 h 6" name="T1"/>
                <a:gd fmla="*/ 7 w 11" name="T2"/>
                <a:gd fmla="*/ 4 h 6" name="T3"/>
                <a:gd fmla="*/ 9 w 11" name="T4"/>
                <a:gd fmla="*/ 5 h 6" name="T5"/>
                <a:gd fmla="*/ 3 w 11" name="T6"/>
                <a:gd fmla="*/ 2 h 6" name="T7"/>
                <a:gd fmla="*/ 8 w 11" name="T8"/>
                <a:gd fmla="*/ 3 h 6" name="T9"/>
              </a:gdLst>
              <a:cxnLst>
                <a:cxn ang="0">
                  <a:pos x="T0" y="T1"/>
                </a:cxn>
                <a:cxn ang="0">
                  <a:pos x="T2" y="T3"/>
                </a:cxn>
                <a:cxn ang="0">
                  <a:pos x="T4" y="T5"/>
                </a:cxn>
                <a:cxn ang="0">
                  <a:pos x="T6" y="T7"/>
                </a:cxn>
                <a:cxn ang="0">
                  <a:pos x="T8" y="T9"/>
                </a:cxn>
              </a:cxnLst>
              <a:rect b="b" l="0" r="r" t="0"/>
              <a:pathLst>
                <a:path h="6" w="11">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150"/>
            <p:cNvSpPr/>
            <p:nvPr/>
          </p:nvSpPr>
          <p:spPr bwMode="auto">
            <a:xfrm>
              <a:off x="3770077" y="4475163"/>
              <a:ext cx="169364" cy="14288"/>
            </a:xfrm>
            <a:custGeom>
              <a:gdLst>
                <a:gd fmla="*/ 0 w 30" name="T0"/>
                <a:gd fmla="*/ 2 h 4" name="T1"/>
                <a:gd fmla="*/ 30 w 30" name="T2"/>
                <a:gd fmla="*/ 4 h 4" name="T3"/>
                <a:gd fmla="*/ 0 w 30" name="T4"/>
                <a:gd fmla="*/ 2 h 4" name="T5"/>
              </a:gdLst>
              <a:cxnLst>
                <a:cxn ang="0">
                  <a:pos x="T0" y="T1"/>
                </a:cxn>
                <a:cxn ang="0">
                  <a:pos x="T2" y="T3"/>
                </a:cxn>
                <a:cxn ang="0">
                  <a:pos x="T4" y="T5"/>
                </a:cxn>
              </a:cxnLst>
              <a:rect b="b" l="0" r="r" t="0"/>
              <a:pathLst>
                <a:path h="4" w="30">
                  <a:moveTo>
                    <a:pt x="0" y="2"/>
                  </a:moveTo>
                  <a:cubicBezTo>
                    <a:pt x="8" y="0"/>
                    <a:pt x="22" y="2"/>
                    <a:pt x="30" y="4"/>
                  </a:cubicBezTo>
                  <a:cubicBezTo>
                    <a:pt x="20" y="3"/>
                    <a:pt x="8"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151"/>
            <p:cNvSpPr/>
            <p:nvPr/>
          </p:nvSpPr>
          <p:spPr bwMode="auto">
            <a:xfrm>
              <a:off x="2481804" y="4249738"/>
              <a:ext cx="77741" cy="15875"/>
            </a:xfrm>
            <a:custGeom>
              <a:gdLst>
                <a:gd fmla="*/ 14 w 14" name="T0"/>
                <a:gd fmla="*/ 2 h 5" name="T1"/>
                <a:gd fmla="*/ 14 w 14" name="T2"/>
                <a:gd fmla="*/ 4 h 5" name="T3"/>
                <a:gd fmla="*/ 1 w 14" name="T4"/>
                <a:gd fmla="*/ 5 h 5" name="T5"/>
                <a:gd fmla="*/ 14 w 14" name="T6"/>
                <a:gd fmla="*/ 2 h 5" name="T7"/>
              </a:gdLst>
              <a:cxnLst>
                <a:cxn ang="0">
                  <a:pos x="T0" y="T1"/>
                </a:cxn>
                <a:cxn ang="0">
                  <a:pos x="T2" y="T3"/>
                </a:cxn>
                <a:cxn ang="0">
                  <a:pos x="T4" y="T5"/>
                </a:cxn>
                <a:cxn ang="0">
                  <a:pos x="T6" y="T7"/>
                </a:cxn>
              </a:cxnLst>
              <a:rect b="b" l="0" r="r" t="0"/>
              <a:pathLst>
                <a:path h="5" w="14">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153"/>
            <p:cNvSpPr/>
            <p:nvPr/>
          </p:nvSpPr>
          <p:spPr bwMode="auto">
            <a:xfrm>
              <a:off x="7526615" y="4327525"/>
              <a:ext cx="44423" cy="20638"/>
            </a:xfrm>
            <a:custGeom>
              <a:gdLst>
                <a:gd fmla="*/ 8 w 8" name="T0"/>
                <a:gd fmla="*/ 3 h 6" name="T1"/>
                <a:gd fmla="*/ 2 w 8" name="T2"/>
                <a:gd fmla="*/ 6 h 6" name="T3"/>
                <a:gd fmla="*/ 0 w 8" name="T4"/>
                <a:gd fmla="*/ 2 h 6" name="T5"/>
                <a:gd fmla="*/ 8 w 8" name="T6"/>
                <a:gd fmla="*/ 3 h 6" name="T7"/>
              </a:gdLst>
              <a:cxnLst>
                <a:cxn ang="0">
                  <a:pos x="T0" y="T1"/>
                </a:cxn>
                <a:cxn ang="0">
                  <a:pos x="T2" y="T3"/>
                </a:cxn>
                <a:cxn ang="0">
                  <a:pos x="T4" y="T5"/>
                </a:cxn>
                <a:cxn ang="0">
                  <a:pos x="T6" y="T7"/>
                </a:cxn>
              </a:cxnLst>
              <a:rect b="b" l="0" r="r" t="0"/>
              <a:pathLst>
                <a:path h="6" w="8">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154"/>
            <p:cNvSpPr/>
            <p:nvPr/>
          </p:nvSpPr>
          <p:spPr bwMode="auto">
            <a:xfrm>
              <a:off x="7371134" y="4330700"/>
              <a:ext cx="124941" cy="23813"/>
            </a:xfrm>
            <a:custGeom>
              <a:gdLst>
                <a:gd fmla="*/ 22 w 22" name="T0"/>
                <a:gd fmla="*/ 2 h 7" name="T1"/>
                <a:gd fmla="*/ 22 w 22" name="T2"/>
                <a:gd fmla="*/ 4 h 7" name="T3"/>
                <a:gd fmla="*/ 0 w 22" name="T4"/>
                <a:gd fmla="*/ 7 h 7" name="T5"/>
                <a:gd fmla="*/ 0 w 22" name="T6"/>
                <a:gd fmla="*/ 2 h 7" name="T7"/>
                <a:gd fmla="*/ 22 w 22" name="T8"/>
                <a:gd fmla="*/ 2 h 7" name="T9"/>
              </a:gdLst>
              <a:cxnLst>
                <a:cxn ang="0">
                  <a:pos x="T0" y="T1"/>
                </a:cxn>
                <a:cxn ang="0">
                  <a:pos x="T2" y="T3"/>
                </a:cxn>
                <a:cxn ang="0">
                  <a:pos x="T4" y="T5"/>
                </a:cxn>
                <a:cxn ang="0">
                  <a:pos x="T6" y="T7"/>
                </a:cxn>
                <a:cxn ang="0">
                  <a:pos x="T8" y="T9"/>
                </a:cxn>
              </a:cxnLst>
              <a:rect b="b" l="0" r="r" t="0"/>
              <a:pathLst>
                <a:path h="7" w="22">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155"/>
            <p:cNvSpPr/>
            <p:nvPr/>
          </p:nvSpPr>
          <p:spPr bwMode="auto">
            <a:xfrm>
              <a:off x="2645616" y="4449763"/>
              <a:ext cx="1043945" cy="42863"/>
            </a:xfrm>
            <a:custGeom>
              <a:gdLst>
                <a:gd fmla="*/ 65 w 184" name="T0"/>
                <a:gd fmla="*/ 4 h 13" name="T1"/>
                <a:gd fmla="*/ 158 w 184" name="T2"/>
                <a:gd fmla="*/ 8 h 13" name="T3"/>
                <a:gd fmla="*/ 184 w 184" name="T4"/>
                <a:gd fmla="*/ 8 h 13" name="T5"/>
                <a:gd fmla="*/ 116 w 184" name="T6"/>
                <a:gd fmla="*/ 9 h 13" name="T7"/>
                <a:gd fmla="*/ 83 w 184" name="T8"/>
                <a:gd fmla="*/ 12 h 13" name="T9"/>
                <a:gd fmla="*/ 45 w 184" name="T10"/>
                <a:gd fmla="*/ 10 h 13" name="T11"/>
                <a:gd fmla="*/ 0 w 184" name="T12"/>
                <a:gd fmla="*/ 6 h 13" name="T13"/>
                <a:gd fmla="*/ 65 w 184" name="T14"/>
                <a:gd fmla="*/ 4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184">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7" presetSubtype="0">
                                  <p:stCondLst>
                                    <p:cond delay="0"/>
                                  </p:stCondLst>
                                  <p:childTnLst>
                                    <p:set>
                                      <p:cBhvr>
                                        <p:cTn dur="1" fill="hold" id="6">
                                          <p:stCondLst>
                                            <p:cond delay="0"/>
                                          </p:stCondLst>
                                        </p:cTn>
                                        <p:tgtEl>
                                          <p:spTgt spid="2050"/>
                                        </p:tgtEl>
                                        <p:attrNameLst>
                                          <p:attrName>style.visibility</p:attrName>
                                        </p:attrNameLst>
                                      </p:cBhvr>
                                      <p:to>
                                        <p:strVal val="visible"/>
                                      </p:to>
                                    </p:set>
                                    <p:animEffect filter="fade" transition="in">
                                      <p:cBhvr>
                                        <p:cTn dur="1000" id="7"/>
                                        <p:tgtEl>
                                          <p:spTgt spid="2050"/>
                                        </p:tgtEl>
                                      </p:cBhvr>
                                    </p:animEffect>
                                    <p:anim calcmode="lin" valueType="num">
                                      <p:cBhvr>
                                        <p:cTn dur="1000" fill="hold" id="8"/>
                                        <p:tgtEl>
                                          <p:spTgt spid="2050"/>
                                        </p:tgtEl>
                                        <p:attrNameLst>
                                          <p:attrName>ppt_x</p:attrName>
                                        </p:attrNameLst>
                                      </p:cBhvr>
                                      <p:tavLst>
                                        <p:tav tm="0">
                                          <p:val>
                                            <p:strVal val="#ppt_x"/>
                                          </p:val>
                                        </p:tav>
                                        <p:tav tm="100000">
                                          <p:val>
                                            <p:strVal val="#ppt_x"/>
                                          </p:val>
                                        </p:tav>
                                      </p:tavLst>
                                    </p:anim>
                                    <p:anim calcmode="lin" valueType="num">
                                      <p:cBhvr>
                                        <p:cTn decel="100000" dur="900" fill="hold" id="9"/>
                                        <p:tgtEl>
                                          <p:spTgt spid="2050"/>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1000"/>
                            </p:stCondLst>
                            <p:childTnLst>
                              <p:par>
                                <p:cTn fill="hold" id="12" nodeType="afterEffect" presetClass="entr" presetID="47" presetSubtype="0">
                                  <p:stCondLst>
                                    <p:cond delay="0"/>
                                  </p:stCondLst>
                                  <p:childTnLst>
                                    <p:set>
                                      <p:cBhvr>
                                        <p:cTn dur="1" fill="hold" id="13">
                                          <p:stCondLst>
                                            <p:cond delay="0"/>
                                          </p:stCondLst>
                                        </p:cTn>
                                        <p:tgtEl>
                                          <p:spTgt spid="3074"/>
                                        </p:tgtEl>
                                        <p:attrNameLst>
                                          <p:attrName>style.visibility</p:attrName>
                                        </p:attrNameLst>
                                      </p:cBhvr>
                                      <p:to>
                                        <p:strVal val="visible"/>
                                      </p:to>
                                    </p:set>
                                    <p:animEffect filter="fade" transition="in">
                                      <p:cBhvr>
                                        <p:cTn dur="1000" id="14"/>
                                        <p:tgtEl>
                                          <p:spTgt spid="3074"/>
                                        </p:tgtEl>
                                      </p:cBhvr>
                                    </p:animEffect>
                                    <p:anim calcmode="lin" valueType="num">
                                      <p:cBhvr>
                                        <p:cTn dur="1000" fill="hold" id="15"/>
                                        <p:tgtEl>
                                          <p:spTgt spid="3074"/>
                                        </p:tgtEl>
                                        <p:attrNameLst>
                                          <p:attrName>ppt_x</p:attrName>
                                        </p:attrNameLst>
                                      </p:cBhvr>
                                      <p:tavLst>
                                        <p:tav tm="0">
                                          <p:val>
                                            <p:strVal val="#ppt_x"/>
                                          </p:val>
                                        </p:tav>
                                        <p:tav tm="100000">
                                          <p:val>
                                            <p:strVal val="#ppt_x"/>
                                          </p:val>
                                        </p:tav>
                                      </p:tavLst>
                                    </p:anim>
                                    <p:anim calcmode="lin" valueType="num">
                                      <p:cBhvr>
                                        <p:cTn dur="1000" fill="hold" id="16"/>
                                        <p:tgtEl>
                                          <p:spTgt spid="3074"/>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000"/>
                            </p:stCondLst>
                            <p:childTnLst>
                              <p:par>
                                <p:cTn fill="hold" id="18" nodeType="afterEffect" presetClass="entr" presetID="12" presetSubtype="8">
                                  <p:stCondLst>
                                    <p:cond delay="0"/>
                                  </p:stCondLst>
                                  <p:childTnLst>
                                    <p:set>
                                      <p:cBhvr>
                                        <p:cTn dur="1" fill="hold" id="19">
                                          <p:stCondLst>
                                            <p:cond delay="0"/>
                                          </p:stCondLst>
                                        </p:cTn>
                                        <p:tgtEl>
                                          <p:spTgt spid="14"/>
                                        </p:tgtEl>
                                        <p:attrNameLst>
                                          <p:attrName>style.visibility</p:attrName>
                                        </p:attrNameLst>
                                      </p:cBhvr>
                                      <p:to>
                                        <p:strVal val="visible"/>
                                      </p:to>
                                    </p:set>
                                    <p:animEffect filter="slide(fromLeft)" transition="in">
                                      <p:cBhvr>
                                        <p:cTn dur="500" id="20"/>
                                        <p:tgtEl>
                                          <p:spTgt spid="14"/>
                                        </p:tgtEl>
                                      </p:cBhvr>
                                    </p:animEffect>
                                  </p:childTnLst>
                                </p:cTn>
                              </p:par>
                              <p:par>
                                <p:cTn fill="hold" grpId="0" id="21" nodeType="withEffect" presetClass="entr" presetID="10" presetSubtype="0">
                                  <p:stCondLst>
                                    <p:cond delay="300"/>
                                  </p:stCondLst>
                                  <p:childTnLst>
                                    <p:set>
                                      <p:cBhvr>
                                        <p:cTn dur="1" fill="hold" id="22">
                                          <p:stCondLst>
                                            <p:cond delay="0"/>
                                          </p:stCondLst>
                                        </p:cTn>
                                        <p:tgtEl>
                                          <p:spTgt spid="15"/>
                                        </p:tgtEl>
                                        <p:attrNameLst>
                                          <p:attrName>style.visibility</p:attrName>
                                        </p:attrNameLst>
                                      </p:cBhvr>
                                      <p:to>
                                        <p:strVal val="visible"/>
                                      </p:to>
                                    </p:set>
                                    <p:animEffect filter="fade" transition="in">
                                      <p:cBhvr>
                                        <p:cTn dur="500" id="23"/>
                                        <p:tgtEl>
                                          <p:spTgt spid="15"/>
                                        </p:tgtEl>
                                      </p:cBhvr>
                                    </p:animEffect>
                                  </p:childTnLst>
                                </p:cTn>
                              </p:par>
                              <p:par>
                                <p:cTn fill="hold" grpId="0" id="24" nodeType="withEffect" presetClass="entr" presetID="10" presetSubtype="0">
                                  <p:stCondLst>
                                    <p:cond delay="300"/>
                                  </p:stCondLst>
                                  <p:childTnLst>
                                    <p:set>
                                      <p:cBhvr>
                                        <p:cTn dur="1" fill="hold" id="25">
                                          <p:stCondLst>
                                            <p:cond delay="0"/>
                                          </p:stCondLst>
                                        </p:cTn>
                                        <p:tgtEl>
                                          <p:spTgt spid="16"/>
                                        </p:tgtEl>
                                        <p:attrNameLst>
                                          <p:attrName>style.visibility</p:attrName>
                                        </p:attrNameLst>
                                      </p:cBhvr>
                                      <p:to>
                                        <p:strVal val="visible"/>
                                      </p:to>
                                    </p:set>
                                    <p:animEffect filter="fade" transition="in">
                                      <p:cBhvr>
                                        <p:cTn dur="500" id="26"/>
                                        <p:tgtEl>
                                          <p:spTgt spid="16"/>
                                        </p:tgtEl>
                                      </p:cBhvr>
                                    </p:animEffect>
                                  </p:childTnLst>
                                </p:cTn>
                              </p:par>
                              <p:par>
                                <p:cTn fill="hold" grpId="0" id="27" nodeType="withEffect" presetClass="entr" presetID="10" presetSubtype="0">
                                  <p:stCondLst>
                                    <p:cond delay="300"/>
                                  </p:stCondLst>
                                  <p:childTnLst>
                                    <p:set>
                                      <p:cBhvr>
                                        <p:cTn dur="1" fill="hold" id="28">
                                          <p:stCondLst>
                                            <p:cond delay="0"/>
                                          </p:stCondLst>
                                        </p:cTn>
                                        <p:tgtEl>
                                          <p:spTgt spid="17"/>
                                        </p:tgtEl>
                                        <p:attrNameLst>
                                          <p:attrName>style.visibility</p:attrName>
                                        </p:attrNameLst>
                                      </p:cBhvr>
                                      <p:to>
                                        <p:strVal val="visible"/>
                                      </p:to>
                                    </p:set>
                                    <p:animEffect filter="fade" transition="in">
                                      <p:cBhvr>
                                        <p:cTn dur="500" id="29"/>
                                        <p:tgtEl>
                                          <p:spTgt spid="17"/>
                                        </p:tgtEl>
                                      </p:cBhvr>
                                    </p:animEffect>
                                  </p:childTnLst>
                                </p:cTn>
                              </p:par>
                              <p:par>
                                <p:cTn fill="hold" grpId="0" id="30" nodeType="withEffect" presetClass="entr" presetID="10" presetSubtype="0">
                                  <p:stCondLst>
                                    <p:cond delay="300"/>
                                  </p:stCondLst>
                                  <p:childTnLst>
                                    <p:set>
                                      <p:cBhvr>
                                        <p:cTn dur="1" fill="hold" id="31">
                                          <p:stCondLst>
                                            <p:cond delay="0"/>
                                          </p:stCondLst>
                                        </p:cTn>
                                        <p:tgtEl>
                                          <p:spTgt spid="18"/>
                                        </p:tgtEl>
                                        <p:attrNameLst>
                                          <p:attrName>style.visibility</p:attrName>
                                        </p:attrNameLst>
                                      </p:cBhvr>
                                      <p:to>
                                        <p:strVal val="visible"/>
                                      </p:to>
                                    </p:set>
                                    <p:animEffect filter="fade" transition="in">
                                      <p:cBhvr>
                                        <p:cTn dur="500" id="32"/>
                                        <p:tgtEl>
                                          <p:spTgt spid="18"/>
                                        </p:tgtEl>
                                      </p:cBhvr>
                                    </p:animEffect>
                                  </p:childTnLst>
                                </p:cTn>
                              </p:par>
                            </p:childTnLst>
                          </p:cTn>
                        </p:par>
                        <p:par>
                          <p:cTn fill="hold" id="33" nodeType="afterGroup">
                            <p:stCondLst>
                              <p:cond delay="2800"/>
                            </p:stCondLst>
                            <p:childTnLst>
                              <p:par>
                                <p:cTn fill="hold" grpId="0" id="34" nodeType="afterEffect" presetClass="entr" presetID="23" presetSubtype="528">
                                  <p:stCondLst>
                                    <p:cond delay="0"/>
                                  </p:stCondLst>
                                  <p:iterate type="lt">
                                    <p:tmPct val="15000"/>
                                  </p:iterate>
                                  <p:childTnLst>
                                    <p:set>
                                      <p:cBhvr>
                                        <p:cTn dur="1" fill="hold" id="35">
                                          <p:stCondLst>
                                            <p:cond delay="0"/>
                                          </p:stCondLst>
                                        </p:cTn>
                                        <p:tgtEl>
                                          <p:spTgt spid="21"/>
                                        </p:tgtEl>
                                        <p:attrNameLst>
                                          <p:attrName>style.visibility</p:attrName>
                                        </p:attrNameLst>
                                      </p:cBhvr>
                                      <p:to>
                                        <p:strVal val="visible"/>
                                      </p:to>
                                    </p:set>
                                    <p:anim calcmode="lin" valueType="num">
                                      <p:cBhvr>
                                        <p:cTn dur="500" fill="hold" id="36"/>
                                        <p:tgtEl>
                                          <p:spTgt spid="21"/>
                                        </p:tgtEl>
                                        <p:attrNameLst>
                                          <p:attrName>ppt_w</p:attrName>
                                        </p:attrNameLst>
                                      </p:cBhvr>
                                      <p:tavLst>
                                        <p:tav tm="0">
                                          <p:val>
                                            <p:fltVal val="0"/>
                                          </p:val>
                                        </p:tav>
                                        <p:tav tm="100000">
                                          <p:val>
                                            <p:strVal val="#ppt_w"/>
                                          </p:val>
                                        </p:tav>
                                      </p:tavLst>
                                    </p:anim>
                                    <p:anim calcmode="lin" valueType="num">
                                      <p:cBhvr>
                                        <p:cTn dur="500" fill="hold" id="37"/>
                                        <p:tgtEl>
                                          <p:spTgt spid="21"/>
                                        </p:tgtEl>
                                        <p:attrNameLst>
                                          <p:attrName>ppt_h</p:attrName>
                                        </p:attrNameLst>
                                      </p:cBhvr>
                                      <p:tavLst>
                                        <p:tav tm="0">
                                          <p:val>
                                            <p:fltVal val="0"/>
                                          </p:val>
                                        </p:tav>
                                        <p:tav tm="100000">
                                          <p:val>
                                            <p:strVal val="#ppt_h"/>
                                          </p:val>
                                        </p:tav>
                                      </p:tavLst>
                                    </p:anim>
                                    <p:anim calcmode="lin" valueType="num">
                                      <p:cBhvr>
                                        <p:cTn dur="500" fill="hold" id="38"/>
                                        <p:tgtEl>
                                          <p:spTgt spid="21"/>
                                        </p:tgtEl>
                                        <p:attrNameLst>
                                          <p:attrName>ppt_x</p:attrName>
                                        </p:attrNameLst>
                                      </p:cBhvr>
                                      <p:tavLst>
                                        <p:tav tm="0">
                                          <p:val>
                                            <p:fltVal val="0.5"/>
                                          </p:val>
                                        </p:tav>
                                        <p:tav tm="100000">
                                          <p:val>
                                            <p:strVal val="#ppt_x"/>
                                          </p:val>
                                        </p:tav>
                                      </p:tavLst>
                                    </p:anim>
                                    <p:anim calcmode="lin" valueType="num">
                                      <p:cBhvr>
                                        <p:cTn dur="500" fill="hold" id="39"/>
                                        <p:tgtEl>
                                          <p:spTgt spid="21"/>
                                        </p:tgtEl>
                                        <p:attrNameLst>
                                          <p:attrName>ppt_y</p:attrName>
                                        </p:attrNameLst>
                                      </p:cBhvr>
                                      <p:tavLst>
                                        <p:tav tm="0">
                                          <p:val>
                                            <p:fltVal val="0.5"/>
                                          </p:val>
                                        </p:tav>
                                        <p:tav tm="100000">
                                          <p:val>
                                            <p:strVal val="#ppt_y"/>
                                          </p:val>
                                        </p:tav>
                                      </p:tavLst>
                                    </p:anim>
                                  </p:childTnLst>
                                </p:cTn>
                              </p:par>
                            </p:childTnLst>
                          </p:cTn>
                        </p:par>
                        <p:par>
                          <p:cTn fill="hold" id="40" nodeType="afterGroup">
                            <p:stCondLst>
                              <p:cond delay="3300"/>
                            </p:stCondLst>
                            <p:childTnLst>
                              <p:par>
                                <p:cTn fill="hold" id="41" nodeType="afterEffect" presetClass="entr" presetID="22" presetSubtype="8">
                                  <p:stCondLst>
                                    <p:cond delay="0"/>
                                  </p:stCondLst>
                                  <p:childTnLst>
                                    <p:set>
                                      <p:cBhvr>
                                        <p:cTn dur="1" fill="hold" id="42">
                                          <p:stCondLst>
                                            <p:cond delay="0"/>
                                          </p:stCondLst>
                                        </p:cTn>
                                        <p:tgtEl>
                                          <p:spTgt spid="2"/>
                                        </p:tgtEl>
                                        <p:attrNameLst>
                                          <p:attrName>style.visibility</p:attrName>
                                        </p:attrNameLst>
                                      </p:cBhvr>
                                      <p:to>
                                        <p:strVal val="visible"/>
                                      </p:to>
                                    </p:set>
                                    <p:animEffect filter="wipe(left)" transition="in">
                                      <p:cBhvr>
                                        <p:cTn dur="500" id="43"/>
                                        <p:tgtEl>
                                          <p:spTgt spid="2"/>
                                        </p:tgtEl>
                                      </p:cBhvr>
                                    </p:animEffect>
                                  </p:childTnLst>
                                </p:cTn>
                              </p:par>
                            </p:childTnLst>
                          </p:cTn>
                        </p:par>
                        <p:par>
                          <p:cTn fill="hold" id="44" nodeType="afterGroup">
                            <p:stCondLst>
                              <p:cond delay="3800"/>
                            </p:stCondLst>
                            <p:childTnLst>
                              <p:par>
                                <p:cTn fill="hold" grpId="0" id="45" nodeType="afterEffect" presetClass="entr" presetID="31" presetSubtype="0">
                                  <p:stCondLst>
                                    <p:cond delay="0"/>
                                  </p:stCondLst>
                                  <p:iterate type="lt">
                                    <p:tmPct val="5000"/>
                                  </p:iterate>
                                  <p:childTnLst>
                                    <p:set>
                                      <p:cBhvr>
                                        <p:cTn dur="1" fill="hold" id="46">
                                          <p:stCondLst>
                                            <p:cond delay="0"/>
                                          </p:stCondLst>
                                        </p:cTn>
                                        <p:tgtEl>
                                          <p:spTgt spid="19"/>
                                        </p:tgtEl>
                                        <p:attrNameLst>
                                          <p:attrName>style.visibility</p:attrName>
                                        </p:attrNameLst>
                                      </p:cBhvr>
                                      <p:to>
                                        <p:strVal val="visible"/>
                                      </p:to>
                                    </p:set>
                                    <p:anim calcmode="lin" valueType="num">
                                      <p:cBhvr>
                                        <p:cTn dur="500" fill="hold" id="47"/>
                                        <p:tgtEl>
                                          <p:spTgt spid="19"/>
                                        </p:tgtEl>
                                        <p:attrNameLst>
                                          <p:attrName>ppt_w</p:attrName>
                                        </p:attrNameLst>
                                      </p:cBhvr>
                                      <p:tavLst>
                                        <p:tav tm="0">
                                          <p:val>
                                            <p:fltVal val="0"/>
                                          </p:val>
                                        </p:tav>
                                        <p:tav tm="100000">
                                          <p:val>
                                            <p:strVal val="#ppt_w"/>
                                          </p:val>
                                        </p:tav>
                                      </p:tavLst>
                                    </p:anim>
                                    <p:anim calcmode="lin" valueType="num">
                                      <p:cBhvr>
                                        <p:cTn dur="500" fill="hold" id="48"/>
                                        <p:tgtEl>
                                          <p:spTgt spid="19"/>
                                        </p:tgtEl>
                                        <p:attrNameLst>
                                          <p:attrName>ppt_h</p:attrName>
                                        </p:attrNameLst>
                                      </p:cBhvr>
                                      <p:tavLst>
                                        <p:tav tm="0">
                                          <p:val>
                                            <p:fltVal val="0"/>
                                          </p:val>
                                        </p:tav>
                                        <p:tav tm="100000">
                                          <p:val>
                                            <p:strVal val="#ppt_h"/>
                                          </p:val>
                                        </p:tav>
                                      </p:tavLst>
                                    </p:anim>
                                    <p:anim calcmode="lin" valueType="num">
                                      <p:cBhvr>
                                        <p:cTn dur="500" fill="hold" id="49"/>
                                        <p:tgtEl>
                                          <p:spTgt spid="19"/>
                                        </p:tgtEl>
                                        <p:attrNameLst>
                                          <p:attrName>style.rotation</p:attrName>
                                        </p:attrNameLst>
                                      </p:cBhvr>
                                      <p:tavLst>
                                        <p:tav tm="0">
                                          <p:val>
                                            <p:fltVal val="90"/>
                                          </p:val>
                                        </p:tav>
                                        <p:tav tm="100000">
                                          <p:val>
                                            <p:fltVal val="0"/>
                                          </p:val>
                                        </p:tav>
                                      </p:tavLst>
                                    </p:anim>
                                    <p:animEffect filter="fade" transition="in">
                                      <p:cBhvr>
                                        <p:cTn dur="500" id="50"/>
                                        <p:tgtEl>
                                          <p:spTgt spid="19"/>
                                        </p:tgtEl>
                                      </p:cBhvr>
                                    </p:animEffect>
                                  </p:childTnLst>
                                </p:cTn>
                              </p:par>
                            </p:childTnLst>
                          </p:cTn>
                        </p:par>
                        <p:par>
                          <p:cTn fill="hold" id="51" nodeType="afterGroup">
                            <p:stCondLst>
                              <p:cond delay="4300"/>
                            </p:stCondLst>
                            <p:childTnLst>
                              <p:par>
                                <p:cTn fill="hold" grpId="0" id="52" nodeType="afterEffect" presetClass="entr" presetID="2" presetSubtype="4">
                                  <p:stCondLst>
                                    <p:cond delay="0"/>
                                  </p:stCondLst>
                                  <p:childTnLst>
                                    <p:set>
                                      <p:cBhvr>
                                        <p:cTn dur="1" fill="hold" id="53">
                                          <p:stCondLst>
                                            <p:cond delay="0"/>
                                          </p:stCondLst>
                                        </p:cTn>
                                        <p:tgtEl>
                                          <p:spTgt spid="20"/>
                                        </p:tgtEl>
                                        <p:attrNameLst>
                                          <p:attrName>style.visibility</p:attrName>
                                        </p:attrNameLst>
                                      </p:cBhvr>
                                      <p:to>
                                        <p:strVal val="visible"/>
                                      </p:to>
                                    </p:set>
                                    <p:anim calcmode="lin" valueType="num">
                                      <p:cBhvr additive="base">
                                        <p:cTn dur="600" fill="hold" id="54"/>
                                        <p:tgtEl>
                                          <p:spTgt spid="20"/>
                                        </p:tgtEl>
                                        <p:attrNameLst>
                                          <p:attrName>ppt_x</p:attrName>
                                        </p:attrNameLst>
                                      </p:cBhvr>
                                      <p:tavLst>
                                        <p:tav tm="0">
                                          <p:val>
                                            <p:strVal val="#ppt_x"/>
                                          </p:val>
                                        </p:tav>
                                        <p:tav tm="100000">
                                          <p:val>
                                            <p:strVal val="#ppt_x"/>
                                          </p:val>
                                        </p:tav>
                                      </p:tavLst>
                                    </p:anim>
                                    <p:anim calcmode="lin" valueType="num">
                                      <p:cBhvr additive="base">
                                        <p:cTn dur="600" fill="hold" id="55"/>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19"/>
      <p:bldP grpId="0" spid="20"/>
      <p:bldP grpId="0" spid="2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7" name="Freeform 5"/>
          <p:cNvSpPr>
            <a:spLocks noEditPoints="1"/>
          </p:cNvSpPr>
          <p:nvPr/>
        </p:nvSpPr>
        <p:spPr bwMode="auto">
          <a:xfrm>
            <a:off x="4920604" y="2153707"/>
            <a:ext cx="1563595" cy="963079"/>
          </a:xfrm>
          <a:custGeom>
            <a:gdLst>
              <a:gd fmla="*/ 52 w 231" name="T0"/>
              <a:gd fmla="*/ 126 h 141" name="T1"/>
              <a:gd fmla="*/ 5 w 231" name="T2"/>
              <a:gd fmla="*/ 101 h 141" name="T3"/>
              <a:gd fmla="*/ 116 w 231" name="T4"/>
              <a:gd fmla="*/ 2 h 141" name="T5"/>
              <a:gd fmla="*/ 228 w 231" name="T6"/>
              <a:gd fmla="*/ 52 h 141" name="T7"/>
              <a:gd fmla="*/ 224 w 231" name="T8"/>
              <a:gd fmla="*/ 109 h 141" name="T9"/>
              <a:gd fmla="*/ 190 w 231" name="T10"/>
              <a:gd fmla="*/ 133 h 141" name="T11"/>
              <a:gd fmla="*/ 138 w 231" name="T12"/>
              <a:gd fmla="*/ 117 h 141" name="T13"/>
              <a:gd fmla="*/ 130 w 231" name="T14"/>
              <a:gd fmla="*/ 128 h 141" name="T15"/>
              <a:gd fmla="*/ 129 w 231" name="T16"/>
              <a:gd fmla="*/ 131 h 141" name="T17"/>
              <a:gd fmla="*/ 123 w 231" name="T18"/>
              <a:gd fmla="*/ 116 h 141" name="T19"/>
              <a:gd fmla="*/ 117 w 231" name="T20"/>
              <a:gd fmla="*/ 127 h 141" name="T21"/>
              <a:gd fmla="*/ 109 w 231" name="T22"/>
              <a:gd fmla="*/ 123 h 141" name="T23"/>
              <a:gd fmla="*/ 148 w 231" name="T24"/>
              <a:gd fmla="*/ 134 h 141" name="T25"/>
              <a:gd fmla="*/ 166 w 231" name="T26"/>
              <a:gd fmla="*/ 129 h 141" name="T27"/>
              <a:gd fmla="*/ 106 w 231" name="T28"/>
              <a:gd fmla="*/ 131 h 141" name="T29"/>
              <a:gd fmla="*/ 103 w 231" name="T30"/>
              <a:gd fmla="*/ 119 h 141" name="T31"/>
              <a:gd fmla="*/ 184 w 231" name="T32"/>
              <a:gd fmla="*/ 126 h 141" name="T33"/>
              <a:gd fmla="*/ 87 w 231" name="T34"/>
              <a:gd fmla="*/ 109 h 141" name="T35"/>
              <a:gd fmla="*/ 94 w 231" name="T36"/>
              <a:gd fmla="*/ 113 h 141" name="T37"/>
              <a:gd fmla="*/ 83 w 231" name="T38"/>
              <a:gd fmla="*/ 108 h 141" name="T39"/>
              <a:gd fmla="*/ 75 w 231" name="T40"/>
              <a:gd fmla="*/ 109 h 141" name="T41"/>
              <a:gd fmla="*/ 71 w 231" name="T42"/>
              <a:gd fmla="*/ 127 h 141" name="T43"/>
              <a:gd fmla="*/ 194 w 231" name="T44"/>
              <a:gd fmla="*/ 126 h 141" name="T45"/>
              <a:gd fmla="*/ 176 w 231" name="T46"/>
              <a:gd fmla="*/ 123 h 141" name="T47"/>
              <a:gd fmla="*/ 53 w 231" name="T48"/>
              <a:gd fmla="*/ 121 h 141" name="T49"/>
              <a:gd fmla="*/ 44 w 231" name="T50"/>
              <a:gd fmla="*/ 98 h 141" name="T51"/>
              <a:gd fmla="*/ 186 w 231" name="T52"/>
              <a:gd fmla="*/ 105 h 141" name="T53"/>
              <a:gd fmla="*/ 107 w 231" name="T54"/>
              <a:gd fmla="*/ 111 h 141" name="T55"/>
              <a:gd fmla="*/ 42 w 231" name="T56"/>
              <a:gd fmla="*/ 97 h 141" name="T57"/>
              <a:gd fmla="*/ 200 w 231" name="T58"/>
              <a:gd fmla="*/ 115 h 141" name="T59"/>
              <a:gd fmla="*/ 27 w 231" name="T60"/>
              <a:gd fmla="*/ 102 h 141" name="T61"/>
              <a:gd fmla="*/ 214 w 231" name="T62"/>
              <a:gd fmla="*/ 111 h 141" name="T63"/>
              <a:gd fmla="*/ 189 w 231" name="T64"/>
              <a:gd fmla="*/ 109 h 141" name="T65"/>
              <a:gd fmla="*/ 199 w 231" name="T66"/>
              <a:gd fmla="*/ 105 h 141" name="T67"/>
              <a:gd fmla="*/ 107 w 231" name="T68"/>
              <a:gd fmla="*/ 107 h 141" name="T69"/>
              <a:gd fmla="*/ 217 w 231" name="T70"/>
              <a:gd fmla="*/ 57 h 141" name="T71"/>
              <a:gd fmla="*/ 120 w 231" name="T72"/>
              <a:gd fmla="*/ 53 h 141" name="T73"/>
              <a:gd fmla="*/ 116 w 231" name="T74"/>
              <a:gd fmla="*/ 40 h 141" name="T75"/>
              <a:gd fmla="*/ 15 w 231" name="T76"/>
              <a:gd fmla="*/ 78 h 141" name="T77"/>
              <a:gd fmla="*/ 219 w 231" name="T78"/>
              <a:gd fmla="*/ 108 h 141" name="T79"/>
              <a:gd fmla="*/ 210 w 231" name="T80"/>
              <a:gd fmla="*/ 105 h 141" name="T81"/>
              <a:gd fmla="*/ 183 w 231" name="T82"/>
              <a:gd fmla="*/ 106 h 141" name="T83"/>
              <a:gd fmla="*/ 19 w 231" name="T84"/>
              <a:gd fmla="*/ 86 h 141" name="T85"/>
              <a:gd fmla="*/ 14 w 231" name="T86"/>
              <a:gd fmla="*/ 102 h 141" name="T87"/>
              <a:gd fmla="*/ 9 w 231" name="T88"/>
              <a:gd fmla="*/ 85 h 141" name="T89"/>
              <a:gd fmla="*/ 219 w 231" name="T90"/>
              <a:gd fmla="*/ 99 h 141" name="T91"/>
              <a:gd fmla="*/ 220 w 231" name="T92"/>
              <a:gd fmla="*/ 86 h 141" name="T93"/>
              <a:gd fmla="*/ 225 w 231" name="T94"/>
              <a:gd fmla="*/ 46 h 141" name="T95"/>
              <a:gd fmla="*/ 225 w 231" name="T96"/>
              <a:gd fmla="*/ 54 h 141" name="T97"/>
              <a:gd fmla="*/ 211 w 231" name="T98"/>
              <a:gd fmla="*/ 46 h 141" name="T99"/>
              <a:gd fmla="*/ 193 w 231" name="T100"/>
              <a:gd fmla="*/ 46 h 141" name="T101"/>
              <a:gd fmla="*/ 178 w 231" name="T102"/>
              <a:gd fmla="*/ 48 h 141" name="T103"/>
              <a:gd fmla="*/ 171 w 231" name="T104"/>
              <a:gd fmla="*/ 46 h 141" name="T105"/>
              <a:gd fmla="*/ 173 w 231" name="T106"/>
              <a:gd fmla="*/ 52 h 141" name="T107"/>
              <a:gd fmla="*/ 153 w 231" name="T108"/>
              <a:gd fmla="*/ 43 h 141" name="T109"/>
              <a:gd fmla="*/ 146 w 231" name="T110"/>
              <a:gd fmla="*/ 43 h 141" name="T111"/>
              <a:gd fmla="*/ 131 w 231" name="T112"/>
              <a:gd fmla="*/ 50 h 141" name="T113"/>
              <a:gd fmla="*/ 144 w 231" name="T114"/>
              <a:gd fmla="*/ 39 h 141" name="T115"/>
              <a:gd fmla="*/ 132 w 231" name="T116"/>
              <a:gd fmla="*/ 3 h 141" name="T117"/>
              <a:gd fmla="*/ 127 w 231" name="T118"/>
              <a:gd fmla="*/ 43 h 1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1" w="23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accent2"/>
          </a:solidFill>
          <a:ln>
            <a:noFill/>
          </a:ln>
        </p:spPr>
        <p:txBody>
          <a:bodyPr anchor="t" anchorCtr="0" bIns="34295" compatLnSpc="1" lIns="68589" numCol="1" rIns="68589" tIns="34295" vert="horz" wrap="square"/>
          <a:lstStyle/>
          <a:p>
            <a:endParaRPr altLang="en-US" lang="zh-CN">
              <a:latin charset="-122" panose="03000509000000000000" pitchFamily="65" typeface="方正卡通简体"/>
              <a:ea charset="-122" panose="03000509000000000000" pitchFamily="65" typeface="方正卡通简体"/>
              <a:sym charset="-122" panose="03000509000000000000" pitchFamily="65" typeface="方正卡通简体"/>
            </a:endParaRPr>
          </a:p>
        </p:txBody>
      </p:sp>
      <p:sp>
        <p:nvSpPr>
          <p:cNvPr id="105" name="Rectangle 47"/>
          <p:cNvSpPr/>
          <p:nvPr/>
        </p:nvSpPr>
        <p:spPr>
          <a:xfrm>
            <a:off x="5402994" y="1367955"/>
            <a:ext cx="1066800" cy="213360"/>
          </a:xfrm>
          <a:prstGeom prst="rect">
            <a:avLst/>
          </a:prstGeom>
        </p:spPr>
        <p:txBody>
          <a:bodyPr bIns="0" lIns="0" rIns="0" tIns="0" wrap="none">
            <a:spAutoFit/>
          </a:bodyPr>
          <a:lstStyle/>
          <a:p>
            <a:r>
              <a:rPr altLang="en-US" lang="zh-CN" sz="1400">
                <a:solidFill>
                  <a:schemeClr val="tx1">
                    <a:lumMod val="50000"/>
                    <a:lumOff val="50000"/>
                  </a:schemeClr>
                </a:solidFill>
                <a:latin charset="-122" panose="03000509000000000000" pitchFamily="65" typeface="方正卡通简体"/>
                <a:ea charset="-122" panose="03000509000000000000" pitchFamily="65" typeface="方正卡通简体"/>
                <a:cs charset="0" pitchFamily="34" typeface="Arial"/>
                <a:sym charset="-122" panose="03000509000000000000" pitchFamily="65" typeface="方正卡通简体"/>
              </a:rPr>
              <a:t>文字标题内容</a:t>
            </a:r>
          </a:p>
        </p:txBody>
      </p:sp>
      <p:sp>
        <p:nvSpPr>
          <p:cNvPr id="106" name="Rectangle 47"/>
          <p:cNvSpPr/>
          <p:nvPr/>
        </p:nvSpPr>
        <p:spPr>
          <a:xfrm>
            <a:off x="1295124" y="2788568"/>
            <a:ext cx="1066800" cy="213360"/>
          </a:xfrm>
          <a:prstGeom prst="rect">
            <a:avLst/>
          </a:prstGeom>
        </p:spPr>
        <p:txBody>
          <a:bodyPr bIns="0" lIns="0" rIns="0" tIns="0" wrap="none">
            <a:spAutoFit/>
          </a:bodyPr>
          <a:lstStyle/>
          <a:p>
            <a:pPr algn="r"/>
            <a:r>
              <a:rPr altLang="en-US" lang="zh-CN" sz="1400">
                <a:solidFill>
                  <a:schemeClr val="tx1">
                    <a:lumMod val="50000"/>
                    <a:lumOff val="50000"/>
                  </a:schemeClr>
                </a:solidFill>
                <a:latin charset="-122" panose="03000509000000000000" pitchFamily="65" typeface="方正卡通简体"/>
                <a:ea charset="-122" panose="03000509000000000000" pitchFamily="65" typeface="方正卡通简体"/>
                <a:cs charset="0" pitchFamily="34" typeface="Arial"/>
                <a:sym charset="-122" panose="03000509000000000000" pitchFamily="65" typeface="方正卡通简体"/>
              </a:rPr>
              <a:t>文字标题内容</a:t>
            </a:r>
          </a:p>
        </p:txBody>
      </p:sp>
      <p:sp>
        <p:nvSpPr>
          <p:cNvPr id="108" name="Rectangle 47"/>
          <p:cNvSpPr/>
          <p:nvPr/>
        </p:nvSpPr>
        <p:spPr>
          <a:xfrm>
            <a:off x="6962098" y="2356520"/>
            <a:ext cx="1066800" cy="213360"/>
          </a:xfrm>
          <a:prstGeom prst="rect">
            <a:avLst/>
          </a:prstGeom>
        </p:spPr>
        <p:txBody>
          <a:bodyPr bIns="0" lIns="0" rIns="0" tIns="0" wrap="none">
            <a:spAutoFit/>
          </a:bodyPr>
          <a:lstStyle/>
          <a:p>
            <a:r>
              <a:rPr altLang="en-US" lang="zh-CN" sz="1400">
                <a:solidFill>
                  <a:schemeClr val="tx1">
                    <a:lumMod val="50000"/>
                    <a:lumOff val="50000"/>
                  </a:schemeClr>
                </a:solidFill>
                <a:latin charset="-122" panose="03000509000000000000" pitchFamily="65" typeface="方正卡通简体"/>
                <a:ea charset="-122" panose="03000509000000000000" pitchFamily="65" typeface="方正卡通简体"/>
                <a:cs charset="0" pitchFamily="34" typeface="Arial"/>
                <a:sym charset="-122" panose="03000509000000000000" pitchFamily="65" typeface="方正卡通简体"/>
              </a:rPr>
              <a:t>文字标题内容</a:t>
            </a:r>
          </a:p>
        </p:txBody>
      </p:sp>
      <p:sp>
        <p:nvSpPr>
          <p:cNvPr id="110" name="Rectangle 47"/>
          <p:cNvSpPr/>
          <p:nvPr/>
        </p:nvSpPr>
        <p:spPr>
          <a:xfrm>
            <a:off x="3716670" y="3839194"/>
            <a:ext cx="1066800" cy="213360"/>
          </a:xfrm>
          <a:prstGeom prst="rect">
            <a:avLst/>
          </a:prstGeom>
        </p:spPr>
        <p:txBody>
          <a:bodyPr bIns="0" lIns="0" rIns="0" tIns="0" wrap="none">
            <a:spAutoFit/>
          </a:bodyPr>
          <a:lstStyle/>
          <a:p>
            <a:pPr algn="r"/>
            <a:r>
              <a:rPr altLang="en-US" lang="zh-CN" sz="1400">
                <a:solidFill>
                  <a:schemeClr val="tx1">
                    <a:lumMod val="50000"/>
                    <a:lumOff val="50000"/>
                  </a:schemeClr>
                </a:solidFill>
                <a:latin charset="-122" panose="03000509000000000000" pitchFamily="65" typeface="方正卡通简体"/>
                <a:ea charset="-122" panose="03000509000000000000" pitchFamily="65" typeface="方正卡通简体"/>
                <a:cs charset="0" pitchFamily="34" typeface="Arial"/>
                <a:sym charset="-122" panose="03000509000000000000" pitchFamily="65" typeface="方正卡通简体"/>
              </a:rPr>
              <a:t>文字标题内容</a:t>
            </a:r>
          </a:p>
        </p:txBody>
      </p:sp>
      <p:sp>
        <p:nvSpPr>
          <p:cNvPr id="111" name="Freeform 5"/>
          <p:cNvSpPr>
            <a:spLocks noEditPoints="1"/>
          </p:cNvSpPr>
          <p:nvPr/>
        </p:nvSpPr>
        <p:spPr bwMode="auto">
          <a:xfrm>
            <a:off x="2895591" y="2477546"/>
            <a:ext cx="1795580" cy="1105967"/>
          </a:xfrm>
          <a:custGeom>
            <a:gdLst>
              <a:gd fmla="*/ 52 w 231" name="T0"/>
              <a:gd fmla="*/ 126 h 141" name="T1"/>
              <a:gd fmla="*/ 5 w 231" name="T2"/>
              <a:gd fmla="*/ 101 h 141" name="T3"/>
              <a:gd fmla="*/ 116 w 231" name="T4"/>
              <a:gd fmla="*/ 2 h 141" name="T5"/>
              <a:gd fmla="*/ 228 w 231" name="T6"/>
              <a:gd fmla="*/ 52 h 141" name="T7"/>
              <a:gd fmla="*/ 224 w 231" name="T8"/>
              <a:gd fmla="*/ 109 h 141" name="T9"/>
              <a:gd fmla="*/ 190 w 231" name="T10"/>
              <a:gd fmla="*/ 133 h 141" name="T11"/>
              <a:gd fmla="*/ 138 w 231" name="T12"/>
              <a:gd fmla="*/ 117 h 141" name="T13"/>
              <a:gd fmla="*/ 130 w 231" name="T14"/>
              <a:gd fmla="*/ 128 h 141" name="T15"/>
              <a:gd fmla="*/ 129 w 231" name="T16"/>
              <a:gd fmla="*/ 131 h 141" name="T17"/>
              <a:gd fmla="*/ 123 w 231" name="T18"/>
              <a:gd fmla="*/ 116 h 141" name="T19"/>
              <a:gd fmla="*/ 117 w 231" name="T20"/>
              <a:gd fmla="*/ 127 h 141" name="T21"/>
              <a:gd fmla="*/ 109 w 231" name="T22"/>
              <a:gd fmla="*/ 123 h 141" name="T23"/>
              <a:gd fmla="*/ 148 w 231" name="T24"/>
              <a:gd fmla="*/ 134 h 141" name="T25"/>
              <a:gd fmla="*/ 166 w 231" name="T26"/>
              <a:gd fmla="*/ 129 h 141" name="T27"/>
              <a:gd fmla="*/ 106 w 231" name="T28"/>
              <a:gd fmla="*/ 131 h 141" name="T29"/>
              <a:gd fmla="*/ 103 w 231" name="T30"/>
              <a:gd fmla="*/ 119 h 141" name="T31"/>
              <a:gd fmla="*/ 184 w 231" name="T32"/>
              <a:gd fmla="*/ 126 h 141" name="T33"/>
              <a:gd fmla="*/ 87 w 231" name="T34"/>
              <a:gd fmla="*/ 109 h 141" name="T35"/>
              <a:gd fmla="*/ 94 w 231" name="T36"/>
              <a:gd fmla="*/ 113 h 141" name="T37"/>
              <a:gd fmla="*/ 83 w 231" name="T38"/>
              <a:gd fmla="*/ 108 h 141" name="T39"/>
              <a:gd fmla="*/ 75 w 231" name="T40"/>
              <a:gd fmla="*/ 109 h 141" name="T41"/>
              <a:gd fmla="*/ 71 w 231" name="T42"/>
              <a:gd fmla="*/ 127 h 141" name="T43"/>
              <a:gd fmla="*/ 194 w 231" name="T44"/>
              <a:gd fmla="*/ 126 h 141" name="T45"/>
              <a:gd fmla="*/ 176 w 231" name="T46"/>
              <a:gd fmla="*/ 123 h 141" name="T47"/>
              <a:gd fmla="*/ 53 w 231" name="T48"/>
              <a:gd fmla="*/ 121 h 141" name="T49"/>
              <a:gd fmla="*/ 44 w 231" name="T50"/>
              <a:gd fmla="*/ 98 h 141" name="T51"/>
              <a:gd fmla="*/ 186 w 231" name="T52"/>
              <a:gd fmla="*/ 105 h 141" name="T53"/>
              <a:gd fmla="*/ 107 w 231" name="T54"/>
              <a:gd fmla="*/ 111 h 141" name="T55"/>
              <a:gd fmla="*/ 42 w 231" name="T56"/>
              <a:gd fmla="*/ 97 h 141" name="T57"/>
              <a:gd fmla="*/ 200 w 231" name="T58"/>
              <a:gd fmla="*/ 115 h 141" name="T59"/>
              <a:gd fmla="*/ 27 w 231" name="T60"/>
              <a:gd fmla="*/ 102 h 141" name="T61"/>
              <a:gd fmla="*/ 214 w 231" name="T62"/>
              <a:gd fmla="*/ 111 h 141" name="T63"/>
              <a:gd fmla="*/ 189 w 231" name="T64"/>
              <a:gd fmla="*/ 109 h 141" name="T65"/>
              <a:gd fmla="*/ 199 w 231" name="T66"/>
              <a:gd fmla="*/ 105 h 141" name="T67"/>
              <a:gd fmla="*/ 107 w 231" name="T68"/>
              <a:gd fmla="*/ 107 h 141" name="T69"/>
              <a:gd fmla="*/ 217 w 231" name="T70"/>
              <a:gd fmla="*/ 57 h 141" name="T71"/>
              <a:gd fmla="*/ 120 w 231" name="T72"/>
              <a:gd fmla="*/ 53 h 141" name="T73"/>
              <a:gd fmla="*/ 116 w 231" name="T74"/>
              <a:gd fmla="*/ 40 h 141" name="T75"/>
              <a:gd fmla="*/ 15 w 231" name="T76"/>
              <a:gd fmla="*/ 78 h 141" name="T77"/>
              <a:gd fmla="*/ 219 w 231" name="T78"/>
              <a:gd fmla="*/ 108 h 141" name="T79"/>
              <a:gd fmla="*/ 210 w 231" name="T80"/>
              <a:gd fmla="*/ 105 h 141" name="T81"/>
              <a:gd fmla="*/ 183 w 231" name="T82"/>
              <a:gd fmla="*/ 106 h 141" name="T83"/>
              <a:gd fmla="*/ 19 w 231" name="T84"/>
              <a:gd fmla="*/ 86 h 141" name="T85"/>
              <a:gd fmla="*/ 14 w 231" name="T86"/>
              <a:gd fmla="*/ 102 h 141" name="T87"/>
              <a:gd fmla="*/ 9 w 231" name="T88"/>
              <a:gd fmla="*/ 85 h 141" name="T89"/>
              <a:gd fmla="*/ 219 w 231" name="T90"/>
              <a:gd fmla="*/ 99 h 141" name="T91"/>
              <a:gd fmla="*/ 220 w 231" name="T92"/>
              <a:gd fmla="*/ 86 h 141" name="T93"/>
              <a:gd fmla="*/ 225 w 231" name="T94"/>
              <a:gd fmla="*/ 46 h 141" name="T95"/>
              <a:gd fmla="*/ 225 w 231" name="T96"/>
              <a:gd fmla="*/ 54 h 141" name="T97"/>
              <a:gd fmla="*/ 211 w 231" name="T98"/>
              <a:gd fmla="*/ 46 h 141" name="T99"/>
              <a:gd fmla="*/ 193 w 231" name="T100"/>
              <a:gd fmla="*/ 46 h 141" name="T101"/>
              <a:gd fmla="*/ 178 w 231" name="T102"/>
              <a:gd fmla="*/ 48 h 141" name="T103"/>
              <a:gd fmla="*/ 171 w 231" name="T104"/>
              <a:gd fmla="*/ 46 h 141" name="T105"/>
              <a:gd fmla="*/ 173 w 231" name="T106"/>
              <a:gd fmla="*/ 52 h 141" name="T107"/>
              <a:gd fmla="*/ 153 w 231" name="T108"/>
              <a:gd fmla="*/ 43 h 141" name="T109"/>
              <a:gd fmla="*/ 146 w 231" name="T110"/>
              <a:gd fmla="*/ 43 h 141" name="T111"/>
              <a:gd fmla="*/ 131 w 231" name="T112"/>
              <a:gd fmla="*/ 50 h 141" name="T113"/>
              <a:gd fmla="*/ 144 w 231" name="T114"/>
              <a:gd fmla="*/ 39 h 141" name="T115"/>
              <a:gd fmla="*/ 132 w 231" name="T116"/>
              <a:gd fmla="*/ 3 h 141" name="T117"/>
              <a:gd fmla="*/ 127 w 231" name="T118"/>
              <a:gd fmla="*/ 43 h 1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1" w="23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accent2"/>
          </a:solidFill>
          <a:ln>
            <a:noFill/>
          </a:ln>
        </p:spPr>
        <p:txBody>
          <a:bodyPr anchor="t" anchorCtr="0" bIns="34295" compatLnSpc="1" lIns="68589" numCol="1" rIns="68589" tIns="34295" vert="horz" wrap="square"/>
          <a:lstStyle/>
          <a:p>
            <a:endParaRPr altLang="en-US" lang="zh-CN">
              <a:latin charset="-122" panose="03000509000000000000" pitchFamily="65" typeface="方正卡通简体"/>
              <a:ea charset="-122" panose="03000509000000000000" pitchFamily="65" typeface="方正卡通简体"/>
              <a:sym charset="-122" panose="03000509000000000000" pitchFamily="65" typeface="方正卡通简体"/>
            </a:endParaRPr>
          </a:p>
        </p:txBody>
      </p:sp>
      <p:sp>
        <p:nvSpPr>
          <p:cNvPr id="112" name="Freeform 5"/>
          <p:cNvSpPr>
            <a:spLocks noEditPoints="1"/>
          </p:cNvSpPr>
          <p:nvPr/>
        </p:nvSpPr>
        <p:spPr bwMode="auto">
          <a:xfrm>
            <a:off x="3624144" y="1437060"/>
            <a:ext cx="1236742" cy="761757"/>
          </a:xfrm>
          <a:custGeom>
            <a:gdLst>
              <a:gd fmla="*/ 52 w 231" name="T0"/>
              <a:gd fmla="*/ 126 h 141" name="T1"/>
              <a:gd fmla="*/ 5 w 231" name="T2"/>
              <a:gd fmla="*/ 101 h 141" name="T3"/>
              <a:gd fmla="*/ 116 w 231" name="T4"/>
              <a:gd fmla="*/ 2 h 141" name="T5"/>
              <a:gd fmla="*/ 228 w 231" name="T6"/>
              <a:gd fmla="*/ 52 h 141" name="T7"/>
              <a:gd fmla="*/ 224 w 231" name="T8"/>
              <a:gd fmla="*/ 109 h 141" name="T9"/>
              <a:gd fmla="*/ 190 w 231" name="T10"/>
              <a:gd fmla="*/ 133 h 141" name="T11"/>
              <a:gd fmla="*/ 138 w 231" name="T12"/>
              <a:gd fmla="*/ 117 h 141" name="T13"/>
              <a:gd fmla="*/ 130 w 231" name="T14"/>
              <a:gd fmla="*/ 128 h 141" name="T15"/>
              <a:gd fmla="*/ 129 w 231" name="T16"/>
              <a:gd fmla="*/ 131 h 141" name="T17"/>
              <a:gd fmla="*/ 123 w 231" name="T18"/>
              <a:gd fmla="*/ 116 h 141" name="T19"/>
              <a:gd fmla="*/ 117 w 231" name="T20"/>
              <a:gd fmla="*/ 127 h 141" name="T21"/>
              <a:gd fmla="*/ 109 w 231" name="T22"/>
              <a:gd fmla="*/ 123 h 141" name="T23"/>
              <a:gd fmla="*/ 148 w 231" name="T24"/>
              <a:gd fmla="*/ 134 h 141" name="T25"/>
              <a:gd fmla="*/ 166 w 231" name="T26"/>
              <a:gd fmla="*/ 129 h 141" name="T27"/>
              <a:gd fmla="*/ 106 w 231" name="T28"/>
              <a:gd fmla="*/ 131 h 141" name="T29"/>
              <a:gd fmla="*/ 103 w 231" name="T30"/>
              <a:gd fmla="*/ 119 h 141" name="T31"/>
              <a:gd fmla="*/ 184 w 231" name="T32"/>
              <a:gd fmla="*/ 126 h 141" name="T33"/>
              <a:gd fmla="*/ 87 w 231" name="T34"/>
              <a:gd fmla="*/ 109 h 141" name="T35"/>
              <a:gd fmla="*/ 94 w 231" name="T36"/>
              <a:gd fmla="*/ 113 h 141" name="T37"/>
              <a:gd fmla="*/ 83 w 231" name="T38"/>
              <a:gd fmla="*/ 108 h 141" name="T39"/>
              <a:gd fmla="*/ 75 w 231" name="T40"/>
              <a:gd fmla="*/ 109 h 141" name="T41"/>
              <a:gd fmla="*/ 71 w 231" name="T42"/>
              <a:gd fmla="*/ 127 h 141" name="T43"/>
              <a:gd fmla="*/ 194 w 231" name="T44"/>
              <a:gd fmla="*/ 126 h 141" name="T45"/>
              <a:gd fmla="*/ 176 w 231" name="T46"/>
              <a:gd fmla="*/ 123 h 141" name="T47"/>
              <a:gd fmla="*/ 53 w 231" name="T48"/>
              <a:gd fmla="*/ 121 h 141" name="T49"/>
              <a:gd fmla="*/ 44 w 231" name="T50"/>
              <a:gd fmla="*/ 98 h 141" name="T51"/>
              <a:gd fmla="*/ 186 w 231" name="T52"/>
              <a:gd fmla="*/ 105 h 141" name="T53"/>
              <a:gd fmla="*/ 107 w 231" name="T54"/>
              <a:gd fmla="*/ 111 h 141" name="T55"/>
              <a:gd fmla="*/ 42 w 231" name="T56"/>
              <a:gd fmla="*/ 97 h 141" name="T57"/>
              <a:gd fmla="*/ 200 w 231" name="T58"/>
              <a:gd fmla="*/ 115 h 141" name="T59"/>
              <a:gd fmla="*/ 27 w 231" name="T60"/>
              <a:gd fmla="*/ 102 h 141" name="T61"/>
              <a:gd fmla="*/ 214 w 231" name="T62"/>
              <a:gd fmla="*/ 111 h 141" name="T63"/>
              <a:gd fmla="*/ 189 w 231" name="T64"/>
              <a:gd fmla="*/ 109 h 141" name="T65"/>
              <a:gd fmla="*/ 199 w 231" name="T66"/>
              <a:gd fmla="*/ 105 h 141" name="T67"/>
              <a:gd fmla="*/ 107 w 231" name="T68"/>
              <a:gd fmla="*/ 107 h 141" name="T69"/>
              <a:gd fmla="*/ 217 w 231" name="T70"/>
              <a:gd fmla="*/ 57 h 141" name="T71"/>
              <a:gd fmla="*/ 120 w 231" name="T72"/>
              <a:gd fmla="*/ 53 h 141" name="T73"/>
              <a:gd fmla="*/ 116 w 231" name="T74"/>
              <a:gd fmla="*/ 40 h 141" name="T75"/>
              <a:gd fmla="*/ 15 w 231" name="T76"/>
              <a:gd fmla="*/ 78 h 141" name="T77"/>
              <a:gd fmla="*/ 219 w 231" name="T78"/>
              <a:gd fmla="*/ 108 h 141" name="T79"/>
              <a:gd fmla="*/ 210 w 231" name="T80"/>
              <a:gd fmla="*/ 105 h 141" name="T81"/>
              <a:gd fmla="*/ 183 w 231" name="T82"/>
              <a:gd fmla="*/ 106 h 141" name="T83"/>
              <a:gd fmla="*/ 19 w 231" name="T84"/>
              <a:gd fmla="*/ 86 h 141" name="T85"/>
              <a:gd fmla="*/ 14 w 231" name="T86"/>
              <a:gd fmla="*/ 102 h 141" name="T87"/>
              <a:gd fmla="*/ 9 w 231" name="T88"/>
              <a:gd fmla="*/ 85 h 141" name="T89"/>
              <a:gd fmla="*/ 219 w 231" name="T90"/>
              <a:gd fmla="*/ 99 h 141" name="T91"/>
              <a:gd fmla="*/ 220 w 231" name="T92"/>
              <a:gd fmla="*/ 86 h 141" name="T93"/>
              <a:gd fmla="*/ 225 w 231" name="T94"/>
              <a:gd fmla="*/ 46 h 141" name="T95"/>
              <a:gd fmla="*/ 225 w 231" name="T96"/>
              <a:gd fmla="*/ 54 h 141" name="T97"/>
              <a:gd fmla="*/ 211 w 231" name="T98"/>
              <a:gd fmla="*/ 46 h 141" name="T99"/>
              <a:gd fmla="*/ 193 w 231" name="T100"/>
              <a:gd fmla="*/ 46 h 141" name="T101"/>
              <a:gd fmla="*/ 178 w 231" name="T102"/>
              <a:gd fmla="*/ 48 h 141" name="T103"/>
              <a:gd fmla="*/ 171 w 231" name="T104"/>
              <a:gd fmla="*/ 46 h 141" name="T105"/>
              <a:gd fmla="*/ 173 w 231" name="T106"/>
              <a:gd fmla="*/ 52 h 141" name="T107"/>
              <a:gd fmla="*/ 153 w 231" name="T108"/>
              <a:gd fmla="*/ 43 h 141" name="T109"/>
              <a:gd fmla="*/ 146 w 231" name="T110"/>
              <a:gd fmla="*/ 43 h 141" name="T111"/>
              <a:gd fmla="*/ 131 w 231" name="T112"/>
              <a:gd fmla="*/ 50 h 141" name="T113"/>
              <a:gd fmla="*/ 144 w 231" name="T114"/>
              <a:gd fmla="*/ 39 h 141" name="T115"/>
              <a:gd fmla="*/ 132 w 231" name="T116"/>
              <a:gd fmla="*/ 3 h 141" name="T117"/>
              <a:gd fmla="*/ 127 w 231" name="T118"/>
              <a:gd fmla="*/ 43 h 1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1" w="23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accent1"/>
          </a:solidFill>
          <a:ln>
            <a:noFill/>
          </a:ln>
        </p:spPr>
        <p:txBody>
          <a:bodyPr anchor="t" anchorCtr="0" bIns="34295" compatLnSpc="1" lIns="68589" numCol="1" rIns="68589" tIns="34295" vert="horz" wrap="square"/>
          <a:lstStyle/>
          <a:p>
            <a:endParaRPr altLang="en-US" lang="zh-CN">
              <a:latin charset="-122" panose="03000509000000000000" pitchFamily="65" typeface="方正卡通简体"/>
              <a:ea charset="-122" panose="03000509000000000000" pitchFamily="65" typeface="方正卡通简体"/>
              <a:sym charset="-122" panose="03000509000000000000" pitchFamily="65" typeface="方正卡通简体"/>
            </a:endParaRPr>
          </a:p>
        </p:txBody>
      </p:sp>
      <p:sp>
        <p:nvSpPr>
          <p:cNvPr id="113" name="Freeform 5"/>
          <p:cNvSpPr>
            <a:spLocks noEditPoints="1"/>
          </p:cNvSpPr>
          <p:nvPr/>
        </p:nvSpPr>
        <p:spPr bwMode="auto">
          <a:xfrm>
            <a:off x="5280664" y="3701706"/>
            <a:ext cx="914094" cy="563026"/>
          </a:xfrm>
          <a:custGeom>
            <a:gdLst>
              <a:gd fmla="*/ 52 w 231" name="T0"/>
              <a:gd fmla="*/ 126 h 141" name="T1"/>
              <a:gd fmla="*/ 5 w 231" name="T2"/>
              <a:gd fmla="*/ 101 h 141" name="T3"/>
              <a:gd fmla="*/ 116 w 231" name="T4"/>
              <a:gd fmla="*/ 2 h 141" name="T5"/>
              <a:gd fmla="*/ 228 w 231" name="T6"/>
              <a:gd fmla="*/ 52 h 141" name="T7"/>
              <a:gd fmla="*/ 224 w 231" name="T8"/>
              <a:gd fmla="*/ 109 h 141" name="T9"/>
              <a:gd fmla="*/ 190 w 231" name="T10"/>
              <a:gd fmla="*/ 133 h 141" name="T11"/>
              <a:gd fmla="*/ 138 w 231" name="T12"/>
              <a:gd fmla="*/ 117 h 141" name="T13"/>
              <a:gd fmla="*/ 130 w 231" name="T14"/>
              <a:gd fmla="*/ 128 h 141" name="T15"/>
              <a:gd fmla="*/ 129 w 231" name="T16"/>
              <a:gd fmla="*/ 131 h 141" name="T17"/>
              <a:gd fmla="*/ 123 w 231" name="T18"/>
              <a:gd fmla="*/ 116 h 141" name="T19"/>
              <a:gd fmla="*/ 117 w 231" name="T20"/>
              <a:gd fmla="*/ 127 h 141" name="T21"/>
              <a:gd fmla="*/ 109 w 231" name="T22"/>
              <a:gd fmla="*/ 123 h 141" name="T23"/>
              <a:gd fmla="*/ 148 w 231" name="T24"/>
              <a:gd fmla="*/ 134 h 141" name="T25"/>
              <a:gd fmla="*/ 166 w 231" name="T26"/>
              <a:gd fmla="*/ 129 h 141" name="T27"/>
              <a:gd fmla="*/ 106 w 231" name="T28"/>
              <a:gd fmla="*/ 131 h 141" name="T29"/>
              <a:gd fmla="*/ 103 w 231" name="T30"/>
              <a:gd fmla="*/ 119 h 141" name="T31"/>
              <a:gd fmla="*/ 184 w 231" name="T32"/>
              <a:gd fmla="*/ 126 h 141" name="T33"/>
              <a:gd fmla="*/ 87 w 231" name="T34"/>
              <a:gd fmla="*/ 109 h 141" name="T35"/>
              <a:gd fmla="*/ 94 w 231" name="T36"/>
              <a:gd fmla="*/ 113 h 141" name="T37"/>
              <a:gd fmla="*/ 83 w 231" name="T38"/>
              <a:gd fmla="*/ 108 h 141" name="T39"/>
              <a:gd fmla="*/ 75 w 231" name="T40"/>
              <a:gd fmla="*/ 109 h 141" name="T41"/>
              <a:gd fmla="*/ 71 w 231" name="T42"/>
              <a:gd fmla="*/ 127 h 141" name="T43"/>
              <a:gd fmla="*/ 194 w 231" name="T44"/>
              <a:gd fmla="*/ 126 h 141" name="T45"/>
              <a:gd fmla="*/ 176 w 231" name="T46"/>
              <a:gd fmla="*/ 123 h 141" name="T47"/>
              <a:gd fmla="*/ 53 w 231" name="T48"/>
              <a:gd fmla="*/ 121 h 141" name="T49"/>
              <a:gd fmla="*/ 44 w 231" name="T50"/>
              <a:gd fmla="*/ 98 h 141" name="T51"/>
              <a:gd fmla="*/ 186 w 231" name="T52"/>
              <a:gd fmla="*/ 105 h 141" name="T53"/>
              <a:gd fmla="*/ 107 w 231" name="T54"/>
              <a:gd fmla="*/ 111 h 141" name="T55"/>
              <a:gd fmla="*/ 42 w 231" name="T56"/>
              <a:gd fmla="*/ 97 h 141" name="T57"/>
              <a:gd fmla="*/ 200 w 231" name="T58"/>
              <a:gd fmla="*/ 115 h 141" name="T59"/>
              <a:gd fmla="*/ 27 w 231" name="T60"/>
              <a:gd fmla="*/ 102 h 141" name="T61"/>
              <a:gd fmla="*/ 214 w 231" name="T62"/>
              <a:gd fmla="*/ 111 h 141" name="T63"/>
              <a:gd fmla="*/ 189 w 231" name="T64"/>
              <a:gd fmla="*/ 109 h 141" name="T65"/>
              <a:gd fmla="*/ 199 w 231" name="T66"/>
              <a:gd fmla="*/ 105 h 141" name="T67"/>
              <a:gd fmla="*/ 107 w 231" name="T68"/>
              <a:gd fmla="*/ 107 h 141" name="T69"/>
              <a:gd fmla="*/ 217 w 231" name="T70"/>
              <a:gd fmla="*/ 57 h 141" name="T71"/>
              <a:gd fmla="*/ 120 w 231" name="T72"/>
              <a:gd fmla="*/ 53 h 141" name="T73"/>
              <a:gd fmla="*/ 116 w 231" name="T74"/>
              <a:gd fmla="*/ 40 h 141" name="T75"/>
              <a:gd fmla="*/ 15 w 231" name="T76"/>
              <a:gd fmla="*/ 78 h 141" name="T77"/>
              <a:gd fmla="*/ 219 w 231" name="T78"/>
              <a:gd fmla="*/ 108 h 141" name="T79"/>
              <a:gd fmla="*/ 210 w 231" name="T80"/>
              <a:gd fmla="*/ 105 h 141" name="T81"/>
              <a:gd fmla="*/ 183 w 231" name="T82"/>
              <a:gd fmla="*/ 106 h 141" name="T83"/>
              <a:gd fmla="*/ 19 w 231" name="T84"/>
              <a:gd fmla="*/ 86 h 141" name="T85"/>
              <a:gd fmla="*/ 14 w 231" name="T86"/>
              <a:gd fmla="*/ 102 h 141" name="T87"/>
              <a:gd fmla="*/ 9 w 231" name="T88"/>
              <a:gd fmla="*/ 85 h 141" name="T89"/>
              <a:gd fmla="*/ 219 w 231" name="T90"/>
              <a:gd fmla="*/ 99 h 141" name="T91"/>
              <a:gd fmla="*/ 220 w 231" name="T92"/>
              <a:gd fmla="*/ 86 h 141" name="T93"/>
              <a:gd fmla="*/ 225 w 231" name="T94"/>
              <a:gd fmla="*/ 46 h 141" name="T95"/>
              <a:gd fmla="*/ 225 w 231" name="T96"/>
              <a:gd fmla="*/ 54 h 141" name="T97"/>
              <a:gd fmla="*/ 211 w 231" name="T98"/>
              <a:gd fmla="*/ 46 h 141" name="T99"/>
              <a:gd fmla="*/ 193 w 231" name="T100"/>
              <a:gd fmla="*/ 46 h 141" name="T101"/>
              <a:gd fmla="*/ 178 w 231" name="T102"/>
              <a:gd fmla="*/ 48 h 141" name="T103"/>
              <a:gd fmla="*/ 171 w 231" name="T104"/>
              <a:gd fmla="*/ 46 h 141" name="T105"/>
              <a:gd fmla="*/ 173 w 231" name="T106"/>
              <a:gd fmla="*/ 52 h 141" name="T107"/>
              <a:gd fmla="*/ 153 w 231" name="T108"/>
              <a:gd fmla="*/ 43 h 141" name="T109"/>
              <a:gd fmla="*/ 146 w 231" name="T110"/>
              <a:gd fmla="*/ 43 h 141" name="T111"/>
              <a:gd fmla="*/ 131 w 231" name="T112"/>
              <a:gd fmla="*/ 50 h 141" name="T113"/>
              <a:gd fmla="*/ 144 w 231" name="T114"/>
              <a:gd fmla="*/ 39 h 141" name="T115"/>
              <a:gd fmla="*/ 132 w 231" name="T116"/>
              <a:gd fmla="*/ 3 h 141" name="T117"/>
              <a:gd fmla="*/ 127 w 231" name="T118"/>
              <a:gd fmla="*/ 43 h 1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1" w="23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accent1"/>
          </a:solidFill>
          <a:ln>
            <a:noFill/>
          </a:ln>
        </p:spPr>
        <p:txBody>
          <a:bodyPr anchor="t" anchorCtr="0" bIns="34295" compatLnSpc="1" lIns="68589" numCol="1" rIns="68589" tIns="34295" vert="horz" wrap="square"/>
          <a:lstStyle/>
          <a:p>
            <a:endParaRPr altLang="en-US" lang="zh-CN">
              <a:latin charset="-122" panose="03000509000000000000" pitchFamily="65" typeface="方正卡通简体"/>
              <a:ea charset="-122" panose="03000509000000000000" pitchFamily="65" typeface="方正卡通简体"/>
              <a:sym charset="-122" panose="03000509000000000000" pitchFamily="65" typeface="方正卡通简体"/>
            </a:endParaRPr>
          </a:p>
        </p:txBody>
      </p:sp>
      <p:sp>
        <p:nvSpPr>
          <p:cNvPr id="90" name="文本框 7"/>
          <p:cNvSpPr txBox="1">
            <a:spLocks noChangeArrowheads="1"/>
          </p:cNvSpPr>
          <p:nvPr/>
        </p:nvSpPr>
        <p:spPr bwMode="auto">
          <a:xfrm>
            <a:off x="5337416" y="1609571"/>
            <a:ext cx="1934884" cy="3733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5" lIns="68589" rIns="68589" tIns="34295" wrap="square">
            <a:spAutoFit/>
          </a:bodyPr>
          <a:lstStyle>
            <a:lvl1pPr>
              <a:lnSpc>
                <a:spcPct val="90000"/>
              </a:lnSpc>
              <a:spcBef>
                <a:spcPts val="1000"/>
              </a:spcBef>
              <a:buFont charset="0"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itchFamily="34" typeface="Arial"/>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nSpc>
                <a:spcPct val="100000"/>
              </a:lnSpc>
              <a:spcBef>
                <a:spcPct val="0"/>
              </a:spcBef>
              <a:buNone/>
            </a:pPr>
            <a:r>
              <a:rPr altLang="en-US" lang="zh-CN" sz="1000">
                <a:solidFill>
                  <a:schemeClr val="tx1">
                    <a:lumMod val="50000"/>
                    <a:lumOff val="50000"/>
                  </a:schemeClr>
                </a:solidFill>
                <a:latin charset="-122" panose="03000509000000000000" pitchFamily="65" typeface="方正卡通简体"/>
                <a:ea charset="-122" panose="03000509000000000000" pitchFamily="65" typeface="方正卡通简体"/>
                <a:sym charset="-122" panose="03000509000000000000" pitchFamily="65" typeface="方正卡通简体"/>
              </a:rPr>
              <a:t>请添加你的文本请添加你的文本请添加你的文本请添加你的文本</a:t>
            </a:r>
          </a:p>
        </p:txBody>
      </p:sp>
      <p:sp>
        <p:nvSpPr>
          <p:cNvPr id="91" name="文本框 7"/>
          <p:cNvSpPr txBox="1">
            <a:spLocks noChangeArrowheads="1"/>
          </p:cNvSpPr>
          <p:nvPr/>
        </p:nvSpPr>
        <p:spPr bwMode="auto">
          <a:xfrm>
            <a:off x="6921593" y="2572490"/>
            <a:ext cx="1934884" cy="3733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5" lIns="68589" rIns="68589" tIns="34295" wrap="square">
            <a:spAutoFit/>
          </a:bodyPr>
          <a:lstStyle>
            <a:lvl1pPr>
              <a:lnSpc>
                <a:spcPct val="90000"/>
              </a:lnSpc>
              <a:spcBef>
                <a:spcPts val="1000"/>
              </a:spcBef>
              <a:buFont charset="0"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itchFamily="34" typeface="Arial"/>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nSpc>
                <a:spcPct val="100000"/>
              </a:lnSpc>
              <a:spcBef>
                <a:spcPct val="0"/>
              </a:spcBef>
              <a:buNone/>
            </a:pPr>
            <a:r>
              <a:rPr altLang="en-US" lang="zh-CN" sz="1000">
                <a:solidFill>
                  <a:schemeClr val="tx1">
                    <a:lumMod val="50000"/>
                    <a:lumOff val="50000"/>
                  </a:schemeClr>
                </a:solidFill>
                <a:latin charset="-122" panose="03000509000000000000" pitchFamily="65" typeface="方正卡通简体"/>
                <a:ea charset="-122" panose="03000509000000000000" pitchFamily="65" typeface="方正卡通简体"/>
                <a:sym charset="-122" panose="03000509000000000000" pitchFamily="65" typeface="方正卡通简体"/>
              </a:rPr>
              <a:t>请添加你的文本请添加你的文本请添加你的文本请添加你的文本</a:t>
            </a:r>
          </a:p>
        </p:txBody>
      </p:sp>
      <p:sp>
        <p:nvSpPr>
          <p:cNvPr id="92" name="文本框 7"/>
          <p:cNvSpPr txBox="1">
            <a:spLocks noChangeArrowheads="1"/>
          </p:cNvSpPr>
          <p:nvPr/>
        </p:nvSpPr>
        <p:spPr bwMode="auto">
          <a:xfrm>
            <a:off x="467544" y="3030184"/>
            <a:ext cx="1934884" cy="3733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5" lIns="68589" rIns="68589" tIns="34295" wrap="square">
            <a:spAutoFit/>
          </a:bodyPr>
          <a:lstStyle>
            <a:lvl1pPr>
              <a:lnSpc>
                <a:spcPct val="90000"/>
              </a:lnSpc>
              <a:spcBef>
                <a:spcPts val="1000"/>
              </a:spcBef>
              <a:buFont charset="0"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itchFamily="34" typeface="Arial"/>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r">
              <a:lnSpc>
                <a:spcPct val="100000"/>
              </a:lnSpc>
              <a:spcBef>
                <a:spcPct val="0"/>
              </a:spcBef>
              <a:buNone/>
            </a:pPr>
            <a:r>
              <a:rPr altLang="en-US" lang="zh-CN" sz="1000">
                <a:solidFill>
                  <a:schemeClr val="tx1">
                    <a:lumMod val="50000"/>
                    <a:lumOff val="50000"/>
                  </a:schemeClr>
                </a:solidFill>
                <a:latin charset="-122" panose="03000509000000000000" pitchFamily="65" typeface="方正卡通简体"/>
                <a:ea charset="-122" panose="03000509000000000000" pitchFamily="65" typeface="方正卡通简体"/>
                <a:sym charset="-122" panose="03000509000000000000" pitchFamily="65" typeface="方正卡通简体"/>
              </a:rPr>
              <a:t>请添加你的文本请添加你的文本请添加你的文本请添加你的文本</a:t>
            </a:r>
          </a:p>
        </p:txBody>
      </p:sp>
      <p:sp>
        <p:nvSpPr>
          <p:cNvPr id="93" name="文本框 7"/>
          <p:cNvSpPr txBox="1">
            <a:spLocks noChangeArrowheads="1"/>
          </p:cNvSpPr>
          <p:nvPr/>
        </p:nvSpPr>
        <p:spPr bwMode="auto">
          <a:xfrm>
            <a:off x="2889144" y="4057843"/>
            <a:ext cx="1934884" cy="3733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5" lIns="68589" rIns="68589" tIns="34295" wrap="square">
            <a:spAutoFit/>
          </a:bodyPr>
          <a:lstStyle>
            <a:lvl1pPr>
              <a:lnSpc>
                <a:spcPct val="90000"/>
              </a:lnSpc>
              <a:spcBef>
                <a:spcPts val="1000"/>
              </a:spcBef>
              <a:buFont charset="0"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itchFamily="34" typeface="Arial"/>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r">
              <a:lnSpc>
                <a:spcPct val="100000"/>
              </a:lnSpc>
              <a:spcBef>
                <a:spcPct val="0"/>
              </a:spcBef>
              <a:buNone/>
            </a:pPr>
            <a:r>
              <a:rPr altLang="en-US" lang="zh-CN" sz="1000">
                <a:solidFill>
                  <a:schemeClr val="tx1">
                    <a:lumMod val="50000"/>
                    <a:lumOff val="50000"/>
                  </a:schemeClr>
                </a:solidFill>
                <a:latin charset="-122" panose="03000509000000000000" pitchFamily="65" typeface="方正卡通简体"/>
                <a:ea charset="-122" panose="03000509000000000000" pitchFamily="65" typeface="方正卡通简体"/>
                <a:sym charset="-122" panose="03000509000000000000" pitchFamily="65" typeface="方正卡通简体"/>
              </a:rPr>
              <a:t>请添加你的文本请添加你的文本请添加你的文本请添加你的文本</a:t>
            </a:r>
          </a:p>
        </p:txBody>
      </p:sp>
    </p:spTree>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112"/>
                                        </p:tgtEl>
                                        <p:attrNameLst>
                                          <p:attrName>style.visibility</p:attrName>
                                        </p:attrNameLst>
                                      </p:cBhvr>
                                      <p:to>
                                        <p:strVal val="visible"/>
                                      </p:to>
                                    </p:set>
                                    <p:animScale>
                                      <p:cBhvr>
                                        <p:cTn decel="50000" dur="1000" fill="hold" id="7">
                                          <p:stCondLst>
                                            <p:cond delay="0"/>
                                          </p:stCondLst>
                                        </p:cTn>
                                        <p:tgtEl>
                                          <p:spTgt spid="1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112"/>
                                        </p:tgtEl>
                                        <p:attrNameLst>
                                          <p:attrName>ppt_x</p:attrName>
                                          <p:attrName>ppt_y</p:attrName>
                                        </p:attrNameLst>
                                      </p:cBhvr>
                                    </p:animMotion>
                                    <p:animEffect filter="fade" transition="in">
                                      <p:cBhvr>
                                        <p:cTn dur="1000" id="9"/>
                                        <p:tgtEl>
                                          <p:spTgt spid="112"/>
                                        </p:tgtEl>
                                      </p:cBhvr>
                                    </p:animEffect>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105"/>
                                        </p:tgtEl>
                                        <p:attrNameLst>
                                          <p:attrName>style.visibility</p:attrName>
                                        </p:attrNameLst>
                                      </p:cBhvr>
                                      <p:to>
                                        <p:strVal val="visible"/>
                                      </p:to>
                                    </p:set>
                                    <p:animEffect filter="wipe(left)" transition="in">
                                      <p:cBhvr>
                                        <p:cTn dur="500" id="13"/>
                                        <p:tgtEl>
                                          <p:spTgt spid="105"/>
                                        </p:tgtEl>
                                      </p:cBhvr>
                                    </p:animEffect>
                                  </p:childTnLst>
                                </p:cTn>
                              </p:par>
                              <p:par>
                                <p:cTn fill="hold" id="14" nodeType="withEffect" presetClass="entr" presetID="22" presetSubtype="8">
                                  <p:stCondLst>
                                    <p:cond delay="0"/>
                                  </p:stCondLst>
                                  <p:childTnLst>
                                    <p:set>
                                      <p:cBhvr>
                                        <p:cTn dur="1" fill="hold" id="15">
                                          <p:stCondLst>
                                            <p:cond delay="0"/>
                                          </p:stCondLst>
                                        </p:cTn>
                                        <p:tgtEl>
                                          <p:spTgt spid="90"/>
                                        </p:tgtEl>
                                        <p:attrNameLst>
                                          <p:attrName>style.visibility</p:attrName>
                                        </p:attrNameLst>
                                      </p:cBhvr>
                                      <p:to>
                                        <p:strVal val="visible"/>
                                      </p:to>
                                    </p:set>
                                    <p:animEffect filter="wipe(left)" transition="in">
                                      <p:cBhvr>
                                        <p:cTn dur="500" id="16"/>
                                        <p:tgtEl>
                                          <p:spTgt spid="90"/>
                                        </p:tgtEl>
                                      </p:cBhvr>
                                    </p:animEffect>
                                  </p:childTnLst>
                                </p:cTn>
                              </p:par>
                            </p:childTnLst>
                          </p:cTn>
                        </p:par>
                        <p:par>
                          <p:cTn fill="hold" id="17" nodeType="afterGroup">
                            <p:stCondLst>
                              <p:cond delay="1500"/>
                            </p:stCondLst>
                            <p:childTnLst>
                              <p:par>
                                <p:cTn fill="hold" grpId="0" id="18" nodeType="afterEffect" presetClass="entr" presetID="52" presetSubtype="0">
                                  <p:stCondLst>
                                    <p:cond delay="0"/>
                                  </p:stCondLst>
                                  <p:childTnLst>
                                    <p:set>
                                      <p:cBhvr>
                                        <p:cTn dur="1" fill="hold" id="19">
                                          <p:stCondLst>
                                            <p:cond delay="0"/>
                                          </p:stCondLst>
                                        </p:cTn>
                                        <p:tgtEl>
                                          <p:spTgt spid="97"/>
                                        </p:tgtEl>
                                        <p:attrNameLst>
                                          <p:attrName>style.visibility</p:attrName>
                                        </p:attrNameLst>
                                      </p:cBhvr>
                                      <p:to>
                                        <p:strVal val="visible"/>
                                      </p:to>
                                    </p:set>
                                    <p:animScale>
                                      <p:cBhvr>
                                        <p:cTn decel="50000" dur="1000" fill="hold" id="20">
                                          <p:stCondLst>
                                            <p:cond delay="0"/>
                                          </p:stCondLst>
                                        </p:cTn>
                                        <p:tgtEl>
                                          <p:spTgt spid="9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1">
                                          <p:stCondLst>
                                            <p:cond delay="0"/>
                                          </p:stCondLst>
                                        </p:cTn>
                                        <p:tgtEl>
                                          <p:spTgt spid="97"/>
                                        </p:tgtEl>
                                        <p:attrNameLst>
                                          <p:attrName>ppt_x</p:attrName>
                                          <p:attrName>ppt_y</p:attrName>
                                        </p:attrNameLst>
                                      </p:cBhvr>
                                    </p:animMotion>
                                    <p:animEffect filter="fade" transition="in">
                                      <p:cBhvr>
                                        <p:cTn dur="1000" id="22"/>
                                        <p:tgtEl>
                                          <p:spTgt spid="97"/>
                                        </p:tgtEl>
                                      </p:cBhvr>
                                    </p:animEffect>
                                  </p:childTnLst>
                                </p:cTn>
                              </p:par>
                            </p:childTnLst>
                          </p:cTn>
                        </p:par>
                        <p:par>
                          <p:cTn fill="hold" id="23" nodeType="afterGroup">
                            <p:stCondLst>
                              <p:cond delay="2500"/>
                            </p:stCondLst>
                            <p:childTnLst>
                              <p:par>
                                <p:cTn fill="hold" grpId="0" id="24" nodeType="afterEffect" presetClass="entr" presetID="22" presetSubtype="8">
                                  <p:stCondLst>
                                    <p:cond delay="0"/>
                                  </p:stCondLst>
                                  <p:childTnLst>
                                    <p:set>
                                      <p:cBhvr>
                                        <p:cTn dur="1" fill="hold" id="25">
                                          <p:stCondLst>
                                            <p:cond delay="0"/>
                                          </p:stCondLst>
                                        </p:cTn>
                                        <p:tgtEl>
                                          <p:spTgt spid="108"/>
                                        </p:tgtEl>
                                        <p:attrNameLst>
                                          <p:attrName>style.visibility</p:attrName>
                                        </p:attrNameLst>
                                      </p:cBhvr>
                                      <p:to>
                                        <p:strVal val="visible"/>
                                      </p:to>
                                    </p:set>
                                    <p:animEffect filter="wipe(left)" transition="in">
                                      <p:cBhvr>
                                        <p:cTn dur="500" id="26"/>
                                        <p:tgtEl>
                                          <p:spTgt spid="108"/>
                                        </p:tgtEl>
                                      </p:cBhvr>
                                    </p:animEffect>
                                  </p:childTnLst>
                                </p:cTn>
                              </p:par>
                              <p:par>
                                <p:cTn fill="hold" grpId="0" id="27" nodeType="withEffect" presetClass="entr" presetID="22" presetSubtype="8">
                                  <p:stCondLst>
                                    <p:cond delay="0"/>
                                  </p:stCondLst>
                                  <p:childTnLst>
                                    <p:set>
                                      <p:cBhvr>
                                        <p:cTn dur="1" fill="hold" id="28">
                                          <p:stCondLst>
                                            <p:cond delay="0"/>
                                          </p:stCondLst>
                                        </p:cTn>
                                        <p:tgtEl>
                                          <p:spTgt spid="91"/>
                                        </p:tgtEl>
                                        <p:attrNameLst>
                                          <p:attrName>style.visibility</p:attrName>
                                        </p:attrNameLst>
                                      </p:cBhvr>
                                      <p:to>
                                        <p:strVal val="visible"/>
                                      </p:to>
                                    </p:set>
                                    <p:animEffect filter="wipe(left)" transition="in">
                                      <p:cBhvr>
                                        <p:cTn dur="500" id="29"/>
                                        <p:tgtEl>
                                          <p:spTgt spid="91"/>
                                        </p:tgtEl>
                                      </p:cBhvr>
                                    </p:animEffect>
                                  </p:childTnLst>
                                </p:cTn>
                              </p:par>
                            </p:childTnLst>
                          </p:cTn>
                        </p:par>
                        <p:par>
                          <p:cTn fill="hold" id="30" nodeType="afterGroup">
                            <p:stCondLst>
                              <p:cond delay="3000"/>
                            </p:stCondLst>
                            <p:childTnLst>
                              <p:par>
                                <p:cTn fill="hold" grpId="0" id="31" nodeType="afterEffect" presetClass="entr" presetID="52" presetSubtype="0">
                                  <p:stCondLst>
                                    <p:cond delay="0"/>
                                  </p:stCondLst>
                                  <p:childTnLst>
                                    <p:set>
                                      <p:cBhvr>
                                        <p:cTn dur="1" fill="hold" id="32">
                                          <p:stCondLst>
                                            <p:cond delay="0"/>
                                          </p:stCondLst>
                                        </p:cTn>
                                        <p:tgtEl>
                                          <p:spTgt spid="111"/>
                                        </p:tgtEl>
                                        <p:attrNameLst>
                                          <p:attrName>style.visibility</p:attrName>
                                        </p:attrNameLst>
                                      </p:cBhvr>
                                      <p:to>
                                        <p:strVal val="visible"/>
                                      </p:to>
                                    </p:set>
                                    <p:animScale>
                                      <p:cBhvr>
                                        <p:cTn decel="50000" dur="1000" fill="hold" id="33">
                                          <p:stCondLst>
                                            <p:cond delay="0"/>
                                          </p:stCondLst>
                                        </p:cTn>
                                        <p:tgtEl>
                                          <p:spTgt spid="1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4">
                                          <p:stCondLst>
                                            <p:cond delay="0"/>
                                          </p:stCondLst>
                                        </p:cTn>
                                        <p:tgtEl>
                                          <p:spTgt spid="111"/>
                                        </p:tgtEl>
                                        <p:attrNameLst>
                                          <p:attrName>ppt_x</p:attrName>
                                          <p:attrName>ppt_y</p:attrName>
                                        </p:attrNameLst>
                                      </p:cBhvr>
                                    </p:animMotion>
                                    <p:animEffect filter="fade" transition="in">
                                      <p:cBhvr>
                                        <p:cTn dur="1000" id="35"/>
                                        <p:tgtEl>
                                          <p:spTgt spid="111"/>
                                        </p:tgtEl>
                                      </p:cBhvr>
                                    </p:animEffect>
                                  </p:childTnLst>
                                </p:cTn>
                              </p:par>
                            </p:childTnLst>
                          </p:cTn>
                        </p:par>
                        <p:par>
                          <p:cTn fill="hold" id="36" nodeType="afterGroup">
                            <p:stCondLst>
                              <p:cond delay="4000"/>
                            </p:stCondLst>
                            <p:childTnLst>
                              <p:par>
                                <p:cTn fill="hold" grpId="0" id="37" nodeType="afterEffect" presetClass="entr" presetID="22" presetSubtype="2">
                                  <p:stCondLst>
                                    <p:cond delay="0"/>
                                  </p:stCondLst>
                                  <p:childTnLst>
                                    <p:set>
                                      <p:cBhvr>
                                        <p:cTn dur="1" fill="hold" id="38">
                                          <p:stCondLst>
                                            <p:cond delay="0"/>
                                          </p:stCondLst>
                                        </p:cTn>
                                        <p:tgtEl>
                                          <p:spTgt spid="106"/>
                                        </p:tgtEl>
                                        <p:attrNameLst>
                                          <p:attrName>style.visibility</p:attrName>
                                        </p:attrNameLst>
                                      </p:cBhvr>
                                      <p:to>
                                        <p:strVal val="visible"/>
                                      </p:to>
                                    </p:set>
                                    <p:animEffect filter="wipe(right)" transition="in">
                                      <p:cBhvr>
                                        <p:cTn dur="500" id="39"/>
                                        <p:tgtEl>
                                          <p:spTgt spid="106"/>
                                        </p:tgtEl>
                                      </p:cBhvr>
                                    </p:animEffect>
                                  </p:childTnLst>
                                </p:cTn>
                              </p:par>
                              <p:par>
                                <p:cTn fill="hold" grpId="0" id="40" nodeType="withEffect" presetClass="entr" presetID="22" presetSubtype="2">
                                  <p:stCondLst>
                                    <p:cond delay="0"/>
                                  </p:stCondLst>
                                  <p:childTnLst>
                                    <p:set>
                                      <p:cBhvr>
                                        <p:cTn dur="1" fill="hold" id="41">
                                          <p:stCondLst>
                                            <p:cond delay="0"/>
                                          </p:stCondLst>
                                        </p:cTn>
                                        <p:tgtEl>
                                          <p:spTgt spid="92"/>
                                        </p:tgtEl>
                                        <p:attrNameLst>
                                          <p:attrName>style.visibility</p:attrName>
                                        </p:attrNameLst>
                                      </p:cBhvr>
                                      <p:to>
                                        <p:strVal val="visible"/>
                                      </p:to>
                                    </p:set>
                                    <p:animEffect filter="wipe(right)" transition="in">
                                      <p:cBhvr>
                                        <p:cTn dur="500" id="42"/>
                                        <p:tgtEl>
                                          <p:spTgt spid="92"/>
                                        </p:tgtEl>
                                      </p:cBhvr>
                                    </p:animEffect>
                                  </p:childTnLst>
                                </p:cTn>
                              </p:par>
                            </p:childTnLst>
                          </p:cTn>
                        </p:par>
                        <p:par>
                          <p:cTn fill="hold" id="43" nodeType="afterGroup">
                            <p:stCondLst>
                              <p:cond delay="4500"/>
                            </p:stCondLst>
                            <p:childTnLst>
                              <p:par>
                                <p:cTn fill="hold" grpId="0" id="44" nodeType="afterEffect" presetClass="entr" presetID="52" presetSubtype="0">
                                  <p:stCondLst>
                                    <p:cond delay="0"/>
                                  </p:stCondLst>
                                  <p:childTnLst>
                                    <p:set>
                                      <p:cBhvr>
                                        <p:cTn dur="1" fill="hold" id="45">
                                          <p:stCondLst>
                                            <p:cond delay="0"/>
                                          </p:stCondLst>
                                        </p:cTn>
                                        <p:tgtEl>
                                          <p:spTgt spid="113"/>
                                        </p:tgtEl>
                                        <p:attrNameLst>
                                          <p:attrName>style.visibility</p:attrName>
                                        </p:attrNameLst>
                                      </p:cBhvr>
                                      <p:to>
                                        <p:strVal val="visible"/>
                                      </p:to>
                                    </p:set>
                                    <p:animScale>
                                      <p:cBhvr>
                                        <p:cTn decel="50000" dur="1000" fill="hold" id="46">
                                          <p:stCondLst>
                                            <p:cond delay="0"/>
                                          </p:stCondLst>
                                        </p:cTn>
                                        <p:tgtEl>
                                          <p:spTgt spid="11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7">
                                          <p:stCondLst>
                                            <p:cond delay="0"/>
                                          </p:stCondLst>
                                        </p:cTn>
                                        <p:tgtEl>
                                          <p:spTgt spid="113"/>
                                        </p:tgtEl>
                                        <p:attrNameLst>
                                          <p:attrName>ppt_x</p:attrName>
                                          <p:attrName>ppt_y</p:attrName>
                                        </p:attrNameLst>
                                      </p:cBhvr>
                                    </p:animMotion>
                                    <p:animEffect filter="fade" transition="in">
                                      <p:cBhvr>
                                        <p:cTn dur="1000" id="48"/>
                                        <p:tgtEl>
                                          <p:spTgt spid="113"/>
                                        </p:tgtEl>
                                      </p:cBhvr>
                                    </p:animEffect>
                                  </p:childTnLst>
                                </p:cTn>
                              </p:par>
                            </p:childTnLst>
                          </p:cTn>
                        </p:par>
                        <p:par>
                          <p:cTn fill="hold" id="49" nodeType="afterGroup">
                            <p:stCondLst>
                              <p:cond delay="5500"/>
                            </p:stCondLst>
                            <p:childTnLst>
                              <p:par>
                                <p:cTn fill="hold" grpId="0" id="50" nodeType="afterEffect" presetClass="entr" presetID="22" presetSubtype="2">
                                  <p:stCondLst>
                                    <p:cond delay="0"/>
                                  </p:stCondLst>
                                  <p:childTnLst>
                                    <p:set>
                                      <p:cBhvr>
                                        <p:cTn dur="1" fill="hold" id="51">
                                          <p:stCondLst>
                                            <p:cond delay="0"/>
                                          </p:stCondLst>
                                        </p:cTn>
                                        <p:tgtEl>
                                          <p:spTgt spid="110"/>
                                        </p:tgtEl>
                                        <p:attrNameLst>
                                          <p:attrName>style.visibility</p:attrName>
                                        </p:attrNameLst>
                                      </p:cBhvr>
                                      <p:to>
                                        <p:strVal val="visible"/>
                                      </p:to>
                                    </p:set>
                                    <p:animEffect filter="wipe(right)" transition="in">
                                      <p:cBhvr>
                                        <p:cTn dur="500" id="52"/>
                                        <p:tgtEl>
                                          <p:spTgt spid="110"/>
                                        </p:tgtEl>
                                      </p:cBhvr>
                                    </p:animEffect>
                                  </p:childTnLst>
                                </p:cTn>
                              </p:par>
                              <p:par>
                                <p:cTn fill="hold" grpId="0" id="53" nodeType="withEffect" presetClass="entr" presetID="22" presetSubtype="2">
                                  <p:stCondLst>
                                    <p:cond delay="0"/>
                                  </p:stCondLst>
                                  <p:childTnLst>
                                    <p:set>
                                      <p:cBhvr>
                                        <p:cTn dur="1" fill="hold" id="54">
                                          <p:stCondLst>
                                            <p:cond delay="0"/>
                                          </p:stCondLst>
                                        </p:cTn>
                                        <p:tgtEl>
                                          <p:spTgt spid="93"/>
                                        </p:tgtEl>
                                        <p:attrNameLst>
                                          <p:attrName>style.visibility</p:attrName>
                                        </p:attrNameLst>
                                      </p:cBhvr>
                                      <p:to>
                                        <p:strVal val="visible"/>
                                      </p:to>
                                    </p:set>
                                    <p:animEffect filter="wipe(right)" transition="in">
                                      <p:cBhvr>
                                        <p:cTn dur="500" id="55"/>
                                        <p:tgtEl>
                                          <p:spTgt spid="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P grpId="0" spid="105"/>
      <p:bldP grpId="0" spid="106"/>
      <p:bldP grpId="0" spid="108"/>
      <p:bldP grpId="0" spid="110"/>
      <p:bldP grpId="0" spid="111"/>
      <p:bldP grpId="0" spid="112"/>
      <p:bldP grpId="0" spid="113"/>
      <p:bldP grpId="0" spid="91"/>
      <p:bldP grpId="0" spid="92"/>
      <p:bldP grpId="0" spid="9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696036" y="2047796"/>
            <a:ext cx="522027" cy="839597"/>
          </a:xfrm>
          <a:prstGeom prst="rect">
            <a:avLst/>
          </a:prstGeom>
          <a:solidFill>
            <a:srgbClr val="0057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grpSp>
        <p:nvGrpSpPr>
          <p:cNvPr id="5" name="组合 73"/>
          <p:cNvGrpSpPr/>
          <p:nvPr/>
        </p:nvGrpSpPr>
        <p:grpSpPr>
          <a:xfrm>
            <a:off x="1258128" y="1453226"/>
            <a:ext cx="1441664" cy="2215852"/>
            <a:chOff x="1677504" y="1937037"/>
            <a:chExt cx="1922218" cy="2953557"/>
          </a:xfrm>
          <a:solidFill>
            <a:schemeClr val="accent1"/>
          </a:solidFill>
        </p:grpSpPr>
        <p:grpSp>
          <p:nvGrpSpPr>
            <p:cNvPr id="8" name="组合 4"/>
            <p:cNvGrpSpPr/>
            <p:nvPr/>
          </p:nvGrpSpPr>
          <p:grpSpPr>
            <a:xfrm>
              <a:off x="1677504" y="1937037"/>
              <a:ext cx="1806678" cy="2953557"/>
              <a:chOff x="2620963" y="2576513"/>
              <a:chExt cx="830263" cy="1357313"/>
            </a:xfrm>
            <a:grpFill/>
          </p:grpSpPr>
          <p:sp>
            <p:nvSpPr>
              <p:cNvPr id="6" name="Freeform 212"/>
              <p:cNvSpPr>
                <a:spLocks noEditPoints="1"/>
              </p:cNvSpPr>
              <p:nvPr/>
            </p:nvSpPr>
            <p:spPr bwMode="auto">
              <a:xfrm>
                <a:off x="2620963" y="2576513"/>
                <a:ext cx="830263" cy="1357313"/>
              </a:xfrm>
              <a:custGeom>
                <a:gdLst>
                  <a:gd fmla="*/ 394 w 403" name="T0"/>
                  <a:gd fmla="*/ 179 h 659" name="T1"/>
                  <a:gd fmla="*/ 173 w 403" name="T2"/>
                  <a:gd fmla="*/ 4 h 659" name="T3"/>
                  <a:gd fmla="*/ 20 w 403" name="T4"/>
                  <a:gd fmla="*/ 161 h 659" name="T5"/>
                  <a:gd fmla="*/ 112 w 403" name="T6"/>
                  <a:gd fmla="*/ 362 h 659" name="T7"/>
                  <a:gd fmla="*/ 93 w 403" name="T8"/>
                  <a:gd fmla="*/ 644 h 659" name="T9"/>
                  <a:gd fmla="*/ 104 w 403" name="T10"/>
                  <a:gd fmla="*/ 653 h 659" name="T11"/>
                  <a:gd fmla="*/ 207 w 403" name="T12"/>
                  <a:gd fmla="*/ 598 h 659" name="T13"/>
                  <a:gd fmla="*/ 315 w 403" name="T14"/>
                  <a:gd fmla="*/ 650 h 659" name="T15"/>
                  <a:gd fmla="*/ 317 w 403" name="T16"/>
                  <a:gd fmla="*/ 580 h 659" name="T17"/>
                  <a:gd fmla="*/ 303 w 403" name="T18"/>
                  <a:gd fmla="*/ 362 h 659" name="T19"/>
                  <a:gd fmla="*/ 303 w 403" name="T20"/>
                  <a:gd fmla="*/ 638 h 659" name="T21"/>
                  <a:gd fmla="*/ 200 w 403" name="T22"/>
                  <a:gd fmla="*/ 582 h 659" name="T23"/>
                  <a:gd fmla="*/ 160 w 403" name="T24"/>
                  <a:gd fmla="*/ 612 h 659" name="T25"/>
                  <a:gd fmla="*/ 117 w 403" name="T26"/>
                  <a:gd fmla="*/ 486 h 659" name="T27"/>
                  <a:gd fmla="*/ 134 w 403" name="T28"/>
                  <a:gd fmla="*/ 371 h 659" name="T29"/>
                  <a:gd fmla="*/ 122 w 403" name="T30"/>
                  <a:gd fmla="*/ 601 h 659" name="T31"/>
                  <a:gd fmla="*/ 131 w 403" name="T32"/>
                  <a:gd fmla="*/ 605 h 659" name="T33"/>
                  <a:gd fmla="*/ 207 w 403" name="T34"/>
                  <a:gd fmla="*/ 551 h 659" name="T35"/>
                  <a:gd fmla="*/ 262 w 403" name="T36"/>
                  <a:gd fmla="*/ 597 h 659" name="T37"/>
                  <a:gd fmla="*/ 286 w 403" name="T38"/>
                  <a:gd fmla="*/ 601 h 659" name="T39"/>
                  <a:gd fmla="*/ 287 w 403" name="T40"/>
                  <a:gd fmla="*/ 369 h 659" name="T41"/>
                  <a:gd fmla="*/ 299 w 403" name="T42"/>
                  <a:gd fmla="*/ 573 h 659" name="T43"/>
                  <a:gd fmla="*/ 138 w 403" name="T44"/>
                  <a:gd fmla="*/ 373 h 659" name="T45"/>
                  <a:gd fmla="*/ 276 w 403" name="T46"/>
                  <a:gd fmla="*/ 594 h 659" name="T47"/>
                  <a:gd fmla="*/ 245 w 403" name="T48"/>
                  <a:gd fmla="*/ 573 h 659" name="T49"/>
                  <a:gd fmla="*/ 208 w 403" name="T50"/>
                  <a:gd fmla="*/ 546 h 659" name="T51"/>
                  <a:gd fmla="*/ 165 w 403" name="T52"/>
                  <a:gd fmla="*/ 573 h 659" name="T53"/>
                  <a:gd fmla="*/ 141 w 403" name="T54"/>
                  <a:gd fmla="*/ 481 h 659" name="T55"/>
                  <a:gd fmla="*/ 72 w 403" name="T56"/>
                  <a:gd fmla="*/ 313 h 659" name="T57"/>
                  <a:gd fmla="*/ 181 w 403" name="T58"/>
                  <a:gd fmla="*/ 17 h 659" name="T59"/>
                  <a:gd fmla="*/ 292 w 403" name="T60"/>
                  <a:gd fmla="*/ 39 h 659" name="T61"/>
                  <a:gd fmla="*/ 302 w 403" name="T62"/>
                  <a:gd fmla="*/ 344 h 65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59" w="402">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 name="Freeform 213"/>
              <p:cNvSpPr>
                <a:spLocks noEditPoints="1"/>
              </p:cNvSpPr>
              <p:nvPr/>
            </p:nvSpPr>
            <p:spPr bwMode="auto">
              <a:xfrm>
                <a:off x="2676525" y="2611438"/>
                <a:ext cx="728663" cy="725488"/>
              </a:xfrm>
              <a:custGeom>
                <a:gdLst>
                  <a:gd fmla="*/ 289 w 354" name="T0"/>
                  <a:gd fmla="*/ 71 h 352" name="T1"/>
                  <a:gd fmla="*/ 103 w 354" name="T2"/>
                  <a:gd fmla="*/ 38 h 352" name="T3"/>
                  <a:gd fmla="*/ 29 w 354" name="T4"/>
                  <a:gd fmla="*/ 243 h 352" name="T5"/>
                  <a:gd fmla="*/ 115 w 354" name="T6"/>
                  <a:gd fmla="*/ 320 h 352" name="T7"/>
                  <a:gd fmla="*/ 117 w 354" name="T8"/>
                  <a:gd fmla="*/ 322 h 352" name="T9"/>
                  <a:gd fmla="*/ 313 w 354" name="T10"/>
                  <a:gd fmla="*/ 262 h 352" name="T11"/>
                  <a:gd fmla="*/ 289 w 354" name="T12"/>
                  <a:gd fmla="*/ 71 h 352" name="T13"/>
                  <a:gd fmla="*/ 120 w 354" name="T14"/>
                  <a:gd fmla="*/ 314 h 352" name="T15"/>
                  <a:gd fmla="*/ 116 w 354" name="T16"/>
                  <a:gd fmla="*/ 315 h 352" name="T17"/>
                  <a:gd fmla="*/ 34 w 354" name="T18"/>
                  <a:gd fmla="*/ 236 h 352" name="T19"/>
                  <a:gd fmla="*/ 46 w 354" name="T20"/>
                  <a:gd fmla="*/ 113 h 352" name="T21"/>
                  <a:gd fmla="*/ 243 w 354" name="T22"/>
                  <a:gd fmla="*/ 44 h 352" name="T23"/>
                  <a:gd fmla="*/ 320 w 354" name="T24"/>
                  <a:gd fmla="*/ 227 h 352" name="T25"/>
                  <a:gd fmla="*/ 120 w 354" name="T26"/>
                  <a:gd fmla="*/ 314 h 35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52" w="354">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4" name="文本框 13"/>
            <p:cNvSpPr txBox="1"/>
            <p:nvPr/>
          </p:nvSpPr>
          <p:spPr>
            <a:xfrm>
              <a:off x="2008580" y="2567871"/>
              <a:ext cx="1591142" cy="528157"/>
            </a:xfrm>
            <a:prstGeom prst="rect">
              <a:avLst/>
            </a:prstGeom>
            <a:noFill/>
          </p:spPr>
          <p:txBody>
            <a:bodyPr rtlCol="0" wrap="square">
              <a:spAutoFit/>
            </a:bodyPr>
            <a:lstStyle/>
            <a:p>
              <a:r>
                <a:rPr altLang="en-US" b="1" lang="zh-CN" sz="2000">
                  <a:solidFill>
                    <a:schemeClr val="accent1"/>
                  </a:solidFill>
                  <a:latin charset="-122" panose="02000000000000000000" pitchFamily="2" typeface="方正静蕾简体"/>
                  <a:ea charset="-122" panose="02000000000000000000" pitchFamily="2" typeface="方正静蕾简体"/>
                </a:rPr>
                <a:t>标 题</a:t>
              </a:r>
            </a:p>
          </p:txBody>
        </p:sp>
      </p:grpSp>
      <p:grpSp>
        <p:nvGrpSpPr>
          <p:cNvPr id="11" name="组合 74"/>
          <p:cNvGrpSpPr/>
          <p:nvPr/>
        </p:nvGrpSpPr>
        <p:grpSpPr>
          <a:xfrm>
            <a:off x="3832575" y="1510243"/>
            <a:ext cx="1355009" cy="2215852"/>
            <a:chOff x="5110099" y="2013035"/>
            <a:chExt cx="1806678" cy="2953557"/>
          </a:xfrm>
        </p:grpSpPr>
        <p:grpSp>
          <p:nvGrpSpPr>
            <p:cNvPr id="17" name="组合 7"/>
            <p:cNvGrpSpPr/>
            <p:nvPr/>
          </p:nvGrpSpPr>
          <p:grpSpPr>
            <a:xfrm>
              <a:off x="5110099" y="2013035"/>
              <a:ext cx="1806678" cy="2953557"/>
              <a:chOff x="2620963" y="2576513"/>
              <a:chExt cx="830263" cy="1357313"/>
            </a:xfrm>
            <a:solidFill>
              <a:srgbClr val="0057A6"/>
            </a:solidFill>
          </p:grpSpPr>
          <p:sp>
            <p:nvSpPr>
              <p:cNvPr id="9" name="Freeform 212"/>
              <p:cNvSpPr>
                <a:spLocks noEditPoints="1"/>
              </p:cNvSpPr>
              <p:nvPr/>
            </p:nvSpPr>
            <p:spPr bwMode="auto">
              <a:xfrm>
                <a:off x="2620963" y="2576513"/>
                <a:ext cx="830263" cy="1357313"/>
              </a:xfrm>
              <a:custGeom>
                <a:gdLst>
                  <a:gd fmla="*/ 394 w 403" name="T0"/>
                  <a:gd fmla="*/ 179 h 659" name="T1"/>
                  <a:gd fmla="*/ 173 w 403" name="T2"/>
                  <a:gd fmla="*/ 4 h 659" name="T3"/>
                  <a:gd fmla="*/ 20 w 403" name="T4"/>
                  <a:gd fmla="*/ 161 h 659" name="T5"/>
                  <a:gd fmla="*/ 112 w 403" name="T6"/>
                  <a:gd fmla="*/ 362 h 659" name="T7"/>
                  <a:gd fmla="*/ 93 w 403" name="T8"/>
                  <a:gd fmla="*/ 644 h 659" name="T9"/>
                  <a:gd fmla="*/ 104 w 403" name="T10"/>
                  <a:gd fmla="*/ 653 h 659" name="T11"/>
                  <a:gd fmla="*/ 207 w 403" name="T12"/>
                  <a:gd fmla="*/ 598 h 659" name="T13"/>
                  <a:gd fmla="*/ 315 w 403" name="T14"/>
                  <a:gd fmla="*/ 650 h 659" name="T15"/>
                  <a:gd fmla="*/ 317 w 403" name="T16"/>
                  <a:gd fmla="*/ 580 h 659" name="T17"/>
                  <a:gd fmla="*/ 303 w 403" name="T18"/>
                  <a:gd fmla="*/ 362 h 659" name="T19"/>
                  <a:gd fmla="*/ 303 w 403" name="T20"/>
                  <a:gd fmla="*/ 638 h 659" name="T21"/>
                  <a:gd fmla="*/ 200 w 403" name="T22"/>
                  <a:gd fmla="*/ 582 h 659" name="T23"/>
                  <a:gd fmla="*/ 160 w 403" name="T24"/>
                  <a:gd fmla="*/ 612 h 659" name="T25"/>
                  <a:gd fmla="*/ 117 w 403" name="T26"/>
                  <a:gd fmla="*/ 486 h 659" name="T27"/>
                  <a:gd fmla="*/ 134 w 403" name="T28"/>
                  <a:gd fmla="*/ 371 h 659" name="T29"/>
                  <a:gd fmla="*/ 122 w 403" name="T30"/>
                  <a:gd fmla="*/ 601 h 659" name="T31"/>
                  <a:gd fmla="*/ 131 w 403" name="T32"/>
                  <a:gd fmla="*/ 605 h 659" name="T33"/>
                  <a:gd fmla="*/ 207 w 403" name="T34"/>
                  <a:gd fmla="*/ 551 h 659" name="T35"/>
                  <a:gd fmla="*/ 262 w 403" name="T36"/>
                  <a:gd fmla="*/ 597 h 659" name="T37"/>
                  <a:gd fmla="*/ 286 w 403" name="T38"/>
                  <a:gd fmla="*/ 601 h 659" name="T39"/>
                  <a:gd fmla="*/ 287 w 403" name="T40"/>
                  <a:gd fmla="*/ 369 h 659" name="T41"/>
                  <a:gd fmla="*/ 299 w 403" name="T42"/>
                  <a:gd fmla="*/ 573 h 659" name="T43"/>
                  <a:gd fmla="*/ 138 w 403" name="T44"/>
                  <a:gd fmla="*/ 373 h 659" name="T45"/>
                  <a:gd fmla="*/ 276 w 403" name="T46"/>
                  <a:gd fmla="*/ 594 h 659" name="T47"/>
                  <a:gd fmla="*/ 245 w 403" name="T48"/>
                  <a:gd fmla="*/ 573 h 659" name="T49"/>
                  <a:gd fmla="*/ 208 w 403" name="T50"/>
                  <a:gd fmla="*/ 546 h 659" name="T51"/>
                  <a:gd fmla="*/ 165 w 403" name="T52"/>
                  <a:gd fmla="*/ 573 h 659" name="T53"/>
                  <a:gd fmla="*/ 141 w 403" name="T54"/>
                  <a:gd fmla="*/ 481 h 659" name="T55"/>
                  <a:gd fmla="*/ 72 w 403" name="T56"/>
                  <a:gd fmla="*/ 313 h 659" name="T57"/>
                  <a:gd fmla="*/ 181 w 403" name="T58"/>
                  <a:gd fmla="*/ 17 h 659" name="T59"/>
                  <a:gd fmla="*/ 292 w 403" name="T60"/>
                  <a:gd fmla="*/ 39 h 659" name="T61"/>
                  <a:gd fmla="*/ 302 w 403" name="T62"/>
                  <a:gd fmla="*/ 344 h 65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59" w="402">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solidFill>
                <a:schemeClr val="accent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213"/>
              <p:cNvSpPr>
                <a:spLocks noEditPoints="1"/>
              </p:cNvSpPr>
              <p:nvPr/>
            </p:nvSpPr>
            <p:spPr bwMode="auto">
              <a:xfrm>
                <a:off x="2676525" y="2611438"/>
                <a:ext cx="728663" cy="725488"/>
              </a:xfrm>
              <a:custGeom>
                <a:gdLst>
                  <a:gd fmla="*/ 289 w 354" name="T0"/>
                  <a:gd fmla="*/ 71 h 352" name="T1"/>
                  <a:gd fmla="*/ 103 w 354" name="T2"/>
                  <a:gd fmla="*/ 38 h 352" name="T3"/>
                  <a:gd fmla="*/ 29 w 354" name="T4"/>
                  <a:gd fmla="*/ 243 h 352" name="T5"/>
                  <a:gd fmla="*/ 115 w 354" name="T6"/>
                  <a:gd fmla="*/ 320 h 352" name="T7"/>
                  <a:gd fmla="*/ 117 w 354" name="T8"/>
                  <a:gd fmla="*/ 322 h 352" name="T9"/>
                  <a:gd fmla="*/ 313 w 354" name="T10"/>
                  <a:gd fmla="*/ 262 h 352" name="T11"/>
                  <a:gd fmla="*/ 289 w 354" name="T12"/>
                  <a:gd fmla="*/ 71 h 352" name="T13"/>
                  <a:gd fmla="*/ 120 w 354" name="T14"/>
                  <a:gd fmla="*/ 314 h 352" name="T15"/>
                  <a:gd fmla="*/ 116 w 354" name="T16"/>
                  <a:gd fmla="*/ 315 h 352" name="T17"/>
                  <a:gd fmla="*/ 34 w 354" name="T18"/>
                  <a:gd fmla="*/ 236 h 352" name="T19"/>
                  <a:gd fmla="*/ 46 w 354" name="T20"/>
                  <a:gd fmla="*/ 113 h 352" name="T21"/>
                  <a:gd fmla="*/ 243 w 354" name="T22"/>
                  <a:gd fmla="*/ 44 h 352" name="T23"/>
                  <a:gd fmla="*/ 320 w 354" name="T24"/>
                  <a:gd fmla="*/ 227 h 352" name="T25"/>
                  <a:gd fmla="*/ 120 w 354" name="T26"/>
                  <a:gd fmla="*/ 314 h 35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52" w="354">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solidFill>
                <a:schemeClr val="accent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5" name="文本框 14"/>
            <p:cNvSpPr txBox="1"/>
            <p:nvPr/>
          </p:nvSpPr>
          <p:spPr>
            <a:xfrm>
              <a:off x="5448438" y="2567872"/>
              <a:ext cx="1463651" cy="528157"/>
            </a:xfrm>
            <a:prstGeom prst="rect">
              <a:avLst/>
            </a:prstGeom>
            <a:noFill/>
          </p:spPr>
          <p:txBody>
            <a:bodyPr rtlCol="0" wrap="square">
              <a:spAutoFit/>
            </a:bodyPr>
            <a:lstStyle/>
            <a:p>
              <a:r>
                <a:rPr altLang="en-US" b="1" lang="zh-CN" sz="2000">
                  <a:solidFill>
                    <a:schemeClr val="tx1">
                      <a:lumMod val="75000"/>
                      <a:lumOff val="25000"/>
                    </a:schemeClr>
                  </a:solidFill>
                  <a:latin charset="-122" panose="02000000000000000000" pitchFamily="2" typeface="方正静蕾简体"/>
                  <a:ea charset="-122" panose="02000000000000000000" pitchFamily="2" typeface="方正静蕾简体"/>
                </a:rPr>
                <a:t>标 题</a:t>
              </a:r>
            </a:p>
          </p:txBody>
        </p:sp>
      </p:grpSp>
      <p:grpSp>
        <p:nvGrpSpPr>
          <p:cNvPr id="21" name="组合 75"/>
          <p:cNvGrpSpPr/>
          <p:nvPr/>
        </p:nvGrpSpPr>
        <p:grpSpPr>
          <a:xfrm>
            <a:off x="6472089" y="1453226"/>
            <a:ext cx="1448284" cy="2215852"/>
            <a:chOff x="8629451" y="1937037"/>
            <a:chExt cx="1931045" cy="2953557"/>
          </a:xfrm>
        </p:grpSpPr>
        <p:grpSp>
          <p:nvGrpSpPr>
            <p:cNvPr id="28" name="组合 10"/>
            <p:cNvGrpSpPr/>
            <p:nvPr/>
          </p:nvGrpSpPr>
          <p:grpSpPr>
            <a:xfrm>
              <a:off x="8629451" y="1937037"/>
              <a:ext cx="1806678" cy="2953557"/>
              <a:chOff x="2620963" y="2576513"/>
              <a:chExt cx="830263" cy="1357313"/>
            </a:xfrm>
            <a:solidFill>
              <a:srgbClr val="0057A6"/>
            </a:solidFill>
          </p:grpSpPr>
          <p:sp>
            <p:nvSpPr>
              <p:cNvPr id="12" name="Freeform 212"/>
              <p:cNvSpPr>
                <a:spLocks noEditPoints="1"/>
              </p:cNvSpPr>
              <p:nvPr/>
            </p:nvSpPr>
            <p:spPr bwMode="auto">
              <a:xfrm>
                <a:off x="2620963" y="2576513"/>
                <a:ext cx="830263" cy="1357313"/>
              </a:xfrm>
              <a:custGeom>
                <a:gdLst>
                  <a:gd fmla="*/ 394 w 403" name="T0"/>
                  <a:gd fmla="*/ 179 h 659" name="T1"/>
                  <a:gd fmla="*/ 173 w 403" name="T2"/>
                  <a:gd fmla="*/ 4 h 659" name="T3"/>
                  <a:gd fmla="*/ 20 w 403" name="T4"/>
                  <a:gd fmla="*/ 161 h 659" name="T5"/>
                  <a:gd fmla="*/ 112 w 403" name="T6"/>
                  <a:gd fmla="*/ 362 h 659" name="T7"/>
                  <a:gd fmla="*/ 93 w 403" name="T8"/>
                  <a:gd fmla="*/ 644 h 659" name="T9"/>
                  <a:gd fmla="*/ 104 w 403" name="T10"/>
                  <a:gd fmla="*/ 653 h 659" name="T11"/>
                  <a:gd fmla="*/ 207 w 403" name="T12"/>
                  <a:gd fmla="*/ 598 h 659" name="T13"/>
                  <a:gd fmla="*/ 315 w 403" name="T14"/>
                  <a:gd fmla="*/ 650 h 659" name="T15"/>
                  <a:gd fmla="*/ 317 w 403" name="T16"/>
                  <a:gd fmla="*/ 580 h 659" name="T17"/>
                  <a:gd fmla="*/ 303 w 403" name="T18"/>
                  <a:gd fmla="*/ 362 h 659" name="T19"/>
                  <a:gd fmla="*/ 303 w 403" name="T20"/>
                  <a:gd fmla="*/ 638 h 659" name="T21"/>
                  <a:gd fmla="*/ 200 w 403" name="T22"/>
                  <a:gd fmla="*/ 582 h 659" name="T23"/>
                  <a:gd fmla="*/ 160 w 403" name="T24"/>
                  <a:gd fmla="*/ 612 h 659" name="T25"/>
                  <a:gd fmla="*/ 117 w 403" name="T26"/>
                  <a:gd fmla="*/ 486 h 659" name="T27"/>
                  <a:gd fmla="*/ 134 w 403" name="T28"/>
                  <a:gd fmla="*/ 371 h 659" name="T29"/>
                  <a:gd fmla="*/ 122 w 403" name="T30"/>
                  <a:gd fmla="*/ 601 h 659" name="T31"/>
                  <a:gd fmla="*/ 131 w 403" name="T32"/>
                  <a:gd fmla="*/ 605 h 659" name="T33"/>
                  <a:gd fmla="*/ 207 w 403" name="T34"/>
                  <a:gd fmla="*/ 551 h 659" name="T35"/>
                  <a:gd fmla="*/ 262 w 403" name="T36"/>
                  <a:gd fmla="*/ 597 h 659" name="T37"/>
                  <a:gd fmla="*/ 286 w 403" name="T38"/>
                  <a:gd fmla="*/ 601 h 659" name="T39"/>
                  <a:gd fmla="*/ 287 w 403" name="T40"/>
                  <a:gd fmla="*/ 369 h 659" name="T41"/>
                  <a:gd fmla="*/ 299 w 403" name="T42"/>
                  <a:gd fmla="*/ 573 h 659" name="T43"/>
                  <a:gd fmla="*/ 138 w 403" name="T44"/>
                  <a:gd fmla="*/ 373 h 659" name="T45"/>
                  <a:gd fmla="*/ 276 w 403" name="T46"/>
                  <a:gd fmla="*/ 594 h 659" name="T47"/>
                  <a:gd fmla="*/ 245 w 403" name="T48"/>
                  <a:gd fmla="*/ 573 h 659" name="T49"/>
                  <a:gd fmla="*/ 208 w 403" name="T50"/>
                  <a:gd fmla="*/ 546 h 659" name="T51"/>
                  <a:gd fmla="*/ 165 w 403" name="T52"/>
                  <a:gd fmla="*/ 573 h 659" name="T53"/>
                  <a:gd fmla="*/ 141 w 403" name="T54"/>
                  <a:gd fmla="*/ 481 h 659" name="T55"/>
                  <a:gd fmla="*/ 72 w 403" name="T56"/>
                  <a:gd fmla="*/ 313 h 659" name="T57"/>
                  <a:gd fmla="*/ 181 w 403" name="T58"/>
                  <a:gd fmla="*/ 17 h 659" name="T59"/>
                  <a:gd fmla="*/ 292 w 403" name="T60"/>
                  <a:gd fmla="*/ 39 h 659" name="T61"/>
                  <a:gd fmla="*/ 302 w 403" name="T62"/>
                  <a:gd fmla="*/ 344 h 65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59" w="402">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solidFill>
                <a:schemeClr val="accent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 name="Freeform 213"/>
              <p:cNvSpPr>
                <a:spLocks noEditPoints="1"/>
              </p:cNvSpPr>
              <p:nvPr/>
            </p:nvSpPr>
            <p:spPr bwMode="auto">
              <a:xfrm>
                <a:off x="2676525" y="2611438"/>
                <a:ext cx="728663" cy="725488"/>
              </a:xfrm>
              <a:custGeom>
                <a:gdLst>
                  <a:gd fmla="*/ 289 w 354" name="T0"/>
                  <a:gd fmla="*/ 71 h 352" name="T1"/>
                  <a:gd fmla="*/ 103 w 354" name="T2"/>
                  <a:gd fmla="*/ 38 h 352" name="T3"/>
                  <a:gd fmla="*/ 29 w 354" name="T4"/>
                  <a:gd fmla="*/ 243 h 352" name="T5"/>
                  <a:gd fmla="*/ 115 w 354" name="T6"/>
                  <a:gd fmla="*/ 320 h 352" name="T7"/>
                  <a:gd fmla="*/ 117 w 354" name="T8"/>
                  <a:gd fmla="*/ 322 h 352" name="T9"/>
                  <a:gd fmla="*/ 313 w 354" name="T10"/>
                  <a:gd fmla="*/ 262 h 352" name="T11"/>
                  <a:gd fmla="*/ 289 w 354" name="T12"/>
                  <a:gd fmla="*/ 71 h 352" name="T13"/>
                  <a:gd fmla="*/ 120 w 354" name="T14"/>
                  <a:gd fmla="*/ 314 h 352" name="T15"/>
                  <a:gd fmla="*/ 116 w 354" name="T16"/>
                  <a:gd fmla="*/ 315 h 352" name="T17"/>
                  <a:gd fmla="*/ 34 w 354" name="T18"/>
                  <a:gd fmla="*/ 236 h 352" name="T19"/>
                  <a:gd fmla="*/ 46 w 354" name="T20"/>
                  <a:gd fmla="*/ 113 h 352" name="T21"/>
                  <a:gd fmla="*/ 243 w 354" name="T22"/>
                  <a:gd fmla="*/ 44 h 352" name="T23"/>
                  <a:gd fmla="*/ 320 w 354" name="T24"/>
                  <a:gd fmla="*/ 227 h 352" name="T25"/>
                  <a:gd fmla="*/ 120 w 354" name="T26"/>
                  <a:gd fmla="*/ 314 h 35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52" w="354">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solidFill>
                <a:schemeClr val="accent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6" name="文本框 15"/>
            <p:cNvSpPr txBox="1"/>
            <p:nvPr/>
          </p:nvSpPr>
          <p:spPr>
            <a:xfrm>
              <a:off x="9012227" y="2567873"/>
              <a:ext cx="1548268" cy="528157"/>
            </a:xfrm>
            <a:prstGeom prst="rect">
              <a:avLst/>
            </a:prstGeom>
            <a:noFill/>
          </p:spPr>
          <p:txBody>
            <a:bodyPr rtlCol="0" wrap="square">
              <a:spAutoFit/>
            </a:bodyPr>
            <a:lstStyle/>
            <a:p>
              <a:r>
                <a:rPr altLang="en-US" b="1" lang="zh-CN" sz="2000">
                  <a:solidFill>
                    <a:schemeClr val="accent1"/>
                  </a:solidFill>
                  <a:latin charset="-122" panose="02000000000000000000" pitchFamily="2" typeface="方正静蕾简体"/>
                  <a:ea charset="-122" panose="02000000000000000000" pitchFamily="2" typeface="方正静蕾简体"/>
                </a:rPr>
                <a:t>标 题</a:t>
              </a:r>
            </a:p>
          </p:txBody>
        </p:sp>
      </p:grpSp>
      <p:grpSp>
        <p:nvGrpSpPr>
          <p:cNvPr id="29" name="组合 16"/>
          <p:cNvGrpSpPr/>
          <p:nvPr/>
        </p:nvGrpSpPr>
        <p:grpSpPr>
          <a:xfrm>
            <a:off x="2928058" y="2378773"/>
            <a:ext cx="595929" cy="508620"/>
            <a:chOff x="4349506" y="3098800"/>
            <a:chExt cx="565617" cy="482600"/>
          </a:xfrm>
        </p:grpSpPr>
        <p:sp>
          <p:nvSpPr>
            <p:cNvPr id="18" name="任意多边形 17"/>
            <p:cNvSpPr/>
            <p:nvPr/>
          </p:nvSpPr>
          <p:spPr>
            <a:xfrm>
              <a:off x="4349506" y="3223928"/>
              <a:ext cx="459084" cy="720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任意多边形 18"/>
            <p:cNvSpPr/>
            <p:nvPr/>
          </p:nvSpPr>
          <p:spPr>
            <a:xfrm>
              <a:off x="4349506" y="3396132"/>
              <a:ext cx="459084" cy="1080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任意多边形 19"/>
            <p:cNvSpPr/>
            <p:nvPr/>
          </p:nvSpPr>
          <p:spPr>
            <a:xfrm>
              <a:off x="4622800" y="3098800"/>
              <a:ext cx="292323" cy="482600"/>
            </a:xfrm>
            <a:custGeom>
              <a:gdLst>
                <a:gd fmla="*/ 0 w 292323" name="connsiteX0"/>
                <a:gd fmla="*/ 0 h 482600" name="connsiteY0"/>
                <a:gd fmla="*/ 292100 w 292323" name="connsiteX1"/>
                <a:gd fmla="*/ 215900 h 482600" name="connsiteY1"/>
                <a:gd fmla="*/ 38100 w 292323" name="connsiteX2"/>
                <a:gd fmla="*/ 482600 h 482600" name="connsiteY2"/>
                <a:gd fmla="*/ 0 w 292323" name="connsiteX0-1"/>
                <a:gd fmla="*/ 0 h 482600" name="connsiteY0-2"/>
                <a:gd fmla="*/ 292100 w 292323" name="connsiteX1-3"/>
                <a:gd fmla="*/ 215900 h 482600" name="connsiteY1-4"/>
                <a:gd fmla="*/ 38100 w 292323" name="connsiteX2-5"/>
                <a:gd fmla="*/ 482600 h 482600" name="connsiteY2-6"/>
              </a:gdLst>
              <a:cxnLst>
                <a:cxn ang="0">
                  <a:pos x="connsiteX0-1" y="connsiteY0-2"/>
                </a:cxn>
                <a:cxn ang="0">
                  <a:pos x="connsiteX1-3" y="connsiteY1-4"/>
                </a:cxn>
                <a:cxn ang="0">
                  <a:pos x="connsiteX2-5" y="connsiteY2-6"/>
                </a:cxn>
              </a:cxnLst>
              <a:rect b="b" l="l" r="r" t="t"/>
              <a:pathLst>
                <a:path h="482600" w="292323">
                  <a:moveTo>
                    <a:pt x="0" y="0"/>
                  </a:moveTo>
                  <a:cubicBezTo>
                    <a:pt x="142875" y="67733"/>
                    <a:pt x="285750" y="135467"/>
                    <a:pt x="292100" y="215900"/>
                  </a:cubicBezTo>
                  <a:cubicBezTo>
                    <a:pt x="298450" y="296333"/>
                    <a:pt x="168275" y="389466"/>
                    <a:pt x="38100" y="482600"/>
                  </a:cubicBezTo>
                </a:path>
              </a:pathLst>
            </a:custGeom>
            <a:noFill/>
            <a:ln cap="rnd" w="25400">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 name="组合 20"/>
          <p:cNvGrpSpPr/>
          <p:nvPr/>
        </p:nvGrpSpPr>
        <p:grpSpPr>
          <a:xfrm>
            <a:off x="5623535" y="2330129"/>
            <a:ext cx="595929" cy="508620"/>
            <a:chOff x="4349506" y="3098800"/>
            <a:chExt cx="565617" cy="482600"/>
          </a:xfrm>
        </p:grpSpPr>
        <p:sp>
          <p:nvSpPr>
            <p:cNvPr id="22" name="任意多边形 21"/>
            <p:cNvSpPr/>
            <p:nvPr/>
          </p:nvSpPr>
          <p:spPr>
            <a:xfrm>
              <a:off x="4349506" y="3223928"/>
              <a:ext cx="459084" cy="720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任意多边形 22"/>
            <p:cNvSpPr/>
            <p:nvPr/>
          </p:nvSpPr>
          <p:spPr>
            <a:xfrm>
              <a:off x="4349506" y="3396132"/>
              <a:ext cx="459084" cy="1080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任意多边形 23"/>
            <p:cNvSpPr/>
            <p:nvPr/>
          </p:nvSpPr>
          <p:spPr>
            <a:xfrm>
              <a:off x="4622800" y="3098800"/>
              <a:ext cx="292323" cy="482600"/>
            </a:xfrm>
            <a:custGeom>
              <a:gdLst>
                <a:gd fmla="*/ 0 w 292323" name="connsiteX0"/>
                <a:gd fmla="*/ 0 h 482600" name="connsiteY0"/>
                <a:gd fmla="*/ 292100 w 292323" name="connsiteX1"/>
                <a:gd fmla="*/ 215900 h 482600" name="connsiteY1"/>
                <a:gd fmla="*/ 38100 w 292323" name="connsiteX2"/>
                <a:gd fmla="*/ 482600 h 482600" name="connsiteY2"/>
                <a:gd fmla="*/ 0 w 292323" name="connsiteX0-1"/>
                <a:gd fmla="*/ 0 h 482600" name="connsiteY0-2"/>
                <a:gd fmla="*/ 292100 w 292323" name="connsiteX1-3"/>
                <a:gd fmla="*/ 215900 h 482600" name="connsiteY1-4"/>
                <a:gd fmla="*/ 38100 w 292323" name="connsiteX2-5"/>
                <a:gd fmla="*/ 482600 h 482600" name="connsiteY2-6"/>
              </a:gdLst>
              <a:cxnLst>
                <a:cxn ang="0">
                  <a:pos x="connsiteX0-1" y="connsiteY0-2"/>
                </a:cxn>
                <a:cxn ang="0">
                  <a:pos x="connsiteX1-3" y="connsiteY1-4"/>
                </a:cxn>
                <a:cxn ang="0">
                  <a:pos x="connsiteX2-5" y="connsiteY2-6"/>
                </a:cxn>
              </a:cxnLst>
              <a:rect b="b" l="l" r="r" t="t"/>
              <a:pathLst>
                <a:path h="482600" w="292323">
                  <a:moveTo>
                    <a:pt x="0" y="0"/>
                  </a:moveTo>
                  <a:cubicBezTo>
                    <a:pt x="142875" y="67733"/>
                    <a:pt x="285750" y="135467"/>
                    <a:pt x="292100" y="215900"/>
                  </a:cubicBezTo>
                  <a:cubicBezTo>
                    <a:pt x="298450" y="296333"/>
                    <a:pt x="168275" y="389466"/>
                    <a:pt x="38100" y="482600"/>
                  </a:cubicBezTo>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5" name="文本框 24"/>
          <p:cNvSpPr txBox="1"/>
          <p:nvPr/>
        </p:nvSpPr>
        <p:spPr>
          <a:xfrm>
            <a:off x="1204591" y="3891292"/>
            <a:ext cx="1541859" cy="582930"/>
          </a:xfrm>
          <a:prstGeom prst="rect">
            <a:avLst/>
          </a:prstGeom>
          <a:noFill/>
        </p:spPr>
        <p:txBody>
          <a:bodyPr bIns="34290" lIns="68580" rIns="68580" rtlCol="0" tIns="34290" wrap="square">
            <a:spAutoFit/>
          </a:bodyPr>
          <a:lstStyle/>
          <a:p>
            <a:pPr algn="just">
              <a:lnSpc>
                <a:spcPct val="125000"/>
              </a:lnSpc>
            </a:pPr>
            <a:r>
              <a:rPr altLang="en-US" lang="zh-CN" sz="900">
                <a:solidFill>
                  <a:schemeClr val="tx1">
                    <a:lumMod val="50000"/>
                    <a:lumOff val="50000"/>
                  </a:schemeClr>
                </a:solidFill>
                <a:latin charset="-122" panose="02010600040101010101" pitchFamily="2" typeface="华文细黑"/>
                <a:ea charset="-122" panose="02010600040101010101" pitchFamily="2" typeface="华文细黑"/>
              </a:rPr>
              <a:t>请在这里输入文字请在这里输入文字请在这里输入文字请在这</a:t>
            </a:r>
          </a:p>
        </p:txBody>
      </p:sp>
      <p:sp>
        <p:nvSpPr>
          <p:cNvPr id="26" name="文本框 25"/>
          <p:cNvSpPr txBox="1"/>
          <p:nvPr/>
        </p:nvSpPr>
        <p:spPr>
          <a:xfrm>
            <a:off x="3773550" y="3894243"/>
            <a:ext cx="1541859" cy="582930"/>
          </a:xfrm>
          <a:prstGeom prst="rect">
            <a:avLst/>
          </a:prstGeom>
          <a:noFill/>
        </p:spPr>
        <p:txBody>
          <a:bodyPr bIns="34290" lIns="68580" rIns="68580" rtlCol="0" tIns="34290" wrap="square">
            <a:spAutoFit/>
          </a:bodyPr>
          <a:lstStyle/>
          <a:p>
            <a:pPr algn="just">
              <a:lnSpc>
                <a:spcPct val="125000"/>
              </a:lnSpc>
            </a:pPr>
            <a:r>
              <a:rPr altLang="en-US" lang="zh-CN" sz="900">
                <a:solidFill>
                  <a:schemeClr val="tx1">
                    <a:lumMod val="50000"/>
                    <a:lumOff val="50000"/>
                  </a:schemeClr>
                </a:solidFill>
                <a:latin charset="-122" panose="02010600040101010101" pitchFamily="2" typeface="华文细黑"/>
                <a:ea charset="-122" panose="02010600040101010101" pitchFamily="2" typeface="华文细黑"/>
              </a:rPr>
              <a:t>请在这里输入文字请在这里输入文字请在这里输入文字请在这</a:t>
            </a:r>
          </a:p>
        </p:txBody>
      </p:sp>
      <p:sp>
        <p:nvSpPr>
          <p:cNvPr id="27" name="文本框 26"/>
          <p:cNvSpPr txBox="1"/>
          <p:nvPr/>
        </p:nvSpPr>
        <p:spPr>
          <a:xfrm>
            <a:off x="6342508" y="3891291"/>
            <a:ext cx="1541859" cy="582930"/>
          </a:xfrm>
          <a:prstGeom prst="rect">
            <a:avLst/>
          </a:prstGeom>
          <a:noFill/>
        </p:spPr>
        <p:txBody>
          <a:bodyPr bIns="34290" lIns="68580" rIns="68580" rtlCol="0" tIns="34290" wrap="square">
            <a:spAutoFit/>
          </a:bodyPr>
          <a:lstStyle/>
          <a:p>
            <a:pPr algn="just">
              <a:lnSpc>
                <a:spcPct val="125000"/>
              </a:lnSpc>
            </a:pPr>
            <a:r>
              <a:rPr altLang="en-US" lang="zh-CN" sz="900">
                <a:solidFill>
                  <a:schemeClr val="tx1">
                    <a:lumMod val="50000"/>
                    <a:lumOff val="50000"/>
                  </a:schemeClr>
                </a:solidFill>
                <a:latin charset="-122" panose="02010600040101010101" pitchFamily="2" typeface="华文细黑"/>
                <a:ea charset="-122" panose="02010600040101010101" pitchFamily="2" typeface="华文细黑"/>
              </a:rPr>
              <a:t>请在这里输入文字请在这里输入文字请在这里输入文字请在这</a:t>
            </a:r>
          </a:p>
        </p:txBody>
      </p:sp>
    </p:spTree>
    <p:extLst>
      <p:ext uri="{BB962C8B-B14F-4D97-AF65-F5344CB8AC3E}">
        <p14:creationId val="2038497534"/>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5"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ecel="50000" dur="500" fill="hold" id="7">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10"/>
                                        <p:tgtEl>
                                          <p:spTgt spid="5"/>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5"/>
                                        </p:tgtEl>
                                      </p:cBhvr>
                                    </p:animEffect>
                                  </p:childTnLst>
                                </p:cTn>
                              </p:par>
                            </p:childTnLst>
                          </p:cTn>
                        </p:par>
                        <p:par>
                          <p:cTn fill="hold" id="15" nodeType="afterGroup">
                            <p:stCondLst>
                              <p:cond delay="1000"/>
                            </p:stCondLst>
                            <p:childTnLst>
                              <p:par>
                                <p:cTn fill="hold" grpId="0" id="16" nodeType="afterEffect" presetClass="entr" presetID="10" presetSubtype="0">
                                  <p:stCondLst>
                                    <p:cond delay="0"/>
                                  </p:stCondLst>
                                  <p:childTnLst>
                                    <p:set>
                                      <p:cBhvr>
                                        <p:cTn dur="1" fill="hold" id="17">
                                          <p:stCondLst>
                                            <p:cond delay="0"/>
                                          </p:stCondLst>
                                        </p:cTn>
                                        <p:tgtEl>
                                          <p:spTgt spid="25"/>
                                        </p:tgtEl>
                                        <p:attrNameLst>
                                          <p:attrName>style.visibility</p:attrName>
                                        </p:attrNameLst>
                                      </p:cBhvr>
                                      <p:to>
                                        <p:strVal val="visible"/>
                                      </p:to>
                                    </p:set>
                                    <p:animEffect filter="fade" transition="in">
                                      <p:cBhvr>
                                        <p:cTn dur="500" id="18"/>
                                        <p:tgtEl>
                                          <p:spTgt spid="25"/>
                                        </p:tgtEl>
                                      </p:cBhvr>
                                    </p:animEffect>
                                  </p:childTnLst>
                                </p:cTn>
                              </p:par>
                            </p:childTnLst>
                          </p:cTn>
                        </p:par>
                        <p:par>
                          <p:cTn fill="hold" id="19" nodeType="afterGroup">
                            <p:stCondLst>
                              <p:cond delay="1500"/>
                            </p:stCondLst>
                            <p:childTnLst>
                              <p:par>
                                <p:cTn fill="hold" id="20" nodeType="afterEffect" presetClass="entr" presetID="2" presetSubtype="8">
                                  <p:stCondLst>
                                    <p:cond delay="0"/>
                                  </p:stCondLst>
                                  <p:childTnLst>
                                    <p:set>
                                      <p:cBhvr>
                                        <p:cTn dur="1" fill="hold" id="21">
                                          <p:stCondLst>
                                            <p:cond delay="0"/>
                                          </p:stCondLst>
                                        </p:cTn>
                                        <p:tgtEl>
                                          <p:spTgt spid="29"/>
                                        </p:tgtEl>
                                        <p:attrNameLst>
                                          <p:attrName>style.visibility</p:attrName>
                                        </p:attrNameLst>
                                      </p:cBhvr>
                                      <p:to>
                                        <p:strVal val="visible"/>
                                      </p:to>
                                    </p:set>
                                    <p:anim calcmode="lin" valueType="num">
                                      <p:cBhvr additive="base">
                                        <p:cTn dur="500" fill="hold" id="22"/>
                                        <p:tgtEl>
                                          <p:spTgt spid="29"/>
                                        </p:tgtEl>
                                        <p:attrNameLst>
                                          <p:attrName>ppt_x</p:attrName>
                                        </p:attrNameLst>
                                      </p:cBhvr>
                                      <p:tavLst>
                                        <p:tav tm="0">
                                          <p:val>
                                            <p:strVal val="0-#ppt_w/2"/>
                                          </p:val>
                                        </p:tav>
                                        <p:tav tm="100000">
                                          <p:val>
                                            <p:strVal val="#ppt_x"/>
                                          </p:val>
                                        </p:tav>
                                      </p:tavLst>
                                    </p:anim>
                                    <p:anim calcmode="lin" valueType="num">
                                      <p:cBhvr additive="base">
                                        <p:cTn dur="500" fill="hold" id="23"/>
                                        <p:tgtEl>
                                          <p:spTgt spid="29"/>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25" presetSubtype="0">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p:cTn decel="50000" dur="500" fill="hold" id="27">
                                          <p:stCondLst>
                                            <p:cond delay="0"/>
                                          </p:stCondLst>
                                        </p:cTn>
                                        <p:tgtEl>
                                          <p:spTgt spid="11"/>
                                        </p:tgtEl>
                                        <p:attrNameLst>
                                          <p:attrName>style.rotation</p:attrName>
                                        </p:attrNameLst>
                                      </p:cBhvr>
                                      <p:tavLst>
                                        <p:tav tm="0">
                                          <p:val>
                                            <p:fltVal val="-90"/>
                                          </p:val>
                                        </p:tav>
                                        <p:tav tm="100000">
                                          <p:val>
                                            <p:fltVal val="0"/>
                                          </p:val>
                                        </p:tav>
                                      </p:tavLst>
                                    </p:anim>
                                    <p:anim calcmode="lin" valueType="num">
                                      <p:cBhvr>
                                        <p:cTn decel="50000" dur="500" fill="hold" id="28">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accel="50000" dur="500" fill="hold" id="29">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dur="1000" fill="hold" id="30"/>
                                        <p:tgtEl>
                                          <p:spTgt spid="11"/>
                                        </p:tgtEl>
                                        <p:attrNameLst>
                                          <p:attrName>ppt_h</p:attrName>
                                        </p:attrNameLst>
                                      </p:cBhvr>
                                      <p:tavLst>
                                        <p:tav tm="0">
                                          <p:val>
                                            <p:strVal val="#ppt_h"/>
                                          </p:val>
                                        </p:tav>
                                        <p:tav tm="100000">
                                          <p:val>
                                            <p:strVal val="#ppt_h"/>
                                          </p:val>
                                        </p:tav>
                                      </p:tavLst>
                                    </p:anim>
                                    <p:anim calcmode="lin" valueType="num">
                                      <p:cBhvr>
                                        <p:cTn decel="50000" dur="500" fill="hold" id="31">
                                          <p:stCondLst>
                                            <p:cond delay="0"/>
                                          </p:stCondLst>
                                        </p:cTn>
                                        <p:tgtEl>
                                          <p:spTgt spid="11"/>
                                        </p:tgtEl>
                                        <p:attrNameLst>
                                          <p:attrName>ppt_x</p:attrName>
                                        </p:attrNameLst>
                                      </p:cBhvr>
                                      <p:tavLst>
                                        <p:tav tm="0">
                                          <p:val>
                                            <p:strVal val="#ppt_x+.4"/>
                                          </p:val>
                                        </p:tav>
                                        <p:tav tm="100000">
                                          <p:val>
                                            <p:strVal val="#ppt_x"/>
                                          </p:val>
                                        </p:tav>
                                      </p:tavLst>
                                    </p:anim>
                                    <p:anim calcmode="lin" valueType="num">
                                      <p:cBhvr>
                                        <p:cTn decel="50000" dur="500" fill="hold" id="32">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accel="50000" dur="500" fill="hold" id="33">
                                          <p:stCondLst>
                                            <p:cond delay="500"/>
                                          </p:stCondLst>
                                        </p:cTn>
                                        <p:tgtEl>
                                          <p:spTgt spid="11"/>
                                        </p:tgtEl>
                                        <p:attrNameLst>
                                          <p:attrName>ppt_y</p:attrName>
                                        </p:attrNameLst>
                                      </p:cBhvr>
                                      <p:tavLst>
                                        <p:tav tm="0">
                                          <p:val>
                                            <p:strVal val="#ppt_y+.1"/>
                                          </p:val>
                                        </p:tav>
                                        <p:tav tm="100000">
                                          <p:val>
                                            <p:strVal val="#ppt_y"/>
                                          </p:val>
                                        </p:tav>
                                      </p:tavLst>
                                    </p:anim>
                                    <p:animEffect filter="fade" transition="in">
                                      <p:cBhvr>
                                        <p:cTn decel="50000" dur="1000" id="34">
                                          <p:stCondLst>
                                            <p:cond delay="0"/>
                                          </p:stCondLst>
                                        </p:cTn>
                                        <p:tgtEl>
                                          <p:spTgt spid="11"/>
                                        </p:tgtEl>
                                      </p:cBhvr>
                                    </p:animEffect>
                                  </p:childTnLst>
                                </p:cTn>
                              </p:par>
                            </p:childTnLst>
                          </p:cTn>
                        </p:par>
                        <p:par>
                          <p:cTn fill="hold" id="35" nodeType="afterGroup">
                            <p:stCondLst>
                              <p:cond delay="3000"/>
                            </p:stCondLst>
                            <p:childTnLst>
                              <p:par>
                                <p:cTn fill="hold" grpId="0" id="36" nodeType="afterEffect" presetClass="entr" presetID="10" presetSubtype="0">
                                  <p:stCondLst>
                                    <p:cond delay="0"/>
                                  </p:stCondLst>
                                  <p:childTnLst>
                                    <p:set>
                                      <p:cBhvr>
                                        <p:cTn dur="1" fill="hold" id="37">
                                          <p:stCondLst>
                                            <p:cond delay="0"/>
                                          </p:stCondLst>
                                        </p:cTn>
                                        <p:tgtEl>
                                          <p:spTgt spid="26"/>
                                        </p:tgtEl>
                                        <p:attrNameLst>
                                          <p:attrName>style.visibility</p:attrName>
                                        </p:attrNameLst>
                                      </p:cBhvr>
                                      <p:to>
                                        <p:strVal val="visible"/>
                                      </p:to>
                                    </p:set>
                                    <p:animEffect filter="fade" transition="in">
                                      <p:cBhvr>
                                        <p:cTn dur="500" id="38"/>
                                        <p:tgtEl>
                                          <p:spTgt spid="26"/>
                                        </p:tgtEl>
                                      </p:cBhvr>
                                    </p:animEffect>
                                  </p:childTnLst>
                                </p:cTn>
                              </p:par>
                            </p:childTnLst>
                          </p:cTn>
                        </p:par>
                        <p:par>
                          <p:cTn fill="hold" id="39" nodeType="afterGroup">
                            <p:stCondLst>
                              <p:cond delay="3500"/>
                            </p:stCondLst>
                            <p:childTnLst>
                              <p:par>
                                <p:cTn fill="hold" id="40" nodeType="afterEffect" presetClass="entr" presetID="2" presetSubtype="8">
                                  <p:stCondLst>
                                    <p:cond delay="0"/>
                                  </p:stCondLst>
                                  <p:childTnLst>
                                    <p:set>
                                      <p:cBhvr>
                                        <p:cTn dur="1" fill="hold" id="41">
                                          <p:stCondLst>
                                            <p:cond delay="0"/>
                                          </p:stCondLst>
                                        </p:cTn>
                                        <p:tgtEl>
                                          <p:spTgt spid="30"/>
                                        </p:tgtEl>
                                        <p:attrNameLst>
                                          <p:attrName>style.visibility</p:attrName>
                                        </p:attrNameLst>
                                      </p:cBhvr>
                                      <p:to>
                                        <p:strVal val="visible"/>
                                      </p:to>
                                    </p:set>
                                    <p:anim calcmode="lin" valueType="num">
                                      <p:cBhvr additive="base">
                                        <p:cTn dur="500" fill="hold" id="42"/>
                                        <p:tgtEl>
                                          <p:spTgt spid="30"/>
                                        </p:tgtEl>
                                        <p:attrNameLst>
                                          <p:attrName>ppt_x</p:attrName>
                                        </p:attrNameLst>
                                      </p:cBhvr>
                                      <p:tavLst>
                                        <p:tav tm="0">
                                          <p:val>
                                            <p:strVal val="0-#ppt_w/2"/>
                                          </p:val>
                                        </p:tav>
                                        <p:tav tm="100000">
                                          <p:val>
                                            <p:strVal val="#ppt_x"/>
                                          </p:val>
                                        </p:tav>
                                      </p:tavLst>
                                    </p:anim>
                                    <p:anim calcmode="lin" valueType="num">
                                      <p:cBhvr additive="base">
                                        <p:cTn dur="500" fill="hold" id="43"/>
                                        <p:tgtEl>
                                          <p:spTgt spid="30"/>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4000"/>
                            </p:stCondLst>
                            <p:childTnLst>
                              <p:par>
                                <p:cTn fill="hold" id="45" nodeType="afterEffect" presetClass="entr" presetID="25" presetSubtype="0">
                                  <p:stCondLst>
                                    <p:cond delay="0"/>
                                  </p:stCondLst>
                                  <p:childTnLst>
                                    <p:set>
                                      <p:cBhvr>
                                        <p:cTn dur="1" fill="hold" id="46">
                                          <p:stCondLst>
                                            <p:cond delay="0"/>
                                          </p:stCondLst>
                                        </p:cTn>
                                        <p:tgtEl>
                                          <p:spTgt spid="21"/>
                                        </p:tgtEl>
                                        <p:attrNameLst>
                                          <p:attrName>style.visibility</p:attrName>
                                        </p:attrNameLst>
                                      </p:cBhvr>
                                      <p:to>
                                        <p:strVal val="visible"/>
                                      </p:to>
                                    </p:set>
                                    <p:anim calcmode="lin" valueType="num">
                                      <p:cBhvr>
                                        <p:cTn decel="50000" dur="500" fill="hold" id="47">
                                          <p:stCondLst>
                                            <p:cond delay="0"/>
                                          </p:stCondLst>
                                        </p:cTn>
                                        <p:tgtEl>
                                          <p:spTgt spid="21"/>
                                        </p:tgtEl>
                                        <p:attrNameLst>
                                          <p:attrName>style.rotation</p:attrName>
                                        </p:attrNameLst>
                                      </p:cBhvr>
                                      <p:tavLst>
                                        <p:tav tm="0">
                                          <p:val>
                                            <p:fltVal val="-90"/>
                                          </p:val>
                                        </p:tav>
                                        <p:tav tm="100000">
                                          <p:val>
                                            <p:fltVal val="0"/>
                                          </p:val>
                                        </p:tav>
                                      </p:tavLst>
                                    </p:anim>
                                    <p:anim calcmode="lin" valueType="num">
                                      <p:cBhvr>
                                        <p:cTn decel="50000" dur="500" fill="hold" id="48">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accel="50000" dur="500" fill="hold" id="49">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dur="1000" fill="hold" id="50"/>
                                        <p:tgtEl>
                                          <p:spTgt spid="21"/>
                                        </p:tgtEl>
                                        <p:attrNameLst>
                                          <p:attrName>ppt_h</p:attrName>
                                        </p:attrNameLst>
                                      </p:cBhvr>
                                      <p:tavLst>
                                        <p:tav tm="0">
                                          <p:val>
                                            <p:strVal val="#ppt_h"/>
                                          </p:val>
                                        </p:tav>
                                        <p:tav tm="100000">
                                          <p:val>
                                            <p:strVal val="#ppt_h"/>
                                          </p:val>
                                        </p:tav>
                                      </p:tavLst>
                                    </p:anim>
                                    <p:anim calcmode="lin" valueType="num">
                                      <p:cBhvr>
                                        <p:cTn decel="50000" dur="500" fill="hold" id="51">
                                          <p:stCondLst>
                                            <p:cond delay="0"/>
                                          </p:stCondLst>
                                        </p:cTn>
                                        <p:tgtEl>
                                          <p:spTgt spid="21"/>
                                        </p:tgtEl>
                                        <p:attrNameLst>
                                          <p:attrName>ppt_x</p:attrName>
                                        </p:attrNameLst>
                                      </p:cBhvr>
                                      <p:tavLst>
                                        <p:tav tm="0">
                                          <p:val>
                                            <p:strVal val="#ppt_x+.4"/>
                                          </p:val>
                                        </p:tav>
                                        <p:tav tm="100000">
                                          <p:val>
                                            <p:strVal val="#ppt_x"/>
                                          </p:val>
                                        </p:tav>
                                      </p:tavLst>
                                    </p:anim>
                                    <p:anim calcmode="lin" valueType="num">
                                      <p:cBhvr>
                                        <p:cTn decel="50000" dur="500" fill="hold" id="52">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accel="50000" dur="500" fill="hold" id="53">
                                          <p:stCondLst>
                                            <p:cond delay="500"/>
                                          </p:stCondLst>
                                        </p:cTn>
                                        <p:tgtEl>
                                          <p:spTgt spid="21"/>
                                        </p:tgtEl>
                                        <p:attrNameLst>
                                          <p:attrName>ppt_y</p:attrName>
                                        </p:attrNameLst>
                                      </p:cBhvr>
                                      <p:tavLst>
                                        <p:tav tm="0">
                                          <p:val>
                                            <p:strVal val="#ppt_y+.1"/>
                                          </p:val>
                                        </p:tav>
                                        <p:tav tm="100000">
                                          <p:val>
                                            <p:strVal val="#ppt_y"/>
                                          </p:val>
                                        </p:tav>
                                      </p:tavLst>
                                    </p:anim>
                                    <p:animEffect filter="fade" transition="in">
                                      <p:cBhvr>
                                        <p:cTn decel="50000" dur="1000" id="54">
                                          <p:stCondLst>
                                            <p:cond delay="0"/>
                                          </p:stCondLst>
                                        </p:cTn>
                                        <p:tgtEl>
                                          <p:spTgt spid="21"/>
                                        </p:tgtEl>
                                      </p:cBhvr>
                                    </p:animEffect>
                                  </p:childTnLst>
                                </p:cTn>
                              </p:par>
                            </p:childTnLst>
                          </p:cTn>
                        </p:par>
                        <p:par>
                          <p:cTn fill="hold" id="55" nodeType="afterGroup">
                            <p:stCondLst>
                              <p:cond delay="5000"/>
                            </p:stCondLst>
                            <p:childTnLst>
                              <p:par>
                                <p:cTn fill="hold" grpId="0" id="56" nodeType="afterEffect" presetClass="entr" presetID="10" presetSubtype="0">
                                  <p:stCondLst>
                                    <p:cond delay="0"/>
                                  </p:stCondLst>
                                  <p:childTnLst>
                                    <p:set>
                                      <p:cBhvr>
                                        <p:cTn dur="1" fill="hold" id="57">
                                          <p:stCondLst>
                                            <p:cond delay="0"/>
                                          </p:stCondLst>
                                        </p:cTn>
                                        <p:tgtEl>
                                          <p:spTgt spid="27"/>
                                        </p:tgtEl>
                                        <p:attrNameLst>
                                          <p:attrName>style.visibility</p:attrName>
                                        </p:attrNameLst>
                                      </p:cBhvr>
                                      <p:to>
                                        <p:strVal val="visible"/>
                                      </p:to>
                                    </p:set>
                                    <p:animEffect filter="fade" transition="in">
                                      <p:cBhvr>
                                        <p:cTn dur="500" id="58"/>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ad3f7e530655b8c404dc0be75b2a4c05.png" id="1026" name="PA_图片 2"/>
          <p:cNvPicPr>
            <a:picLocks noChangeArrowheads="1" noChangeAspect="1"/>
          </p:cNvPicPr>
          <p:nvPr>
            <p:custDataLst>
              <p:tags r:id="rId4"/>
            </p:custDataLst>
          </p:nvPr>
        </p:nvPicPr>
        <p:blipFill>
          <a:blip r:embed="rId3">
            <a:extLst>
              <a:ext uri="{28A0092B-C50C-407E-A947-70E740481C1C}">
                <a14:useLocalDpi val="0"/>
              </a:ext>
            </a:extLst>
          </a:blip>
          <a:stretch>
            <a:fillRect/>
          </a:stretch>
        </p:blipFill>
        <p:spPr bwMode="auto">
          <a:xfrm>
            <a:off x="4680012" y="520316"/>
            <a:ext cx="4248472" cy="4249784"/>
          </a:xfrm>
          <a:prstGeom prst="rect">
            <a:avLst/>
          </a:prstGeom>
          <a:noFill/>
          <a:extLst>
            <a:ext uri="{909E8E84-426E-40DD-AFC4-6F175D3DCCD1}">
              <a14:hiddenFill>
                <a:solidFill>
                  <a:srgbClr val="FFFFFF"/>
                </a:solidFill>
              </a14:hiddenFill>
            </a:ext>
          </a:extLst>
        </p:spPr>
      </p:pic>
      <p:sp>
        <p:nvSpPr>
          <p:cNvPr id="3" name="PA_chenying0907 7"/>
          <p:cNvSpPr txBox="1">
            <a:spLocks noChangeArrowheads="1"/>
          </p:cNvSpPr>
          <p:nvPr>
            <p:custDataLst>
              <p:tags r:id="rId5"/>
            </p:custDataLst>
          </p:nvPr>
        </p:nvSpPr>
        <p:spPr bwMode="auto">
          <a:xfrm>
            <a:off x="611560" y="1812683"/>
            <a:ext cx="2304256"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1600">
                <a:solidFill>
                  <a:schemeClr val="tx1">
                    <a:lumMod val="50000"/>
                    <a:lumOff val="50000"/>
                  </a:schemeClr>
                </a:solidFill>
                <a:latin charset="-122" pitchFamily="34" typeface="微软雅黑"/>
                <a:ea charset="-122" pitchFamily="34" typeface="微软雅黑"/>
                <a:cs typeface="+mn-ea"/>
                <a:sym typeface="+mn-lt"/>
              </a:rPr>
              <a:t>请在此添加您的标题</a:t>
            </a:r>
          </a:p>
        </p:txBody>
      </p:sp>
      <p:sp>
        <p:nvSpPr>
          <p:cNvPr id="7" name="PA_chenying0907 6"/>
          <p:cNvSpPr/>
          <p:nvPr>
            <p:custDataLst>
              <p:tags r:id="rId6"/>
            </p:custDataLst>
          </p:nvPr>
        </p:nvSpPr>
        <p:spPr>
          <a:xfrm>
            <a:off x="575556" y="2130325"/>
            <a:ext cx="3888432" cy="914400"/>
          </a:xfrm>
          <a:prstGeom prst="rect">
            <a:avLst/>
          </a:prstGeom>
        </p:spPr>
        <p:txBody>
          <a:bodyPr wrap="square">
            <a:spAutoFit/>
          </a:bodyPr>
          <a:lstStyle/>
          <a:p>
            <a:pPr>
              <a:lnSpc>
                <a:spcPct val="200000"/>
              </a:lnSpc>
            </a:pPr>
            <a:r>
              <a:rPr altLang="en-US" lang="zh-CN" sz="900">
                <a:solidFill>
                  <a:schemeClr val="tx1">
                    <a:lumMod val="50000"/>
                    <a:lumOff val="50000"/>
                  </a:schemeClr>
                </a:solidFill>
                <a:latin charset="-122" pitchFamily="34" typeface="微软雅黑"/>
                <a:ea charset="-122" pitchFamily="34" typeface="微软雅黑"/>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p>
        </p:txBody>
      </p:sp>
      <p:sp>
        <p:nvSpPr>
          <p:cNvPr id="8" name="PA_chenying0907 5"/>
          <p:cNvSpPr txBox="1"/>
          <p:nvPr>
            <p:custDataLst>
              <p:tags r:id="rId7"/>
            </p:custDataLst>
          </p:nvPr>
        </p:nvSpPr>
        <p:spPr>
          <a:xfrm>
            <a:off x="575556" y="3108827"/>
            <a:ext cx="3960440" cy="457200"/>
          </a:xfrm>
          <a:prstGeom prst="rect">
            <a:avLst/>
          </a:prstGeom>
          <a:noFill/>
        </p:spPr>
        <p:txBody>
          <a:bodyPr rtlCol="0" wrap="square">
            <a:spAutoFit/>
          </a:bodyPr>
          <a:lstStyle/>
          <a:p>
            <a:pPr>
              <a:lnSpc>
                <a:spcPct val="200000"/>
              </a:lnSpc>
            </a:pPr>
            <a:r>
              <a:rPr altLang="zh-CN" lang="en-US" smtClean="0" sz="600">
                <a:solidFill>
                  <a:schemeClr val="tx1">
                    <a:lumMod val="50000"/>
                    <a:lumOff val="50000"/>
                  </a:schemeClr>
                </a:solidFill>
                <a:cs typeface="+mn-ea"/>
                <a:sym typeface="+mn-lt"/>
              </a:rPr>
              <a:t>CHUANGYI SHOUHUI SHANGWU MICROSOFT POWERPOINT MY 2017QINGZAI ZHELI SHUYU WENZI BIAOTICHUANGYI SHOUHUI SHANGWU MICROSOFT POWERPOINT MY 2017QINGZAI ZHELI SHUYU WENZI </a:t>
            </a:r>
          </a:p>
        </p:txBody>
      </p:sp>
    </p:spTree>
    <p:extLst>
      <p:ext uri="{BB962C8B-B14F-4D97-AF65-F5344CB8AC3E}">
        <p14:creationId val="3398115229"/>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339"/>
                                  </p:stCondLst>
                                  <p:childTnLst>
                                    <p:set>
                                      <p:cBhvr>
                                        <p:cTn dur="1" fill="hold" id="6">
                                          <p:stCondLst>
                                            <p:cond delay="0"/>
                                          </p:stCondLst>
                                        </p:cTn>
                                        <p:tgtEl>
                                          <p:spTgt spid="1026"/>
                                        </p:tgtEl>
                                        <p:attrNameLst>
                                          <p:attrName>style.visibility</p:attrName>
                                        </p:attrNameLst>
                                      </p:cBhvr>
                                      <p:to>
                                        <p:strVal val="visible"/>
                                      </p:to>
                                    </p:set>
                                    <p:animEffect filter="fade" transition="in">
                                      <p:cBhvr>
                                        <p:cTn dur="500" id="7"/>
                                        <p:tgtEl>
                                          <p:spTgt spid="1026"/>
                                        </p:tgtEl>
                                      </p:cBhvr>
                                    </p:animEffect>
                                  </p:childTnLst>
                                </p:cTn>
                              </p:par>
                              <p:par>
                                <p:cTn fill="hold" grpId="0" id="8" nodeType="withEffect" presetClass="entr" presetID="10" presetSubtype="0">
                                  <p:stCondLst>
                                    <p:cond delay="671"/>
                                  </p:stCondLst>
                                  <p:childTnLst>
                                    <p:set>
                                      <p:cBhvr>
                                        <p:cTn dur="1" fill="hold" id="9">
                                          <p:stCondLst>
                                            <p:cond delay="0"/>
                                          </p:stCondLst>
                                        </p:cTn>
                                        <p:tgtEl>
                                          <p:spTgt spid="3"/>
                                        </p:tgtEl>
                                        <p:attrNameLst>
                                          <p:attrName>style.visibility</p:attrName>
                                        </p:attrNameLst>
                                      </p:cBhvr>
                                      <p:to>
                                        <p:strVal val="visible"/>
                                      </p:to>
                                    </p:set>
                                    <p:animEffect filter="fade" transition="in">
                                      <p:cBhvr>
                                        <p:cTn dur="500" id="10"/>
                                        <p:tgtEl>
                                          <p:spTgt spid="3"/>
                                        </p:tgtEl>
                                      </p:cBhvr>
                                    </p:animEffect>
                                  </p:childTnLst>
                                </p:cTn>
                              </p:par>
                              <p:par>
                                <p:cTn fill="hold" grpId="0" id="11" nodeType="withEffect" presetClass="entr" presetID="10" presetSubtype="0">
                                  <p:stCondLst>
                                    <p:cond delay="1762"/>
                                  </p:stCondLst>
                                  <p:childTnLst>
                                    <p:set>
                                      <p:cBhvr>
                                        <p:cTn dur="1" fill="hold" id="12">
                                          <p:stCondLst>
                                            <p:cond delay="0"/>
                                          </p:stCondLst>
                                        </p:cTn>
                                        <p:tgtEl>
                                          <p:spTgt spid="7"/>
                                        </p:tgtEl>
                                        <p:attrNameLst>
                                          <p:attrName>style.visibility</p:attrName>
                                        </p:attrNameLst>
                                      </p:cBhvr>
                                      <p:to>
                                        <p:strVal val="visible"/>
                                      </p:to>
                                    </p:set>
                                    <p:animEffect filter="fade" transition="in">
                                      <p:cBhvr>
                                        <p:cTn dur="500" id="13"/>
                                        <p:tgtEl>
                                          <p:spTgt spid="7"/>
                                        </p:tgtEl>
                                      </p:cBhvr>
                                    </p:animEffect>
                                  </p:childTnLst>
                                </p:cTn>
                              </p:par>
                              <p:par>
                                <p:cTn fill="hold" grpId="0" id="14" nodeType="withEffect" presetClass="entr" presetID="10" presetSubtype="0">
                                  <p:stCondLst>
                                    <p:cond delay="2068"/>
                                  </p:stCondLst>
                                  <p:childTnLst>
                                    <p:set>
                                      <p:cBhvr>
                                        <p:cTn dur="1" fill="hold" id="15">
                                          <p:stCondLst>
                                            <p:cond delay="0"/>
                                          </p:stCondLst>
                                        </p:cTn>
                                        <p:tgtEl>
                                          <p:spTgt spid="8"/>
                                        </p:tgtEl>
                                        <p:attrNameLst>
                                          <p:attrName>style.visibility</p:attrName>
                                        </p:attrNameLst>
                                      </p:cBhvr>
                                      <p:to>
                                        <p:strVal val="visible"/>
                                      </p:to>
                                    </p:set>
                                    <p:animEffect filter="fade" transition="in">
                                      <p:cBhvr>
                                        <p:cTn dur="500" id="16"/>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P grpId="0" spid="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D:\1\千库网-褶皱的空白纸张.jpg" id="81" name="Picture 4"/>
          <p:cNvPicPr>
            <a:picLocks noChangeArrowheads="1" noChangeAspect="1"/>
          </p:cNvPicPr>
          <p:nvPr/>
        </p:nvPicPr>
        <p:blipFill>
          <a:blip r:embed="rId3">
            <a:lum bright="7000"/>
          </a:blip>
          <a:stretch>
            <a:fillRect/>
          </a:stretch>
        </p:blipFill>
        <p:spPr bwMode="auto">
          <a:xfrm>
            <a:off x="0" y="0"/>
            <a:ext cx="9144000" cy="5145088"/>
          </a:xfrm>
          <a:prstGeom prst="rect">
            <a:avLst/>
          </a:prstGeom>
          <a:noFill/>
        </p:spPr>
      </p:pic>
      <p:pic>
        <p:nvPicPr>
          <p:cNvPr descr="C:\Users\Administrator\Desktop\图片3副本.png" id="1026" name="Picture 2"/>
          <p:cNvPicPr>
            <a:picLocks noChangeArrowheads="1" noChangeAspect="1"/>
          </p:cNvPicPr>
          <p:nvPr/>
        </p:nvPicPr>
        <p:blipFill>
          <a:blip r:embed="rId4"/>
          <a:srcRect b="16470" l="37286"/>
          <a:stretch>
            <a:fillRect/>
          </a:stretch>
        </p:blipFill>
        <p:spPr bwMode="auto">
          <a:xfrm rot="510874">
            <a:off x="3206036" y="1030395"/>
            <a:ext cx="4178462" cy="2772308"/>
          </a:xfrm>
          <a:prstGeom prst="rect">
            <a:avLst/>
          </a:prstGeom>
          <a:noFill/>
        </p:spPr>
      </p:pic>
      <p:sp>
        <p:nvSpPr>
          <p:cNvPr id="10" name="文本框 54"/>
          <p:cNvSpPr txBox="1"/>
          <p:nvPr/>
        </p:nvSpPr>
        <p:spPr>
          <a:xfrm flipH="1" rot="21151886">
            <a:off x="4314960" y="2306026"/>
            <a:ext cx="2367025" cy="365760"/>
          </a:xfrm>
          <a:prstGeom prst="rect">
            <a:avLst/>
          </a:prstGeom>
          <a:noFill/>
        </p:spPr>
        <p:txBody>
          <a:bodyPr rtlCol="0" wrap="square">
            <a:spAutoFit/>
          </a:bodyPr>
          <a:lstStyle/>
          <a:p>
            <a:r>
              <a:rPr altLang="en-US" lang="zh-CN">
                <a:latin charset="-122" panose="02000000000000000000" pitchFamily="2" typeface="方正静蕾简体"/>
                <a:ea charset="-122" panose="02000000000000000000" pitchFamily="2" typeface="方正静蕾简体"/>
              </a:rPr>
              <a:t>单击此处添加标题</a:t>
            </a:r>
          </a:p>
        </p:txBody>
      </p:sp>
      <p:sp>
        <p:nvSpPr>
          <p:cNvPr id="16" name="文本框 94"/>
          <p:cNvSpPr txBox="1"/>
          <p:nvPr/>
        </p:nvSpPr>
        <p:spPr>
          <a:xfrm flipH="1" rot="21105042">
            <a:off x="4243816" y="1497626"/>
            <a:ext cx="1615461" cy="518160"/>
          </a:xfrm>
          <a:prstGeom prst="rect">
            <a:avLst/>
          </a:prstGeom>
          <a:noFill/>
        </p:spPr>
        <p:txBody>
          <a:bodyPr rtlCol="0" wrap="square">
            <a:spAutoFit/>
          </a:bodyPr>
          <a:lstStyle/>
          <a:p>
            <a:pPr algn="ctr"/>
            <a:r>
              <a:rPr altLang="zh-CN" lang="en-US" smtClean="0" spc="300" sz="2800">
                <a:solidFill>
                  <a:srgbClr val="FF0000"/>
                </a:solidFill>
                <a:latin charset="-122" pitchFamily="2" typeface="hakuyoxingshu7000"/>
                <a:ea charset="-122" pitchFamily="2" typeface="hakuyoxingshu7000"/>
                <a:cs charset="-122" pitchFamily="2" typeface="hakuyoxingshu7000"/>
              </a:rPr>
              <a:t>PART3</a:t>
            </a:r>
          </a:p>
        </p:txBody>
      </p:sp>
      <p:grpSp>
        <p:nvGrpSpPr>
          <p:cNvPr id="2" name="PA_chenying0907 115"/>
          <p:cNvGrpSpPr/>
          <p:nvPr>
            <p:custDataLst>
              <p:tags r:id="rId5"/>
            </p:custDataLst>
          </p:nvPr>
        </p:nvGrpSpPr>
        <p:grpSpPr>
          <a:xfrm rot="21165984">
            <a:off x="4207833" y="2198521"/>
            <a:ext cx="2799159" cy="111373"/>
            <a:chOff x="2481804" y="4179888"/>
            <a:chExt cx="7313171" cy="325437"/>
          </a:xfrm>
          <a:solidFill>
            <a:srgbClr val="FF0000"/>
          </a:solidFill>
        </p:grpSpPr>
        <p:sp>
          <p:nvSpPr>
            <p:cNvPr id="19" name="Freeform 35"/>
            <p:cNvSpPr/>
            <p:nvPr/>
          </p:nvSpPr>
          <p:spPr bwMode="auto">
            <a:xfrm>
              <a:off x="9686693" y="4210050"/>
              <a:ext cx="108282" cy="19050"/>
            </a:xfrm>
            <a:custGeom>
              <a:gdLst>
                <a:gd fmla="*/ 3 w 19" name="T0"/>
                <a:gd fmla="*/ 2 h 6" name="T1"/>
                <a:gd fmla="*/ 19 w 19" name="T2"/>
                <a:gd fmla="*/ 3 h 6" name="T3"/>
                <a:gd fmla="*/ 3 w 19" name="T4"/>
                <a:gd fmla="*/ 2 h 6" name="T5"/>
              </a:gdLst>
              <a:cxnLst>
                <a:cxn ang="0">
                  <a:pos x="T0" y="T1"/>
                </a:cxn>
                <a:cxn ang="0">
                  <a:pos x="T2" y="T3"/>
                </a:cxn>
                <a:cxn ang="0">
                  <a:pos x="T4" y="T5"/>
                </a:cxn>
              </a:cxnLst>
              <a:rect b="b" l="0" r="r" t="0"/>
              <a:pathLst>
                <a:path h="6" w="19">
                  <a:moveTo>
                    <a:pt x="3" y="2"/>
                  </a:moveTo>
                  <a:cubicBezTo>
                    <a:pt x="7" y="4"/>
                    <a:pt x="14" y="0"/>
                    <a:pt x="19" y="3"/>
                  </a:cubicBezTo>
                  <a:cubicBezTo>
                    <a:pt x="14" y="3"/>
                    <a:pt x="0" y="6"/>
                    <a:pt x="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41"/>
            <p:cNvSpPr/>
            <p:nvPr/>
          </p:nvSpPr>
          <p:spPr bwMode="auto">
            <a:xfrm>
              <a:off x="9545093" y="4219575"/>
              <a:ext cx="91624" cy="9525"/>
            </a:xfrm>
            <a:custGeom>
              <a:gdLst>
                <a:gd fmla="*/ 12 w 16" name="T0"/>
                <a:gd fmla="*/ 2 h 3" name="T1"/>
                <a:gd fmla="*/ 3 w 16" name="T2"/>
                <a:gd fmla="*/ 1 h 3" name="T3"/>
                <a:gd fmla="*/ 12 w 16" name="T4"/>
                <a:gd fmla="*/ 2 h 3" name="T5"/>
              </a:gdLst>
              <a:cxnLst>
                <a:cxn ang="0">
                  <a:pos x="T0" y="T1"/>
                </a:cxn>
                <a:cxn ang="0">
                  <a:pos x="T2" y="T3"/>
                </a:cxn>
                <a:cxn ang="0">
                  <a:pos x="T4" y="T5"/>
                </a:cxn>
              </a:cxnLst>
              <a:rect b="b" l="0" r="r" t="0"/>
              <a:pathLst>
                <a:path h="3" w="16">
                  <a:moveTo>
                    <a:pt x="12" y="2"/>
                  </a:moveTo>
                  <a:cubicBezTo>
                    <a:pt x="10" y="2"/>
                    <a:pt x="0" y="3"/>
                    <a:pt x="3" y="1"/>
                  </a:cubicBezTo>
                  <a:cubicBezTo>
                    <a:pt x="6" y="1"/>
                    <a:pt x="16" y="0"/>
                    <a:pt x="1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47"/>
            <p:cNvSpPr/>
            <p:nvPr/>
          </p:nvSpPr>
          <p:spPr bwMode="auto">
            <a:xfrm>
              <a:off x="9148061" y="4271963"/>
              <a:ext cx="108282" cy="14288"/>
            </a:xfrm>
            <a:custGeom>
              <a:gdLst>
                <a:gd fmla="*/ 0 w 19" name="T0"/>
                <a:gd fmla="*/ 2 h 4" name="T1"/>
                <a:gd fmla="*/ 19 w 19" name="T2"/>
                <a:gd fmla="*/ 2 h 4" name="T3"/>
                <a:gd fmla="*/ 0 w 19" name="T4"/>
                <a:gd fmla="*/ 2 h 4" name="T5"/>
              </a:gdLst>
              <a:cxnLst>
                <a:cxn ang="0">
                  <a:pos x="T0" y="T1"/>
                </a:cxn>
                <a:cxn ang="0">
                  <a:pos x="T2" y="T3"/>
                </a:cxn>
                <a:cxn ang="0">
                  <a:pos x="T4" y="T5"/>
                </a:cxn>
              </a:cxnLst>
              <a:rect b="b" l="0" r="r" t="0"/>
              <a:pathLst>
                <a:path h="4" w="19">
                  <a:moveTo>
                    <a:pt x="0" y="2"/>
                  </a:moveTo>
                  <a:cubicBezTo>
                    <a:pt x="8" y="1"/>
                    <a:pt x="12" y="0"/>
                    <a:pt x="19" y="2"/>
                  </a:cubicBezTo>
                  <a:cubicBezTo>
                    <a:pt x="13" y="2"/>
                    <a:pt x="4"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52"/>
            <p:cNvSpPr/>
            <p:nvPr/>
          </p:nvSpPr>
          <p:spPr bwMode="auto">
            <a:xfrm>
              <a:off x="8403973" y="4268788"/>
              <a:ext cx="161034" cy="17463"/>
            </a:xfrm>
            <a:custGeom>
              <a:gdLst>
                <a:gd fmla="*/ 8 w 28" name="T0"/>
                <a:gd fmla="*/ 4 h 5" name="T1"/>
                <a:gd fmla="*/ 0 w 28" name="T2"/>
                <a:gd fmla="*/ 3 h 5" name="T3"/>
                <a:gd fmla="*/ 10 w 28" name="T4"/>
                <a:gd fmla="*/ 3 h 5" name="T5"/>
                <a:gd fmla="*/ 28 w 28" name="T6"/>
                <a:gd fmla="*/ 4 h 5" name="T7"/>
                <a:gd fmla="*/ 8 w 28" name="T8"/>
                <a:gd fmla="*/ 4 h 5" name="T9"/>
              </a:gdLst>
              <a:cxnLst>
                <a:cxn ang="0">
                  <a:pos x="T0" y="T1"/>
                </a:cxn>
                <a:cxn ang="0">
                  <a:pos x="T2" y="T3"/>
                </a:cxn>
                <a:cxn ang="0">
                  <a:pos x="T4" y="T5"/>
                </a:cxn>
                <a:cxn ang="0">
                  <a:pos x="T6" y="T7"/>
                </a:cxn>
                <a:cxn ang="0">
                  <a:pos x="T8" y="T9"/>
                </a:cxn>
              </a:cxnLst>
              <a:rect b="b" l="0" r="r" t="0"/>
              <a:pathLst>
                <a:path h="5" w="28">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56"/>
            <p:cNvSpPr/>
            <p:nvPr/>
          </p:nvSpPr>
          <p:spPr bwMode="auto">
            <a:xfrm>
              <a:off x="8309574" y="4278313"/>
              <a:ext cx="88846" cy="11113"/>
            </a:xfrm>
            <a:custGeom>
              <a:gdLst>
                <a:gd fmla="*/ 3 w 16" name="T0"/>
                <a:gd fmla="*/ 1 h 3" name="T1"/>
                <a:gd fmla="*/ 13 w 16" name="T2"/>
                <a:gd fmla="*/ 1 h 3" name="T3"/>
                <a:gd fmla="*/ 3 w 16" name="T4"/>
                <a:gd fmla="*/ 1 h 3" name="T5"/>
              </a:gdLst>
              <a:cxnLst>
                <a:cxn ang="0">
                  <a:pos x="T0" y="T1"/>
                </a:cxn>
                <a:cxn ang="0">
                  <a:pos x="T2" y="T3"/>
                </a:cxn>
                <a:cxn ang="0">
                  <a:pos x="T4" y="T5"/>
                </a:cxn>
              </a:cxnLst>
              <a:rect b="b" l="0" r="r" t="0"/>
              <a:pathLst>
                <a:path h="3" w="16">
                  <a:moveTo>
                    <a:pt x="3" y="1"/>
                  </a:moveTo>
                  <a:cubicBezTo>
                    <a:pt x="6" y="1"/>
                    <a:pt x="16" y="0"/>
                    <a:pt x="13" y="1"/>
                  </a:cubicBezTo>
                  <a:cubicBezTo>
                    <a:pt x="11" y="1"/>
                    <a:pt x="0" y="3"/>
                    <a:pt x="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59"/>
            <p:cNvSpPr/>
            <p:nvPr/>
          </p:nvSpPr>
          <p:spPr bwMode="auto">
            <a:xfrm>
              <a:off x="8212397" y="4308475"/>
              <a:ext cx="33317" cy="12700"/>
            </a:xfrm>
            <a:custGeom>
              <a:gdLst>
                <a:gd fmla="*/ 0 w 6" name="T0"/>
                <a:gd fmla="*/ 2 h 4" name="T1"/>
                <a:gd fmla="*/ 3 w 6" name="T2"/>
                <a:gd fmla="*/ 1 h 4" name="T3"/>
                <a:gd fmla="*/ 1 w 6" name="T4"/>
                <a:gd fmla="*/ 0 h 4" name="T5"/>
                <a:gd fmla="*/ 6 w 6" name="T6"/>
                <a:gd fmla="*/ 1 h 4" name="T7"/>
                <a:gd fmla="*/ 5 w 6" name="T8"/>
                <a:gd fmla="*/ 3 h 4" name="T9"/>
                <a:gd fmla="*/ 0 w 6" name="T10"/>
                <a:gd fmla="*/ 2 h 4" name="T11"/>
              </a:gdLst>
              <a:cxnLst>
                <a:cxn ang="0">
                  <a:pos x="T0" y="T1"/>
                </a:cxn>
                <a:cxn ang="0">
                  <a:pos x="T2" y="T3"/>
                </a:cxn>
                <a:cxn ang="0">
                  <a:pos x="T4" y="T5"/>
                </a:cxn>
                <a:cxn ang="0">
                  <a:pos x="T6" y="T7"/>
                </a:cxn>
                <a:cxn ang="0">
                  <a:pos x="T8" y="T9"/>
                </a:cxn>
                <a:cxn ang="0">
                  <a:pos x="T10" y="T11"/>
                </a:cxn>
              </a:cxnLst>
              <a:rect b="b" l="0" r="r" t="0"/>
              <a:pathLst>
                <a:path h="4" w="6">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61"/>
            <p:cNvSpPr/>
            <p:nvPr/>
          </p:nvSpPr>
          <p:spPr bwMode="auto">
            <a:xfrm>
              <a:off x="8043034" y="4305300"/>
              <a:ext cx="99952" cy="19050"/>
            </a:xfrm>
            <a:custGeom>
              <a:gdLst>
                <a:gd fmla="*/ 16 w 18" name="T0"/>
                <a:gd fmla="*/ 5 h 6" name="T1"/>
                <a:gd fmla="*/ 9 w 18" name="T2"/>
                <a:gd fmla="*/ 3 h 6" name="T3"/>
                <a:gd fmla="*/ 16 w 18" name="T4"/>
                <a:gd fmla="*/ 5 h 6" name="T5"/>
              </a:gdLst>
              <a:cxnLst>
                <a:cxn ang="0">
                  <a:pos x="T0" y="T1"/>
                </a:cxn>
                <a:cxn ang="0">
                  <a:pos x="T2" y="T3"/>
                </a:cxn>
                <a:cxn ang="0">
                  <a:pos x="T4" y="T5"/>
                </a:cxn>
              </a:cxnLst>
              <a:rect b="b" l="0" r="r" t="0"/>
              <a:pathLst>
                <a:path h="6" w="18">
                  <a:moveTo>
                    <a:pt x="16" y="5"/>
                  </a:moveTo>
                  <a:cubicBezTo>
                    <a:pt x="12" y="6"/>
                    <a:pt x="13" y="3"/>
                    <a:pt x="9" y="3"/>
                  </a:cubicBezTo>
                  <a:cubicBezTo>
                    <a:pt x="0" y="3"/>
                    <a:pt x="18" y="0"/>
                    <a:pt x="16"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68"/>
            <p:cNvSpPr/>
            <p:nvPr/>
          </p:nvSpPr>
          <p:spPr bwMode="auto">
            <a:xfrm>
              <a:off x="7429438" y="4286250"/>
              <a:ext cx="136047" cy="22225"/>
            </a:xfrm>
            <a:custGeom>
              <a:gdLst>
                <a:gd fmla="*/ 0 w 24" name="T0"/>
                <a:gd fmla="*/ 4 h 7" name="T1"/>
                <a:gd fmla="*/ 23 w 24" name="T2"/>
                <a:gd fmla="*/ 4 h 7" name="T3"/>
                <a:gd fmla="*/ 0 w 24" name="T4"/>
                <a:gd fmla="*/ 4 h 7" name="T5"/>
              </a:gdLst>
              <a:cxnLst>
                <a:cxn ang="0">
                  <a:pos x="T0" y="T1"/>
                </a:cxn>
                <a:cxn ang="0">
                  <a:pos x="T2" y="T3"/>
                </a:cxn>
                <a:cxn ang="0">
                  <a:pos x="T4" y="T5"/>
                </a:cxn>
              </a:cxnLst>
              <a:rect b="b" l="0" r="r" t="0"/>
              <a:pathLst>
                <a:path h="7" w="24">
                  <a:moveTo>
                    <a:pt x="0" y="4"/>
                  </a:moveTo>
                  <a:cubicBezTo>
                    <a:pt x="6" y="4"/>
                    <a:pt x="24" y="0"/>
                    <a:pt x="23" y="4"/>
                  </a:cubicBezTo>
                  <a:cubicBezTo>
                    <a:pt x="18" y="4"/>
                    <a:pt x="6" y="7"/>
                    <a:pt x="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73"/>
            <p:cNvSpPr/>
            <p:nvPr/>
          </p:nvSpPr>
          <p:spPr bwMode="auto">
            <a:xfrm>
              <a:off x="7179558" y="4341813"/>
              <a:ext cx="61082" cy="15875"/>
            </a:xfrm>
            <a:custGeom>
              <a:gdLst>
                <a:gd fmla="*/ 11 w 11" name="T0"/>
                <a:gd fmla="*/ 2 h 5" name="T1"/>
                <a:gd fmla="*/ 7 w 11" name="T2"/>
                <a:gd fmla="*/ 5 h 5" name="T3"/>
                <a:gd fmla="*/ 0 w 11" name="T4"/>
                <a:gd fmla="*/ 2 h 5" name="T5"/>
                <a:gd fmla="*/ 11 w 11" name="T6"/>
                <a:gd fmla="*/ 2 h 5" name="T7"/>
              </a:gdLst>
              <a:cxnLst>
                <a:cxn ang="0">
                  <a:pos x="T0" y="T1"/>
                </a:cxn>
                <a:cxn ang="0">
                  <a:pos x="T2" y="T3"/>
                </a:cxn>
                <a:cxn ang="0">
                  <a:pos x="T4" y="T5"/>
                </a:cxn>
                <a:cxn ang="0">
                  <a:pos x="T6" y="T7"/>
                </a:cxn>
              </a:cxnLst>
              <a:rect b="b" l="0" r="r" t="0"/>
              <a:pathLst>
                <a:path h="5" w="11">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74"/>
            <p:cNvSpPr/>
            <p:nvPr/>
          </p:nvSpPr>
          <p:spPr bwMode="auto">
            <a:xfrm>
              <a:off x="6951889" y="4324350"/>
              <a:ext cx="124941" cy="14288"/>
            </a:xfrm>
            <a:custGeom>
              <a:gdLst>
                <a:gd fmla="*/ 22 w 22" name="T0"/>
                <a:gd fmla="*/ 2 h 4" name="T1"/>
                <a:gd fmla="*/ 0 w 22" name="T2"/>
                <a:gd fmla="*/ 2 h 4" name="T3"/>
                <a:gd fmla="*/ 22 w 22" name="T4"/>
                <a:gd fmla="*/ 2 h 4" name="T5"/>
              </a:gdLst>
              <a:cxnLst>
                <a:cxn ang="0">
                  <a:pos x="T0" y="T1"/>
                </a:cxn>
                <a:cxn ang="0">
                  <a:pos x="T2" y="T3"/>
                </a:cxn>
                <a:cxn ang="0">
                  <a:pos x="T4" y="T5"/>
                </a:cxn>
              </a:cxnLst>
              <a:rect b="b" l="0" r="r" t="0"/>
              <a:pathLst>
                <a:path h="4" w="22">
                  <a:moveTo>
                    <a:pt x="22" y="2"/>
                  </a:moveTo>
                  <a:cubicBezTo>
                    <a:pt x="16" y="2"/>
                    <a:pt x="1" y="4"/>
                    <a:pt x="0" y="2"/>
                  </a:cubicBezTo>
                  <a:cubicBezTo>
                    <a:pt x="6" y="2"/>
                    <a:pt x="22" y="0"/>
                    <a:pt x="2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76"/>
            <p:cNvSpPr/>
            <p:nvPr/>
          </p:nvSpPr>
          <p:spPr bwMode="auto">
            <a:xfrm>
              <a:off x="6907466" y="4308475"/>
              <a:ext cx="102730" cy="9525"/>
            </a:xfrm>
            <a:custGeom>
              <a:gdLst>
                <a:gd fmla="*/ 0 w 18" name="T0"/>
                <a:gd fmla="*/ 2 h 3" name="T1"/>
                <a:gd fmla="*/ 18 w 18" name="T2"/>
                <a:gd fmla="*/ 2 h 3" name="T3"/>
                <a:gd fmla="*/ 0 w 18" name="T4"/>
                <a:gd fmla="*/ 2 h 3" name="T5"/>
              </a:gdLst>
              <a:cxnLst>
                <a:cxn ang="0">
                  <a:pos x="T0" y="T1"/>
                </a:cxn>
                <a:cxn ang="0">
                  <a:pos x="T2" y="T3"/>
                </a:cxn>
                <a:cxn ang="0">
                  <a:pos x="T4" y="T5"/>
                </a:cxn>
              </a:cxnLst>
              <a:rect b="b" l="0" r="r" t="0"/>
              <a:pathLst>
                <a:path h="3" w="18">
                  <a:moveTo>
                    <a:pt x="0" y="2"/>
                  </a:moveTo>
                  <a:cubicBezTo>
                    <a:pt x="3" y="1"/>
                    <a:pt x="15" y="0"/>
                    <a:pt x="18" y="2"/>
                  </a:cubicBezTo>
                  <a:cubicBezTo>
                    <a:pt x="11" y="3"/>
                    <a:pt x="4" y="3"/>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79"/>
            <p:cNvSpPr/>
            <p:nvPr/>
          </p:nvSpPr>
          <p:spPr bwMode="auto">
            <a:xfrm>
              <a:off x="6771420" y="4314825"/>
              <a:ext cx="72188" cy="9525"/>
            </a:xfrm>
            <a:custGeom>
              <a:gdLst>
                <a:gd fmla="*/ 11 w 13" name="T0"/>
                <a:gd fmla="*/ 0 h 3" name="T1"/>
                <a:gd fmla="*/ 13 w 13" name="T2"/>
                <a:gd fmla="*/ 2 h 3" name="T3"/>
                <a:gd fmla="*/ 11 w 13" name="T4"/>
                <a:gd fmla="*/ 0 h 3" name="T5"/>
              </a:gdLst>
              <a:cxnLst>
                <a:cxn ang="0">
                  <a:pos x="T0" y="T1"/>
                </a:cxn>
                <a:cxn ang="0">
                  <a:pos x="T2" y="T3"/>
                </a:cxn>
                <a:cxn ang="0">
                  <a:pos x="T4" y="T5"/>
                </a:cxn>
              </a:cxnLst>
              <a:rect b="b" l="0" r="r" t="0"/>
              <a:pathLst>
                <a:path h="3" w="13">
                  <a:moveTo>
                    <a:pt x="11" y="0"/>
                  </a:moveTo>
                  <a:cubicBezTo>
                    <a:pt x="11" y="1"/>
                    <a:pt x="13" y="1"/>
                    <a:pt x="13" y="2"/>
                  </a:cubicBezTo>
                  <a:cubicBezTo>
                    <a:pt x="1" y="3"/>
                    <a:pt x="0" y="2"/>
                    <a:pt x="1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80"/>
            <p:cNvSpPr/>
            <p:nvPr/>
          </p:nvSpPr>
          <p:spPr bwMode="auto">
            <a:xfrm>
              <a:off x="6629821" y="4330700"/>
              <a:ext cx="124941" cy="14288"/>
            </a:xfrm>
            <a:custGeom>
              <a:gdLst>
                <a:gd fmla="*/ 0 w 22" name="T0"/>
                <a:gd fmla="*/ 2 h 4" name="T1"/>
                <a:gd fmla="*/ 22 w 22" name="T2"/>
                <a:gd fmla="*/ 2 h 4" name="T3"/>
                <a:gd fmla="*/ 0 w 22" name="T4"/>
                <a:gd fmla="*/ 2 h 4" name="T5"/>
              </a:gdLst>
              <a:cxnLst>
                <a:cxn ang="0">
                  <a:pos x="T0" y="T1"/>
                </a:cxn>
                <a:cxn ang="0">
                  <a:pos x="T2" y="T3"/>
                </a:cxn>
                <a:cxn ang="0">
                  <a:pos x="T4" y="T5"/>
                </a:cxn>
              </a:cxnLst>
              <a:rect b="b" l="0" r="r" t="0"/>
              <a:pathLst>
                <a:path h="4" w="22">
                  <a:moveTo>
                    <a:pt x="0" y="2"/>
                  </a:moveTo>
                  <a:cubicBezTo>
                    <a:pt x="2" y="0"/>
                    <a:pt x="20" y="2"/>
                    <a:pt x="22" y="2"/>
                  </a:cubicBezTo>
                  <a:cubicBezTo>
                    <a:pt x="15" y="2"/>
                    <a:pt x="5"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81"/>
            <p:cNvSpPr/>
            <p:nvPr/>
          </p:nvSpPr>
          <p:spPr bwMode="auto">
            <a:xfrm>
              <a:off x="6646479" y="4318000"/>
              <a:ext cx="97177" cy="9525"/>
            </a:xfrm>
            <a:custGeom>
              <a:gdLst>
                <a:gd fmla="*/ 2 w 17" name="T0"/>
                <a:gd fmla="*/ 1 h 3" name="T1"/>
                <a:gd fmla="*/ 15 w 17" name="T2"/>
                <a:gd fmla="*/ 2 h 3" name="T3"/>
                <a:gd fmla="*/ 2 w 17" name="T4"/>
                <a:gd fmla="*/ 1 h 3" name="T5"/>
              </a:gdLst>
              <a:cxnLst>
                <a:cxn ang="0">
                  <a:pos x="T0" y="T1"/>
                </a:cxn>
                <a:cxn ang="0">
                  <a:pos x="T2" y="T3"/>
                </a:cxn>
                <a:cxn ang="0">
                  <a:pos x="T4" y="T5"/>
                </a:cxn>
              </a:cxnLst>
              <a:rect b="b" l="0" r="r" t="0"/>
              <a:pathLst>
                <a:path h="3" w="17">
                  <a:moveTo>
                    <a:pt x="2" y="1"/>
                  </a:moveTo>
                  <a:cubicBezTo>
                    <a:pt x="6" y="2"/>
                    <a:pt x="17" y="0"/>
                    <a:pt x="15" y="2"/>
                  </a:cubicBezTo>
                  <a:cubicBezTo>
                    <a:pt x="12" y="1"/>
                    <a:pt x="0" y="3"/>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83"/>
            <p:cNvSpPr/>
            <p:nvPr/>
          </p:nvSpPr>
          <p:spPr bwMode="auto">
            <a:xfrm>
              <a:off x="6452128" y="4318000"/>
              <a:ext cx="147153" cy="17463"/>
            </a:xfrm>
            <a:custGeom>
              <a:gdLst>
                <a:gd fmla="*/ 0 w 26" name="T0"/>
                <a:gd fmla="*/ 3 h 5" name="T1"/>
                <a:gd fmla="*/ 26 w 26" name="T2"/>
                <a:gd fmla="*/ 3 h 5" name="T3"/>
                <a:gd fmla="*/ 0 w 26" name="T4"/>
                <a:gd fmla="*/ 3 h 5" name="T5"/>
              </a:gdLst>
              <a:cxnLst>
                <a:cxn ang="0">
                  <a:pos x="T0" y="T1"/>
                </a:cxn>
                <a:cxn ang="0">
                  <a:pos x="T2" y="T3"/>
                </a:cxn>
                <a:cxn ang="0">
                  <a:pos x="T4" y="T5"/>
                </a:cxn>
              </a:cxnLst>
              <a:rect b="b" l="0" r="r" t="0"/>
              <a:pathLst>
                <a:path h="5" w="26">
                  <a:moveTo>
                    <a:pt x="0" y="3"/>
                  </a:moveTo>
                  <a:cubicBezTo>
                    <a:pt x="10" y="2"/>
                    <a:pt x="17" y="0"/>
                    <a:pt x="26" y="3"/>
                  </a:cubicBezTo>
                  <a:cubicBezTo>
                    <a:pt x="20" y="3"/>
                    <a:pt x="7" y="5"/>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85"/>
            <p:cNvSpPr/>
            <p:nvPr/>
          </p:nvSpPr>
          <p:spPr bwMode="auto">
            <a:xfrm>
              <a:off x="6402152" y="4200525"/>
              <a:ext cx="80518" cy="12700"/>
            </a:xfrm>
            <a:custGeom>
              <a:gdLst>
                <a:gd fmla="*/ 13 w 14" name="T0"/>
                <a:gd fmla="*/ 3 h 4" name="T1"/>
                <a:gd fmla="*/ 1 w 14" name="T2"/>
                <a:gd fmla="*/ 4 h 4" name="T3"/>
                <a:gd fmla="*/ 13 w 14" name="T4"/>
                <a:gd fmla="*/ 3 h 4" name="T5"/>
              </a:gdLst>
              <a:cxnLst>
                <a:cxn ang="0">
                  <a:pos x="T0" y="T1"/>
                </a:cxn>
                <a:cxn ang="0">
                  <a:pos x="T2" y="T3"/>
                </a:cxn>
                <a:cxn ang="0">
                  <a:pos x="T4" y="T5"/>
                </a:cxn>
              </a:cxnLst>
              <a:rect b="b" l="0" r="r" t="0"/>
              <a:pathLst>
                <a:path h="4" w="14">
                  <a:moveTo>
                    <a:pt x="13" y="3"/>
                  </a:moveTo>
                  <a:cubicBezTo>
                    <a:pt x="8" y="4"/>
                    <a:pt x="5" y="2"/>
                    <a:pt x="1" y="4"/>
                  </a:cubicBezTo>
                  <a:cubicBezTo>
                    <a:pt x="0" y="1"/>
                    <a:pt x="14" y="0"/>
                    <a:pt x="1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87"/>
            <p:cNvSpPr/>
            <p:nvPr/>
          </p:nvSpPr>
          <p:spPr bwMode="auto">
            <a:xfrm>
              <a:off x="6304977" y="4252913"/>
              <a:ext cx="97177" cy="12700"/>
            </a:xfrm>
            <a:custGeom>
              <a:gdLst>
                <a:gd fmla="*/ 15 w 17" name="T0"/>
                <a:gd fmla="*/ 2 h 4" name="T1"/>
                <a:gd fmla="*/ 3 w 17" name="T2"/>
                <a:gd fmla="*/ 2 h 4" name="T3"/>
                <a:gd fmla="*/ 15 w 17" name="T4"/>
                <a:gd fmla="*/ 2 h 4" name="T5"/>
              </a:gdLst>
              <a:cxnLst>
                <a:cxn ang="0">
                  <a:pos x="T0" y="T1"/>
                </a:cxn>
                <a:cxn ang="0">
                  <a:pos x="T2" y="T3"/>
                </a:cxn>
                <a:cxn ang="0">
                  <a:pos x="T4" y="T5"/>
                </a:cxn>
              </a:cxnLst>
              <a:rect b="b" l="0" r="r" t="0"/>
              <a:pathLst>
                <a:path h="4" w="17">
                  <a:moveTo>
                    <a:pt x="15" y="2"/>
                  </a:moveTo>
                  <a:cubicBezTo>
                    <a:pt x="12" y="2"/>
                    <a:pt x="0" y="4"/>
                    <a:pt x="3" y="2"/>
                  </a:cubicBezTo>
                  <a:cubicBezTo>
                    <a:pt x="6" y="2"/>
                    <a:pt x="17" y="0"/>
                    <a:pt x="15"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88"/>
            <p:cNvSpPr/>
            <p:nvPr/>
          </p:nvSpPr>
          <p:spPr bwMode="auto">
            <a:xfrm>
              <a:off x="6266107" y="4321175"/>
              <a:ext cx="113835" cy="23813"/>
            </a:xfrm>
            <a:custGeom>
              <a:gdLst>
                <a:gd fmla="*/ 0 w 20" name="T0"/>
                <a:gd fmla="*/ 3 h 7" name="T1"/>
                <a:gd fmla="*/ 20 w 20" name="T2"/>
                <a:gd fmla="*/ 4 h 7" name="T3"/>
                <a:gd fmla="*/ 0 w 20" name="T4"/>
                <a:gd fmla="*/ 3 h 7" name="T5"/>
              </a:gdLst>
              <a:cxnLst>
                <a:cxn ang="0">
                  <a:pos x="T0" y="T1"/>
                </a:cxn>
                <a:cxn ang="0">
                  <a:pos x="T2" y="T3"/>
                </a:cxn>
                <a:cxn ang="0">
                  <a:pos x="T4" y="T5"/>
                </a:cxn>
              </a:cxnLst>
              <a:rect b="b" l="0" r="r" t="0"/>
              <a:pathLst>
                <a:path h="7" w="20">
                  <a:moveTo>
                    <a:pt x="0" y="3"/>
                  </a:moveTo>
                  <a:cubicBezTo>
                    <a:pt x="7" y="3"/>
                    <a:pt x="17" y="0"/>
                    <a:pt x="20" y="4"/>
                  </a:cubicBezTo>
                  <a:cubicBezTo>
                    <a:pt x="15" y="2"/>
                    <a:pt x="4" y="7"/>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92"/>
            <p:cNvSpPr/>
            <p:nvPr/>
          </p:nvSpPr>
          <p:spPr bwMode="auto">
            <a:xfrm>
              <a:off x="6157824" y="4327525"/>
              <a:ext cx="102730" cy="14288"/>
            </a:xfrm>
            <a:custGeom>
              <a:gdLst>
                <a:gd fmla="*/ 0 w 18" name="T0"/>
                <a:gd fmla="*/ 3 h 4" name="T1"/>
                <a:gd fmla="*/ 18 w 18" name="T2"/>
                <a:gd fmla="*/ 2 h 4" name="T3"/>
                <a:gd fmla="*/ 0 w 18" name="T4"/>
                <a:gd fmla="*/ 3 h 4" name="T5"/>
              </a:gdLst>
              <a:cxnLst>
                <a:cxn ang="0">
                  <a:pos x="T0" y="T1"/>
                </a:cxn>
                <a:cxn ang="0">
                  <a:pos x="T2" y="T3"/>
                </a:cxn>
                <a:cxn ang="0">
                  <a:pos x="T4" y="T5"/>
                </a:cxn>
              </a:cxnLst>
              <a:rect b="b" l="0" r="r" t="0"/>
              <a:pathLst>
                <a:path h="4" w="18">
                  <a:moveTo>
                    <a:pt x="0" y="3"/>
                  </a:moveTo>
                  <a:cubicBezTo>
                    <a:pt x="1" y="0"/>
                    <a:pt x="15" y="1"/>
                    <a:pt x="18" y="2"/>
                  </a:cubicBezTo>
                  <a:cubicBezTo>
                    <a:pt x="12" y="4"/>
                    <a:pt x="8" y="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93"/>
            <p:cNvSpPr/>
            <p:nvPr/>
          </p:nvSpPr>
          <p:spPr bwMode="auto">
            <a:xfrm>
              <a:off x="6113401" y="4348163"/>
              <a:ext cx="88846" cy="9525"/>
            </a:xfrm>
            <a:custGeom>
              <a:gdLst>
                <a:gd fmla="*/ 3 w 16" name="T0"/>
                <a:gd fmla="*/ 1 h 3" name="T1"/>
                <a:gd fmla="*/ 12 w 16" name="T2"/>
                <a:gd fmla="*/ 2 h 3" name="T3"/>
                <a:gd fmla="*/ 3 w 16" name="T4"/>
                <a:gd fmla="*/ 1 h 3" name="T5"/>
              </a:gdLst>
              <a:cxnLst>
                <a:cxn ang="0">
                  <a:pos x="T0" y="T1"/>
                </a:cxn>
                <a:cxn ang="0">
                  <a:pos x="T2" y="T3"/>
                </a:cxn>
                <a:cxn ang="0">
                  <a:pos x="T4" y="T5"/>
                </a:cxn>
              </a:cxnLst>
              <a:rect b="b" l="0" r="r" t="0"/>
              <a:pathLst>
                <a:path h="3" w="16">
                  <a:moveTo>
                    <a:pt x="3" y="1"/>
                  </a:moveTo>
                  <a:cubicBezTo>
                    <a:pt x="6" y="2"/>
                    <a:pt x="16" y="0"/>
                    <a:pt x="12" y="2"/>
                  </a:cubicBezTo>
                  <a:cubicBezTo>
                    <a:pt x="10" y="2"/>
                    <a:pt x="0" y="3"/>
                    <a:pt x="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94"/>
            <p:cNvSpPr/>
            <p:nvPr/>
          </p:nvSpPr>
          <p:spPr bwMode="auto">
            <a:xfrm>
              <a:off x="5308230" y="4206875"/>
              <a:ext cx="844041" cy="25400"/>
            </a:xfrm>
            <a:custGeom>
              <a:gdLst>
                <a:gd fmla="*/ 0 w 149" name="T0"/>
                <a:gd fmla="*/ 5 h 8" name="T1"/>
                <a:gd fmla="*/ 149 w 149" name="T2"/>
                <a:gd fmla="*/ 3 h 8" name="T3"/>
                <a:gd fmla="*/ 74 w 149" name="T4"/>
                <a:gd fmla="*/ 6 h 8" name="T5"/>
                <a:gd fmla="*/ 0 w 149" name="T6"/>
                <a:gd fmla="*/ 5 h 8" name="T7"/>
              </a:gdLst>
              <a:cxnLst>
                <a:cxn ang="0">
                  <a:pos x="T0" y="T1"/>
                </a:cxn>
                <a:cxn ang="0">
                  <a:pos x="T2" y="T3"/>
                </a:cxn>
                <a:cxn ang="0">
                  <a:pos x="T4" y="T5"/>
                </a:cxn>
                <a:cxn ang="0">
                  <a:pos x="T6" y="T7"/>
                </a:cxn>
              </a:cxnLst>
              <a:rect b="b" l="0" r="r" t="0"/>
              <a:pathLst>
                <a:path h="8" w="149">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95"/>
            <p:cNvSpPr/>
            <p:nvPr/>
          </p:nvSpPr>
          <p:spPr bwMode="auto">
            <a:xfrm>
              <a:off x="5941261" y="4351338"/>
              <a:ext cx="172140" cy="15875"/>
            </a:xfrm>
            <a:custGeom>
              <a:gdLst>
                <a:gd fmla="*/ 0 w 30" name="T0"/>
                <a:gd fmla="*/ 1 h 5" name="T1"/>
                <a:gd fmla="*/ 30 w 30" name="T2"/>
                <a:gd fmla="*/ 2 h 5" name="T3"/>
                <a:gd fmla="*/ 0 w 30" name="T4"/>
                <a:gd fmla="*/ 1 h 5" name="T5"/>
              </a:gdLst>
              <a:cxnLst>
                <a:cxn ang="0">
                  <a:pos x="T0" y="T1"/>
                </a:cxn>
                <a:cxn ang="0">
                  <a:pos x="T2" y="T3"/>
                </a:cxn>
                <a:cxn ang="0">
                  <a:pos x="T4" y="T5"/>
                </a:cxn>
              </a:cxnLst>
              <a:rect b="b" l="0" r="r" t="0"/>
              <a:pathLst>
                <a:path h="5" w="30">
                  <a:moveTo>
                    <a:pt x="0" y="1"/>
                  </a:moveTo>
                  <a:cubicBezTo>
                    <a:pt x="10" y="1"/>
                    <a:pt x="23" y="0"/>
                    <a:pt x="30" y="2"/>
                  </a:cubicBezTo>
                  <a:cubicBezTo>
                    <a:pt x="20" y="1"/>
                    <a:pt x="3" y="5"/>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96"/>
            <p:cNvSpPr/>
            <p:nvPr/>
          </p:nvSpPr>
          <p:spPr bwMode="auto">
            <a:xfrm>
              <a:off x="5624746" y="4338638"/>
              <a:ext cx="169364" cy="9525"/>
            </a:xfrm>
            <a:custGeom>
              <a:gdLst>
                <a:gd fmla="*/ 0 w 30" name="T0"/>
                <a:gd fmla="*/ 2 h 3" name="T1"/>
                <a:gd fmla="*/ 30 w 30" name="T2"/>
                <a:gd fmla="*/ 1 h 3" name="T3"/>
                <a:gd fmla="*/ 0 w 30" name="T4"/>
                <a:gd fmla="*/ 2 h 3" name="T5"/>
              </a:gdLst>
              <a:cxnLst>
                <a:cxn ang="0">
                  <a:pos x="T0" y="T1"/>
                </a:cxn>
                <a:cxn ang="0">
                  <a:pos x="T2" y="T3"/>
                </a:cxn>
                <a:cxn ang="0">
                  <a:pos x="T4" y="T5"/>
                </a:cxn>
              </a:cxnLst>
              <a:rect b="b" l="0" r="r" t="0"/>
              <a:pathLst>
                <a:path h="3" w="30">
                  <a:moveTo>
                    <a:pt x="0" y="2"/>
                  </a:moveTo>
                  <a:cubicBezTo>
                    <a:pt x="12" y="0"/>
                    <a:pt x="18" y="0"/>
                    <a:pt x="30" y="1"/>
                  </a:cubicBezTo>
                  <a:cubicBezTo>
                    <a:pt x="21" y="3"/>
                    <a:pt x="14" y="3"/>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100"/>
            <p:cNvSpPr/>
            <p:nvPr/>
          </p:nvSpPr>
          <p:spPr bwMode="auto">
            <a:xfrm>
              <a:off x="5438724" y="4341813"/>
              <a:ext cx="116611" cy="12700"/>
            </a:xfrm>
            <a:custGeom>
              <a:gdLst>
                <a:gd fmla="*/ 0 w 21" name="T0"/>
                <a:gd fmla="*/ 2 h 4" name="T1"/>
                <a:gd fmla="*/ 21 w 21" name="T2"/>
                <a:gd fmla="*/ 1 h 4" name="T3"/>
                <a:gd fmla="*/ 0 w 21" name="T4"/>
                <a:gd fmla="*/ 2 h 4" name="T5"/>
              </a:gdLst>
              <a:cxnLst>
                <a:cxn ang="0">
                  <a:pos x="T0" y="T1"/>
                </a:cxn>
                <a:cxn ang="0">
                  <a:pos x="T2" y="T3"/>
                </a:cxn>
                <a:cxn ang="0">
                  <a:pos x="T4" y="T5"/>
                </a:cxn>
              </a:cxnLst>
              <a:rect b="b" l="0" r="r" t="0"/>
              <a:pathLst>
                <a:path h="4" w="21">
                  <a:moveTo>
                    <a:pt x="0" y="2"/>
                  </a:moveTo>
                  <a:cubicBezTo>
                    <a:pt x="6" y="1"/>
                    <a:pt x="14" y="0"/>
                    <a:pt x="21" y="1"/>
                  </a:cubicBezTo>
                  <a:cubicBezTo>
                    <a:pt x="15" y="3"/>
                    <a:pt x="7"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101"/>
            <p:cNvSpPr/>
            <p:nvPr/>
          </p:nvSpPr>
          <p:spPr bwMode="auto">
            <a:xfrm>
              <a:off x="5466489" y="4179888"/>
              <a:ext cx="83293" cy="14288"/>
            </a:xfrm>
            <a:custGeom>
              <a:gdLst>
                <a:gd fmla="*/ 12 w 15" name="T0"/>
                <a:gd fmla="*/ 2 h 4" name="T1"/>
                <a:gd fmla="*/ 2 w 15" name="T2"/>
                <a:gd fmla="*/ 4 h 4" name="T3"/>
                <a:gd fmla="*/ 12 w 15" name="T4"/>
                <a:gd fmla="*/ 2 h 4" name="T5"/>
              </a:gdLst>
              <a:cxnLst>
                <a:cxn ang="0">
                  <a:pos x="T0" y="T1"/>
                </a:cxn>
                <a:cxn ang="0">
                  <a:pos x="T2" y="T3"/>
                </a:cxn>
                <a:cxn ang="0">
                  <a:pos x="T4" y="T5"/>
                </a:cxn>
              </a:cxnLst>
              <a:rect b="b" l="0" r="r" t="0"/>
              <a:pathLst>
                <a:path h="4" w="15">
                  <a:moveTo>
                    <a:pt x="12" y="2"/>
                  </a:moveTo>
                  <a:cubicBezTo>
                    <a:pt x="8" y="3"/>
                    <a:pt x="4" y="2"/>
                    <a:pt x="2" y="4"/>
                  </a:cubicBezTo>
                  <a:cubicBezTo>
                    <a:pt x="0" y="0"/>
                    <a:pt x="15" y="1"/>
                    <a:pt x="1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102"/>
            <p:cNvSpPr/>
            <p:nvPr/>
          </p:nvSpPr>
          <p:spPr bwMode="auto">
            <a:xfrm>
              <a:off x="5283243" y="4338638"/>
              <a:ext cx="149928" cy="15875"/>
            </a:xfrm>
            <a:custGeom>
              <a:gdLst>
                <a:gd fmla="*/ 26 w 26" name="T0"/>
                <a:gd fmla="*/ 4 h 5" name="T1"/>
                <a:gd fmla="*/ 0 w 26" name="T2"/>
                <a:gd fmla="*/ 3 h 5" name="T3"/>
                <a:gd fmla="*/ 26 w 26" name="T4"/>
                <a:gd fmla="*/ 4 h 5" name="T5"/>
              </a:gdLst>
              <a:cxnLst>
                <a:cxn ang="0">
                  <a:pos x="T0" y="T1"/>
                </a:cxn>
                <a:cxn ang="0">
                  <a:pos x="T2" y="T3"/>
                </a:cxn>
                <a:cxn ang="0">
                  <a:pos x="T4" y="T5"/>
                </a:cxn>
              </a:cxnLst>
              <a:rect b="b" l="0" r="r" t="0"/>
              <a:pathLst>
                <a:path h="5" w="26">
                  <a:moveTo>
                    <a:pt x="26" y="4"/>
                  </a:moveTo>
                  <a:cubicBezTo>
                    <a:pt x="16" y="5"/>
                    <a:pt x="10" y="4"/>
                    <a:pt x="0" y="3"/>
                  </a:cubicBezTo>
                  <a:cubicBezTo>
                    <a:pt x="8" y="2"/>
                    <a:pt x="24" y="0"/>
                    <a:pt x="26"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103"/>
            <p:cNvSpPr/>
            <p:nvPr/>
          </p:nvSpPr>
          <p:spPr bwMode="auto">
            <a:xfrm>
              <a:off x="5261032" y="4360863"/>
              <a:ext cx="141600" cy="9525"/>
            </a:xfrm>
            <a:custGeom>
              <a:gdLst>
                <a:gd fmla="*/ 8 w 25" name="T0"/>
                <a:gd fmla="*/ 0 h 3" name="T1"/>
                <a:gd fmla="*/ 14 w 25" name="T2"/>
                <a:gd fmla="*/ 2 h 3" name="T3"/>
                <a:gd fmla="*/ 0 w 25" name="T4"/>
                <a:gd fmla="*/ 1 h 3" name="T5"/>
                <a:gd fmla="*/ 8 w 25" name="T6"/>
                <a:gd fmla="*/ 0 h 3" name="T7"/>
              </a:gdLst>
              <a:cxnLst>
                <a:cxn ang="0">
                  <a:pos x="T0" y="T1"/>
                </a:cxn>
                <a:cxn ang="0">
                  <a:pos x="T2" y="T3"/>
                </a:cxn>
                <a:cxn ang="0">
                  <a:pos x="T4" y="T5"/>
                </a:cxn>
                <a:cxn ang="0">
                  <a:pos x="T6" y="T7"/>
                </a:cxn>
              </a:cxnLst>
              <a:rect b="b" l="0" r="r" t="0"/>
              <a:pathLst>
                <a:path h="3" w="25">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105"/>
            <p:cNvSpPr/>
            <p:nvPr/>
          </p:nvSpPr>
          <p:spPr bwMode="auto">
            <a:xfrm>
              <a:off x="5199950" y="4219575"/>
              <a:ext cx="88846" cy="17463"/>
            </a:xfrm>
            <a:custGeom>
              <a:gdLst>
                <a:gd fmla="*/ 0 w 16" name="T0"/>
                <a:gd fmla="*/ 3 h 5" name="T1"/>
                <a:gd fmla="*/ 16 w 16" name="T2"/>
                <a:gd fmla="*/ 3 h 5" name="T3"/>
                <a:gd fmla="*/ 0 w 16" name="T4"/>
                <a:gd fmla="*/ 3 h 5" name="T5"/>
              </a:gdLst>
              <a:cxnLst>
                <a:cxn ang="0">
                  <a:pos x="T0" y="T1"/>
                </a:cxn>
                <a:cxn ang="0">
                  <a:pos x="T2" y="T3"/>
                </a:cxn>
                <a:cxn ang="0">
                  <a:pos x="T4" y="T5"/>
                </a:cxn>
              </a:cxnLst>
              <a:rect b="b" l="0" r="r" t="0"/>
              <a:pathLst>
                <a:path h="5" w="16">
                  <a:moveTo>
                    <a:pt x="0" y="3"/>
                  </a:moveTo>
                  <a:cubicBezTo>
                    <a:pt x="2" y="2"/>
                    <a:pt x="12" y="0"/>
                    <a:pt x="16" y="3"/>
                  </a:cubicBezTo>
                  <a:cubicBezTo>
                    <a:pt x="11" y="3"/>
                    <a:pt x="3" y="5"/>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107"/>
            <p:cNvSpPr/>
            <p:nvPr/>
          </p:nvSpPr>
          <p:spPr bwMode="auto">
            <a:xfrm>
              <a:off x="5027810" y="4344988"/>
              <a:ext cx="136047" cy="12700"/>
            </a:xfrm>
            <a:custGeom>
              <a:gdLst>
                <a:gd fmla="*/ 24 w 24" name="T0"/>
                <a:gd fmla="*/ 1 h 4" name="T1"/>
                <a:gd fmla="*/ 0 w 24" name="T2"/>
                <a:gd fmla="*/ 2 h 4" name="T3"/>
                <a:gd fmla="*/ 24 w 24" name="T4"/>
                <a:gd fmla="*/ 1 h 4" name="T5"/>
              </a:gdLst>
              <a:cxnLst>
                <a:cxn ang="0">
                  <a:pos x="T0" y="T1"/>
                </a:cxn>
                <a:cxn ang="0">
                  <a:pos x="T2" y="T3"/>
                </a:cxn>
                <a:cxn ang="0">
                  <a:pos x="T4" y="T5"/>
                </a:cxn>
              </a:cxnLst>
              <a:rect b="b" l="0" r="r" t="0"/>
              <a:pathLst>
                <a:path h="4" w="24">
                  <a:moveTo>
                    <a:pt x="24" y="1"/>
                  </a:moveTo>
                  <a:cubicBezTo>
                    <a:pt x="15" y="4"/>
                    <a:pt x="8" y="4"/>
                    <a:pt x="0" y="2"/>
                  </a:cubicBezTo>
                  <a:cubicBezTo>
                    <a:pt x="7" y="2"/>
                    <a:pt x="18" y="0"/>
                    <a:pt x="24"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108"/>
            <p:cNvSpPr/>
            <p:nvPr/>
          </p:nvSpPr>
          <p:spPr bwMode="auto">
            <a:xfrm>
              <a:off x="4433650" y="4222750"/>
              <a:ext cx="702443" cy="20638"/>
            </a:xfrm>
            <a:custGeom>
              <a:gdLst>
                <a:gd fmla="*/ 0 w 124" name="T0"/>
                <a:gd fmla="*/ 0 h 6" name="T1"/>
                <a:gd fmla="*/ 123 w 124" name="T2"/>
                <a:gd fmla="*/ 1 h 6" name="T3"/>
                <a:gd fmla="*/ 123 w 124" name="T4"/>
                <a:gd fmla="*/ 3 h 6" name="T5"/>
                <a:gd fmla="*/ 22 w 124" name="T6"/>
                <a:gd fmla="*/ 3 h 6" name="T7"/>
                <a:gd fmla="*/ 0 w 124" name="T8"/>
                <a:gd fmla="*/ 0 h 6" name="T9"/>
              </a:gdLst>
              <a:cxnLst>
                <a:cxn ang="0">
                  <a:pos x="T0" y="T1"/>
                </a:cxn>
                <a:cxn ang="0">
                  <a:pos x="T2" y="T3"/>
                </a:cxn>
                <a:cxn ang="0">
                  <a:pos x="T4" y="T5"/>
                </a:cxn>
                <a:cxn ang="0">
                  <a:pos x="T6" y="T7"/>
                </a:cxn>
                <a:cxn ang="0">
                  <a:pos x="T8" y="T9"/>
                </a:cxn>
              </a:cxnLst>
              <a:rect b="b" l="0" r="r" t="0"/>
              <a:pathLst>
                <a:path h="6" w="124">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109"/>
            <p:cNvSpPr/>
            <p:nvPr/>
          </p:nvSpPr>
          <p:spPr bwMode="auto">
            <a:xfrm>
              <a:off x="4955622" y="4305300"/>
              <a:ext cx="49976" cy="9525"/>
            </a:xfrm>
            <a:custGeom>
              <a:gdLst>
                <a:gd fmla="*/ 0 w 9" name="T0"/>
                <a:gd fmla="*/ 1 h 3" name="T1"/>
                <a:gd fmla="*/ 9 w 9" name="T2"/>
                <a:gd fmla="*/ 2 h 3" name="T3"/>
                <a:gd fmla="*/ 0 w 9" name="T4"/>
                <a:gd fmla="*/ 1 h 3" name="T5"/>
              </a:gdLst>
              <a:cxnLst>
                <a:cxn ang="0">
                  <a:pos x="T0" y="T1"/>
                </a:cxn>
                <a:cxn ang="0">
                  <a:pos x="T2" y="T3"/>
                </a:cxn>
                <a:cxn ang="0">
                  <a:pos x="T4" y="T5"/>
                </a:cxn>
              </a:cxnLst>
              <a:rect b="b" l="0" r="r" t="0"/>
              <a:pathLst>
                <a:path h="3" w="9">
                  <a:moveTo>
                    <a:pt x="0" y="1"/>
                  </a:moveTo>
                  <a:cubicBezTo>
                    <a:pt x="4" y="1"/>
                    <a:pt x="8" y="0"/>
                    <a:pt x="9" y="2"/>
                  </a:cubicBezTo>
                  <a:cubicBezTo>
                    <a:pt x="5" y="2"/>
                    <a:pt x="1" y="3"/>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110"/>
            <p:cNvSpPr/>
            <p:nvPr/>
          </p:nvSpPr>
          <p:spPr bwMode="auto">
            <a:xfrm>
              <a:off x="4902869" y="4256088"/>
              <a:ext cx="58306" cy="15875"/>
            </a:xfrm>
            <a:custGeom>
              <a:gdLst>
                <a:gd fmla="*/ 0 w 10" name="T0"/>
                <a:gd fmla="*/ 2 h 5" name="T1"/>
                <a:gd fmla="*/ 9 w 10" name="T2"/>
                <a:gd fmla="*/ 3 h 5" name="T3"/>
                <a:gd fmla="*/ 0 w 10" name="T4"/>
                <a:gd fmla="*/ 2 h 5" name="T5"/>
              </a:gdLst>
              <a:cxnLst>
                <a:cxn ang="0">
                  <a:pos x="T0" y="T1"/>
                </a:cxn>
                <a:cxn ang="0">
                  <a:pos x="T2" y="T3"/>
                </a:cxn>
                <a:cxn ang="0">
                  <a:pos x="T4" y="T5"/>
                </a:cxn>
              </a:cxnLst>
              <a:rect b="b" l="0" r="r" t="0"/>
              <a:pathLst>
                <a:path h="5" w="10">
                  <a:moveTo>
                    <a:pt x="0" y="2"/>
                  </a:moveTo>
                  <a:cubicBezTo>
                    <a:pt x="3" y="2"/>
                    <a:pt x="10" y="0"/>
                    <a:pt x="9" y="3"/>
                  </a:cubicBezTo>
                  <a:cubicBezTo>
                    <a:pt x="4" y="2"/>
                    <a:pt x="2" y="5"/>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111"/>
            <p:cNvSpPr/>
            <p:nvPr/>
          </p:nvSpPr>
          <p:spPr bwMode="auto">
            <a:xfrm>
              <a:off x="4814022" y="4489450"/>
              <a:ext cx="66635" cy="15875"/>
            </a:xfrm>
            <a:custGeom>
              <a:gdLst>
                <a:gd fmla="*/ 0 w 12" name="T0"/>
                <a:gd fmla="*/ 1 h 5" name="T1"/>
                <a:gd fmla="*/ 12 w 12" name="T2"/>
                <a:gd fmla="*/ 2 h 5" name="T3"/>
                <a:gd fmla="*/ 0 w 12" name="T4"/>
                <a:gd fmla="*/ 1 h 5" name="T5"/>
              </a:gdLst>
              <a:cxnLst>
                <a:cxn ang="0">
                  <a:pos x="T0" y="T1"/>
                </a:cxn>
                <a:cxn ang="0">
                  <a:pos x="T2" y="T3"/>
                </a:cxn>
                <a:cxn ang="0">
                  <a:pos x="T4" y="T5"/>
                </a:cxn>
              </a:cxnLst>
              <a:rect b="b" l="0" r="r" t="0"/>
              <a:pathLst>
                <a:path h="5" w="12">
                  <a:moveTo>
                    <a:pt x="0" y="1"/>
                  </a:moveTo>
                  <a:cubicBezTo>
                    <a:pt x="5" y="0"/>
                    <a:pt x="9" y="1"/>
                    <a:pt x="12" y="2"/>
                  </a:cubicBezTo>
                  <a:cubicBezTo>
                    <a:pt x="8" y="1"/>
                    <a:pt x="0" y="5"/>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112"/>
            <p:cNvSpPr/>
            <p:nvPr/>
          </p:nvSpPr>
          <p:spPr bwMode="auto">
            <a:xfrm>
              <a:off x="4575248" y="4271963"/>
              <a:ext cx="102730" cy="9525"/>
            </a:xfrm>
            <a:custGeom>
              <a:gdLst>
                <a:gd fmla="*/ 18 w 18" name="T0"/>
                <a:gd fmla="*/ 1 h 3" name="T1"/>
                <a:gd fmla="*/ 0 w 18" name="T2"/>
                <a:gd fmla="*/ 0 h 3" name="T3"/>
                <a:gd fmla="*/ 18 w 18" name="T4"/>
                <a:gd fmla="*/ 1 h 3" name="T5"/>
              </a:gdLst>
              <a:cxnLst>
                <a:cxn ang="0">
                  <a:pos x="T0" y="T1"/>
                </a:cxn>
                <a:cxn ang="0">
                  <a:pos x="T2" y="T3"/>
                </a:cxn>
                <a:cxn ang="0">
                  <a:pos x="T4" y="T5"/>
                </a:cxn>
              </a:cxnLst>
              <a:rect b="b" l="0" r="r" t="0"/>
              <a:pathLst>
                <a:path h="3" w="18">
                  <a:moveTo>
                    <a:pt x="18" y="1"/>
                  </a:moveTo>
                  <a:cubicBezTo>
                    <a:pt x="11" y="2"/>
                    <a:pt x="4" y="3"/>
                    <a:pt x="0" y="0"/>
                  </a:cubicBezTo>
                  <a:cubicBezTo>
                    <a:pt x="5" y="1"/>
                    <a:pt x="17" y="0"/>
                    <a:pt x="18"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113"/>
            <p:cNvSpPr/>
            <p:nvPr/>
          </p:nvSpPr>
          <p:spPr bwMode="auto">
            <a:xfrm>
              <a:off x="3939442" y="4471988"/>
              <a:ext cx="44423" cy="14288"/>
            </a:xfrm>
            <a:custGeom>
              <a:gdLst>
                <a:gd fmla="*/ 0 w 8" name="T0"/>
                <a:gd fmla="*/ 1 h 4" name="T1"/>
                <a:gd fmla="*/ 8 w 8" name="T2"/>
                <a:gd fmla="*/ 2 h 4" name="T3"/>
                <a:gd fmla="*/ 0 w 8" name="T4"/>
                <a:gd fmla="*/ 1 h 4" name="T5"/>
              </a:gdLst>
              <a:cxnLst>
                <a:cxn ang="0">
                  <a:pos x="T0" y="T1"/>
                </a:cxn>
                <a:cxn ang="0">
                  <a:pos x="T2" y="T3"/>
                </a:cxn>
                <a:cxn ang="0">
                  <a:pos x="T4" y="T5"/>
                </a:cxn>
              </a:cxnLst>
              <a:rect b="b" l="0" r="r" t="0"/>
              <a:pathLst>
                <a:path h="4" w="8">
                  <a:moveTo>
                    <a:pt x="0" y="1"/>
                  </a:moveTo>
                  <a:cubicBezTo>
                    <a:pt x="3" y="2"/>
                    <a:pt x="8" y="0"/>
                    <a:pt x="8" y="2"/>
                  </a:cubicBezTo>
                  <a:cubicBezTo>
                    <a:pt x="5" y="3"/>
                    <a:pt x="2" y="4"/>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114"/>
            <p:cNvSpPr/>
            <p:nvPr/>
          </p:nvSpPr>
          <p:spPr bwMode="auto">
            <a:xfrm>
              <a:off x="3336951" y="4430713"/>
              <a:ext cx="63859" cy="12700"/>
            </a:xfrm>
            <a:custGeom>
              <a:gdLst>
                <a:gd fmla="*/ 0 w 11" name="T0"/>
                <a:gd fmla="*/ 0 h 4" name="T1"/>
                <a:gd fmla="*/ 11 w 11" name="T2"/>
                <a:gd fmla="*/ 1 h 4" name="T3"/>
                <a:gd fmla="*/ 0 w 11" name="T4"/>
                <a:gd fmla="*/ 0 h 4" name="T5"/>
              </a:gdLst>
              <a:cxnLst>
                <a:cxn ang="0">
                  <a:pos x="T0" y="T1"/>
                </a:cxn>
                <a:cxn ang="0">
                  <a:pos x="T2" y="T3"/>
                </a:cxn>
                <a:cxn ang="0">
                  <a:pos x="T4" y="T5"/>
                </a:cxn>
              </a:cxnLst>
              <a:rect b="b" l="0" r="r" t="0"/>
              <a:pathLst>
                <a:path h="4" w="11">
                  <a:moveTo>
                    <a:pt x="0" y="0"/>
                  </a:moveTo>
                  <a:cubicBezTo>
                    <a:pt x="4" y="0"/>
                    <a:pt x="8" y="0"/>
                    <a:pt x="11" y="1"/>
                  </a:cubicBezTo>
                  <a:cubicBezTo>
                    <a:pt x="7" y="0"/>
                    <a:pt x="0" y="4"/>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115"/>
            <p:cNvSpPr/>
            <p:nvPr/>
          </p:nvSpPr>
          <p:spPr bwMode="auto">
            <a:xfrm>
              <a:off x="3248105" y="4425950"/>
              <a:ext cx="88846" cy="14288"/>
            </a:xfrm>
            <a:custGeom>
              <a:gdLst>
                <a:gd fmla="*/ 0 w 16" name="T0"/>
                <a:gd fmla="*/ 1 h 4" name="T1"/>
                <a:gd fmla="*/ 14 w 16" name="T2"/>
                <a:gd fmla="*/ 3 h 4" name="T3"/>
                <a:gd fmla="*/ 0 w 16" name="T4"/>
                <a:gd fmla="*/ 1 h 4" name="T5"/>
              </a:gdLst>
              <a:cxnLst>
                <a:cxn ang="0">
                  <a:pos x="T0" y="T1"/>
                </a:cxn>
                <a:cxn ang="0">
                  <a:pos x="T2" y="T3"/>
                </a:cxn>
                <a:cxn ang="0">
                  <a:pos x="T4" y="T5"/>
                </a:cxn>
              </a:cxnLst>
              <a:rect b="b" l="0" r="r" t="0"/>
              <a:pathLst>
                <a:path h="4" w="16">
                  <a:moveTo>
                    <a:pt x="0" y="1"/>
                  </a:moveTo>
                  <a:cubicBezTo>
                    <a:pt x="3" y="0"/>
                    <a:pt x="16" y="0"/>
                    <a:pt x="14" y="3"/>
                  </a:cubicBezTo>
                  <a:cubicBezTo>
                    <a:pt x="11" y="1"/>
                    <a:pt x="4" y="4"/>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116"/>
            <p:cNvSpPr/>
            <p:nvPr/>
          </p:nvSpPr>
          <p:spPr bwMode="auto">
            <a:xfrm>
              <a:off x="2820531" y="4425950"/>
              <a:ext cx="410915" cy="20638"/>
            </a:xfrm>
            <a:custGeom>
              <a:gdLst>
                <a:gd fmla="*/ 0 w 72" name="T0"/>
                <a:gd fmla="*/ 1 h 6" name="T1"/>
                <a:gd fmla="*/ 72 w 72" name="T2"/>
                <a:gd fmla="*/ 2 h 6" name="T3"/>
                <a:gd fmla="*/ 42 w 72" name="T4"/>
                <a:gd fmla="*/ 2 h 6" name="T5"/>
                <a:gd fmla="*/ 0 w 72" name="T6"/>
                <a:gd fmla="*/ 1 h 6" name="T7"/>
              </a:gdLst>
              <a:cxnLst>
                <a:cxn ang="0">
                  <a:pos x="T0" y="T1"/>
                </a:cxn>
                <a:cxn ang="0">
                  <a:pos x="T2" y="T3"/>
                </a:cxn>
                <a:cxn ang="0">
                  <a:pos x="T4" y="T5"/>
                </a:cxn>
                <a:cxn ang="0">
                  <a:pos x="T6" y="T7"/>
                </a:cxn>
              </a:cxnLst>
              <a:rect b="b" l="0" r="r" t="0"/>
              <a:pathLst>
                <a:path h="6" w="72">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117"/>
            <p:cNvSpPr/>
            <p:nvPr/>
          </p:nvSpPr>
          <p:spPr bwMode="auto">
            <a:xfrm>
              <a:off x="2748344" y="4425950"/>
              <a:ext cx="55529" cy="20638"/>
            </a:xfrm>
            <a:custGeom>
              <a:gdLst>
                <a:gd fmla="*/ 10 w 10" name="T0"/>
                <a:gd fmla="*/ 4 h 6" name="T1"/>
                <a:gd fmla="*/ 2 w 10" name="T2"/>
                <a:gd fmla="*/ 3 h 6" name="T3"/>
                <a:gd fmla="*/ 3 w 10" name="T4"/>
                <a:gd fmla="*/ 2 h 6" name="T5"/>
                <a:gd fmla="*/ 0 w 10" name="T6"/>
                <a:gd fmla="*/ 2 h 6" name="T7"/>
                <a:gd fmla="*/ 10 w 10" name="T8"/>
                <a:gd fmla="*/ 2 h 6" name="T9"/>
                <a:gd fmla="*/ 10 w 10" name="T10"/>
                <a:gd fmla="*/ 4 h 6" name="T11"/>
              </a:gdLst>
              <a:cxnLst>
                <a:cxn ang="0">
                  <a:pos x="T0" y="T1"/>
                </a:cxn>
                <a:cxn ang="0">
                  <a:pos x="T2" y="T3"/>
                </a:cxn>
                <a:cxn ang="0">
                  <a:pos x="T4" y="T5"/>
                </a:cxn>
                <a:cxn ang="0">
                  <a:pos x="T6" y="T7"/>
                </a:cxn>
                <a:cxn ang="0">
                  <a:pos x="T8" y="T9"/>
                </a:cxn>
                <a:cxn ang="0">
                  <a:pos x="T10" y="T11"/>
                </a:cxn>
              </a:cxnLst>
              <a:rect b="b" l="0" r="r" t="0"/>
              <a:pathLst>
                <a:path h="6" w="10">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118"/>
            <p:cNvSpPr/>
            <p:nvPr/>
          </p:nvSpPr>
          <p:spPr bwMode="auto">
            <a:xfrm>
              <a:off x="2531781" y="4286250"/>
              <a:ext cx="124941" cy="15875"/>
            </a:xfrm>
            <a:custGeom>
              <a:gdLst>
                <a:gd fmla="*/ 0 w 22" name="T0"/>
                <a:gd fmla="*/ 2 h 5" name="T1"/>
                <a:gd fmla="*/ 22 w 22" name="T2"/>
                <a:gd fmla="*/ 2 h 5" name="T3"/>
                <a:gd fmla="*/ 0 w 22" name="T4"/>
                <a:gd fmla="*/ 2 h 5" name="T5"/>
              </a:gdLst>
              <a:cxnLst>
                <a:cxn ang="0">
                  <a:pos x="T0" y="T1"/>
                </a:cxn>
                <a:cxn ang="0">
                  <a:pos x="T2" y="T3"/>
                </a:cxn>
                <a:cxn ang="0">
                  <a:pos x="T4" y="T5"/>
                </a:cxn>
              </a:cxnLst>
              <a:rect b="b" l="0" r="r" t="0"/>
              <a:pathLst>
                <a:path h="5" w="22">
                  <a:moveTo>
                    <a:pt x="0" y="2"/>
                  </a:moveTo>
                  <a:cubicBezTo>
                    <a:pt x="7" y="1"/>
                    <a:pt x="18" y="0"/>
                    <a:pt x="22" y="2"/>
                  </a:cubicBezTo>
                  <a:cubicBezTo>
                    <a:pt x="11" y="2"/>
                    <a:pt x="8" y="5"/>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120"/>
            <p:cNvSpPr/>
            <p:nvPr/>
          </p:nvSpPr>
          <p:spPr bwMode="auto">
            <a:xfrm>
              <a:off x="2606746" y="4479925"/>
              <a:ext cx="49976" cy="9525"/>
            </a:xfrm>
            <a:custGeom>
              <a:gdLst>
                <a:gd fmla="*/ 9 w 9" name="T0"/>
                <a:gd fmla="*/ 2 h 3" name="T1"/>
                <a:gd fmla="*/ 2 w 9" name="T2"/>
                <a:gd fmla="*/ 3 h 3" name="T3"/>
                <a:gd fmla="*/ 9 w 9" name="T4"/>
                <a:gd fmla="*/ 2 h 3" name="T5"/>
              </a:gdLst>
              <a:cxnLst>
                <a:cxn ang="0">
                  <a:pos x="T0" y="T1"/>
                </a:cxn>
                <a:cxn ang="0">
                  <a:pos x="T2" y="T3"/>
                </a:cxn>
                <a:cxn ang="0">
                  <a:pos x="T4" y="T5"/>
                </a:cxn>
              </a:cxnLst>
              <a:rect b="b" l="0" r="r" t="0"/>
              <a:pathLst>
                <a:path h="3" w="9">
                  <a:moveTo>
                    <a:pt x="9" y="2"/>
                  </a:moveTo>
                  <a:cubicBezTo>
                    <a:pt x="8" y="3"/>
                    <a:pt x="5" y="3"/>
                    <a:pt x="2" y="3"/>
                  </a:cubicBezTo>
                  <a:cubicBezTo>
                    <a:pt x="0" y="0"/>
                    <a:pt x="9" y="0"/>
                    <a:pt x="9"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127"/>
            <p:cNvSpPr/>
            <p:nvPr/>
          </p:nvSpPr>
          <p:spPr bwMode="auto">
            <a:xfrm>
              <a:off x="9300765" y="4262438"/>
              <a:ext cx="222116" cy="15875"/>
            </a:xfrm>
            <a:custGeom>
              <a:gdLst>
                <a:gd fmla="*/ 0 w 39" name="T0"/>
                <a:gd fmla="*/ 4 h 5" name="T1"/>
                <a:gd fmla="*/ 39 w 39" name="T2"/>
                <a:gd fmla="*/ 3 h 5" name="T3"/>
                <a:gd fmla="*/ 0 w 39" name="T4"/>
                <a:gd fmla="*/ 4 h 5" name="T5"/>
              </a:gdLst>
              <a:cxnLst>
                <a:cxn ang="0">
                  <a:pos x="T0" y="T1"/>
                </a:cxn>
                <a:cxn ang="0">
                  <a:pos x="T2" y="T3"/>
                </a:cxn>
                <a:cxn ang="0">
                  <a:pos x="T4" y="T5"/>
                </a:cxn>
              </a:cxnLst>
              <a:rect b="b" l="0" r="r" t="0"/>
              <a:pathLst>
                <a:path h="5" w="39">
                  <a:moveTo>
                    <a:pt x="0" y="4"/>
                  </a:moveTo>
                  <a:cubicBezTo>
                    <a:pt x="10" y="2"/>
                    <a:pt x="31" y="0"/>
                    <a:pt x="39" y="3"/>
                  </a:cubicBezTo>
                  <a:cubicBezTo>
                    <a:pt x="28" y="3"/>
                    <a:pt x="7" y="5"/>
                    <a:pt x="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128"/>
            <p:cNvSpPr/>
            <p:nvPr/>
          </p:nvSpPr>
          <p:spPr bwMode="auto">
            <a:xfrm>
              <a:off x="9206366" y="4229100"/>
              <a:ext cx="191576" cy="14288"/>
            </a:xfrm>
            <a:custGeom>
              <a:gdLst>
                <a:gd fmla="*/ 27 w 34" name="T0"/>
                <a:gd fmla="*/ 0 h 4" name="T1"/>
                <a:gd fmla="*/ 34 w 34" name="T2"/>
                <a:gd fmla="*/ 0 h 4" name="T3"/>
                <a:gd fmla="*/ 0 w 34" name="T4"/>
                <a:gd fmla="*/ 1 h 4" name="T5"/>
                <a:gd fmla="*/ 27 w 34" name="T6"/>
                <a:gd fmla="*/ 0 h 4" name="T7"/>
              </a:gdLst>
              <a:cxnLst>
                <a:cxn ang="0">
                  <a:pos x="T0" y="T1"/>
                </a:cxn>
                <a:cxn ang="0">
                  <a:pos x="T2" y="T3"/>
                </a:cxn>
                <a:cxn ang="0">
                  <a:pos x="T4" y="T5"/>
                </a:cxn>
                <a:cxn ang="0">
                  <a:pos x="T6" y="T7"/>
                </a:cxn>
              </a:cxnLst>
              <a:rect b="b" l="0" r="r" t="0"/>
              <a:pathLst>
                <a:path h="4" w="3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130"/>
            <p:cNvSpPr/>
            <p:nvPr/>
          </p:nvSpPr>
          <p:spPr bwMode="auto">
            <a:xfrm>
              <a:off x="8523359" y="4292600"/>
              <a:ext cx="69412" cy="12700"/>
            </a:xfrm>
            <a:custGeom>
              <a:gdLst>
                <a:gd fmla="*/ 0 w 12" name="T0"/>
                <a:gd fmla="*/ 2 h 4" name="T1"/>
                <a:gd fmla="*/ 12 w 12" name="T2"/>
                <a:gd fmla="*/ 3 h 4" name="T3"/>
                <a:gd fmla="*/ 0 w 12" name="T4"/>
                <a:gd fmla="*/ 2 h 4" name="T5"/>
              </a:gdLst>
              <a:cxnLst>
                <a:cxn ang="0">
                  <a:pos x="T0" y="T1"/>
                </a:cxn>
                <a:cxn ang="0">
                  <a:pos x="T2" y="T3"/>
                </a:cxn>
                <a:cxn ang="0">
                  <a:pos x="T4" y="T5"/>
                </a:cxn>
              </a:cxnLst>
              <a:rect b="b" l="0" r="r" t="0"/>
              <a:pathLst>
                <a:path h="4" w="12">
                  <a:moveTo>
                    <a:pt x="0" y="2"/>
                  </a:moveTo>
                  <a:cubicBezTo>
                    <a:pt x="4" y="4"/>
                    <a:pt x="8" y="0"/>
                    <a:pt x="12" y="3"/>
                  </a:cubicBezTo>
                  <a:cubicBezTo>
                    <a:pt x="8" y="4"/>
                    <a:pt x="1"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133"/>
            <p:cNvSpPr/>
            <p:nvPr/>
          </p:nvSpPr>
          <p:spPr bwMode="auto">
            <a:xfrm>
              <a:off x="8120775" y="4308475"/>
              <a:ext cx="74965" cy="15875"/>
            </a:xfrm>
            <a:custGeom>
              <a:gdLst>
                <a:gd fmla="*/ 5 w 13" name="T0"/>
                <a:gd fmla="*/ 2 h 5" name="T1"/>
                <a:gd fmla="*/ 2 w 13" name="T2"/>
                <a:gd fmla="*/ 1 h 5" name="T3"/>
                <a:gd fmla="*/ 13 w 13" name="T4"/>
                <a:gd fmla="*/ 2 h 5" name="T5"/>
                <a:gd fmla="*/ 4 w 13" name="T6"/>
                <a:gd fmla="*/ 4 h 5" name="T7"/>
                <a:gd fmla="*/ 5 w 13" name="T8"/>
                <a:gd fmla="*/ 2 h 5" name="T9"/>
              </a:gdLst>
              <a:cxnLst>
                <a:cxn ang="0">
                  <a:pos x="T0" y="T1"/>
                </a:cxn>
                <a:cxn ang="0">
                  <a:pos x="T2" y="T3"/>
                </a:cxn>
                <a:cxn ang="0">
                  <a:pos x="T4" y="T5"/>
                </a:cxn>
                <a:cxn ang="0">
                  <a:pos x="T6" y="T7"/>
                </a:cxn>
                <a:cxn ang="0">
                  <a:pos x="T8" y="T9"/>
                </a:cxn>
              </a:cxnLst>
              <a:rect b="b" l="0" r="r" t="0"/>
              <a:pathLst>
                <a:path h="5" w="13">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135"/>
            <p:cNvSpPr/>
            <p:nvPr/>
          </p:nvSpPr>
          <p:spPr bwMode="auto">
            <a:xfrm>
              <a:off x="7690424" y="4311650"/>
              <a:ext cx="347057" cy="33338"/>
            </a:xfrm>
            <a:custGeom>
              <a:gdLst>
                <a:gd fmla="*/ 29 w 61" name="T0"/>
                <a:gd fmla="*/ 5 h 10" name="T1"/>
                <a:gd fmla="*/ 38 w 61" name="T2"/>
                <a:gd fmla="*/ 5 h 10" name="T3"/>
                <a:gd fmla="*/ 37 w 61" name="T4"/>
                <a:gd fmla="*/ 2 h 10" name="T5"/>
                <a:gd fmla="*/ 61 w 61" name="T6"/>
                <a:gd fmla="*/ 2 h 10" name="T7"/>
                <a:gd fmla="*/ 60 w 61" name="T8"/>
                <a:gd fmla="*/ 3 h 10" name="T9"/>
                <a:gd fmla="*/ 61 w 61" name="T10"/>
                <a:gd fmla="*/ 4 h 10" name="T11"/>
                <a:gd fmla="*/ 56 w 61" name="T12"/>
                <a:gd fmla="*/ 5 h 10" name="T13"/>
                <a:gd fmla="*/ 42 w 61" name="T14"/>
                <a:gd fmla="*/ 7 h 10" name="T15"/>
                <a:gd fmla="*/ 42 w 61" name="T16"/>
                <a:gd fmla="*/ 3 h 10" name="T17"/>
                <a:gd fmla="*/ 39 w 61" name="T18"/>
                <a:gd fmla="*/ 5 h 10" name="T19"/>
                <a:gd fmla="*/ 41 w 61" name="T20"/>
                <a:gd fmla="*/ 7 h 10" name="T21"/>
                <a:gd fmla="*/ 0 w 61" name="T22"/>
                <a:gd fmla="*/ 5 h 10" name="T23"/>
                <a:gd fmla="*/ 29 w 61" name="T24"/>
                <a:gd fmla="*/ 5 h 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 w="61">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136"/>
            <p:cNvSpPr>
              <a:spLocks noEditPoints="1"/>
            </p:cNvSpPr>
            <p:nvPr/>
          </p:nvSpPr>
          <p:spPr bwMode="auto">
            <a:xfrm>
              <a:off x="2498463" y="4229100"/>
              <a:ext cx="5225279" cy="184150"/>
            </a:xfrm>
            <a:custGeom>
              <a:gdLst>
                <a:gd fmla="*/ 48 w 921" name="T0"/>
                <a:gd fmla="*/ 20 h 56" name="T1"/>
                <a:gd fmla="*/ 31 w 921" name="T2"/>
                <a:gd fmla="*/ 23 h 56" name="T3"/>
                <a:gd fmla="*/ 5 w 921" name="T4"/>
                <a:gd fmla="*/ 31 h 56" name="T5"/>
                <a:gd fmla="*/ 2 w 921" name="T6"/>
                <a:gd fmla="*/ 43 h 56" name="T7"/>
                <a:gd fmla="*/ 148 w 921" name="T8"/>
                <a:gd fmla="*/ 51 h 56" name="T9"/>
                <a:gd fmla="*/ 166 w 921" name="T10"/>
                <a:gd fmla="*/ 53 h 56" name="T11"/>
                <a:gd fmla="*/ 344 w 921" name="T12"/>
                <a:gd fmla="*/ 53 h 56" name="T13"/>
                <a:gd fmla="*/ 644 w 921" name="T14"/>
                <a:gd fmla="*/ 49 h 56" name="T15"/>
                <a:gd fmla="*/ 783 w 921" name="T16"/>
                <a:gd fmla="*/ 41 h 56" name="T17"/>
                <a:gd fmla="*/ 826 w 921" name="T18"/>
                <a:gd fmla="*/ 39 h 56" name="T19"/>
                <a:gd fmla="*/ 645 w 921" name="T20"/>
                <a:gd fmla="*/ 45 h 56" name="T21"/>
                <a:gd fmla="*/ 287 w 921" name="T22"/>
                <a:gd fmla="*/ 44 h 56" name="T23"/>
                <a:gd fmla="*/ 406 w 921" name="T24"/>
                <a:gd fmla="*/ 42 h 56" name="T25"/>
                <a:gd fmla="*/ 386 w 921" name="T26"/>
                <a:gd fmla="*/ 37 h 56" name="T27"/>
                <a:gd fmla="*/ 373 w 921" name="T28"/>
                <a:gd fmla="*/ 41 h 56" name="T29"/>
                <a:gd fmla="*/ 349 w 921" name="T30"/>
                <a:gd fmla="*/ 41 h 56" name="T31"/>
                <a:gd fmla="*/ 193 w 921" name="T32"/>
                <a:gd fmla="*/ 38 h 56" name="T33"/>
                <a:gd fmla="*/ 115 w 921" name="T34"/>
                <a:gd fmla="*/ 37 h 56" name="T35"/>
                <a:gd fmla="*/ 264 w 921" name="T36"/>
                <a:gd fmla="*/ 29 h 56" name="T37"/>
                <a:gd fmla="*/ 281 w 921" name="T38"/>
                <a:gd fmla="*/ 25 h 56" name="T39"/>
                <a:gd fmla="*/ 314 w 921" name="T40"/>
                <a:gd fmla="*/ 31 h 56" name="T41"/>
                <a:gd fmla="*/ 296 w 921" name="T42"/>
                <a:gd fmla="*/ 27 h 56" name="T43"/>
                <a:gd fmla="*/ 329 w 921" name="T44"/>
                <a:gd fmla="*/ 23 h 56" name="T45"/>
                <a:gd fmla="*/ 377 w 921" name="T46"/>
                <a:gd fmla="*/ 19 h 56" name="T47"/>
                <a:gd fmla="*/ 530 w 921" name="T48"/>
                <a:gd fmla="*/ 20 h 56" name="T49"/>
                <a:gd fmla="*/ 921 w 921" name="T50"/>
                <a:gd fmla="*/ 0 h 56" name="T51"/>
                <a:gd fmla="*/ 618 w 921" name="T52"/>
                <a:gd fmla="*/ 11 h 56" name="T53"/>
                <a:gd fmla="*/ 525 w 921" name="T54"/>
                <a:gd fmla="*/ 16 h 56" name="T55"/>
                <a:gd fmla="*/ 495 w 921" name="T56"/>
                <a:gd fmla="*/ 13 h 56" name="T57"/>
                <a:gd fmla="*/ 447 w 921" name="T58"/>
                <a:gd fmla="*/ 16 h 56" name="T59"/>
                <a:gd fmla="*/ 427 w 921" name="T60"/>
                <a:gd fmla="*/ 14 h 56" name="T61"/>
                <a:gd fmla="*/ 391 w 921" name="T62"/>
                <a:gd fmla="*/ 13 h 56" name="T63"/>
                <a:gd fmla="*/ 347 w 921" name="T64"/>
                <a:gd fmla="*/ 16 h 56" name="T65"/>
                <a:gd fmla="*/ 341 w 921" name="T66"/>
                <a:gd fmla="*/ 13 h 56" name="T67"/>
                <a:gd fmla="*/ 329 w 921" name="T68"/>
                <a:gd fmla="*/ 16 h 56" name="T69"/>
                <a:gd fmla="*/ 318 w 921" name="T70"/>
                <a:gd fmla="*/ 13 h 56" name="T71"/>
                <a:gd fmla="*/ 296 w 921" name="T72"/>
                <a:gd fmla="*/ 15 h 56" name="T73"/>
                <a:gd fmla="*/ 278 w 921" name="T74"/>
                <a:gd fmla="*/ 12 h 56" name="T75"/>
                <a:gd fmla="*/ 29 w 921" name="T76"/>
                <a:gd fmla="*/ 17 h 56" name="T77"/>
                <a:gd fmla="*/ 33 w 921" name="T78"/>
                <a:gd fmla="*/ 22 h 56" name="T79"/>
                <a:gd fmla="*/ 180 w 921" name="T80"/>
                <a:gd fmla="*/ 42 h 56" name="T81"/>
                <a:gd fmla="*/ 135 w 921" name="T82"/>
                <a:gd fmla="*/ 41 h 56" name="T83"/>
                <a:gd fmla="*/ 135 w 921" name="T84"/>
                <a:gd fmla="*/ 41 h 56" name="T85"/>
                <a:gd fmla="*/ 233 w 921" name="T86"/>
                <a:gd fmla="*/ 28 h 56" name="T87"/>
                <a:gd fmla="*/ 233 w 921" name="T88"/>
                <a:gd fmla="*/ 25 h 5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56" w="921">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137"/>
            <p:cNvSpPr/>
            <p:nvPr/>
          </p:nvSpPr>
          <p:spPr bwMode="auto">
            <a:xfrm flipH="1">
              <a:off x="4922305" y="4271963"/>
              <a:ext cx="0" cy="3175"/>
            </a:xfrm>
            <a:custGeom>
              <a:gdLst>
                <a:gd fmla="*/ 0 h 1" name="T0"/>
                <a:gd fmla="*/ 1 h 1" name="T1"/>
                <a:gd fmla="*/ 0 h 1" name="T2"/>
              </a:gdLst>
              <a:cxnLst>
                <a:cxn ang="0">
                  <a:pos x="0" y="T0"/>
                </a:cxn>
                <a:cxn ang="0">
                  <a:pos x="0" y="T1"/>
                </a:cxn>
                <a:cxn ang="0">
                  <a:pos x="0" y="T2"/>
                </a:cxn>
              </a:cxnLst>
              <a:rect b="b" l="0" r="r" t="0"/>
              <a:pathLst>
                <a:path h="1">
                  <a:moveTo>
                    <a:pt x="0" y="0"/>
                  </a:moveTo>
                  <a:cubicBezTo>
                    <a:pt x="0" y="0"/>
                    <a:pt x="0" y="1"/>
                    <a:pt x="0" y="1"/>
                  </a:cubicBezTo>
                  <a:cubicBezTo>
                    <a:pt x="0" y="1"/>
                    <a:pt x="0" y="1"/>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138"/>
            <p:cNvSpPr/>
            <p:nvPr/>
          </p:nvSpPr>
          <p:spPr bwMode="auto">
            <a:xfrm>
              <a:off x="7609908" y="4324350"/>
              <a:ext cx="52753" cy="14288"/>
            </a:xfrm>
            <a:custGeom>
              <a:gdLst>
                <a:gd fmla="*/ 9 w 9" name="T0"/>
                <a:gd fmla="*/ 2 h 4" name="T1"/>
                <a:gd fmla="*/ 6 w 9" name="T2"/>
                <a:gd fmla="*/ 3 h 4" name="T3"/>
                <a:gd fmla="*/ 6 w 9" name="T4"/>
                <a:gd fmla="*/ 4 h 4" name="T5"/>
                <a:gd fmla="*/ 0 w 9" name="T6"/>
                <a:gd fmla="*/ 4 h 4" name="T7"/>
                <a:gd fmla="*/ 0 w 9" name="T8"/>
                <a:gd fmla="*/ 1 h 4" name="T9"/>
                <a:gd fmla="*/ 9 w 9" name="T10"/>
                <a:gd fmla="*/ 2 h 4" name="T11"/>
              </a:gdLst>
              <a:cxnLst>
                <a:cxn ang="0">
                  <a:pos x="T0" y="T1"/>
                </a:cxn>
                <a:cxn ang="0">
                  <a:pos x="T2" y="T3"/>
                </a:cxn>
                <a:cxn ang="0">
                  <a:pos x="T4" y="T5"/>
                </a:cxn>
                <a:cxn ang="0">
                  <a:pos x="T6" y="T7"/>
                </a:cxn>
                <a:cxn ang="0">
                  <a:pos x="T8" y="T9"/>
                </a:cxn>
                <a:cxn ang="0">
                  <a:pos x="T10" y="T11"/>
                </a:cxn>
              </a:cxnLst>
              <a:rect b="b" l="0" r="r" t="0"/>
              <a:pathLst>
                <a:path h="4" w="9">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139"/>
            <p:cNvSpPr/>
            <p:nvPr/>
          </p:nvSpPr>
          <p:spPr bwMode="auto">
            <a:xfrm>
              <a:off x="7207322" y="4298950"/>
              <a:ext cx="130494" cy="12700"/>
            </a:xfrm>
            <a:custGeom>
              <a:gdLst>
                <a:gd fmla="*/ 23 w 23" name="T0"/>
                <a:gd fmla="*/ 2 h 4" name="T1"/>
                <a:gd fmla="*/ 2 w 23" name="T2"/>
                <a:gd fmla="*/ 2 h 4" name="T3"/>
                <a:gd fmla="*/ 23 w 23" name="T4"/>
                <a:gd fmla="*/ 2 h 4" name="T5"/>
              </a:gdLst>
              <a:cxnLst>
                <a:cxn ang="0">
                  <a:pos x="T0" y="T1"/>
                </a:cxn>
                <a:cxn ang="0">
                  <a:pos x="T2" y="T3"/>
                </a:cxn>
                <a:cxn ang="0">
                  <a:pos x="T4" y="T5"/>
                </a:cxn>
              </a:cxnLst>
              <a:rect b="b" l="0" r="r" t="0"/>
              <a:pathLst>
                <a:path h="4" w="23">
                  <a:moveTo>
                    <a:pt x="23" y="2"/>
                  </a:moveTo>
                  <a:cubicBezTo>
                    <a:pt x="17" y="4"/>
                    <a:pt x="0" y="4"/>
                    <a:pt x="2" y="2"/>
                  </a:cubicBezTo>
                  <a:cubicBezTo>
                    <a:pt x="5" y="2"/>
                    <a:pt x="20" y="0"/>
                    <a:pt x="2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140"/>
            <p:cNvSpPr/>
            <p:nvPr/>
          </p:nvSpPr>
          <p:spPr bwMode="auto">
            <a:xfrm>
              <a:off x="7223981" y="4344988"/>
              <a:ext cx="63859" cy="15875"/>
            </a:xfrm>
            <a:custGeom>
              <a:gdLst>
                <a:gd fmla="*/ 4 w 11" name="T0"/>
                <a:gd fmla="*/ 2 h 5" name="T1"/>
                <a:gd fmla="*/ 9 w 11" name="T2"/>
                <a:gd fmla="*/ 2 h 5" name="T3"/>
                <a:gd fmla="*/ 8 w 11" name="T4"/>
                <a:gd fmla="*/ 0 h 5" name="T5"/>
                <a:gd fmla="*/ 11 w 11" name="T6"/>
                <a:gd fmla="*/ 4 h 5" name="T7"/>
                <a:gd fmla="*/ 4 w 11" name="T8"/>
                <a:gd fmla="*/ 2 h 5" name="T9"/>
              </a:gdLst>
              <a:cxnLst>
                <a:cxn ang="0">
                  <a:pos x="T0" y="T1"/>
                </a:cxn>
                <a:cxn ang="0">
                  <a:pos x="T2" y="T3"/>
                </a:cxn>
                <a:cxn ang="0">
                  <a:pos x="T4" y="T5"/>
                </a:cxn>
                <a:cxn ang="0">
                  <a:pos x="T6" y="T7"/>
                </a:cxn>
                <a:cxn ang="0">
                  <a:pos x="T8" y="T9"/>
                </a:cxn>
              </a:cxnLst>
              <a:rect b="b" l="0" r="r" t="0"/>
              <a:pathLst>
                <a:path h="5" w="11">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144"/>
            <p:cNvSpPr/>
            <p:nvPr/>
          </p:nvSpPr>
          <p:spPr bwMode="auto">
            <a:xfrm>
              <a:off x="6157824" y="4194175"/>
              <a:ext cx="238775" cy="28575"/>
            </a:xfrm>
            <a:custGeom>
              <a:gdLst>
                <a:gd fmla="*/ 0 w 42" name="T0"/>
                <a:gd fmla="*/ 6 h 9" name="T1"/>
                <a:gd fmla="*/ 34 w 42" name="T2"/>
                <a:gd fmla="*/ 5 h 9" name="T3"/>
                <a:gd fmla="*/ 42 w 42" name="T4"/>
                <a:gd fmla="*/ 6 h 9" name="T5"/>
                <a:gd fmla="*/ 0 w 42" name="T6"/>
                <a:gd fmla="*/ 6 h 9" name="T7"/>
              </a:gdLst>
              <a:cxnLst>
                <a:cxn ang="0">
                  <a:pos x="T0" y="T1"/>
                </a:cxn>
                <a:cxn ang="0">
                  <a:pos x="T2" y="T3"/>
                </a:cxn>
                <a:cxn ang="0">
                  <a:pos x="T4" y="T5"/>
                </a:cxn>
                <a:cxn ang="0">
                  <a:pos x="T6" y="T7"/>
                </a:cxn>
              </a:cxnLst>
              <a:rect b="b" l="0" r="r" t="0"/>
              <a:pathLst>
                <a:path h="9" w="42">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145"/>
            <p:cNvSpPr/>
            <p:nvPr/>
          </p:nvSpPr>
          <p:spPr bwMode="auto">
            <a:xfrm>
              <a:off x="5907944" y="4330700"/>
              <a:ext cx="97177" cy="14288"/>
            </a:xfrm>
            <a:custGeom>
              <a:gdLst>
                <a:gd fmla="*/ 3 w 17" name="T0"/>
                <a:gd fmla="*/ 2 h 4" name="T1"/>
                <a:gd fmla="*/ 17 w 17" name="T2"/>
                <a:gd fmla="*/ 3 h 4" name="T3"/>
                <a:gd fmla="*/ 3 w 17" name="T4"/>
                <a:gd fmla="*/ 2 h 4" name="T5"/>
              </a:gdLst>
              <a:cxnLst>
                <a:cxn ang="0">
                  <a:pos x="T0" y="T1"/>
                </a:cxn>
                <a:cxn ang="0">
                  <a:pos x="T2" y="T3"/>
                </a:cxn>
                <a:cxn ang="0">
                  <a:pos x="T4" y="T5"/>
                </a:cxn>
              </a:cxnLst>
              <a:rect b="b" l="0" r="r" t="0"/>
              <a:pathLst>
                <a:path h="4" w="17">
                  <a:moveTo>
                    <a:pt x="3" y="2"/>
                  </a:moveTo>
                  <a:cubicBezTo>
                    <a:pt x="4" y="2"/>
                    <a:pt x="14" y="0"/>
                    <a:pt x="17" y="3"/>
                  </a:cubicBezTo>
                  <a:cubicBezTo>
                    <a:pt x="15" y="4"/>
                    <a:pt x="0" y="3"/>
                    <a:pt x="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146"/>
            <p:cNvSpPr/>
            <p:nvPr/>
          </p:nvSpPr>
          <p:spPr bwMode="auto">
            <a:xfrm>
              <a:off x="5466489" y="4357688"/>
              <a:ext cx="397033" cy="9525"/>
            </a:xfrm>
            <a:custGeom>
              <a:gdLst>
                <a:gd fmla="*/ 70 w 70" name="T0"/>
                <a:gd fmla="*/ 1 h 3" name="T1"/>
                <a:gd fmla="*/ 0 w 70" name="T2"/>
                <a:gd fmla="*/ 2 h 3" name="T3"/>
                <a:gd fmla="*/ 70 w 70" name="T4"/>
                <a:gd fmla="*/ 1 h 3" name="T5"/>
              </a:gdLst>
              <a:cxnLst>
                <a:cxn ang="0">
                  <a:pos x="T0" y="T1"/>
                </a:cxn>
                <a:cxn ang="0">
                  <a:pos x="T2" y="T3"/>
                </a:cxn>
                <a:cxn ang="0">
                  <a:pos x="T4" y="T5"/>
                </a:cxn>
              </a:cxnLst>
              <a:rect b="b" l="0" r="r" t="0"/>
              <a:pathLst>
                <a:path h="3" w="70">
                  <a:moveTo>
                    <a:pt x="70" y="1"/>
                  </a:moveTo>
                  <a:cubicBezTo>
                    <a:pt x="40" y="2"/>
                    <a:pt x="28" y="3"/>
                    <a:pt x="0" y="2"/>
                  </a:cubicBezTo>
                  <a:cubicBezTo>
                    <a:pt x="22" y="1"/>
                    <a:pt x="51" y="0"/>
                    <a:pt x="7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148"/>
            <p:cNvSpPr/>
            <p:nvPr/>
          </p:nvSpPr>
          <p:spPr bwMode="auto">
            <a:xfrm>
              <a:off x="4808469" y="4354513"/>
              <a:ext cx="435904" cy="15875"/>
            </a:xfrm>
            <a:custGeom>
              <a:gdLst>
                <a:gd fmla="*/ 14 w 77" name="T0"/>
                <a:gd fmla="*/ 0 h 5" name="T1"/>
                <a:gd fmla="*/ 21 w 77" name="T2"/>
                <a:gd fmla="*/ 3 h 5" name="T3"/>
                <a:gd fmla="*/ 62 w 77" name="T4"/>
                <a:gd fmla="*/ 3 h 5" name="T5"/>
                <a:gd fmla="*/ 53 w 77" name="T6"/>
                <a:gd fmla="*/ 5 h 5" name="T7"/>
                <a:gd fmla="*/ 0 w 77" name="T8"/>
                <a:gd fmla="*/ 3 h 5" name="T9"/>
                <a:gd fmla="*/ 14 w 77" name="T10"/>
                <a:gd fmla="*/ 0 h 5" name="T11"/>
              </a:gdLst>
              <a:cxnLst>
                <a:cxn ang="0">
                  <a:pos x="T0" y="T1"/>
                </a:cxn>
                <a:cxn ang="0">
                  <a:pos x="T2" y="T3"/>
                </a:cxn>
                <a:cxn ang="0">
                  <a:pos x="T4" y="T5"/>
                </a:cxn>
                <a:cxn ang="0">
                  <a:pos x="T6" y="T7"/>
                </a:cxn>
                <a:cxn ang="0">
                  <a:pos x="T8" y="T9"/>
                </a:cxn>
                <a:cxn ang="0">
                  <a:pos x="T10" y="T11"/>
                </a:cxn>
              </a:cxnLst>
              <a:rect b="b" l="0" r="r" t="0"/>
              <a:pathLst>
                <a:path h="5" w="77">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149"/>
            <p:cNvSpPr/>
            <p:nvPr/>
          </p:nvSpPr>
          <p:spPr bwMode="auto">
            <a:xfrm>
              <a:off x="4466967" y="4479925"/>
              <a:ext cx="63859" cy="19050"/>
            </a:xfrm>
            <a:custGeom>
              <a:gdLst>
                <a:gd fmla="*/ 8 w 11" name="T0"/>
                <a:gd fmla="*/ 3 h 6" name="T1"/>
                <a:gd fmla="*/ 7 w 11" name="T2"/>
                <a:gd fmla="*/ 4 h 6" name="T3"/>
                <a:gd fmla="*/ 9 w 11" name="T4"/>
                <a:gd fmla="*/ 5 h 6" name="T5"/>
                <a:gd fmla="*/ 3 w 11" name="T6"/>
                <a:gd fmla="*/ 2 h 6" name="T7"/>
                <a:gd fmla="*/ 8 w 11" name="T8"/>
                <a:gd fmla="*/ 3 h 6" name="T9"/>
              </a:gdLst>
              <a:cxnLst>
                <a:cxn ang="0">
                  <a:pos x="T0" y="T1"/>
                </a:cxn>
                <a:cxn ang="0">
                  <a:pos x="T2" y="T3"/>
                </a:cxn>
                <a:cxn ang="0">
                  <a:pos x="T4" y="T5"/>
                </a:cxn>
                <a:cxn ang="0">
                  <a:pos x="T6" y="T7"/>
                </a:cxn>
                <a:cxn ang="0">
                  <a:pos x="T8" y="T9"/>
                </a:cxn>
              </a:cxnLst>
              <a:rect b="b" l="0" r="r" t="0"/>
              <a:pathLst>
                <a:path h="6" w="11">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150"/>
            <p:cNvSpPr/>
            <p:nvPr/>
          </p:nvSpPr>
          <p:spPr bwMode="auto">
            <a:xfrm>
              <a:off x="3770077" y="4475163"/>
              <a:ext cx="169364" cy="14288"/>
            </a:xfrm>
            <a:custGeom>
              <a:gdLst>
                <a:gd fmla="*/ 0 w 30" name="T0"/>
                <a:gd fmla="*/ 2 h 4" name="T1"/>
                <a:gd fmla="*/ 30 w 30" name="T2"/>
                <a:gd fmla="*/ 4 h 4" name="T3"/>
                <a:gd fmla="*/ 0 w 30" name="T4"/>
                <a:gd fmla="*/ 2 h 4" name="T5"/>
              </a:gdLst>
              <a:cxnLst>
                <a:cxn ang="0">
                  <a:pos x="T0" y="T1"/>
                </a:cxn>
                <a:cxn ang="0">
                  <a:pos x="T2" y="T3"/>
                </a:cxn>
                <a:cxn ang="0">
                  <a:pos x="T4" y="T5"/>
                </a:cxn>
              </a:cxnLst>
              <a:rect b="b" l="0" r="r" t="0"/>
              <a:pathLst>
                <a:path h="4" w="30">
                  <a:moveTo>
                    <a:pt x="0" y="2"/>
                  </a:moveTo>
                  <a:cubicBezTo>
                    <a:pt x="8" y="0"/>
                    <a:pt x="22" y="2"/>
                    <a:pt x="30" y="4"/>
                  </a:cubicBezTo>
                  <a:cubicBezTo>
                    <a:pt x="20" y="3"/>
                    <a:pt x="8"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151"/>
            <p:cNvSpPr/>
            <p:nvPr/>
          </p:nvSpPr>
          <p:spPr bwMode="auto">
            <a:xfrm>
              <a:off x="2481804" y="4249738"/>
              <a:ext cx="77741" cy="15875"/>
            </a:xfrm>
            <a:custGeom>
              <a:gdLst>
                <a:gd fmla="*/ 14 w 14" name="T0"/>
                <a:gd fmla="*/ 2 h 5" name="T1"/>
                <a:gd fmla="*/ 14 w 14" name="T2"/>
                <a:gd fmla="*/ 4 h 5" name="T3"/>
                <a:gd fmla="*/ 1 w 14" name="T4"/>
                <a:gd fmla="*/ 5 h 5" name="T5"/>
                <a:gd fmla="*/ 14 w 14" name="T6"/>
                <a:gd fmla="*/ 2 h 5" name="T7"/>
              </a:gdLst>
              <a:cxnLst>
                <a:cxn ang="0">
                  <a:pos x="T0" y="T1"/>
                </a:cxn>
                <a:cxn ang="0">
                  <a:pos x="T2" y="T3"/>
                </a:cxn>
                <a:cxn ang="0">
                  <a:pos x="T4" y="T5"/>
                </a:cxn>
                <a:cxn ang="0">
                  <a:pos x="T6" y="T7"/>
                </a:cxn>
              </a:cxnLst>
              <a:rect b="b" l="0" r="r" t="0"/>
              <a:pathLst>
                <a:path h="5" w="14">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153"/>
            <p:cNvSpPr/>
            <p:nvPr/>
          </p:nvSpPr>
          <p:spPr bwMode="auto">
            <a:xfrm>
              <a:off x="7526615" y="4327525"/>
              <a:ext cx="44423" cy="20638"/>
            </a:xfrm>
            <a:custGeom>
              <a:gdLst>
                <a:gd fmla="*/ 8 w 8" name="T0"/>
                <a:gd fmla="*/ 3 h 6" name="T1"/>
                <a:gd fmla="*/ 2 w 8" name="T2"/>
                <a:gd fmla="*/ 6 h 6" name="T3"/>
                <a:gd fmla="*/ 0 w 8" name="T4"/>
                <a:gd fmla="*/ 2 h 6" name="T5"/>
                <a:gd fmla="*/ 8 w 8" name="T6"/>
                <a:gd fmla="*/ 3 h 6" name="T7"/>
              </a:gdLst>
              <a:cxnLst>
                <a:cxn ang="0">
                  <a:pos x="T0" y="T1"/>
                </a:cxn>
                <a:cxn ang="0">
                  <a:pos x="T2" y="T3"/>
                </a:cxn>
                <a:cxn ang="0">
                  <a:pos x="T4" y="T5"/>
                </a:cxn>
                <a:cxn ang="0">
                  <a:pos x="T6" y="T7"/>
                </a:cxn>
              </a:cxnLst>
              <a:rect b="b" l="0" r="r" t="0"/>
              <a:pathLst>
                <a:path h="6" w="8">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154"/>
            <p:cNvSpPr/>
            <p:nvPr/>
          </p:nvSpPr>
          <p:spPr bwMode="auto">
            <a:xfrm>
              <a:off x="7371134" y="4330700"/>
              <a:ext cx="124941" cy="23813"/>
            </a:xfrm>
            <a:custGeom>
              <a:gdLst>
                <a:gd fmla="*/ 22 w 22" name="T0"/>
                <a:gd fmla="*/ 2 h 7" name="T1"/>
                <a:gd fmla="*/ 22 w 22" name="T2"/>
                <a:gd fmla="*/ 4 h 7" name="T3"/>
                <a:gd fmla="*/ 0 w 22" name="T4"/>
                <a:gd fmla="*/ 7 h 7" name="T5"/>
                <a:gd fmla="*/ 0 w 22" name="T6"/>
                <a:gd fmla="*/ 2 h 7" name="T7"/>
                <a:gd fmla="*/ 22 w 22" name="T8"/>
                <a:gd fmla="*/ 2 h 7" name="T9"/>
              </a:gdLst>
              <a:cxnLst>
                <a:cxn ang="0">
                  <a:pos x="T0" y="T1"/>
                </a:cxn>
                <a:cxn ang="0">
                  <a:pos x="T2" y="T3"/>
                </a:cxn>
                <a:cxn ang="0">
                  <a:pos x="T4" y="T5"/>
                </a:cxn>
                <a:cxn ang="0">
                  <a:pos x="T6" y="T7"/>
                </a:cxn>
                <a:cxn ang="0">
                  <a:pos x="T8" y="T9"/>
                </a:cxn>
              </a:cxnLst>
              <a:rect b="b" l="0" r="r" t="0"/>
              <a:pathLst>
                <a:path h="7" w="22">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155"/>
            <p:cNvSpPr/>
            <p:nvPr/>
          </p:nvSpPr>
          <p:spPr bwMode="auto">
            <a:xfrm>
              <a:off x="2645616" y="4449763"/>
              <a:ext cx="1043945" cy="42863"/>
            </a:xfrm>
            <a:custGeom>
              <a:gdLst>
                <a:gd fmla="*/ 65 w 184" name="T0"/>
                <a:gd fmla="*/ 4 h 13" name="T1"/>
                <a:gd fmla="*/ 158 w 184" name="T2"/>
                <a:gd fmla="*/ 8 h 13" name="T3"/>
                <a:gd fmla="*/ 184 w 184" name="T4"/>
                <a:gd fmla="*/ 8 h 13" name="T5"/>
                <a:gd fmla="*/ 116 w 184" name="T6"/>
                <a:gd fmla="*/ 9 h 13" name="T7"/>
                <a:gd fmla="*/ 83 w 184" name="T8"/>
                <a:gd fmla="*/ 12 h 13" name="T9"/>
                <a:gd fmla="*/ 45 w 184" name="T10"/>
                <a:gd fmla="*/ 10 h 13" name="T11"/>
                <a:gd fmla="*/ 0 w 184" name="T12"/>
                <a:gd fmla="*/ 6 h 13" name="T13"/>
                <a:gd fmla="*/ 65 w 184" name="T14"/>
                <a:gd fmla="*/ 4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184">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pic>
        <p:nvPicPr>
          <p:cNvPr id="80" name="图片 79"/>
          <p:cNvPicPr>
            <a:picLocks noChangeAspect="1"/>
          </p:cNvPicPr>
          <p:nvPr/>
        </p:nvPicPr>
        <p:blipFill>
          <a:blip r:embed="rId6">
            <a:extLst>
              <a:ext uri="{28A0092B-C50C-407E-A947-70E740481C1C}">
                <a14:useLocalDpi/>
              </a:ext>
            </a:extLst>
          </a:blip>
          <a:stretch>
            <a:fillRect/>
          </a:stretch>
        </p:blipFill>
        <p:spPr>
          <a:xfrm flipH="1">
            <a:off x="1223628" y="2176500"/>
            <a:ext cx="2326734" cy="2476399"/>
          </a:xfrm>
          <a:prstGeom prst="rect">
            <a:avLst/>
          </a:prstGeom>
        </p:spPr>
      </p:pic>
    </p:spTree>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80"/>
                                        </p:tgtEl>
                                        <p:attrNameLst>
                                          <p:attrName>style.visibility</p:attrName>
                                        </p:attrNameLst>
                                      </p:cBhvr>
                                      <p:to>
                                        <p:strVal val="visible"/>
                                      </p:to>
                                    </p:set>
                                    <p:anim calcmode="lin" valueType="num">
                                      <p:cBhvr additive="base">
                                        <p:cTn dur="500" fill="hold" id="7"/>
                                        <p:tgtEl>
                                          <p:spTgt spid="80"/>
                                        </p:tgtEl>
                                        <p:attrNameLst>
                                          <p:attrName>ppt_x</p:attrName>
                                        </p:attrNameLst>
                                      </p:cBhvr>
                                      <p:tavLst>
                                        <p:tav tm="0">
                                          <p:val>
                                            <p:strVal val="0-#ppt_w/2"/>
                                          </p:val>
                                        </p:tav>
                                        <p:tav tm="100000">
                                          <p:val>
                                            <p:strVal val="#ppt_x"/>
                                          </p:val>
                                        </p:tav>
                                      </p:tavLst>
                                    </p:anim>
                                    <p:anim calcmode="lin" valueType="num">
                                      <p:cBhvr additive="base">
                                        <p:cTn dur="500" fill="hold" id="8"/>
                                        <p:tgtEl>
                                          <p:spTgt spid="8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mph" presetID="26" presetSubtype="0">
                                  <p:stCondLst>
                                    <p:cond delay="0"/>
                                  </p:stCondLst>
                                  <p:childTnLst>
                                    <p:animEffect filter="fade" transition="out">
                                      <p:cBhvr>
                                        <p:cTn dur="500" id="11" tmFilter="0, 0; .2, .5; .8, .5; 1, 0"/>
                                        <p:tgtEl>
                                          <p:spTgt spid="1026"/>
                                        </p:tgtEl>
                                      </p:cBhvr>
                                    </p:animEffect>
                                    <p:animScale>
                                      <p:cBhvr>
                                        <p:cTn autoRev="1" dur="250" fill="hold" id="12"/>
                                        <p:tgtEl>
                                          <p:spTgt spid="1026"/>
                                        </p:tgtEl>
                                      </p:cBhvr>
                                      <p:by x="105000" y="105000"/>
                                    </p:animScale>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16"/>
                                        </p:tgtEl>
                                        <p:attrNameLst>
                                          <p:attrName>style.visibility</p:attrName>
                                        </p:attrNameLst>
                                      </p:cBhvr>
                                      <p:to>
                                        <p:strVal val="visible"/>
                                      </p:to>
                                    </p:set>
                                    <p:animEffect filter="fade" transition="in">
                                      <p:cBhvr>
                                        <p:cTn dur="500" id="16"/>
                                        <p:tgtEl>
                                          <p:spTgt spid="16"/>
                                        </p:tgtEl>
                                      </p:cBhvr>
                                    </p:animEffect>
                                  </p:childTnLst>
                                </p:cTn>
                              </p:par>
                            </p:childTnLst>
                          </p:cTn>
                        </p:par>
                        <p:par>
                          <p:cTn fill="hold" id="17" nodeType="afterGroup">
                            <p:stCondLst>
                              <p:cond delay="1500"/>
                            </p:stCondLst>
                            <p:childTnLst>
                              <p:par>
                                <p:cTn fill="hold" id="18" nodeType="afterEffect" presetClass="entr" presetID="22" presetSubtype="8">
                                  <p:stCondLst>
                                    <p:cond delay="0"/>
                                  </p:stCondLst>
                                  <p:childTnLst>
                                    <p:set>
                                      <p:cBhvr>
                                        <p:cTn dur="1" fill="hold" id="19">
                                          <p:stCondLst>
                                            <p:cond delay="0"/>
                                          </p:stCondLst>
                                        </p:cTn>
                                        <p:tgtEl>
                                          <p:spTgt spid="2"/>
                                        </p:tgtEl>
                                        <p:attrNameLst>
                                          <p:attrName>style.visibility</p:attrName>
                                        </p:attrNameLst>
                                      </p:cBhvr>
                                      <p:to>
                                        <p:strVal val="visible"/>
                                      </p:to>
                                    </p:set>
                                    <p:animEffect filter="wipe(left)" transition="in">
                                      <p:cBhvr>
                                        <p:cTn dur="500" id="20"/>
                                        <p:tgtEl>
                                          <p:spTgt spid="2"/>
                                        </p:tgtEl>
                                      </p:cBhvr>
                                    </p:animEffect>
                                  </p:childTnLst>
                                </p:cTn>
                              </p:par>
                            </p:childTnLst>
                          </p:cTn>
                        </p:par>
                        <p:par>
                          <p:cTn fill="hold" id="21" nodeType="afterGroup">
                            <p:stCondLst>
                              <p:cond delay="2000"/>
                            </p:stCondLst>
                            <p:childTnLst>
                              <p:par>
                                <p:cTn fill="hold" grpId="0" id="22" nodeType="afterEffect" presetClass="entr" presetID="10" presetSubtype="0">
                                  <p:stCondLst>
                                    <p:cond delay="0"/>
                                  </p:stCondLst>
                                  <p:childTnLst>
                                    <p:set>
                                      <p:cBhvr>
                                        <p:cTn dur="1" fill="hold" id="23">
                                          <p:stCondLst>
                                            <p:cond delay="0"/>
                                          </p:stCondLst>
                                        </p:cTn>
                                        <p:tgtEl>
                                          <p:spTgt spid="10"/>
                                        </p:tgtEl>
                                        <p:attrNameLst>
                                          <p:attrName>style.visibility</p:attrName>
                                        </p:attrNameLst>
                                      </p:cBhvr>
                                      <p:to>
                                        <p:strVal val="visible"/>
                                      </p:to>
                                    </p:set>
                                    <p:animEffect filter="fade" transition="in">
                                      <p:cBhvr>
                                        <p:cTn dur="500" id="24"/>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74650" y="3287140"/>
            <a:ext cx="2178050" cy="959146"/>
            <a:chOff x="783626" y="3401047"/>
            <a:chExt cx="2177317" cy="958773"/>
          </a:xfrm>
        </p:grpSpPr>
        <p:sp>
          <p:nvSpPr>
            <p:cNvPr id="3" name="Rectangle 16"/>
            <p:cNvSpPr/>
            <p:nvPr/>
          </p:nvSpPr>
          <p:spPr>
            <a:xfrm>
              <a:off x="783626" y="3651852"/>
              <a:ext cx="2177317" cy="700767"/>
            </a:xfrm>
            <a:prstGeom prst="rect">
              <a:avLst/>
            </a:prstGeom>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algn="ctr" eaLnBrk="1" hangingPunct="1"/>
              <a:r>
                <a:rPr altLang="zh-CN" lang="ms-MY" sz="1000">
                  <a:solidFill>
                    <a:srgbClr val="7F7F7F"/>
                  </a:solidFill>
                  <a:latin charset="0" pitchFamily="34" typeface="Open Sans Light"/>
                  <a:cs charset="0" pitchFamily="34" typeface="Open Sans Light"/>
                </a:rPr>
                <a:t>Praesent sodales odio sit amet odio tristi Praesent sodales odio sit amet odio tristi Lorem ipsum dolor sit amet consectetur adipiscing</a:t>
              </a:r>
            </a:p>
          </p:txBody>
        </p:sp>
        <p:sp>
          <p:nvSpPr>
            <p:cNvPr id="4" name="Rectangle 17"/>
            <p:cNvSpPr/>
            <p:nvPr/>
          </p:nvSpPr>
          <p:spPr>
            <a:xfrm>
              <a:off x="861228" y="3401047"/>
              <a:ext cx="2022111" cy="274213"/>
            </a:xfrm>
            <a:prstGeom prst="rect">
              <a:avLst/>
            </a:prstGeom>
          </p:spPr>
          <p:txBody>
            <a:bodyPr wrap="none">
              <a:spAutoFit/>
            </a:bodyPr>
            <a:lstStyle/>
            <a:p>
              <a:pPr algn="ctr">
                <a:defRPr/>
              </a:pPr>
              <a:r>
                <a:rPr b="1" lang="en-US" sz="1200">
                  <a:solidFill>
                    <a:schemeClr val="tx1">
                      <a:lumMod val="75000"/>
                      <a:lumOff val="25000"/>
                    </a:schemeClr>
                  </a:solidFill>
                  <a:latin charset="0" pitchFamily="34" typeface="Open Sans"/>
                  <a:ea charset="0" pitchFamily="34" typeface="Open Sans"/>
                  <a:cs charset="0" pitchFamily="34" typeface="Open Sans"/>
                </a:rPr>
                <a:t>BIG YOUR POWERPOINT</a:t>
              </a:r>
            </a:p>
          </p:txBody>
        </p:sp>
      </p:grpSp>
      <p:sp>
        <p:nvSpPr>
          <p:cNvPr id="19459" name="TextBox 11"/>
          <p:cNvSpPr txBox="1">
            <a:spLocks noChangeArrowheads="1"/>
          </p:cNvSpPr>
          <p:nvPr/>
        </p:nvSpPr>
        <p:spPr bwMode="auto">
          <a:xfrm>
            <a:off x="1076139" y="2733400"/>
            <a:ext cx="136842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charset="0" pitchFamily="34" typeface="Arial"/>
                <a:ea charset="-122" pitchFamily="2" typeface="宋体"/>
              </a:defRPr>
            </a:lvl1pPr>
            <a:lvl2pPr eaLnBrk="0" hangingPunct="0" indent="-285750" marL="742950">
              <a:spcBef>
                <a:spcPct val="20000"/>
              </a:spcBef>
              <a:buChar char="–"/>
              <a:defRPr sz="2800">
                <a:solidFill>
                  <a:schemeClr val="tx1"/>
                </a:solidFill>
                <a:latin charset="0" pitchFamily="34" typeface="Arial"/>
                <a:ea charset="-122" pitchFamily="2" typeface="宋体"/>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r>
              <a:rPr altLang="zh-CN" lang="en-US" sz="2800">
                <a:solidFill>
                  <a:schemeClr val="tx1">
                    <a:lumMod val="75000"/>
                    <a:lumOff val="25000"/>
                  </a:schemeClr>
                </a:solidFill>
                <a:latin charset="-122" pitchFamily="34" typeface="微软雅黑 Light"/>
                <a:ea charset="-122" pitchFamily="34" typeface="微软雅黑 Light"/>
              </a:rPr>
              <a:t>80%</a:t>
            </a:r>
          </a:p>
        </p:txBody>
      </p:sp>
      <p:grpSp>
        <p:nvGrpSpPr>
          <p:cNvPr id="6" name="组合 19"/>
          <p:cNvGrpSpPr/>
          <p:nvPr/>
        </p:nvGrpSpPr>
        <p:grpSpPr>
          <a:xfrm>
            <a:off x="762001" y="1591166"/>
            <a:ext cx="1273175" cy="1122710"/>
            <a:chOff x="3328988" y="4056222"/>
            <a:chExt cx="379412" cy="334328"/>
          </a:xfrm>
        </p:grpSpPr>
        <p:sp>
          <p:nvSpPr>
            <p:cNvPr id="19487" name="Freeform 358"/>
            <p:cNvSpPr/>
            <p:nvPr/>
          </p:nvSpPr>
          <p:spPr bwMode="auto">
            <a:xfrm>
              <a:off x="3595691" y="4087656"/>
              <a:ext cx="98425" cy="92868"/>
            </a:xfrm>
            <a:custGeom>
              <a:gdLst>
                <a:gd fmla="*/ 2147483647 w 15" name="T0"/>
                <a:gd fmla="*/ 2147483647 h 16" name="T1"/>
                <a:gd fmla="*/ 2147483647 w 15" name="T2"/>
                <a:gd fmla="*/ 2147483647 h 16" name="T3"/>
                <a:gd fmla="*/ 2147483647 w 15" name="T4"/>
                <a:gd fmla="*/ 2147483647 h 16" name="T5"/>
                <a:gd fmla="*/ 2147483647 w 15" name="T6"/>
                <a:gd fmla="*/ 2147483647 h 16" name="T7"/>
                <a:gd fmla="*/ 2147483647 w 15" name="T8"/>
                <a:gd fmla="*/ 2147483647 h 16" name="T9"/>
                <a:gd fmla="*/ 2147483647 w 15" name="T10"/>
                <a:gd fmla="*/ 2147483647 h 16" name="T11"/>
                <a:gd fmla="*/ 2147483647 w 15" name="T12"/>
                <a:gd fmla="*/ 2147483647 h 16" name="T13"/>
                <a:gd fmla="*/ 2147483647 w 15" name="T14"/>
                <a:gd fmla="*/ 2147483647 h 16" name="T15"/>
                <a:gd fmla="*/ 2147483647 w 15" name="T16"/>
                <a:gd fmla="*/ 2147483647 h 16" name="T17"/>
                <a:gd fmla="*/ 2147483647 w 15" name="T18"/>
                <a:gd fmla="*/ 2147483647 h 16" name="T19"/>
                <a:gd fmla="*/ 2147483647 w 15" name="T20"/>
                <a:gd fmla="*/ 2147483647 h 16" name="T21"/>
                <a:gd fmla="*/ 2147483647 w 15" name="T22"/>
                <a:gd fmla="*/ 2147483647 h 16" name="T23"/>
                <a:gd fmla="*/ 2147483647 w 15" name="T24"/>
                <a:gd fmla="*/ 2147483647 h 16" name="T25"/>
                <a:gd fmla="*/ 2147483647 w 15" name="T26"/>
                <a:gd fmla="*/ 2147483647 h 16" name="T27"/>
                <a:gd fmla="*/ 2147483647 w 15" name="T28"/>
                <a:gd fmla="*/ 2147483647 h 16" name="T29"/>
                <a:gd fmla="*/ 2147483647 w 15" name="T30"/>
                <a:gd fmla="*/ 2147483647 h 16" name="T31"/>
                <a:gd fmla="*/ 2147483647 w 15" name="T32"/>
                <a:gd fmla="*/ 2147483647 h 16" name="T33"/>
                <a:gd fmla="*/ 2147483647 w 15" name="T34"/>
                <a:gd fmla="*/ 2147483647 h 16" name="T35"/>
                <a:gd fmla="*/ 2147483647 w 15" name="T36"/>
                <a:gd fmla="*/ 2147483647 h 16" name="T37"/>
                <a:gd fmla="*/ 2147483647 w 15" name="T38"/>
                <a:gd fmla="*/ 2147483647 h 16" name="T39"/>
                <a:gd fmla="*/ 2147483647 w 15" name="T40"/>
                <a:gd fmla="*/ 2147483647 h 16" name="T41"/>
                <a:gd fmla="*/ 2147483647 w 15" name="T42"/>
                <a:gd fmla="*/ 2147483647 h 16" name="T43"/>
                <a:gd fmla="*/ 2147483647 w 15" name="T44"/>
                <a:gd fmla="*/ 2147483647 h 16" name="T45"/>
                <a:gd fmla="*/ 2147483647 w 15" name="T46"/>
                <a:gd fmla="*/ 2147483647 h 16" name="T47"/>
                <a:gd fmla="*/ 2147483647 w 15" name="T48"/>
                <a:gd fmla="*/ 2147483647 h 16" name="T49"/>
                <a:gd fmla="*/ 2147483647 w 15" name="T50"/>
                <a:gd fmla="*/ 2147483647 h 16" name="T51"/>
                <a:gd fmla="*/ 2147483647 w 15" name="T52"/>
                <a:gd fmla="*/ 2147483647 h 16" name="T53"/>
                <a:gd fmla="*/ 2147483647 w 15" name="T54"/>
                <a:gd fmla="*/ 2147483647 h 16" name="T55"/>
                <a:gd fmla="*/ 2147483647 w 15" name="T56"/>
                <a:gd fmla="*/ 2147483647 h 16" name="T57"/>
                <a:gd fmla="*/ 2147483647 w 15" name="T58"/>
                <a:gd fmla="*/ 2147483647 h 16" name="T59"/>
                <a:gd fmla="*/ 2147483647 w 15" name="T60"/>
                <a:gd fmla="*/ 2147483647 h 16" name="T61"/>
                <a:gd fmla="*/ 2147483647 w 15" name="T62"/>
                <a:gd fmla="*/ 2147483647 h 16" name="T63"/>
                <a:gd fmla="*/ 2147483647 w 15" name="T64"/>
                <a:gd fmla="*/ 2147483647 h 1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16" w="15">
                  <a:moveTo>
                    <a:pt x="3" y="4"/>
                  </a:moveTo>
                  <a:cubicBezTo>
                    <a:pt x="3" y="4"/>
                    <a:pt x="3" y="4"/>
                    <a:pt x="3" y="4"/>
                  </a:cubicBezTo>
                  <a:cubicBezTo>
                    <a:pt x="3" y="4"/>
                    <a:pt x="3" y="4"/>
                    <a:pt x="3" y="4"/>
                  </a:cubicBezTo>
                  <a:cubicBezTo>
                    <a:pt x="3" y="3"/>
                    <a:pt x="3" y="3"/>
                    <a:pt x="3" y="3"/>
                  </a:cubicBezTo>
                  <a:cubicBezTo>
                    <a:pt x="3" y="4"/>
                    <a:pt x="4" y="4"/>
                    <a:pt x="4" y="4"/>
                  </a:cubicBezTo>
                  <a:cubicBezTo>
                    <a:pt x="4" y="4"/>
                    <a:pt x="3" y="4"/>
                    <a:pt x="4" y="4"/>
                  </a:cubicBezTo>
                  <a:cubicBezTo>
                    <a:pt x="4" y="4"/>
                    <a:pt x="4" y="4"/>
                    <a:pt x="4" y="4"/>
                  </a:cubicBezTo>
                  <a:cubicBezTo>
                    <a:pt x="5" y="4"/>
                    <a:pt x="5" y="4"/>
                    <a:pt x="6" y="4"/>
                  </a:cubicBezTo>
                  <a:cubicBezTo>
                    <a:pt x="6" y="4"/>
                    <a:pt x="6" y="4"/>
                    <a:pt x="6" y="4"/>
                  </a:cubicBezTo>
                  <a:cubicBezTo>
                    <a:pt x="6" y="5"/>
                    <a:pt x="7" y="5"/>
                    <a:pt x="7" y="5"/>
                  </a:cubicBezTo>
                  <a:cubicBezTo>
                    <a:pt x="8" y="5"/>
                    <a:pt x="8" y="5"/>
                    <a:pt x="8" y="5"/>
                  </a:cubicBezTo>
                  <a:cubicBezTo>
                    <a:pt x="8" y="5"/>
                    <a:pt x="8" y="5"/>
                    <a:pt x="8" y="5"/>
                  </a:cubicBezTo>
                  <a:cubicBezTo>
                    <a:pt x="8" y="5"/>
                    <a:pt x="8" y="5"/>
                    <a:pt x="8" y="5"/>
                  </a:cubicBezTo>
                  <a:cubicBezTo>
                    <a:pt x="9" y="6"/>
                    <a:pt x="10" y="6"/>
                    <a:pt x="10" y="6"/>
                  </a:cubicBezTo>
                  <a:cubicBezTo>
                    <a:pt x="11" y="6"/>
                    <a:pt x="11" y="6"/>
                    <a:pt x="11" y="6"/>
                  </a:cubicBezTo>
                  <a:cubicBezTo>
                    <a:pt x="11" y="6"/>
                    <a:pt x="11" y="6"/>
                    <a:pt x="11" y="7"/>
                  </a:cubicBezTo>
                  <a:cubicBezTo>
                    <a:pt x="10" y="8"/>
                    <a:pt x="10" y="8"/>
                    <a:pt x="10" y="8"/>
                  </a:cubicBezTo>
                  <a:cubicBezTo>
                    <a:pt x="9" y="8"/>
                    <a:pt x="9" y="9"/>
                    <a:pt x="8" y="9"/>
                  </a:cubicBezTo>
                  <a:cubicBezTo>
                    <a:pt x="8" y="10"/>
                    <a:pt x="7" y="11"/>
                    <a:pt x="7" y="11"/>
                  </a:cubicBezTo>
                  <a:cubicBezTo>
                    <a:pt x="6" y="11"/>
                    <a:pt x="6" y="12"/>
                    <a:pt x="6" y="12"/>
                  </a:cubicBezTo>
                  <a:cubicBezTo>
                    <a:pt x="6" y="12"/>
                    <a:pt x="5" y="13"/>
                    <a:pt x="5" y="12"/>
                  </a:cubicBezTo>
                  <a:cubicBezTo>
                    <a:pt x="5" y="13"/>
                    <a:pt x="5" y="11"/>
                    <a:pt x="4" y="11"/>
                  </a:cubicBezTo>
                  <a:cubicBezTo>
                    <a:pt x="4" y="10"/>
                    <a:pt x="4" y="9"/>
                    <a:pt x="4" y="9"/>
                  </a:cubicBezTo>
                  <a:cubicBezTo>
                    <a:pt x="4" y="9"/>
                    <a:pt x="3" y="9"/>
                    <a:pt x="3" y="7"/>
                  </a:cubicBezTo>
                  <a:cubicBezTo>
                    <a:pt x="3" y="6"/>
                    <a:pt x="3" y="5"/>
                    <a:pt x="3" y="5"/>
                  </a:cubicBezTo>
                  <a:cubicBezTo>
                    <a:pt x="2" y="5"/>
                    <a:pt x="3" y="6"/>
                    <a:pt x="2" y="6"/>
                  </a:cubicBezTo>
                  <a:cubicBezTo>
                    <a:pt x="3" y="9"/>
                    <a:pt x="4" y="12"/>
                    <a:pt x="4" y="15"/>
                  </a:cubicBezTo>
                  <a:cubicBezTo>
                    <a:pt x="4" y="15"/>
                    <a:pt x="4" y="15"/>
                    <a:pt x="4" y="15"/>
                  </a:cubicBezTo>
                  <a:cubicBezTo>
                    <a:pt x="4" y="16"/>
                    <a:pt x="4" y="16"/>
                    <a:pt x="4" y="16"/>
                  </a:cubicBezTo>
                  <a:cubicBezTo>
                    <a:pt x="5" y="16"/>
                    <a:pt x="5" y="16"/>
                    <a:pt x="5" y="16"/>
                  </a:cubicBezTo>
                  <a:cubicBezTo>
                    <a:pt x="5" y="15"/>
                    <a:pt x="5" y="15"/>
                    <a:pt x="5" y="15"/>
                  </a:cubicBezTo>
                  <a:cubicBezTo>
                    <a:pt x="7" y="14"/>
                    <a:pt x="7" y="14"/>
                    <a:pt x="7" y="14"/>
                  </a:cubicBezTo>
                  <a:cubicBezTo>
                    <a:pt x="8" y="12"/>
                    <a:pt x="8" y="12"/>
                    <a:pt x="8" y="12"/>
                  </a:cubicBezTo>
                  <a:cubicBezTo>
                    <a:pt x="9" y="11"/>
                    <a:pt x="10" y="10"/>
                    <a:pt x="11" y="9"/>
                  </a:cubicBezTo>
                  <a:cubicBezTo>
                    <a:pt x="11" y="9"/>
                    <a:pt x="12" y="8"/>
                    <a:pt x="12" y="8"/>
                  </a:cubicBezTo>
                  <a:cubicBezTo>
                    <a:pt x="12" y="7"/>
                    <a:pt x="13" y="7"/>
                    <a:pt x="14" y="6"/>
                  </a:cubicBezTo>
                  <a:cubicBezTo>
                    <a:pt x="15" y="5"/>
                    <a:pt x="14" y="5"/>
                    <a:pt x="13" y="5"/>
                  </a:cubicBezTo>
                  <a:cubicBezTo>
                    <a:pt x="12" y="5"/>
                    <a:pt x="12" y="4"/>
                    <a:pt x="11" y="4"/>
                  </a:cubicBezTo>
                  <a:cubicBezTo>
                    <a:pt x="10" y="4"/>
                    <a:pt x="9" y="3"/>
                    <a:pt x="9" y="3"/>
                  </a:cubicBezTo>
                  <a:cubicBezTo>
                    <a:pt x="7" y="2"/>
                    <a:pt x="5" y="2"/>
                    <a:pt x="3" y="1"/>
                  </a:cubicBezTo>
                  <a:cubicBezTo>
                    <a:pt x="2" y="1"/>
                    <a:pt x="1" y="0"/>
                    <a:pt x="0" y="0"/>
                  </a:cubicBezTo>
                  <a:cubicBezTo>
                    <a:pt x="0" y="1"/>
                    <a:pt x="1" y="2"/>
                    <a:pt x="1" y="3"/>
                  </a:cubicBezTo>
                  <a:cubicBezTo>
                    <a:pt x="1" y="3"/>
                    <a:pt x="1" y="3"/>
                    <a:pt x="1" y="3"/>
                  </a:cubicBezTo>
                  <a:cubicBezTo>
                    <a:pt x="1" y="4"/>
                    <a:pt x="1" y="5"/>
                    <a:pt x="2" y="6"/>
                  </a:cubicBezTo>
                  <a:cubicBezTo>
                    <a:pt x="2" y="7"/>
                    <a:pt x="2" y="8"/>
                    <a:pt x="3" y="9"/>
                  </a:cubicBezTo>
                  <a:cubicBezTo>
                    <a:pt x="3" y="9"/>
                    <a:pt x="3" y="10"/>
                    <a:pt x="3" y="10"/>
                  </a:cubicBezTo>
                  <a:cubicBezTo>
                    <a:pt x="3" y="9"/>
                    <a:pt x="3" y="9"/>
                    <a:pt x="3" y="9"/>
                  </a:cubicBezTo>
                  <a:cubicBezTo>
                    <a:pt x="4" y="10"/>
                    <a:pt x="4" y="11"/>
                    <a:pt x="4" y="11"/>
                  </a:cubicBezTo>
                  <a:cubicBezTo>
                    <a:pt x="4" y="12"/>
                    <a:pt x="4" y="11"/>
                    <a:pt x="4" y="11"/>
                  </a:cubicBezTo>
                  <a:cubicBezTo>
                    <a:pt x="4" y="10"/>
                    <a:pt x="4" y="11"/>
                    <a:pt x="4" y="10"/>
                  </a:cubicBezTo>
                  <a:cubicBezTo>
                    <a:pt x="5" y="11"/>
                    <a:pt x="5" y="11"/>
                    <a:pt x="5" y="11"/>
                  </a:cubicBezTo>
                  <a:cubicBezTo>
                    <a:pt x="5" y="11"/>
                    <a:pt x="4" y="10"/>
                    <a:pt x="4" y="10"/>
                  </a:cubicBezTo>
                  <a:cubicBezTo>
                    <a:pt x="5" y="11"/>
                    <a:pt x="5" y="11"/>
                    <a:pt x="5" y="12"/>
                  </a:cubicBezTo>
                  <a:cubicBezTo>
                    <a:pt x="5" y="11"/>
                    <a:pt x="4" y="10"/>
                    <a:pt x="5" y="10"/>
                  </a:cubicBezTo>
                  <a:cubicBezTo>
                    <a:pt x="5" y="10"/>
                    <a:pt x="5" y="11"/>
                    <a:pt x="5" y="11"/>
                  </a:cubicBezTo>
                  <a:cubicBezTo>
                    <a:pt x="5" y="11"/>
                    <a:pt x="5" y="11"/>
                    <a:pt x="5" y="11"/>
                  </a:cubicBezTo>
                  <a:cubicBezTo>
                    <a:pt x="5" y="12"/>
                    <a:pt x="6" y="13"/>
                    <a:pt x="5" y="12"/>
                  </a:cubicBezTo>
                  <a:cubicBezTo>
                    <a:pt x="5" y="12"/>
                    <a:pt x="6" y="13"/>
                    <a:pt x="6" y="13"/>
                  </a:cubicBezTo>
                  <a:cubicBezTo>
                    <a:pt x="6" y="13"/>
                    <a:pt x="6" y="13"/>
                    <a:pt x="6" y="13"/>
                  </a:cubicBezTo>
                  <a:cubicBezTo>
                    <a:pt x="6" y="13"/>
                    <a:pt x="6" y="12"/>
                    <a:pt x="6" y="12"/>
                  </a:cubicBezTo>
                  <a:cubicBezTo>
                    <a:pt x="6" y="13"/>
                    <a:pt x="6" y="13"/>
                    <a:pt x="6" y="13"/>
                  </a:cubicBezTo>
                  <a:cubicBezTo>
                    <a:pt x="6" y="13"/>
                    <a:pt x="6" y="13"/>
                    <a:pt x="6" y="13"/>
                  </a:cubicBezTo>
                  <a:cubicBezTo>
                    <a:pt x="6" y="13"/>
                    <a:pt x="6" y="12"/>
                    <a:pt x="6" y="12"/>
                  </a:cubicBezTo>
                  <a:cubicBezTo>
                    <a:pt x="6" y="13"/>
                    <a:pt x="6" y="13"/>
                    <a:pt x="6" y="13"/>
                  </a:cubicBezTo>
                  <a:cubicBezTo>
                    <a:pt x="6" y="13"/>
                    <a:pt x="6" y="12"/>
                    <a:pt x="6" y="12"/>
                  </a:cubicBezTo>
                  <a:cubicBezTo>
                    <a:pt x="6" y="12"/>
                    <a:pt x="6" y="11"/>
                    <a:pt x="6" y="11"/>
                  </a:cubicBezTo>
                  <a:cubicBezTo>
                    <a:pt x="5" y="8"/>
                    <a:pt x="4" y="6"/>
                    <a:pt x="3" y="4"/>
                  </a:cubicBezTo>
                  <a:close/>
                </a:path>
              </a:pathLst>
            </a:custGeom>
            <a:solidFill>
              <a:srgbClr val="4D4D4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88" name="Freeform 359"/>
            <p:cNvSpPr/>
            <p:nvPr/>
          </p:nvSpPr>
          <p:spPr bwMode="auto">
            <a:xfrm>
              <a:off x="3328988" y="4056222"/>
              <a:ext cx="379412" cy="334328"/>
            </a:xfrm>
            <a:custGeom>
              <a:gdLst>
                <a:gd fmla="*/ 2147483647 w 57" name="T0"/>
                <a:gd fmla="*/ 2147483647 h 56" name="T1"/>
                <a:gd fmla="*/ 2147483647 w 57" name="T2"/>
                <a:gd fmla="*/ 2147483647 h 56" name="T3"/>
                <a:gd fmla="*/ 2147483647 w 57" name="T4"/>
                <a:gd fmla="*/ 2147483647 h 56" name="T5"/>
                <a:gd fmla="*/ 2147483647 w 57" name="T6"/>
                <a:gd fmla="*/ 2147483647 h 56" name="T7"/>
                <a:gd fmla="*/ 2147483647 w 57" name="T8"/>
                <a:gd fmla="*/ 2147483647 h 56" name="T9"/>
                <a:gd fmla="*/ 2147483647 w 57" name="T10"/>
                <a:gd fmla="*/ 2147483647 h 56" name="T11"/>
                <a:gd fmla="*/ 2147483647 w 57" name="T12"/>
                <a:gd fmla="*/ 2147483647 h 56" name="T13"/>
                <a:gd fmla="*/ 2147483647 w 57" name="T14"/>
                <a:gd fmla="*/ 2147483647 h 56" name="T15"/>
                <a:gd fmla="*/ 2147483647 w 57" name="T16"/>
                <a:gd fmla="*/ 2147483647 h 56" name="T17"/>
                <a:gd fmla="*/ 2147483647 w 57" name="T18"/>
                <a:gd fmla="*/ 2147483647 h 56" name="T19"/>
                <a:gd fmla="*/ 2147483647 w 57" name="T20"/>
                <a:gd fmla="*/ 2147483647 h 56" name="T21"/>
                <a:gd fmla="*/ 2147483647 w 57" name="T22"/>
                <a:gd fmla="*/ 2147483647 h 56" name="T23"/>
                <a:gd fmla="*/ 2147483647 w 57" name="T24"/>
                <a:gd fmla="*/ 2147483647 h 56" name="T25"/>
                <a:gd fmla="*/ 2147483647 w 57" name="T26"/>
                <a:gd fmla="*/ 2147483647 h 56" name="T27"/>
                <a:gd fmla="*/ 2147483647 w 57" name="T28"/>
                <a:gd fmla="*/ 2147483647 h 56" name="T29"/>
                <a:gd fmla="*/ 2147483647 w 57" name="T30"/>
                <a:gd fmla="*/ 2147483647 h 56" name="T31"/>
                <a:gd fmla="*/ 2147483647 w 57" name="T32"/>
                <a:gd fmla="*/ 2147483647 h 56" name="T33"/>
                <a:gd fmla="*/ 2147483647 w 57" name="T34"/>
                <a:gd fmla="*/ 2147483647 h 56" name="T35"/>
                <a:gd fmla="*/ 2147483647 w 57" name="T36"/>
                <a:gd fmla="*/ 2147483647 h 56" name="T37"/>
                <a:gd fmla="*/ 2147483647 w 57" name="T38"/>
                <a:gd fmla="*/ 2147483647 h 56" name="T39"/>
                <a:gd fmla="*/ 2147483647 w 57" name="T40"/>
                <a:gd fmla="*/ 2147483647 h 56" name="T41"/>
                <a:gd fmla="*/ 2147483647 w 57" name="T42"/>
                <a:gd fmla="*/ 2147483647 h 56" name="T43"/>
                <a:gd fmla="*/ 2147483647 w 57" name="T44"/>
                <a:gd fmla="*/ 2147483647 h 56" name="T45"/>
                <a:gd fmla="*/ 2147483647 w 57" name="T46"/>
                <a:gd fmla="*/ 2147483647 h 56" name="T47"/>
                <a:gd fmla="*/ 2147483647 w 57" name="T48"/>
                <a:gd fmla="*/ 2147483647 h 56" name="T49"/>
                <a:gd fmla="*/ 2147483647 w 57" name="T50"/>
                <a:gd fmla="*/ 2147483647 h 56" name="T51"/>
                <a:gd fmla="*/ 2147483647 w 57" name="T52"/>
                <a:gd fmla="*/ 2147483647 h 56" name="T53"/>
                <a:gd fmla="*/ 2147483647 w 57" name="T54"/>
                <a:gd fmla="*/ 2147483647 h 56" name="T55"/>
                <a:gd fmla="*/ 2147483647 w 57" name="T56"/>
                <a:gd fmla="*/ 2147483647 h 56" name="T57"/>
                <a:gd fmla="*/ 2147483647 w 57" name="T58"/>
                <a:gd fmla="*/ 2147483647 h 56" name="T59"/>
                <a:gd fmla="*/ 2147483647 w 57" name="T60"/>
                <a:gd fmla="*/ 2147483647 h 56" name="T61"/>
                <a:gd fmla="*/ 2147483647 w 57" name="T62"/>
                <a:gd fmla="*/ 2147483647 h 56" name="T63"/>
                <a:gd fmla="*/ 2147483647 w 57" name="T64"/>
                <a:gd fmla="*/ 2147483647 h 56" name="T65"/>
                <a:gd fmla="*/ 2147483647 w 57" name="T66"/>
                <a:gd fmla="*/ 2147483647 h 56" name="T67"/>
                <a:gd fmla="*/ 2147483647 w 57" name="T68"/>
                <a:gd fmla="*/ 2147483647 h 56" name="T69"/>
                <a:gd fmla="*/ 2147483647 w 57" name="T70"/>
                <a:gd fmla="*/ 2147483647 h 56" name="T71"/>
                <a:gd fmla="*/ 2147483647 w 57" name="T72"/>
                <a:gd fmla="*/ 2147483647 h 56" name="T73"/>
                <a:gd fmla="*/ 2147483647 w 57" name="T74"/>
                <a:gd fmla="*/ 2147483647 h 56" name="T75"/>
                <a:gd fmla="*/ 2147483647 w 57" name="T76"/>
                <a:gd fmla="*/ 2147483647 h 56" name="T77"/>
                <a:gd fmla="*/ 2147483647 w 57" name="T78"/>
                <a:gd fmla="*/ 2147483647 h 56" name="T79"/>
                <a:gd fmla="*/ 2147483647 w 57" name="T80"/>
                <a:gd fmla="*/ 2147483647 h 56" name="T81"/>
                <a:gd fmla="*/ 2147483647 w 57" name="T82"/>
                <a:gd fmla="*/ 2147483647 h 56" name="T83"/>
                <a:gd fmla="*/ 2147483647 w 57" name="T84"/>
                <a:gd fmla="*/ 2147483647 h 56" name="T85"/>
                <a:gd fmla="*/ 2147483647 w 57" name="T86"/>
                <a:gd fmla="*/ 2147483647 h 56" name="T87"/>
                <a:gd fmla="*/ 2147483647 w 57" name="T88"/>
                <a:gd fmla="*/ 2147483647 h 56" name="T89"/>
                <a:gd fmla="*/ 2147483647 w 57" name="T90"/>
                <a:gd fmla="*/ 2147483647 h 56" name="T91"/>
                <a:gd fmla="*/ 2147483647 w 57" name="T92"/>
                <a:gd fmla="*/ 2147483647 h 56" name="T93"/>
                <a:gd fmla="*/ 2147483647 w 57" name="T94"/>
                <a:gd fmla="*/ 2147483647 h 56" name="T95"/>
                <a:gd fmla="*/ 2147483647 w 57" name="T96"/>
                <a:gd fmla="*/ 2147483647 h 56" name="T97"/>
                <a:gd fmla="*/ 2147483647 w 57" name="T98"/>
                <a:gd fmla="*/ 0 h 56" name="T99"/>
                <a:gd fmla="*/ 2147483647 w 57" name="T100"/>
                <a:gd fmla="*/ 2147483647 h 56" name="T101"/>
                <a:gd fmla="*/ 2147483647 w 57" name="T102"/>
                <a:gd fmla="*/ 0 h 56" name="T103"/>
                <a:gd fmla="*/ 2147483647 w 57" name="T104"/>
                <a:gd fmla="*/ 0 h 56" name="T105"/>
                <a:gd fmla="*/ 2147483647 w 57" name="T106"/>
                <a:gd fmla="*/ 0 h 56" name="T107"/>
                <a:gd fmla="*/ 2147483647 w 57" name="T108"/>
                <a:gd fmla="*/ 0 h 56" name="T109"/>
                <a:gd fmla="*/ 2147483647 w 57" name="T110"/>
                <a:gd fmla="*/ 0 h 56" name="T111"/>
                <a:gd fmla="*/ 2147483647 w 57" name="T112"/>
                <a:gd fmla="*/ 0 h 56" name="T113"/>
                <a:gd fmla="*/ 2147483647 w 57" name="T114"/>
                <a:gd fmla="*/ 0 h 56" name="T115"/>
                <a:gd fmla="*/ 2147483647 w 57" name="T116"/>
                <a:gd fmla="*/ 0 h 56" name="T117"/>
                <a:gd fmla="*/ 2147483647 w 57" name="T118"/>
                <a:gd fmla="*/ 2147483647 h 56" name="T119"/>
                <a:gd fmla="*/ 2147483647 w 57" name="T120"/>
                <a:gd fmla="*/ 2147483647 h 56" name="T121"/>
                <a:gd fmla="*/ 2147483647 w 57" name="T122"/>
                <a:gd fmla="*/ 2147483647 h 5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56" w="57">
                  <a:moveTo>
                    <a:pt x="1" y="28"/>
                  </a:moveTo>
                  <a:cubicBezTo>
                    <a:pt x="1" y="28"/>
                    <a:pt x="1" y="28"/>
                    <a:pt x="1" y="29"/>
                  </a:cubicBezTo>
                  <a:cubicBezTo>
                    <a:pt x="0" y="32"/>
                    <a:pt x="0" y="35"/>
                    <a:pt x="1" y="38"/>
                  </a:cubicBezTo>
                  <a:cubicBezTo>
                    <a:pt x="1" y="38"/>
                    <a:pt x="1" y="38"/>
                    <a:pt x="1" y="38"/>
                  </a:cubicBezTo>
                  <a:cubicBezTo>
                    <a:pt x="1" y="40"/>
                    <a:pt x="2" y="43"/>
                    <a:pt x="4" y="45"/>
                  </a:cubicBezTo>
                  <a:cubicBezTo>
                    <a:pt x="7" y="49"/>
                    <a:pt x="11" y="52"/>
                    <a:pt x="15" y="54"/>
                  </a:cubicBezTo>
                  <a:cubicBezTo>
                    <a:pt x="15" y="54"/>
                    <a:pt x="15" y="54"/>
                    <a:pt x="16" y="54"/>
                  </a:cubicBezTo>
                  <a:cubicBezTo>
                    <a:pt x="18" y="54"/>
                    <a:pt x="20" y="55"/>
                    <a:pt x="23" y="55"/>
                  </a:cubicBezTo>
                  <a:cubicBezTo>
                    <a:pt x="24" y="56"/>
                    <a:pt x="24" y="56"/>
                    <a:pt x="24" y="56"/>
                  </a:cubicBezTo>
                  <a:cubicBezTo>
                    <a:pt x="25" y="56"/>
                    <a:pt x="25" y="56"/>
                    <a:pt x="25" y="56"/>
                  </a:cubicBezTo>
                  <a:cubicBezTo>
                    <a:pt x="26" y="56"/>
                    <a:pt x="27" y="56"/>
                    <a:pt x="28" y="56"/>
                  </a:cubicBezTo>
                  <a:cubicBezTo>
                    <a:pt x="35" y="56"/>
                    <a:pt x="42" y="53"/>
                    <a:pt x="48" y="49"/>
                  </a:cubicBezTo>
                  <a:cubicBezTo>
                    <a:pt x="51" y="46"/>
                    <a:pt x="53" y="43"/>
                    <a:pt x="54" y="40"/>
                  </a:cubicBezTo>
                  <a:cubicBezTo>
                    <a:pt x="56" y="36"/>
                    <a:pt x="56" y="33"/>
                    <a:pt x="55" y="29"/>
                  </a:cubicBezTo>
                  <a:cubicBezTo>
                    <a:pt x="55" y="26"/>
                    <a:pt x="54" y="23"/>
                    <a:pt x="53" y="20"/>
                  </a:cubicBezTo>
                  <a:cubicBezTo>
                    <a:pt x="51" y="15"/>
                    <a:pt x="48" y="10"/>
                    <a:pt x="44" y="8"/>
                  </a:cubicBezTo>
                  <a:cubicBezTo>
                    <a:pt x="44" y="8"/>
                    <a:pt x="44" y="8"/>
                    <a:pt x="43" y="8"/>
                  </a:cubicBezTo>
                  <a:cubicBezTo>
                    <a:pt x="42" y="8"/>
                    <a:pt x="42" y="8"/>
                    <a:pt x="42" y="8"/>
                  </a:cubicBezTo>
                  <a:cubicBezTo>
                    <a:pt x="45" y="9"/>
                    <a:pt x="48" y="13"/>
                    <a:pt x="47" y="12"/>
                  </a:cubicBezTo>
                  <a:cubicBezTo>
                    <a:pt x="49" y="14"/>
                    <a:pt x="52" y="18"/>
                    <a:pt x="52" y="18"/>
                  </a:cubicBezTo>
                  <a:cubicBezTo>
                    <a:pt x="52" y="19"/>
                    <a:pt x="52" y="19"/>
                    <a:pt x="53" y="21"/>
                  </a:cubicBezTo>
                  <a:cubicBezTo>
                    <a:pt x="54" y="22"/>
                    <a:pt x="55" y="25"/>
                    <a:pt x="55" y="29"/>
                  </a:cubicBezTo>
                  <a:cubicBezTo>
                    <a:pt x="56" y="30"/>
                    <a:pt x="56" y="32"/>
                    <a:pt x="56" y="34"/>
                  </a:cubicBezTo>
                  <a:cubicBezTo>
                    <a:pt x="56" y="36"/>
                    <a:pt x="55" y="37"/>
                    <a:pt x="55" y="38"/>
                  </a:cubicBezTo>
                  <a:cubicBezTo>
                    <a:pt x="55" y="39"/>
                    <a:pt x="56" y="34"/>
                    <a:pt x="56" y="35"/>
                  </a:cubicBezTo>
                  <a:cubicBezTo>
                    <a:pt x="57" y="24"/>
                    <a:pt x="52" y="13"/>
                    <a:pt x="43" y="7"/>
                  </a:cubicBezTo>
                  <a:cubicBezTo>
                    <a:pt x="42" y="9"/>
                    <a:pt x="42" y="9"/>
                    <a:pt x="42" y="9"/>
                  </a:cubicBezTo>
                  <a:cubicBezTo>
                    <a:pt x="45" y="10"/>
                    <a:pt x="47" y="12"/>
                    <a:pt x="48" y="14"/>
                  </a:cubicBezTo>
                  <a:cubicBezTo>
                    <a:pt x="50" y="16"/>
                    <a:pt x="51" y="19"/>
                    <a:pt x="52" y="22"/>
                  </a:cubicBezTo>
                  <a:cubicBezTo>
                    <a:pt x="54" y="27"/>
                    <a:pt x="55" y="33"/>
                    <a:pt x="53" y="39"/>
                  </a:cubicBezTo>
                  <a:cubicBezTo>
                    <a:pt x="52" y="40"/>
                    <a:pt x="50" y="45"/>
                    <a:pt x="45" y="48"/>
                  </a:cubicBezTo>
                  <a:cubicBezTo>
                    <a:pt x="41" y="52"/>
                    <a:pt x="33" y="54"/>
                    <a:pt x="26" y="54"/>
                  </a:cubicBezTo>
                  <a:cubicBezTo>
                    <a:pt x="18" y="53"/>
                    <a:pt x="10" y="50"/>
                    <a:pt x="6" y="45"/>
                  </a:cubicBezTo>
                  <a:cubicBezTo>
                    <a:pt x="2" y="39"/>
                    <a:pt x="2" y="33"/>
                    <a:pt x="3" y="30"/>
                  </a:cubicBezTo>
                  <a:cubicBezTo>
                    <a:pt x="3" y="29"/>
                    <a:pt x="3" y="29"/>
                    <a:pt x="3" y="29"/>
                  </a:cubicBezTo>
                  <a:cubicBezTo>
                    <a:pt x="5" y="22"/>
                    <a:pt x="10" y="15"/>
                    <a:pt x="14" y="11"/>
                  </a:cubicBezTo>
                  <a:cubicBezTo>
                    <a:pt x="16" y="9"/>
                    <a:pt x="18" y="7"/>
                    <a:pt x="21" y="5"/>
                  </a:cubicBezTo>
                  <a:cubicBezTo>
                    <a:pt x="19" y="6"/>
                    <a:pt x="18" y="7"/>
                    <a:pt x="18" y="7"/>
                  </a:cubicBezTo>
                  <a:cubicBezTo>
                    <a:pt x="20" y="5"/>
                    <a:pt x="22" y="4"/>
                    <a:pt x="23" y="3"/>
                  </a:cubicBezTo>
                  <a:cubicBezTo>
                    <a:pt x="29" y="1"/>
                    <a:pt x="26" y="2"/>
                    <a:pt x="23" y="3"/>
                  </a:cubicBezTo>
                  <a:cubicBezTo>
                    <a:pt x="22" y="4"/>
                    <a:pt x="24" y="2"/>
                    <a:pt x="21" y="4"/>
                  </a:cubicBezTo>
                  <a:cubicBezTo>
                    <a:pt x="23" y="3"/>
                    <a:pt x="24" y="2"/>
                    <a:pt x="26" y="2"/>
                  </a:cubicBezTo>
                  <a:cubicBezTo>
                    <a:pt x="26" y="1"/>
                    <a:pt x="20" y="4"/>
                    <a:pt x="22" y="3"/>
                  </a:cubicBezTo>
                  <a:cubicBezTo>
                    <a:pt x="23" y="3"/>
                    <a:pt x="25" y="2"/>
                    <a:pt x="27" y="1"/>
                  </a:cubicBezTo>
                  <a:cubicBezTo>
                    <a:pt x="27" y="1"/>
                    <a:pt x="25" y="2"/>
                    <a:pt x="24" y="2"/>
                  </a:cubicBezTo>
                  <a:cubicBezTo>
                    <a:pt x="22" y="3"/>
                    <a:pt x="21" y="4"/>
                    <a:pt x="21" y="4"/>
                  </a:cubicBezTo>
                  <a:cubicBezTo>
                    <a:pt x="21" y="3"/>
                    <a:pt x="23" y="3"/>
                    <a:pt x="24" y="2"/>
                  </a:cubicBezTo>
                  <a:cubicBezTo>
                    <a:pt x="25" y="2"/>
                    <a:pt x="26" y="1"/>
                    <a:pt x="26" y="1"/>
                  </a:cubicBezTo>
                  <a:cubicBezTo>
                    <a:pt x="26" y="1"/>
                    <a:pt x="25" y="2"/>
                    <a:pt x="24" y="2"/>
                  </a:cubicBezTo>
                  <a:cubicBezTo>
                    <a:pt x="26" y="1"/>
                    <a:pt x="29" y="0"/>
                    <a:pt x="30" y="0"/>
                  </a:cubicBezTo>
                  <a:cubicBezTo>
                    <a:pt x="31" y="0"/>
                    <a:pt x="30" y="0"/>
                    <a:pt x="27" y="1"/>
                  </a:cubicBezTo>
                  <a:cubicBezTo>
                    <a:pt x="29" y="0"/>
                    <a:pt x="32" y="0"/>
                    <a:pt x="34" y="0"/>
                  </a:cubicBezTo>
                  <a:cubicBezTo>
                    <a:pt x="34" y="0"/>
                    <a:pt x="34" y="0"/>
                    <a:pt x="34" y="0"/>
                  </a:cubicBezTo>
                  <a:cubicBezTo>
                    <a:pt x="33" y="0"/>
                    <a:pt x="31" y="0"/>
                    <a:pt x="30" y="0"/>
                  </a:cubicBezTo>
                  <a:cubicBezTo>
                    <a:pt x="31" y="0"/>
                    <a:pt x="33" y="0"/>
                    <a:pt x="34" y="0"/>
                  </a:cubicBezTo>
                  <a:cubicBezTo>
                    <a:pt x="33" y="0"/>
                    <a:pt x="33" y="0"/>
                    <a:pt x="33" y="0"/>
                  </a:cubicBezTo>
                  <a:cubicBezTo>
                    <a:pt x="32" y="0"/>
                    <a:pt x="31" y="0"/>
                    <a:pt x="30" y="0"/>
                  </a:cubicBezTo>
                  <a:cubicBezTo>
                    <a:pt x="31" y="0"/>
                    <a:pt x="32" y="0"/>
                    <a:pt x="33" y="0"/>
                  </a:cubicBezTo>
                  <a:cubicBezTo>
                    <a:pt x="32" y="0"/>
                    <a:pt x="31" y="0"/>
                    <a:pt x="31" y="0"/>
                  </a:cubicBezTo>
                  <a:cubicBezTo>
                    <a:pt x="28" y="0"/>
                    <a:pt x="25" y="1"/>
                    <a:pt x="24" y="1"/>
                  </a:cubicBezTo>
                  <a:cubicBezTo>
                    <a:pt x="18" y="4"/>
                    <a:pt x="13" y="8"/>
                    <a:pt x="10" y="12"/>
                  </a:cubicBezTo>
                  <a:cubicBezTo>
                    <a:pt x="6" y="17"/>
                    <a:pt x="3" y="22"/>
                    <a:pt x="1" y="28"/>
                  </a:cubicBezTo>
                  <a:close/>
                </a:path>
              </a:pathLst>
            </a:custGeom>
            <a:solidFill>
              <a:srgbClr val="4D4D4D"/>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7" name="组合 1"/>
          <p:cNvGrpSpPr/>
          <p:nvPr/>
        </p:nvGrpSpPr>
        <p:grpSpPr>
          <a:xfrm>
            <a:off x="2511425" y="3287140"/>
            <a:ext cx="2178050" cy="959146"/>
            <a:chOff x="783626" y="3401047"/>
            <a:chExt cx="2177317" cy="958773"/>
          </a:xfrm>
        </p:grpSpPr>
        <p:sp>
          <p:nvSpPr>
            <p:cNvPr id="22" name="Rectangle 16"/>
            <p:cNvSpPr/>
            <p:nvPr/>
          </p:nvSpPr>
          <p:spPr>
            <a:xfrm>
              <a:off x="783626" y="3651852"/>
              <a:ext cx="2177317" cy="700767"/>
            </a:xfrm>
            <a:prstGeom prst="rect">
              <a:avLst/>
            </a:prstGeom>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algn="ctr" eaLnBrk="1" hangingPunct="1"/>
              <a:r>
                <a:rPr altLang="zh-CN" lang="ms-MY" sz="1000">
                  <a:solidFill>
                    <a:srgbClr val="7F7F7F"/>
                  </a:solidFill>
                  <a:latin charset="0" pitchFamily="34" typeface="Open Sans Light"/>
                  <a:cs charset="0" pitchFamily="34" typeface="Open Sans Light"/>
                </a:rPr>
                <a:t>Praesent sodales odio sit amet odio tristi Praesent sodales odio sit amet odio tristi Lorem ipsum dolor sit amet consectetur adipiscing</a:t>
              </a:r>
            </a:p>
          </p:txBody>
        </p:sp>
        <p:sp>
          <p:nvSpPr>
            <p:cNvPr id="23" name="Rectangle 17"/>
            <p:cNvSpPr/>
            <p:nvPr/>
          </p:nvSpPr>
          <p:spPr>
            <a:xfrm>
              <a:off x="861228" y="3401047"/>
              <a:ext cx="2022111" cy="274213"/>
            </a:xfrm>
            <a:prstGeom prst="rect">
              <a:avLst/>
            </a:prstGeom>
          </p:spPr>
          <p:txBody>
            <a:bodyPr wrap="none">
              <a:spAutoFit/>
            </a:bodyPr>
            <a:lstStyle/>
            <a:p>
              <a:pPr algn="ctr">
                <a:defRPr/>
              </a:pPr>
              <a:r>
                <a:rPr b="1" lang="en-US" sz="1200">
                  <a:solidFill>
                    <a:schemeClr val="tx1">
                      <a:lumMod val="75000"/>
                      <a:lumOff val="25000"/>
                    </a:schemeClr>
                  </a:solidFill>
                  <a:latin charset="0" pitchFamily="34" typeface="Open Sans"/>
                  <a:ea charset="0" pitchFamily="34" typeface="Open Sans"/>
                  <a:cs charset="0" pitchFamily="34" typeface="Open Sans"/>
                </a:rPr>
                <a:t>BIG YOUR POWERPOINT</a:t>
              </a:r>
            </a:p>
          </p:txBody>
        </p:sp>
      </p:grpSp>
      <p:sp>
        <p:nvSpPr>
          <p:cNvPr id="19463" name="TextBox 11"/>
          <p:cNvSpPr txBox="1">
            <a:spLocks noChangeArrowheads="1"/>
          </p:cNvSpPr>
          <p:nvPr/>
        </p:nvSpPr>
        <p:spPr bwMode="auto">
          <a:xfrm>
            <a:off x="3212914" y="2733400"/>
            <a:ext cx="136842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charset="0" pitchFamily="34" typeface="Arial"/>
                <a:ea charset="-122" pitchFamily="2" typeface="宋体"/>
              </a:defRPr>
            </a:lvl1pPr>
            <a:lvl2pPr eaLnBrk="0" hangingPunct="0" indent="-285750" marL="742950">
              <a:spcBef>
                <a:spcPct val="20000"/>
              </a:spcBef>
              <a:buChar char="–"/>
              <a:defRPr sz="2800">
                <a:solidFill>
                  <a:schemeClr val="tx1"/>
                </a:solidFill>
                <a:latin charset="0" pitchFamily="34" typeface="Arial"/>
                <a:ea charset="-122" pitchFamily="2" typeface="宋体"/>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r>
              <a:rPr altLang="zh-CN" lang="en-US" sz="2800">
                <a:solidFill>
                  <a:schemeClr val="tx1">
                    <a:lumMod val="75000"/>
                    <a:lumOff val="25000"/>
                  </a:schemeClr>
                </a:solidFill>
                <a:latin charset="-122" pitchFamily="34" typeface="微软雅黑 Light"/>
                <a:ea charset="-122" pitchFamily="34" typeface="微软雅黑 Light"/>
              </a:rPr>
              <a:t>60%</a:t>
            </a:r>
          </a:p>
        </p:txBody>
      </p:sp>
      <p:grpSp>
        <p:nvGrpSpPr>
          <p:cNvPr id="8" name="组合 19"/>
          <p:cNvGrpSpPr/>
          <p:nvPr/>
        </p:nvGrpSpPr>
        <p:grpSpPr>
          <a:xfrm>
            <a:off x="2900364" y="1591166"/>
            <a:ext cx="1271587" cy="1122710"/>
            <a:chOff x="3328988" y="4056222"/>
            <a:chExt cx="379412" cy="334328"/>
          </a:xfrm>
        </p:grpSpPr>
        <p:sp>
          <p:nvSpPr>
            <p:cNvPr id="19483" name="Freeform 358"/>
            <p:cNvSpPr/>
            <p:nvPr/>
          </p:nvSpPr>
          <p:spPr bwMode="auto">
            <a:xfrm>
              <a:off x="3595691" y="4087656"/>
              <a:ext cx="98425" cy="92868"/>
            </a:xfrm>
            <a:custGeom>
              <a:gdLst>
                <a:gd fmla="*/ 2147483647 w 15" name="T0"/>
                <a:gd fmla="*/ 2147483647 h 16" name="T1"/>
                <a:gd fmla="*/ 2147483647 w 15" name="T2"/>
                <a:gd fmla="*/ 2147483647 h 16" name="T3"/>
                <a:gd fmla="*/ 2147483647 w 15" name="T4"/>
                <a:gd fmla="*/ 2147483647 h 16" name="T5"/>
                <a:gd fmla="*/ 2147483647 w 15" name="T6"/>
                <a:gd fmla="*/ 2147483647 h 16" name="T7"/>
                <a:gd fmla="*/ 2147483647 w 15" name="T8"/>
                <a:gd fmla="*/ 2147483647 h 16" name="T9"/>
                <a:gd fmla="*/ 2147483647 w 15" name="T10"/>
                <a:gd fmla="*/ 2147483647 h 16" name="T11"/>
                <a:gd fmla="*/ 2147483647 w 15" name="T12"/>
                <a:gd fmla="*/ 2147483647 h 16" name="T13"/>
                <a:gd fmla="*/ 2147483647 w 15" name="T14"/>
                <a:gd fmla="*/ 2147483647 h 16" name="T15"/>
                <a:gd fmla="*/ 2147483647 w 15" name="T16"/>
                <a:gd fmla="*/ 2147483647 h 16" name="T17"/>
                <a:gd fmla="*/ 2147483647 w 15" name="T18"/>
                <a:gd fmla="*/ 2147483647 h 16" name="T19"/>
                <a:gd fmla="*/ 2147483647 w 15" name="T20"/>
                <a:gd fmla="*/ 2147483647 h 16" name="T21"/>
                <a:gd fmla="*/ 2147483647 w 15" name="T22"/>
                <a:gd fmla="*/ 2147483647 h 16" name="T23"/>
                <a:gd fmla="*/ 2147483647 w 15" name="T24"/>
                <a:gd fmla="*/ 2147483647 h 16" name="T25"/>
                <a:gd fmla="*/ 2147483647 w 15" name="T26"/>
                <a:gd fmla="*/ 2147483647 h 16" name="T27"/>
                <a:gd fmla="*/ 2147483647 w 15" name="T28"/>
                <a:gd fmla="*/ 2147483647 h 16" name="T29"/>
                <a:gd fmla="*/ 2147483647 w 15" name="T30"/>
                <a:gd fmla="*/ 2147483647 h 16" name="T31"/>
                <a:gd fmla="*/ 2147483647 w 15" name="T32"/>
                <a:gd fmla="*/ 2147483647 h 16" name="T33"/>
                <a:gd fmla="*/ 2147483647 w 15" name="T34"/>
                <a:gd fmla="*/ 2147483647 h 16" name="T35"/>
                <a:gd fmla="*/ 2147483647 w 15" name="T36"/>
                <a:gd fmla="*/ 2147483647 h 16" name="T37"/>
                <a:gd fmla="*/ 2147483647 w 15" name="T38"/>
                <a:gd fmla="*/ 2147483647 h 16" name="T39"/>
                <a:gd fmla="*/ 2147483647 w 15" name="T40"/>
                <a:gd fmla="*/ 2147483647 h 16" name="T41"/>
                <a:gd fmla="*/ 2147483647 w 15" name="T42"/>
                <a:gd fmla="*/ 2147483647 h 16" name="T43"/>
                <a:gd fmla="*/ 2147483647 w 15" name="T44"/>
                <a:gd fmla="*/ 2147483647 h 16" name="T45"/>
                <a:gd fmla="*/ 2147483647 w 15" name="T46"/>
                <a:gd fmla="*/ 2147483647 h 16" name="T47"/>
                <a:gd fmla="*/ 2147483647 w 15" name="T48"/>
                <a:gd fmla="*/ 2147483647 h 16" name="T49"/>
                <a:gd fmla="*/ 2147483647 w 15" name="T50"/>
                <a:gd fmla="*/ 2147483647 h 16" name="T51"/>
                <a:gd fmla="*/ 2147483647 w 15" name="T52"/>
                <a:gd fmla="*/ 2147483647 h 16" name="T53"/>
                <a:gd fmla="*/ 2147483647 w 15" name="T54"/>
                <a:gd fmla="*/ 2147483647 h 16" name="T55"/>
                <a:gd fmla="*/ 2147483647 w 15" name="T56"/>
                <a:gd fmla="*/ 2147483647 h 16" name="T57"/>
                <a:gd fmla="*/ 2147483647 w 15" name="T58"/>
                <a:gd fmla="*/ 2147483647 h 16" name="T59"/>
                <a:gd fmla="*/ 2147483647 w 15" name="T60"/>
                <a:gd fmla="*/ 2147483647 h 16" name="T61"/>
                <a:gd fmla="*/ 2147483647 w 15" name="T62"/>
                <a:gd fmla="*/ 2147483647 h 16" name="T63"/>
                <a:gd fmla="*/ 2147483647 w 15" name="T64"/>
                <a:gd fmla="*/ 2147483647 h 1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16" w="15">
                  <a:moveTo>
                    <a:pt x="3" y="4"/>
                  </a:moveTo>
                  <a:cubicBezTo>
                    <a:pt x="3" y="4"/>
                    <a:pt x="3" y="4"/>
                    <a:pt x="3" y="4"/>
                  </a:cubicBezTo>
                  <a:cubicBezTo>
                    <a:pt x="3" y="4"/>
                    <a:pt x="3" y="4"/>
                    <a:pt x="3" y="4"/>
                  </a:cubicBezTo>
                  <a:cubicBezTo>
                    <a:pt x="3" y="3"/>
                    <a:pt x="3" y="3"/>
                    <a:pt x="3" y="3"/>
                  </a:cubicBezTo>
                  <a:cubicBezTo>
                    <a:pt x="3" y="4"/>
                    <a:pt x="4" y="4"/>
                    <a:pt x="4" y="4"/>
                  </a:cubicBezTo>
                  <a:cubicBezTo>
                    <a:pt x="4" y="4"/>
                    <a:pt x="3" y="4"/>
                    <a:pt x="4" y="4"/>
                  </a:cubicBezTo>
                  <a:cubicBezTo>
                    <a:pt x="4" y="4"/>
                    <a:pt x="4" y="4"/>
                    <a:pt x="4" y="4"/>
                  </a:cubicBezTo>
                  <a:cubicBezTo>
                    <a:pt x="5" y="4"/>
                    <a:pt x="5" y="4"/>
                    <a:pt x="6" y="4"/>
                  </a:cubicBezTo>
                  <a:cubicBezTo>
                    <a:pt x="6" y="4"/>
                    <a:pt x="6" y="4"/>
                    <a:pt x="6" y="4"/>
                  </a:cubicBezTo>
                  <a:cubicBezTo>
                    <a:pt x="6" y="5"/>
                    <a:pt x="7" y="5"/>
                    <a:pt x="7" y="5"/>
                  </a:cubicBezTo>
                  <a:cubicBezTo>
                    <a:pt x="8" y="5"/>
                    <a:pt x="8" y="5"/>
                    <a:pt x="8" y="5"/>
                  </a:cubicBezTo>
                  <a:cubicBezTo>
                    <a:pt x="8" y="5"/>
                    <a:pt x="8" y="5"/>
                    <a:pt x="8" y="5"/>
                  </a:cubicBezTo>
                  <a:cubicBezTo>
                    <a:pt x="8" y="5"/>
                    <a:pt x="8" y="5"/>
                    <a:pt x="8" y="5"/>
                  </a:cubicBezTo>
                  <a:cubicBezTo>
                    <a:pt x="9" y="6"/>
                    <a:pt x="10" y="6"/>
                    <a:pt x="10" y="6"/>
                  </a:cubicBezTo>
                  <a:cubicBezTo>
                    <a:pt x="11" y="6"/>
                    <a:pt x="11" y="6"/>
                    <a:pt x="11" y="6"/>
                  </a:cubicBezTo>
                  <a:cubicBezTo>
                    <a:pt x="11" y="6"/>
                    <a:pt x="11" y="6"/>
                    <a:pt x="11" y="7"/>
                  </a:cubicBezTo>
                  <a:cubicBezTo>
                    <a:pt x="10" y="8"/>
                    <a:pt x="10" y="8"/>
                    <a:pt x="10" y="8"/>
                  </a:cubicBezTo>
                  <a:cubicBezTo>
                    <a:pt x="9" y="8"/>
                    <a:pt x="9" y="9"/>
                    <a:pt x="8" y="9"/>
                  </a:cubicBezTo>
                  <a:cubicBezTo>
                    <a:pt x="8" y="10"/>
                    <a:pt x="7" y="11"/>
                    <a:pt x="7" y="11"/>
                  </a:cubicBezTo>
                  <a:cubicBezTo>
                    <a:pt x="6" y="11"/>
                    <a:pt x="6" y="12"/>
                    <a:pt x="6" y="12"/>
                  </a:cubicBezTo>
                  <a:cubicBezTo>
                    <a:pt x="6" y="12"/>
                    <a:pt x="5" y="13"/>
                    <a:pt x="5" y="12"/>
                  </a:cubicBezTo>
                  <a:cubicBezTo>
                    <a:pt x="5" y="13"/>
                    <a:pt x="5" y="11"/>
                    <a:pt x="4" y="11"/>
                  </a:cubicBezTo>
                  <a:cubicBezTo>
                    <a:pt x="4" y="10"/>
                    <a:pt x="4" y="9"/>
                    <a:pt x="4" y="9"/>
                  </a:cubicBezTo>
                  <a:cubicBezTo>
                    <a:pt x="4" y="9"/>
                    <a:pt x="3" y="9"/>
                    <a:pt x="3" y="7"/>
                  </a:cubicBezTo>
                  <a:cubicBezTo>
                    <a:pt x="3" y="6"/>
                    <a:pt x="3" y="5"/>
                    <a:pt x="3" y="5"/>
                  </a:cubicBezTo>
                  <a:cubicBezTo>
                    <a:pt x="2" y="5"/>
                    <a:pt x="3" y="6"/>
                    <a:pt x="2" y="6"/>
                  </a:cubicBezTo>
                  <a:cubicBezTo>
                    <a:pt x="3" y="9"/>
                    <a:pt x="4" y="12"/>
                    <a:pt x="4" y="15"/>
                  </a:cubicBezTo>
                  <a:cubicBezTo>
                    <a:pt x="4" y="15"/>
                    <a:pt x="4" y="15"/>
                    <a:pt x="4" y="15"/>
                  </a:cubicBezTo>
                  <a:cubicBezTo>
                    <a:pt x="4" y="16"/>
                    <a:pt x="4" y="16"/>
                    <a:pt x="4" y="16"/>
                  </a:cubicBezTo>
                  <a:cubicBezTo>
                    <a:pt x="5" y="16"/>
                    <a:pt x="5" y="16"/>
                    <a:pt x="5" y="16"/>
                  </a:cubicBezTo>
                  <a:cubicBezTo>
                    <a:pt x="5" y="15"/>
                    <a:pt x="5" y="15"/>
                    <a:pt x="5" y="15"/>
                  </a:cubicBezTo>
                  <a:cubicBezTo>
                    <a:pt x="7" y="14"/>
                    <a:pt x="7" y="14"/>
                    <a:pt x="7" y="14"/>
                  </a:cubicBezTo>
                  <a:cubicBezTo>
                    <a:pt x="8" y="12"/>
                    <a:pt x="8" y="12"/>
                    <a:pt x="8" y="12"/>
                  </a:cubicBezTo>
                  <a:cubicBezTo>
                    <a:pt x="9" y="11"/>
                    <a:pt x="10" y="10"/>
                    <a:pt x="11" y="9"/>
                  </a:cubicBezTo>
                  <a:cubicBezTo>
                    <a:pt x="11" y="9"/>
                    <a:pt x="12" y="8"/>
                    <a:pt x="12" y="8"/>
                  </a:cubicBezTo>
                  <a:cubicBezTo>
                    <a:pt x="12" y="7"/>
                    <a:pt x="13" y="7"/>
                    <a:pt x="14" y="6"/>
                  </a:cubicBezTo>
                  <a:cubicBezTo>
                    <a:pt x="15" y="5"/>
                    <a:pt x="14" y="5"/>
                    <a:pt x="13" y="5"/>
                  </a:cubicBezTo>
                  <a:cubicBezTo>
                    <a:pt x="12" y="5"/>
                    <a:pt x="12" y="4"/>
                    <a:pt x="11" y="4"/>
                  </a:cubicBezTo>
                  <a:cubicBezTo>
                    <a:pt x="10" y="4"/>
                    <a:pt x="9" y="3"/>
                    <a:pt x="9" y="3"/>
                  </a:cubicBezTo>
                  <a:cubicBezTo>
                    <a:pt x="7" y="2"/>
                    <a:pt x="5" y="2"/>
                    <a:pt x="3" y="1"/>
                  </a:cubicBezTo>
                  <a:cubicBezTo>
                    <a:pt x="2" y="1"/>
                    <a:pt x="1" y="0"/>
                    <a:pt x="0" y="0"/>
                  </a:cubicBezTo>
                  <a:cubicBezTo>
                    <a:pt x="0" y="1"/>
                    <a:pt x="1" y="2"/>
                    <a:pt x="1" y="3"/>
                  </a:cubicBezTo>
                  <a:cubicBezTo>
                    <a:pt x="1" y="3"/>
                    <a:pt x="1" y="3"/>
                    <a:pt x="1" y="3"/>
                  </a:cubicBezTo>
                  <a:cubicBezTo>
                    <a:pt x="1" y="4"/>
                    <a:pt x="1" y="5"/>
                    <a:pt x="2" y="6"/>
                  </a:cubicBezTo>
                  <a:cubicBezTo>
                    <a:pt x="2" y="7"/>
                    <a:pt x="2" y="8"/>
                    <a:pt x="3" y="9"/>
                  </a:cubicBezTo>
                  <a:cubicBezTo>
                    <a:pt x="3" y="9"/>
                    <a:pt x="3" y="10"/>
                    <a:pt x="3" y="10"/>
                  </a:cubicBezTo>
                  <a:cubicBezTo>
                    <a:pt x="3" y="9"/>
                    <a:pt x="3" y="9"/>
                    <a:pt x="3" y="9"/>
                  </a:cubicBezTo>
                  <a:cubicBezTo>
                    <a:pt x="4" y="10"/>
                    <a:pt x="4" y="11"/>
                    <a:pt x="4" y="11"/>
                  </a:cubicBezTo>
                  <a:cubicBezTo>
                    <a:pt x="4" y="12"/>
                    <a:pt x="4" y="11"/>
                    <a:pt x="4" y="11"/>
                  </a:cubicBezTo>
                  <a:cubicBezTo>
                    <a:pt x="4" y="10"/>
                    <a:pt x="4" y="11"/>
                    <a:pt x="4" y="10"/>
                  </a:cubicBezTo>
                  <a:cubicBezTo>
                    <a:pt x="5" y="11"/>
                    <a:pt x="5" y="11"/>
                    <a:pt x="5" y="11"/>
                  </a:cubicBezTo>
                  <a:cubicBezTo>
                    <a:pt x="5" y="11"/>
                    <a:pt x="4" y="10"/>
                    <a:pt x="4" y="10"/>
                  </a:cubicBezTo>
                  <a:cubicBezTo>
                    <a:pt x="5" y="11"/>
                    <a:pt x="5" y="11"/>
                    <a:pt x="5" y="12"/>
                  </a:cubicBezTo>
                  <a:cubicBezTo>
                    <a:pt x="5" y="11"/>
                    <a:pt x="4" y="10"/>
                    <a:pt x="5" y="10"/>
                  </a:cubicBezTo>
                  <a:cubicBezTo>
                    <a:pt x="5" y="10"/>
                    <a:pt x="5" y="11"/>
                    <a:pt x="5" y="11"/>
                  </a:cubicBezTo>
                  <a:cubicBezTo>
                    <a:pt x="5" y="11"/>
                    <a:pt x="5" y="11"/>
                    <a:pt x="5" y="11"/>
                  </a:cubicBezTo>
                  <a:cubicBezTo>
                    <a:pt x="5" y="12"/>
                    <a:pt x="6" y="13"/>
                    <a:pt x="5" y="12"/>
                  </a:cubicBezTo>
                  <a:cubicBezTo>
                    <a:pt x="5" y="12"/>
                    <a:pt x="6" y="13"/>
                    <a:pt x="6" y="13"/>
                  </a:cubicBezTo>
                  <a:cubicBezTo>
                    <a:pt x="6" y="13"/>
                    <a:pt x="6" y="13"/>
                    <a:pt x="6" y="13"/>
                  </a:cubicBezTo>
                  <a:cubicBezTo>
                    <a:pt x="6" y="13"/>
                    <a:pt x="6" y="12"/>
                    <a:pt x="6" y="12"/>
                  </a:cubicBezTo>
                  <a:cubicBezTo>
                    <a:pt x="6" y="13"/>
                    <a:pt x="6" y="13"/>
                    <a:pt x="6" y="13"/>
                  </a:cubicBezTo>
                  <a:cubicBezTo>
                    <a:pt x="6" y="13"/>
                    <a:pt x="6" y="13"/>
                    <a:pt x="6" y="13"/>
                  </a:cubicBezTo>
                  <a:cubicBezTo>
                    <a:pt x="6" y="13"/>
                    <a:pt x="6" y="12"/>
                    <a:pt x="6" y="12"/>
                  </a:cubicBezTo>
                  <a:cubicBezTo>
                    <a:pt x="6" y="13"/>
                    <a:pt x="6" y="13"/>
                    <a:pt x="6" y="13"/>
                  </a:cubicBezTo>
                  <a:cubicBezTo>
                    <a:pt x="6" y="13"/>
                    <a:pt x="6" y="12"/>
                    <a:pt x="6" y="12"/>
                  </a:cubicBezTo>
                  <a:cubicBezTo>
                    <a:pt x="6" y="12"/>
                    <a:pt x="6" y="11"/>
                    <a:pt x="6" y="11"/>
                  </a:cubicBezTo>
                  <a:cubicBezTo>
                    <a:pt x="5" y="8"/>
                    <a:pt x="4" y="6"/>
                    <a:pt x="3" y="4"/>
                  </a:cubicBezTo>
                  <a:close/>
                </a:path>
              </a:pathLst>
            </a:custGeom>
            <a:solidFill>
              <a:srgbClr val="4D4D4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84" name="Freeform 359"/>
            <p:cNvSpPr/>
            <p:nvPr/>
          </p:nvSpPr>
          <p:spPr bwMode="auto">
            <a:xfrm>
              <a:off x="3328988" y="4056222"/>
              <a:ext cx="379412" cy="334328"/>
            </a:xfrm>
            <a:custGeom>
              <a:gdLst>
                <a:gd fmla="*/ 2147483647 w 57" name="T0"/>
                <a:gd fmla="*/ 2147483647 h 56" name="T1"/>
                <a:gd fmla="*/ 2147483647 w 57" name="T2"/>
                <a:gd fmla="*/ 2147483647 h 56" name="T3"/>
                <a:gd fmla="*/ 2147483647 w 57" name="T4"/>
                <a:gd fmla="*/ 2147483647 h 56" name="T5"/>
                <a:gd fmla="*/ 2147483647 w 57" name="T6"/>
                <a:gd fmla="*/ 2147483647 h 56" name="T7"/>
                <a:gd fmla="*/ 2147483647 w 57" name="T8"/>
                <a:gd fmla="*/ 2147483647 h 56" name="T9"/>
                <a:gd fmla="*/ 2147483647 w 57" name="T10"/>
                <a:gd fmla="*/ 2147483647 h 56" name="T11"/>
                <a:gd fmla="*/ 2147483647 w 57" name="T12"/>
                <a:gd fmla="*/ 2147483647 h 56" name="T13"/>
                <a:gd fmla="*/ 2147483647 w 57" name="T14"/>
                <a:gd fmla="*/ 2147483647 h 56" name="T15"/>
                <a:gd fmla="*/ 2147483647 w 57" name="T16"/>
                <a:gd fmla="*/ 2147483647 h 56" name="T17"/>
                <a:gd fmla="*/ 2147483647 w 57" name="T18"/>
                <a:gd fmla="*/ 2147483647 h 56" name="T19"/>
                <a:gd fmla="*/ 2147483647 w 57" name="T20"/>
                <a:gd fmla="*/ 2147483647 h 56" name="T21"/>
                <a:gd fmla="*/ 2147483647 w 57" name="T22"/>
                <a:gd fmla="*/ 2147483647 h 56" name="T23"/>
                <a:gd fmla="*/ 2147483647 w 57" name="T24"/>
                <a:gd fmla="*/ 2147483647 h 56" name="T25"/>
                <a:gd fmla="*/ 2147483647 w 57" name="T26"/>
                <a:gd fmla="*/ 2147483647 h 56" name="T27"/>
                <a:gd fmla="*/ 2147483647 w 57" name="T28"/>
                <a:gd fmla="*/ 2147483647 h 56" name="T29"/>
                <a:gd fmla="*/ 2147483647 w 57" name="T30"/>
                <a:gd fmla="*/ 2147483647 h 56" name="T31"/>
                <a:gd fmla="*/ 2147483647 w 57" name="T32"/>
                <a:gd fmla="*/ 2147483647 h 56" name="T33"/>
                <a:gd fmla="*/ 2147483647 w 57" name="T34"/>
                <a:gd fmla="*/ 2147483647 h 56" name="T35"/>
                <a:gd fmla="*/ 2147483647 w 57" name="T36"/>
                <a:gd fmla="*/ 2147483647 h 56" name="T37"/>
                <a:gd fmla="*/ 2147483647 w 57" name="T38"/>
                <a:gd fmla="*/ 2147483647 h 56" name="T39"/>
                <a:gd fmla="*/ 2147483647 w 57" name="T40"/>
                <a:gd fmla="*/ 2147483647 h 56" name="T41"/>
                <a:gd fmla="*/ 2147483647 w 57" name="T42"/>
                <a:gd fmla="*/ 2147483647 h 56" name="T43"/>
                <a:gd fmla="*/ 2147483647 w 57" name="T44"/>
                <a:gd fmla="*/ 2147483647 h 56" name="T45"/>
                <a:gd fmla="*/ 2147483647 w 57" name="T46"/>
                <a:gd fmla="*/ 2147483647 h 56" name="T47"/>
                <a:gd fmla="*/ 2147483647 w 57" name="T48"/>
                <a:gd fmla="*/ 2147483647 h 56" name="T49"/>
                <a:gd fmla="*/ 2147483647 w 57" name="T50"/>
                <a:gd fmla="*/ 2147483647 h 56" name="T51"/>
                <a:gd fmla="*/ 2147483647 w 57" name="T52"/>
                <a:gd fmla="*/ 2147483647 h 56" name="T53"/>
                <a:gd fmla="*/ 2147483647 w 57" name="T54"/>
                <a:gd fmla="*/ 2147483647 h 56" name="T55"/>
                <a:gd fmla="*/ 2147483647 w 57" name="T56"/>
                <a:gd fmla="*/ 2147483647 h 56" name="T57"/>
                <a:gd fmla="*/ 2147483647 w 57" name="T58"/>
                <a:gd fmla="*/ 2147483647 h 56" name="T59"/>
                <a:gd fmla="*/ 2147483647 w 57" name="T60"/>
                <a:gd fmla="*/ 2147483647 h 56" name="T61"/>
                <a:gd fmla="*/ 2147483647 w 57" name="T62"/>
                <a:gd fmla="*/ 2147483647 h 56" name="T63"/>
                <a:gd fmla="*/ 2147483647 w 57" name="T64"/>
                <a:gd fmla="*/ 2147483647 h 56" name="T65"/>
                <a:gd fmla="*/ 2147483647 w 57" name="T66"/>
                <a:gd fmla="*/ 2147483647 h 56" name="T67"/>
                <a:gd fmla="*/ 2147483647 w 57" name="T68"/>
                <a:gd fmla="*/ 2147483647 h 56" name="T69"/>
                <a:gd fmla="*/ 2147483647 w 57" name="T70"/>
                <a:gd fmla="*/ 2147483647 h 56" name="T71"/>
                <a:gd fmla="*/ 2147483647 w 57" name="T72"/>
                <a:gd fmla="*/ 2147483647 h 56" name="T73"/>
                <a:gd fmla="*/ 2147483647 w 57" name="T74"/>
                <a:gd fmla="*/ 2147483647 h 56" name="T75"/>
                <a:gd fmla="*/ 2147483647 w 57" name="T76"/>
                <a:gd fmla="*/ 2147483647 h 56" name="T77"/>
                <a:gd fmla="*/ 2147483647 w 57" name="T78"/>
                <a:gd fmla="*/ 2147483647 h 56" name="T79"/>
                <a:gd fmla="*/ 2147483647 w 57" name="T80"/>
                <a:gd fmla="*/ 2147483647 h 56" name="T81"/>
                <a:gd fmla="*/ 2147483647 w 57" name="T82"/>
                <a:gd fmla="*/ 2147483647 h 56" name="T83"/>
                <a:gd fmla="*/ 2147483647 w 57" name="T84"/>
                <a:gd fmla="*/ 2147483647 h 56" name="T85"/>
                <a:gd fmla="*/ 2147483647 w 57" name="T86"/>
                <a:gd fmla="*/ 2147483647 h 56" name="T87"/>
                <a:gd fmla="*/ 2147483647 w 57" name="T88"/>
                <a:gd fmla="*/ 2147483647 h 56" name="T89"/>
                <a:gd fmla="*/ 2147483647 w 57" name="T90"/>
                <a:gd fmla="*/ 2147483647 h 56" name="T91"/>
                <a:gd fmla="*/ 2147483647 w 57" name="T92"/>
                <a:gd fmla="*/ 2147483647 h 56" name="T93"/>
                <a:gd fmla="*/ 2147483647 w 57" name="T94"/>
                <a:gd fmla="*/ 2147483647 h 56" name="T95"/>
                <a:gd fmla="*/ 2147483647 w 57" name="T96"/>
                <a:gd fmla="*/ 2147483647 h 56" name="T97"/>
                <a:gd fmla="*/ 2147483647 w 57" name="T98"/>
                <a:gd fmla="*/ 0 h 56" name="T99"/>
                <a:gd fmla="*/ 2147483647 w 57" name="T100"/>
                <a:gd fmla="*/ 2147483647 h 56" name="T101"/>
                <a:gd fmla="*/ 2147483647 w 57" name="T102"/>
                <a:gd fmla="*/ 0 h 56" name="T103"/>
                <a:gd fmla="*/ 2147483647 w 57" name="T104"/>
                <a:gd fmla="*/ 0 h 56" name="T105"/>
                <a:gd fmla="*/ 2147483647 w 57" name="T106"/>
                <a:gd fmla="*/ 0 h 56" name="T107"/>
                <a:gd fmla="*/ 2147483647 w 57" name="T108"/>
                <a:gd fmla="*/ 0 h 56" name="T109"/>
                <a:gd fmla="*/ 2147483647 w 57" name="T110"/>
                <a:gd fmla="*/ 0 h 56" name="T111"/>
                <a:gd fmla="*/ 2147483647 w 57" name="T112"/>
                <a:gd fmla="*/ 0 h 56" name="T113"/>
                <a:gd fmla="*/ 2147483647 w 57" name="T114"/>
                <a:gd fmla="*/ 0 h 56" name="T115"/>
                <a:gd fmla="*/ 2147483647 w 57" name="T116"/>
                <a:gd fmla="*/ 0 h 56" name="T117"/>
                <a:gd fmla="*/ 2147483647 w 57" name="T118"/>
                <a:gd fmla="*/ 2147483647 h 56" name="T119"/>
                <a:gd fmla="*/ 2147483647 w 57" name="T120"/>
                <a:gd fmla="*/ 2147483647 h 56" name="T121"/>
                <a:gd fmla="*/ 2147483647 w 57" name="T122"/>
                <a:gd fmla="*/ 2147483647 h 5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56" w="57">
                  <a:moveTo>
                    <a:pt x="1" y="28"/>
                  </a:moveTo>
                  <a:cubicBezTo>
                    <a:pt x="1" y="28"/>
                    <a:pt x="1" y="28"/>
                    <a:pt x="1" y="29"/>
                  </a:cubicBezTo>
                  <a:cubicBezTo>
                    <a:pt x="0" y="32"/>
                    <a:pt x="0" y="35"/>
                    <a:pt x="1" y="38"/>
                  </a:cubicBezTo>
                  <a:cubicBezTo>
                    <a:pt x="1" y="38"/>
                    <a:pt x="1" y="38"/>
                    <a:pt x="1" y="38"/>
                  </a:cubicBezTo>
                  <a:cubicBezTo>
                    <a:pt x="1" y="40"/>
                    <a:pt x="2" y="43"/>
                    <a:pt x="4" y="45"/>
                  </a:cubicBezTo>
                  <a:cubicBezTo>
                    <a:pt x="7" y="49"/>
                    <a:pt x="11" y="52"/>
                    <a:pt x="15" y="54"/>
                  </a:cubicBezTo>
                  <a:cubicBezTo>
                    <a:pt x="15" y="54"/>
                    <a:pt x="15" y="54"/>
                    <a:pt x="16" y="54"/>
                  </a:cubicBezTo>
                  <a:cubicBezTo>
                    <a:pt x="18" y="54"/>
                    <a:pt x="20" y="55"/>
                    <a:pt x="23" y="55"/>
                  </a:cubicBezTo>
                  <a:cubicBezTo>
                    <a:pt x="24" y="56"/>
                    <a:pt x="24" y="56"/>
                    <a:pt x="24" y="56"/>
                  </a:cubicBezTo>
                  <a:cubicBezTo>
                    <a:pt x="25" y="56"/>
                    <a:pt x="25" y="56"/>
                    <a:pt x="25" y="56"/>
                  </a:cubicBezTo>
                  <a:cubicBezTo>
                    <a:pt x="26" y="56"/>
                    <a:pt x="27" y="56"/>
                    <a:pt x="28" y="56"/>
                  </a:cubicBezTo>
                  <a:cubicBezTo>
                    <a:pt x="35" y="56"/>
                    <a:pt x="42" y="53"/>
                    <a:pt x="48" y="49"/>
                  </a:cubicBezTo>
                  <a:cubicBezTo>
                    <a:pt x="51" y="46"/>
                    <a:pt x="53" y="43"/>
                    <a:pt x="54" y="40"/>
                  </a:cubicBezTo>
                  <a:cubicBezTo>
                    <a:pt x="56" y="36"/>
                    <a:pt x="56" y="33"/>
                    <a:pt x="55" y="29"/>
                  </a:cubicBezTo>
                  <a:cubicBezTo>
                    <a:pt x="55" y="26"/>
                    <a:pt x="54" y="23"/>
                    <a:pt x="53" y="20"/>
                  </a:cubicBezTo>
                  <a:cubicBezTo>
                    <a:pt x="51" y="15"/>
                    <a:pt x="48" y="10"/>
                    <a:pt x="44" y="8"/>
                  </a:cubicBezTo>
                  <a:cubicBezTo>
                    <a:pt x="44" y="8"/>
                    <a:pt x="44" y="8"/>
                    <a:pt x="43" y="8"/>
                  </a:cubicBezTo>
                  <a:cubicBezTo>
                    <a:pt x="42" y="8"/>
                    <a:pt x="42" y="8"/>
                    <a:pt x="42" y="8"/>
                  </a:cubicBezTo>
                  <a:cubicBezTo>
                    <a:pt x="45" y="9"/>
                    <a:pt x="48" y="13"/>
                    <a:pt x="47" y="12"/>
                  </a:cubicBezTo>
                  <a:cubicBezTo>
                    <a:pt x="49" y="14"/>
                    <a:pt x="52" y="18"/>
                    <a:pt x="52" y="18"/>
                  </a:cubicBezTo>
                  <a:cubicBezTo>
                    <a:pt x="52" y="19"/>
                    <a:pt x="52" y="19"/>
                    <a:pt x="53" y="21"/>
                  </a:cubicBezTo>
                  <a:cubicBezTo>
                    <a:pt x="54" y="22"/>
                    <a:pt x="55" y="25"/>
                    <a:pt x="55" y="29"/>
                  </a:cubicBezTo>
                  <a:cubicBezTo>
                    <a:pt x="56" y="30"/>
                    <a:pt x="56" y="32"/>
                    <a:pt x="56" y="34"/>
                  </a:cubicBezTo>
                  <a:cubicBezTo>
                    <a:pt x="56" y="36"/>
                    <a:pt x="55" y="37"/>
                    <a:pt x="55" y="38"/>
                  </a:cubicBezTo>
                  <a:cubicBezTo>
                    <a:pt x="55" y="39"/>
                    <a:pt x="56" y="34"/>
                    <a:pt x="56" y="35"/>
                  </a:cubicBezTo>
                  <a:cubicBezTo>
                    <a:pt x="57" y="24"/>
                    <a:pt x="52" y="13"/>
                    <a:pt x="43" y="7"/>
                  </a:cubicBezTo>
                  <a:cubicBezTo>
                    <a:pt x="42" y="9"/>
                    <a:pt x="42" y="9"/>
                    <a:pt x="42" y="9"/>
                  </a:cubicBezTo>
                  <a:cubicBezTo>
                    <a:pt x="45" y="10"/>
                    <a:pt x="47" y="12"/>
                    <a:pt x="48" y="14"/>
                  </a:cubicBezTo>
                  <a:cubicBezTo>
                    <a:pt x="50" y="16"/>
                    <a:pt x="51" y="19"/>
                    <a:pt x="52" y="22"/>
                  </a:cubicBezTo>
                  <a:cubicBezTo>
                    <a:pt x="54" y="27"/>
                    <a:pt x="55" y="33"/>
                    <a:pt x="53" y="39"/>
                  </a:cubicBezTo>
                  <a:cubicBezTo>
                    <a:pt x="52" y="40"/>
                    <a:pt x="50" y="45"/>
                    <a:pt x="45" y="48"/>
                  </a:cubicBezTo>
                  <a:cubicBezTo>
                    <a:pt x="41" y="52"/>
                    <a:pt x="33" y="54"/>
                    <a:pt x="26" y="54"/>
                  </a:cubicBezTo>
                  <a:cubicBezTo>
                    <a:pt x="18" y="53"/>
                    <a:pt x="10" y="50"/>
                    <a:pt x="6" y="45"/>
                  </a:cubicBezTo>
                  <a:cubicBezTo>
                    <a:pt x="2" y="39"/>
                    <a:pt x="2" y="33"/>
                    <a:pt x="3" y="30"/>
                  </a:cubicBezTo>
                  <a:cubicBezTo>
                    <a:pt x="3" y="29"/>
                    <a:pt x="3" y="29"/>
                    <a:pt x="3" y="29"/>
                  </a:cubicBezTo>
                  <a:cubicBezTo>
                    <a:pt x="5" y="22"/>
                    <a:pt x="10" y="15"/>
                    <a:pt x="14" y="11"/>
                  </a:cubicBezTo>
                  <a:cubicBezTo>
                    <a:pt x="16" y="9"/>
                    <a:pt x="18" y="7"/>
                    <a:pt x="21" y="5"/>
                  </a:cubicBezTo>
                  <a:cubicBezTo>
                    <a:pt x="19" y="6"/>
                    <a:pt x="18" y="7"/>
                    <a:pt x="18" y="7"/>
                  </a:cubicBezTo>
                  <a:cubicBezTo>
                    <a:pt x="20" y="5"/>
                    <a:pt x="22" y="4"/>
                    <a:pt x="23" y="3"/>
                  </a:cubicBezTo>
                  <a:cubicBezTo>
                    <a:pt x="29" y="1"/>
                    <a:pt x="26" y="2"/>
                    <a:pt x="23" y="3"/>
                  </a:cubicBezTo>
                  <a:cubicBezTo>
                    <a:pt x="22" y="4"/>
                    <a:pt x="24" y="2"/>
                    <a:pt x="21" y="4"/>
                  </a:cubicBezTo>
                  <a:cubicBezTo>
                    <a:pt x="23" y="3"/>
                    <a:pt x="24" y="2"/>
                    <a:pt x="26" y="2"/>
                  </a:cubicBezTo>
                  <a:cubicBezTo>
                    <a:pt x="26" y="1"/>
                    <a:pt x="20" y="4"/>
                    <a:pt x="22" y="3"/>
                  </a:cubicBezTo>
                  <a:cubicBezTo>
                    <a:pt x="23" y="3"/>
                    <a:pt x="25" y="2"/>
                    <a:pt x="27" y="1"/>
                  </a:cubicBezTo>
                  <a:cubicBezTo>
                    <a:pt x="27" y="1"/>
                    <a:pt x="25" y="2"/>
                    <a:pt x="24" y="2"/>
                  </a:cubicBezTo>
                  <a:cubicBezTo>
                    <a:pt x="22" y="3"/>
                    <a:pt x="21" y="4"/>
                    <a:pt x="21" y="4"/>
                  </a:cubicBezTo>
                  <a:cubicBezTo>
                    <a:pt x="21" y="3"/>
                    <a:pt x="23" y="3"/>
                    <a:pt x="24" y="2"/>
                  </a:cubicBezTo>
                  <a:cubicBezTo>
                    <a:pt x="25" y="2"/>
                    <a:pt x="26" y="1"/>
                    <a:pt x="26" y="1"/>
                  </a:cubicBezTo>
                  <a:cubicBezTo>
                    <a:pt x="26" y="1"/>
                    <a:pt x="25" y="2"/>
                    <a:pt x="24" y="2"/>
                  </a:cubicBezTo>
                  <a:cubicBezTo>
                    <a:pt x="26" y="1"/>
                    <a:pt x="29" y="0"/>
                    <a:pt x="30" y="0"/>
                  </a:cubicBezTo>
                  <a:cubicBezTo>
                    <a:pt x="31" y="0"/>
                    <a:pt x="30" y="0"/>
                    <a:pt x="27" y="1"/>
                  </a:cubicBezTo>
                  <a:cubicBezTo>
                    <a:pt x="29" y="0"/>
                    <a:pt x="32" y="0"/>
                    <a:pt x="34" y="0"/>
                  </a:cubicBezTo>
                  <a:cubicBezTo>
                    <a:pt x="34" y="0"/>
                    <a:pt x="34" y="0"/>
                    <a:pt x="34" y="0"/>
                  </a:cubicBezTo>
                  <a:cubicBezTo>
                    <a:pt x="33" y="0"/>
                    <a:pt x="31" y="0"/>
                    <a:pt x="30" y="0"/>
                  </a:cubicBezTo>
                  <a:cubicBezTo>
                    <a:pt x="31" y="0"/>
                    <a:pt x="33" y="0"/>
                    <a:pt x="34" y="0"/>
                  </a:cubicBezTo>
                  <a:cubicBezTo>
                    <a:pt x="33" y="0"/>
                    <a:pt x="33" y="0"/>
                    <a:pt x="33" y="0"/>
                  </a:cubicBezTo>
                  <a:cubicBezTo>
                    <a:pt x="32" y="0"/>
                    <a:pt x="31" y="0"/>
                    <a:pt x="30" y="0"/>
                  </a:cubicBezTo>
                  <a:cubicBezTo>
                    <a:pt x="31" y="0"/>
                    <a:pt x="32" y="0"/>
                    <a:pt x="33" y="0"/>
                  </a:cubicBezTo>
                  <a:cubicBezTo>
                    <a:pt x="32" y="0"/>
                    <a:pt x="31" y="0"/>
                    <a:pt x="31" y="0"/>
                  </a:cubicBezTo>
                  <a:cubicBezTo>
                    <a:pt x="28" y="0"/>
                    <a:pt x="25" y="1"/>
                    <a:pt x="24" y="1"/>
                  </a:cubicBezTo>
                  <a:cubicBezTo>
                    <a:pt x="18" y="4"/>
                    <a:pt x="13" y="8"/>
                    <a:pt x="10" y="12"/>
                  </a:cubicBezTo>
                  <a:cubicBezTo>
                    <a:pt x="6" y="17"/>
                    <a:pt x="3" y="22"/>
                    <a:pt x="1" y="28"/>
                  </a:cubicBezTo>
                  <a:close/>
                </a:path>
              </a:pathLst>
            </a:custGeom>
            <a:solidFill>
              <a:srgbClr val="4D4D4D"/>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9" name="组合 1"/>
          <p:cNvGrpSpPr/>
          <p:nvPr/>
        </p:nvGrpSpPr>
        <p:grpSpPr>
          <a:xfrm>
            <a:off x="4649788" y="3287140"/>
            <a:ext cx="2178050" cy="959146"/>
            <a:chOff x="783626" y="3401047"/>
            <a:chExt cx="2177317" cy="958773"/>
          </a:xfrm>
        </p:grpSpPr>
        <p:sp>
          <p:nvSpPr>
            <p:cNvPr id="29" name="Rectangle 16"/>
            <p:cNvSpPr/>
            <p:nvPr/>
          </p:nvSpPr>
          <p:spPr>
            <a:xfrm>
              <a:off x="783627" y="3651852"/>
              <a:ext cx="2177317" cy="700767"/>
            </a:xfrm>
            <a:prstGeom prst="rect">
              <a:avLst/>
            </a:prstGeom>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algn="ctr" eaLnBrk="1" hangingPunct="1"/>
              <a:r>
                <a:rPr altLang="zh-CN" lang="ms-MY" sz="1000">
                  <a:solidFill>
                    <a:srgbClr val="7F7F7F"/>
                  </a:solidFill>
                  <a:latin charset="0" pitchFamily="34" typeface="Open Sans Light"/>
                  <a:cs charset="0" pitchFamily="34" typeface="Open Sans Light"/>
                </a:rPr>
                <a:t>Praesent sodales odio sit amet odio tristi Praesent sodales odio sit amet odio tristi Lorem ipsum dolor sit amet consectetur adipiscing</a:t>
              </a:r>
            </a:p>
          </p:txBody>
        </p:sp>
        <p:sp>
          <p:nvSpPr>
            <p:cNvPr id="30" name="Rectangle 17"/>
            <p:cNvSpPr/>
            <p:nvPr/>
          </p:nvSpPr>
          <p:spPr>
            <a:xfrm>
              <a:off x="861228" y="3401047"/>
              <a:ext cx="2022111" cy="274213"/>
            </a:xfrm>
            <a:prstGeom prst="rect">
              <a:avLst/>
            </a:prstGeom>
          </p:spPr>
          <p:txBody>
            <a:bodyPr wrap="none">
              <a:spAutoFit/>
            </a:bodyPr>
            <a:lstStyle/>
            <a:p>
              <a:pPr algn="ctr">
                <a:defRPr/>
              </a:pPr>
              <a:r>
                <a:rPr b="1" lang="en-US" sz="1200">
                  <a:solidFill>
                    <a:schemeClr val="tx1">
                      <a:lumMod val="75000"/>
                      <a:lumOff val="25000"/>
                    </a:schemeClr>
                  </a:solidFill>
                  <a:latin charset="0" pitchFamily="34" typeface="Open Sans"/>
                  <a:ea charset="0" pitchFamily="34" typeface="Open Sans"/>
                  <a:cs charset="0" pitchFamily="34" typeface="Open Sans"/>
                </a:rPr>
                <a:t>BIG YOUR POWERPOINT</a:t>
              </a:r>
            </a:p>
          </p:txBody>
        </p:sp>
      </p:grpSp>
      <p:sp>
        <p:nvSpPr>
          <p:cNvPr id="19466" name="TextBox 11"/>
          <p:cNvSpPr txBox="1">
            <a:spLocks noChangeArrowheads="1"/>
          </p:cNvSpPr>
          <p:nvPr/>
        </p:nvSpPr>
        <p:spPr bwMode="auto">
          <a:xfrm>
            <a:off x="5351276" y="2733400"/>
            <a:ext cx="136842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charset="0" pitchFamily="34" typeface="Arial"/>
                <a:ea charset="-122" pitchFamily="2" typeface="宋体"/>
              </a:defRPr>
            </a:lvl1pPr>
            <a:lvl2pPr eaLnBrk="0" hangingPunct="0" indent="-285750" marL="742950">
              <a:spcBef>
                <a:spcPct val="20000"/>
              </a:spcBef>
              <a:buChar char="–"/>
              <a:defRPr sz="2800">
                <a:solidFill>
                  <a:schemeClr val="tx1"/>
                </a:solidFill>
                <a:latin charset="0" pitchFamily="34" typeface="Arial"/>
                <a:ea charset="-122" pitchFamily="2" typeface="宋体"/>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r>
              <a:rPr altLang="zh-CN" lang="en-US" sz="2800">
                <a:solidFill>
                  <a:schemeClr val="tx1">
                    <a:lumMod val="75000"/>
                    <a:lumOff val="25000"/>
                  </a:schemeClr>
                </a:solidFill>
                <a:latin charset="-122" pitchFamily="34" typeface="微软雅黑 Light"/>
                <a:ea charset="-122" pitchFamily="34" typeface="微软雅黑 Light"/>
              </a:rPr>
              <a:t>75%</a:t>
            </a:r>
          </a:p>
        </p:txBody>
      </p:sp>
      <p:grpSp>
        <p:nvGrpSpPr>
          <p:cNvPr id="10" name="组合 19"/>
          <p:cNvGrpSpPr/>
          <p:nvPr/>
        </p:nvGrpSpPr>
        <p:grpSpPr>
          <a:xfrm>
            <a:off x="5037139" y="1591166"/>
            <a:ext cx="1271587" cy="1122710"/>
            <a:chOff x="3328988" y="4056222"/>
            <a:chExt cx="379412" cy="334328"/>
          </a:xfrm>
        </p:grpSpPr>
        <p:sp>
          <p:nvSpPr>
            <p:cNvPr id="19479" name="Freeform 358"/>
            <p:cNvSpPr/>
            <p:nvPr/>
          </p:nvSpPr>
          <p:spPr bwMode="auto">
            <a:xfrm>
              <a:off x="3595691" y="4087656"/>
              <a:ext cx="98425" cy="92868"/>
            </a:xfrm>
            <a:custGeom>
              <a:gdLst>
                <a:gd fmla="*/ 2147483647 w 15" name="T0"/>
                <a:gd fmla="*/ 2147483647 h 16" name="T1"/>
                <a:gd fmla="*/ 2147483647 w 15" name="T2"/>
                <a:gd fmla="*/ 2147483647 h 16" name="T3"/>
                <a:gd fmla="*/ 2147483647 w 15" name="T4"/>
                <a:gd fmla="*/ 2147483647 h 16" name="T5"/>
                <a:gd fmla="*/ 2147483647 w 15" name="T6"/>
                <a:gd fmla="*/ 2147483647 h 16" name="T7"/>
                <a:gd fmla="*/ 2147483647 w 15" name="T8"/>
                <a:gd fmla="*/ 2147483647 h 16" name="T9"/>
                <a:gd fmla="*/ 2147483647 w 15" name="T10"/>
                <a:gd fmla="*/ 2147483647 h 16" name="T11"/>
                <a:gd fmla="*/ 2147483647 w 15" name="T12"/>
                <a:gd fmla="*/ 2147483647 h 16" name="T13"/>
                <a:gd fmla="*/ 2147483647 w 15" name="T14"/>
                <a:gd fmla="*/ 2147483647 h 16" name="T15"/>
                <a:gd fmla="*/ 2147483647 w 15" name="T16"/>
                <a:gd fmla="*/ 2147483647 h 16" name="T17"/>
                <a:gd fmla="*/ 2147483647 w 15" name="T18"/>
                <a:gd fmla="*/ 2147483647 h 16" name="T19"/>
                <a:gd fmla="*/ 2147483647 w 15" name="T20"/>
                <a:gd fmla="*/ 2147483647 h 16" name="T21"/>
                <a:gd fmla="*/ 2147483647 w 15" name="T22"/>
                <a:gd fmla="*/ 2147483647 h 16" name="T23"/>
                <a:gd fmla="*/ 2147483647 w 15" name="T24"/>
                <a:gd fmla="*/ 2147483647 h 16" name="T25"/>
                <a:gd fmla="*/ 2147483647 w 15" name="T26"/>
                <a:gd fmla="*/ 2147483647 h 16" name="T27"/>
                <a:gd fmla="*/ 2147483647 w 15" name="T28"/>
                <a:gd fmla="*/ 2147483647 h 16" name="T29"/>
                <a:gd fmla="*/ 2147483647 w 15" name="T30"/>
                <a:gd fmla="*/ 2147483647 h 16" name="T31"/>
                <a:gd fmla="*/ 2147483647 w 15" name="T32"/>
                <a:gd fmla="*/ 2147483647 h 16" name="T33"/>
                <a:gd fmla="*/ 2147483647 w 15" name="T34"/>
                <a:gd fmla="*/ 2147483647 h 16" name="T35"/>
                <a:gd fmla="*/ 2147483647 w 15" name="T36"/>
                <a:gd fmla="*/ 2147483647 h 16" name="T37"/>
                <a:gd fmla="*/ 2147483647 w 15" name="T38"/>
                <a:gd fmla="*/ 2147483647 h 16" name="T39"/>
                <a:gd fmla="*/ 2147483647 w 15" name="T40"/>
                <a:gd fmla="*/ 2147483647 h 16" name="T41"/>
                <a:gd fmla="*/ 2147483647 w 15" name="T42"/>
                <a:gd fmla="*/ 2147483647 h 16" name="T43"/>
                <a:gd fmla="*/ 2147483647 w 15" name="T44"/>
                <a:gd fmla="*/ 2147483647 h 16" name="T45"/>
                <a:gd fmla="*/ 2147483647 w 15" name="T46"/>
                <a:gd fmla="*/ 2147483647 h 16" name="T47"/>
                <a:gd fmla="*/ 2147483647 w 15" name="T48"/>
                <a:gd fmla="*/ 2147483647 h 16" name="T49"/>
                <a:gd fmla="*/ 2147483647 w 15" name="T50"/>
                <a:gd fmla="*/ 2147483647 h 16" name="T51"/>
                <a:gd fmla="*/ 2147483647 w 15" name="T52"/>
                <a:gd fmla="*/ 2147483647 h 16" name="T53"/>
                <a:gd fmla="*/ 2147483647 w 15" name="T54"/>
                <a:gd fmla="*/ 2147483647 h 16" name="T55"/>
                <a:gd fmla="*/ 2147483647 w 15" name="T56"/>
                <a:gd fmla="*/ 2147483647 h 16" name="T57"/>
                <a:gd fmla="*/ 2147483647 w 15" name="T58"/>
                <a:gd fmla="*/ 2147483647 h 16" name="T59"/>
                <a:gd fmla="*/ 2147483647 w 15" name="T60"/>
                <a:gd fmla="*/ 2147483647 h 16" name="T61"/>
                <a:gd fmla="*/ 2147483647 w 15" name="T62"/>
                <a:gd fmla="*/ 2147483647 h 16" name="T63"/>
                <a:gd fmla="*/ 2147483647 w 15" name="T64"/>
                <a:gd fmla="*/ 2147483647 h 1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16" w="15">
                  <a:moveTo>
                    <a:pt x="3" y="4"/>
                  </a:moveTo>
                  <a:cubicBezTo>
                    <a:pt x="3" y="4"/>
                    <a:pt x="3" y="4"/>
                    <a:pt x="3" y="4"/>
                  </a:cubicBezTo>
                  <a:cubicBezTo>
                    <a:pt x="3" y="4"/>
                    <a:pt x="3" y="4"/>
                    <a:pt x="3" y="4"/>
                  </a:cubicBezTo>
                  <a:cubicBezTo>
                    <a:pt x="3" y="3"/>
                    <a:pt x="3" y="3"/>
                    <a:pt x="3" y="3"/>
                  </a:cubicBezTo>
                  <a:cubicBezTo>
                    <a:pt x="3" y="4"/>
                    <a:pt x="4" y="4"/>
                    <a:pt x="4" y="4"/>
                  </a:cubicBezTo>
                  <a:cubicBezTo>
                    <a:pt x="4" y="4"/>
                    <a:pt x="3" y="4"/>
                    <a:pt x="4" y="4"/>
                  </a:cubicBezTo>
                  <a:cubicBezTo>
                    <a:pt x="4" y="4"/>
                    <a:pt x="4" y="4"/>
                    <a:pt x="4" y="4"/>
                  </a:cubicBezTo>
                  <a:cubicBezTo>
                    <a:pt x="5" y="4"/>
                    <a:pt x="5" y="4"/>
                    <a:pt x="6" y="4"/>
                  </a:cubicBezTo>
                  <a:cubicBezTo>
                    <a:pt x="6" y="4"/>
                    <a:pt x="6" y="4"/>
                    <a:pt x="6" y="4"/>
                  </a:cubicBezTo>
                  <a:cubicBezTo>
                    <a:pt x="6" y="5"/>
                    <a:pt x="7" y="5"/>
                    <a:pt x="7" y="5"/>
                  </a:cubicBezTo>
                  <a:cubicBezTo>
                    <a:pt x="8" y="5"/>
                    <a:pt x="8" y="5"/>
                    <a:pt x="8" y="5"/>
                  </a:cubicBezTo>
                  <a:cubicBezTo>
                    <a:pt x="8" y="5"/>
                    <a:pt x="8" y="5"/>
                    <a:pt x="8" y="5"/>
                  </a:cubicBezTo>
                  <a:cubicBezTo>
                    <a:pt x="8" y="5"/>
                    <a:pt x="8" y="5"/>
                    <a:pt x="8" y="5"/>
                  </a:cubicBezTo>
                  <a:cubicBezTo>
                    <a:pt x="9" y="6"/>
                    <a:pt x="10" y="6"/>
                    <a:pt x="10" y="6"/>
                  </a:cubicBezTo>
                  <a:cubicBezTo>
                    <a:pt x="11" y="6"/>
                    <a:pt x="11" y="6"/>
                    <a:pt x="11" y="6"/>
                  </a:cubicBezTo>
                  <a:cubicBezTo>
                    <a:pt x="11" y="6"/>
                    <a:pt x="11" y="6"/>
                    <a:pt x="11" y="7"/>
                  </a:cubicBezTo>
                  <a:cubicBezTo>
                    <a:pt x="10" y="8"/>
                    <a:pt x="10" y="8"/>
                    <a:pt x="10" y="8"/>
                  </a:cubicBezTo>
                  <a:cubicBezTo>
                    <a:pt x="9" y="8"/>
                    <a:pt x="9" y="9"/>
                    <a:pt x="8" y="9"/>
                  </a:cubicBezTo>
                  <a:cubicBezTo>
                    <a:pt x="8" y="10"/>
                    <a:pt x="7" y="11"/>
                    <a:pt x="7" y="11"/>
                  </a:cubicBezTo>
                  <a:cubicBezTo>
                    <a:pt x="6" y="11"/>
                    <a:pt x="6" y="12"/>
                    <a:pt x="6" y="12"/>
                  </a:cubicBezTo>
                  <a:cubicBezTo>
                    <a:pt x="6" y="12"/>
                    <a:pt x="5" y="13"/>
                    <a:pt x="5" y="12"/>
                  </a:cubicBezTo>
                  <a:cubicBezTo>
                    <a:pt x="5" y="13"/>
                    <a:pt x="5" y="11"/>
                    <a:pt x="4" y="11"/>
                  </a:cubicBezTo>
                  <a:cubicBezTo>
                    <a:pt x="4" y="10"/>
                    <a:pt x="4" y="9"/>
                    <a:pt x="4" y="9"/>
                  </a:cubicBezTo>
                  <a:cubicBezTo>
                    <a:pt x="4" y="9"/>
                    <a:pt x="3" y="9"/>
                    <a:pt x="3" y="7"/>
                  </a:cubicBezTo>
                  <a:cubicBezTo>
                    <a:pt x="3" y="6"/>
                    <a:pt x="3" y="5"/>
                    <a:pt x="3" y="5"/>
                  </a:cubicBezTo>
                  <a:cubicBezTo>
                    <a:pt x="2" y="5"/>
                    <a:pt x="3" y="6"/>
                    <a:pt x="2" y="6"/>
                  </a:cubicBezTo>
                  <a:cubicBezTo>
                    <a:pt x="3" y="9"/>
                    <a:pt x="4" y="12"/>
                    <a:pt x="4" y="15"/>
                  </a:cubicBezTo>
                  <a:cubicBezTo>
                    <a:pt x="4" y="15"/>
                    <a:pt x="4" y="15"/>
                    <a:pt x="4" y="15"/>
                  </a:cubicBezTo>
                  <a:cubicBezTo>
                    <a:pt x="4" y="16"/>
                    <a:pt x="4" y="16"/>
                    <a:pt x="4" y="16"/>
                  </a:cubicBezTo>
                  <a:cubicBezTo>
                    <a:pt x="5" y="16"/>
                    <a:pt x="5" y="16"/>
                    <a:pt x="5" y="16"/>
                  </a:cubicBezTo>
                  <a:cubicBezTo>
                    <a:pt x="5" y="15"/>
                    <a:pt x="5" y="15"/>
                    <a:pt x="5" y="15"/>
                  </a:cubicBezTo>
                  <a:cubicBezTo>
                    <a:pt x="7" y="14"/>
                    <a:pt x="7" y="14"/>
                    <a:pt x="7" y="14"/>
                  </a:cubicBezTo>
                  <a:cubicBezTo>
                    <a:pt x="8" y="12"/>
                    <a:pt x="8" y="12"/>
                    <a:pt x="8" y="12"/>
                  </a:cubicBezTo>
                  <a:cubicBezTo>
                    <a:pt x="9" y="11"/>
                    <a:pt x="10" y="10"/>
                    <a:pt x="11" y="9"/>
                  </a:cubicBezTo>
                  <a:cubicBezTo>
                    <a:pt x="11" y="9"/>
                    <a:pt x="12" y="8"/>
                    <a:pt x="12" y="8"/>
                  </a:cubicBezTo>
                  <a:cubicBezTo>
                    <a:pt x="12" y="7"/>
                    <a:pt x="13" y="7"/>
                    <a:pt x="14" y="6"/>
                  </a:cubicBezTo>
                  <a:cubicBezTo>
                    <a:pt x="15" y="5"/>
                    <a:pt x="14" y="5"/>
                    <a:pt x="13" y="5"/>
                  </a:cubicBezTo>
                  <a:cubicBezTo>
                    <a:pt x="12" y="5"/>
                    <a:pt x="12" y="4"/>
                    <a:pt x="11" y="4"/>
                  </a:cubicBezTo>
                  <a:cubicBezTo>
                    <a:pt x="10" y="4"/>
                    <a:pt x="9" y="3"/>
                    <a:pt x="9" y="3"/>
                  </a:cubicBezTo>
                  <a:cubicBezTo>
                    <a:pt x="7" y="2"/>
                    <a:pt x="5" y="2"/>
                    <a:pt x="3" y="1"/>
                  </a:cubicBezTo>
                  <a:cubicBezTo>
                    <a:pt x="2" y="1"/>
                    <a:pt x="1" y="0"/>
                    <a:pt x="0" y="0"/>
                  </a:cubicBezTo>
                  <a:cubicBezTo>
                    <a:pt x="0" y="1"/>
                    <a:pt x="1" y="2"/>
                    <a:pt x="1" y="3"/>
                  </a:cubicBezTo>
                  <a:cubicBezTo>
                    <a:pt x="1" y="3"/>
                    <a:pt x="1" y="3"/>
                    <a:pt x="1" y="3"/>
                  </a:cubicBezTo>
                  <a:cubicBezTo>
                    <a:pt x="1" y="4"/>
                    <a:pt x="1" y="5"/>
                    <a:pt x="2" y="6"/>
                  </a:cubicBezTo>
                  <a:cubicBezTo>
                    <a:pt x="2" y="7"/>
                    <a:pt x="2" y="8"/>
                    <a:pt x="3" y="9"/>
                  </a:cubicBezTo>
                  <a:cubicBezTo>
                    <a:pt x="3" y="9"/>
                    <a:pt x="3" y="10"/>
                    <a:pt x="3" y="10"/>
                  </a:cubicBezTo>
                  <a:cubicBezTo>
                    <a:pt x="3" y="9"/>
                    <a:pt x="3" y="9"/>
                    <a:pt x="3" y="9"/>
                  </a:cubicBezTo>
                  <a:cubicBezTo>
                    <a:pt x="4" y="10"/>
                    <a:pt x="4" y="11"/>
                    <a:pt x="4" y="11"/>
                  </a:cubicBezTo>
                  <a:cubicBezTo>
                    <a:pt x="4" y="12"/>
                    <a:pt x="4" y="11"/>
                    <a:pt x="4" y="11"/>
                  </a:cubicBezTo>
                  <a:cubicBezTo>
                    <a:pt x="4" y="10"/>
                    <a:pt x="4" y="11"/>
                    <a:pt x="4" y="10"/>
                  </a:cubicBezTo>
                  <a:cubicBezTo>
                    <a:pt x="5" y="11"/>
                    <a:pt x="5" y="11"/>
                    <a:pt x="5" y="11"/>
                  </a:cubicBezTo>
                  <a:cubicBezTo>
                    <a:pt x="5" y="11"/>
                    <a:pt x="4" y="10"/>
                    <a:pt x="4" y="10"/>
                  </a:cubicBezTo>
                  <a:cubicBezTo>
                    <a:pt x="5" y="11"/>
                    <a:pt x="5" y="11"/>
                    <a:pt x="5" y="12"/>
                  </a:cubicBezTo>
                  <a:cubicBezTo>
                    <a:pt x="5" y="11"/>
                    <a:pt x="4" y="10"/>
                    <a:pt x="5" y="10"/>
                  </a:cubicBezTo>
                  <a:cubicBezTo>
                    <a:pt x="5" y="10"/>
                    <a:pt x="5" y="11"/>
                    <a:pt x="5" y="11"/>
                  </a:cubicBezTo>
                  <a:cubicBezTo>
                    <a:pt x="5" y="11"/>
                    <a:pt x="5" y="11"/>
                    <a:pt x="5" y="11"/>
                  </a:cubicBezTo>
                  <a:cubicBezTo>
                    <a:pt x="5" y="12"/>
                    <a:pt x="6" y="13"/>
                    <a:pt x="5" y="12"/>
                  </a:cubicBezTo>
                  <a:cubicBezTo>
                    <a:pt x="5" y="12"/>
                    <a:pt x="6" y="13"/>
                    <a:pt x="6" y="13"/>
                  </a:cubicBezTo>
                  <a:cubicBezTo>
                    <a:pt x="6" y="13"/>
                    <a:pt x="6" y="13"/>
                    <a:pt x="6" y="13"/>
                  </a:cubicBezTo>
                  <a:cubicBezTo>
                    <a:pt x="6" y="13"/>
                    <a:pt x="6" y="12"/>
                    <a:pt x="6" y="12"/>
                  </a:cubicBezTo>
                  <a:cubicBezTo>
                    <a:pt x="6" y="13"/>
                    <a:pt x="6" y="13"/>
                    <a:pt x="6" y="13"/>
                  </a:cubicBezTo>
                  <a:cubicBezTo>
                    <a:pt x="6" y="13"/>
                    <a:pt x="6" y="13"/>
                    <a:pt x="6" y="13"/>
                  </a:cubicBezTo>
                  <a:cubicBezTo>
                    <a:pt x="6" y="13"/>
                    <a:pt x="6" y="12"/>
                    <a:pt x="6" y="12"/>
                  </a:cubicBezTo>
                  <a:cubicBezTo>
                    <a:pt x="6" y="13"/>
                    <a:pt x="6" y="13"/>
                    <a:pt x="6" y="13"/>
                  </a:cubicBezTo>
                  <a:cubicBezTo>
                    <a:pt x="6" y="13"/>
                    <a:pt x="6" y="12"/>
                    <a:pt x="6" y="12"/>
                  </a:cubicBezTo>
                  <a:cubicBezTo>
                    <a:pt x="6" y="12"/>
                    <a:pt x="6" y="11"/>
                    <a:pt x="6" y="11"/>
                  </a:cubicBezTo>
                  <a:cubicBezTo>
                    <a:pt x="5" y="8"/>
                    <a:pt x="4" y="6"/>
                    <a:pt x="3" y="4"/>
                  </a:cubicBezTo>
                  <a:close/>
                </a:path>
              </a:pathLst>
            </a:custGeom>
            <a:solidFill>
              <a:srgbClr val="4D4D4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80" name="Freeform 359"/>
            <p:cNvSpPr/>
            <p:nvPr/>
          </p:nvSpPr>
          <p:spPr bwMode="auto">
            <a:xfrm>
              <a:off x="3328988" y="4056222"/>
              <a:ext cx="379412" cy="334328"/>
            </a:xfrm>
            <a:custGeom>
              <a:gdLst>
                <a:gd fmla="*/ 2147483647 w 57" name="T0"/>
                <a:gd fmla="*/ 2147483647 h 56" name="T1"/>
                <a:gd fmla="*/ 2147483647 w 57" name="T2"/>
                <a:gd fmla="*/ 2147483647 h 56" name="T3"/>
                <a:gd fmla="*/ 2147483647 w 57" name="T4"/>
                <a:gd fmla="*/ 2147483647 h 56" name="T5"/>
                <a:gd fmla="*/ 2147483647 w 57" name="T6"/>
                <a:gd fmla="*/ 2147483647 h 56" name="T7"/>
                <a:gd fmla="*/ 2147483647 w 57" name="T8"/>
                <a:gd fmla="*/ 2147483647 h 56" name="T9"/>
                <a:gd fmla="*/ 2147483647 w 57" name="T10"/>
                <a:gd fmla="*/ 2147483647 h 56" name="T11"/>
                <a:gd fmla="*/ 2147483647 w 57" name="T12"/>
                <a:gd fmla="*/ 2147483647 h 56" name="T13"/>
                <a:gd fmla="*/ 2147483647 w 57" name="T14"/>
                <a:gd fmla="*/ 2147483647 h 56" name="T15"/>
                <a:gd fmla="*/ 2147483647 w 57" name="T16"/>
                <a:gd fmla="*/ 2147483647 h 56" name="T17"/>
                <a:gd fmla="*/ 2147483647 w 57" name="T18"/>
                <a:gd fmla="*/ 2147483647 h 56" name="T19"/>
                <a:gd fmla="*/ 2147483647 w 57" name="T20"/>
                <a:gd fmla="*/ 2147483647 h 56" name="T21"/>
                <a:gd fmla="*/ 2147483647 w 57" name="T22"/>
                <a:gd fmla="*/ 2147483647 h 56" name="T23"/>
                <a:gd fmla="*/ 2147483647 w 57" name="T24"/>
                <a:gd fmla="*/ 2147483647 h 56" name="T25"/>
                <a:gd fmla="*/ 2147483647 w 57" name="T26"/>
                <a:gd fmla="*/ 2147483647 h 56" name="T27"/>
                <a:gd fmla="*/ 2147483647 w 57" name="T28"/>
                <a:gd fmla="*/ 2147483647 h 56" name="T29"/>
                <a:gd fmla="*/ 2147483647 w 57" name="T30"/>
                <a:gd fmla="*/ 2147483647 h 56" name="T31"/>
                <a:gd fmla="*/ 2147483647 w 57" name="T32"/>
                <a:gd fmla="*/ 2147483647 h 56" name="T33"/>
                <a:gd fmla="*/ 2147483647 w 57" name="T34"/>
                <a:gd fmla="*/ 2147483647 h 56" name="T35"/>
                <a:gd fmla="*/ 2147483647 w 57" name="T36"/>
                <a:gd fmla="*/ 2147483647 h 56" name="T37"/>
                <a:gd fmla="*/ 2147483647 w 57" name="T38"/>
                <a:gd fmla="*/ 2147483647 h 56" name="T39"/>
                <a:gd fmla="*/ 2147483647 w 57" name="T40"/>
                <a:gd fmla="*/ 2147483647 h 56" name="T41"/>
                <a:gd fmla="*/ 2147483647 w 57" name="T42"/>
                <a:gd fmla="*/ 2147483647 h 56" name="T43"/>
                <a:gd fmla="*/ 2147483647 w 57" name="T44"/>
                <a:gd fmla="*/ 2147483647 h 56" name="T45"/>
                <a:gd fmla="*/ 2147483647 w 57" name="T46"/>
                <a:gd fmla="*/ 2147483647 h 56" name="T47"/>
                <a:gd fmla="*/ 2147483647 w 57" name="T48"/>
                <a:gd fmla="*/ 2147483647 h 56" name="T49"/>
                <a:gd fmla="*/ 2147483647 w 57" name="T50"/>
                <a:gd fmla="*/ 2147483647 h 56" name="T51"/>
                <a:gd fmla="*/ 2147483647 w 57" name="T52"/>
                <a:gd fmla="*/ 2147483647 h 56" name="T53"/>
                <a:gd fmla="*/ 2147483647 w 57" name="T54"/>
                <a:gd fmla="*/ 2147483647 h 56" name="T55"/>
                <a:gd fmla="*/ 2147483647 w 57" name="T56"/>
                <a:gd fmla="*/ 2147483647 h 56" name="T57"/>
                <a:gd fmla="*/ 2147483647 w 57" name="T58"/>
                <a:gd fmla="*/ 2147483647 h 56" name="T59"/>
                <a:gd fmla="*/ 2147483647 w 57" name="T60"/>
                <a:gd fmla="*/ 2147483647 h 56" name="T61"/>
                <a:gd fmla="*/ 2147483647 w 57" name="T62"/>
                <a:gd fmla="*/ 2147483647 h 56" name="T63"/>
                <a:gd fmla="*/ 2147483647 w 57" name="T64"/>
                <a:gd fmla="*/ 2147483647 h 56" name="T65"/>
                <a:gd fmla="*/ 2147483647 w 57" name="T66"/>
                <a:gd fmla="*/ 2147483647 h 56" name="T67"/>
                <a:gd fmla="*/ 2147483647 w 57" name="T68"/>
                <a:gd fmla="*/ 2147483647 h 56" name="T69"/>
                <a:gd fmla="*/ 2147483647 w 57" name="T70"/>
                <a:gd fmla="*/ 2147483647 h 56" name="T71"/>
                <a:gd fmla="*/ 2147483647 w 57" name="T72"/>
                <a:gd fmla="*/ 2147483647 h 56" name="T73"/>
                <a:gd fmla="*/ 2147483647 w 57" name="T74"/>
                <a:gd fmla="*/ 2147483647 h 56" name="T75"/>
                <a:gd fmla="*/ 2147483647 w 57" name="T76"/>
                <a:gd fmla="*/ 2147483647 h 56" name="T77"/>
                <a:gd fmla="*/ 2147483647 w 57" name="T78"/>
                <a:gd fmla="*/ 2147483647 h 56" name="T79"/>
                <a:gd fmla="*/ 2147483647 w 57" name="T80"/>
                <a:gd fmla="*/ 2147483647 h 56" name="T81"/>
                <a:gd fmla="*/ 2147483647 w 57" name="T82"/>
                <a:gd fmla="*/ 2147483647 h 56" name="T83"/>
                <a:gd fmla="*/ 2147483647 w 57" name="T84"/>
                <a:gd fmla="*/ 2147483647 h 56" name="T85"/>
                <a:gd fmla="*/ 2147483647 w 57" name="T86"/>
                <a:gd fmla="*/ 2147483647 h 56" name="T87"/>
                <a:gd fmla="*/ 2147483647 w 57" name="T88"/>
                <a:gd fmla="*/ 2147483647 h 56" name="T89"/>
                <a:gd fmla="*/ 2147483647 w 57" name="T90"/>
                <a:gd fmla="*/ 2147483647 h 56" name="T91"/>
                <a:gd fmla="*/ 2147483647 w 57" name="T92"/>
                <a:gd fmla="*/ 2147483647 h 56" name="T93"/>
                <a:gd fmla="*/ 2147483647 w 57" name="T94"/>
                <a:gd fmla="*/ 2147483647 h 56" name="T95"/>
                <a:gd fmla="*/ 2147483647 w 57" name="T96"/>
                <a:gd fmla="*/ 2147483647 h 56" name="T97"/>
                <a:gd fmla="*/ 2147483647 w 57" name="T98"/>
                <a:gd fmla="*/ 0 h 56" name="T99"/>
                <a:gd fmla="*/ 2147483647 w 57" name="T100"/>
                <a:gd fmla="*/ 2147483647 h 56" name="T101"/>
                <a:gd fmla="*/ 2147483647 w 57" name="T102"/>
                <a:gd fmla="*/ 0 h 56" name="T103"/>
                <a:gd fmla="*/ 2147483647 w 57" name="T104"/>
                <a:gd fmla="*/ 0 h 56" name="T105"/>
                <a:gd fmla="*/ 2147483647 w 57" name="T106"/>
                <a:gd fmla="*/ 0 h 56" name="T107"/>
                <a:gd fmla="*/ 2147483647 w 57" name="T108"/>
                <a:gd fmla="*/ 0 h 56" name="T109"/>
                <a:gd fmla="*/ 2147483647 w 57" name="T110"/>
                <a:gd fmla="*/ 0 h 56" name="T111"/>
                <a:gd fmla="*/ 2147483647 w 57" name="T112"/>
                <a:gd fmla="*/ 0 h 56" name="T113"/>
                <a:gd fmla="*/ 2147483647 w 57" name="T114"/>
                <a:gd fmla="*/ 0 h 56" name="T115"/>
                <a:gd fmla="*/ 2147483647 w 57" name="T116"/>
                <a:gd fmla="*/ 0 h 56" name="T117"/>
                <a:gd fmla="*/ 2147483647 w 57" name="T118"/>
                <a:gd fmla="*/ 2147483647 h 56" name="T119"/>
                <a:gd fmla="*/ 2147483647 w 57" name="T120"/>
                <a:gd fmla="*/ 2147483647 h 56" name="T121"/>
                <a:gd fmla="*/ 2147483647 w 57" name="T122"/>
                <a:gd fmla="*/ 2147483647 h 5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56" w="57">
                  <a:moveTo>
                    <a:pt x="1" y="28"/>
                  </a:moveTo>
                  <a:cubicBezTo>
                    <a:pt x="1" y="28"/>
                    <a:pt x="1" y="28"/>
                    <a:pt x="1" y="29"/>
                  </a:cubicBezTo>
                  <a:cubicBezTo>
                    <a:pt x="0" y="32"/>
                    <a:pt x="0" y="35"/>
                    <a:pt x="1" y="38"/>
                  </a:cubicBezTo>
                  <a:cubicBezTo>
                    <a:pt x="1" y="38"/>
                    <a:pt x="1" y="38"/>
                    <a:pt x="1" y="38"/>
                  </a:cubicBezTo>
                  <a:cubicBezTo>
                    <a:pt x="1" y="40"/>
                    <a:pt x="2" y="43"/>
                    <a:pt x="4" y="45"/>
                  </a:cubicBezTo>
                  <a:cubicBezTo>
                    <a:pt x="7" y="49"/>
                    <a:pt x="11" y="52"/>
                    <a:pt x="15" y="54"/>
                  </a:cubicBezTo>
                  <a:cubicBezTo>
                    <a:pt x="15" y="54"/>
                    <a:pt x="15" y="54"/>
                    <a:pt x="16" y="54"/>
                  </a:cubicBezTo>
                  <a:cubicBezTo>
                    <a:pt x="18" y="54"/>
                    <a:pt x="20" y="55"/>
                    <a:pt x="23" y="55"/>
                  </a:cubicBezTo>
                  <a:cubicBezTo>
                    <a:pt x="24" y="56"/>
                    <a:pt x="24" y="56"/>
                    <a:pt x="24" y="56"/>
                  </a:cubicBezTo>
                  <a:cubicBezTo>
                    <a:pt x="25" y="56"/>
                    <a:pt x="25" y="56"/>
                    <a:pt x="25" y="56"/>
                  </a:cubicBezTo>
                  <a:cubicBezTo>
                    <a:pt x="26" y="56"/>
                    <a:pt x="27" y="56"/>
                    <a:pt x="28" y="56"/>
                  </a:cubicBezTo>
                  <a:cubicBezTo>
                    <a:pt x="35" y="56"/>
                    <a:pt x="42" y="53"/>
                    <a:pt x="48" y="49"/>
                  </a:cubicBezTo>
                  <a:cubicBezTo>
                    <a:pt x="51" y="46"/>
                    <a:pt x="53" y="43"/>
                    <a:pt x="54" y="40"/>
                  </a:cubicBezTo>
                  <a:cubicBezTo>
                    <a:pt x="56" y="36"/>
                    <a:pt x="56" y="33"/>
                    <a:pt x="55" y="29"/>
                  </a:cubicBezTo>
                  <a:cubicBezTo>
                    <a:pt x="55" y="26"/>
                    <a:pt x="54" y="23"/>
                    <a:pt x="53" y="20"/>
                  </a:cubicBezTo>
                  <a:cubicBezTo>
                    <a:pt x="51" y="15"/>
                    <a:pt x="48" y="10"/>
                    <a:pt x="44" y="8"/>
                  </a:cubicBezTo>
                  <a:cubicBezTo>
                    <a:pt x="44" y="8"/>
                    <a:pt x="44" y="8"/>
                    <a:pt x="43" y="8"/>
                  </a:cubicBezTo>
                  <a:cubicBezTo>
                    <a:pt x="42" y="8"/>
                    <a:pt x="42" y="8"/>
                    <a:pt x="42" y="8"/>
                  </a:cubicBezTo>
                  <a:cubicBezTo>
                    <a:pt x="45" y="9"/>
                    <a:pt x="48" y="13"/>
                    <a:pt x="47" y="12"/>
                  </a:cubicBezTo>
                  <a:cubicBezTo>
                    <a:pt x="49" y="14"/>
                    <a:pt x="52" y="18"/>
                    <a:pt x="52" y="18"/>
                  </a:cubicBezTo>
                  <a:cubicBezTo>
                    <a:pt x="52" y="19"/>
                    <a:pt x="52" y="19"/>
                    <a:pt x="53" y="21"/>
                  </a:cubicBezTo>
                  <a:cubicBezTo>
                    <a:pt x="54" y="22"/>
                    <a:pt x="55" y="25"/>
                    <a:pt x="55" y="29"/>
                  </a:cubicBezTo>
                  <a:cubicBezTo>
                    <a:pt x="56" y="30"/>
                    <a:pt x="56" y="32"/>
                    <a:pt x="56" y="34"/>
                  </a:cubicBezTo>
                  <a:cubicBezTo>
                    <a:pt x="56" y="36"/>
                    <a:pt x="55" y="37"/>
                    <a:pt x="55" y="38"/>
                  </a:cubicBezTo>
                  <a:cubicBezTo>
                    <a:pt x="55" y="39"/>
                    <a:pt x="56" y="34"/>
                    <a:pt x="56" y="35"/>
                  </a:cubicBezTo>
                  <a:cubicBezTo>
                    <a:pt x="57" y="24"/>
                    <a:pt x="52" y="13"/>
                    <a:pt x="43" y="7"/>
                  </a:cubicBezTo>
                  <a:cubicBezTo>
                    <a:pt x="42" y="9"/>
                    <a:pt x="42" y="9"/>
                    <a:pt x="42" y="9"/>
                  </a:cubicBezTo>
                  <a:cubicBezTo>
                    <a:pt x="45" y="10"/>
                    <a:pt x="47" y="12"/>
                    <a:pt x="48" y="14"/>
                  </a:cubicBezTo>
                  <a:cubicBezTo>
                    <a:pt x="50" y="16"/>
                    <a:pt x="51" y="19"/>
                    <a:pt x="52" y="22"/>
                  </a:cubicBezTo>
                  <a:cubicBezTo>
                    <a:pt x="54" y="27"/>
                    <a:pt x="55" y="33"/>
                    <a:pt x="53" y="39"/>
                  </a:cubicBezTo>
                  <a:cubicBezTo>
                    <a:pt x="52" y="40"/>
                    <a:pt x="50" y="45"/>
                    <a:pt x="45" y="48"/>
                  </a:cubicBezTo>
                  <a:cubicBezTo>
                    <a:pt x="41" y="52"/>
                    <a:pt x="33" y="54"/>
                    <a:pt x="26" y="54"/>
                  </a:cubicBezTo>
                  <a:cubicBezTo>
                    <a:pt x="18" y="53"/>
                    <a:pt x="10" y="50"/>
                    <a:pt x="6" y="45"/>
                  </a:cubicBezTo>
                  <a:cubicBezTo>
                    <a:pt x="2" y="39"/>
                    <a:pt x="2" y="33"/>
                    <a:pt x="3" y="30"/>
                  </a:cubicBezTo>
                  <a:cubicBezTo>
                    <a:pt x="3" y="29"/>
                    <a:pt x="3" y="29"/>
                    <a:pt x="3" y="29"/>
                  </a:cubicBezTo>
                  <a:cubicBezTo>
                    <a:pt x="5" y="22"/>
                    <a:pt x="10" y="15"/>
                    <a:pt x="14" y="11"/>
                  </a:cubicBezTo>
                  <a:cubicBezTo>
                    <a:pt x="16" y="9"/>
                    <a:pt x="18" y="7"/>
                    <a:pt x="21" y="5"/>
                  </a:cubicBezTo>
                  <a:cubicBezTo>
                    <a:pt x="19" y="6"/>
                    <a:pt x="18" y="7"/>
                    <a:pt x="18" y="7"/>
                  </a:cubicBezTo>
                  <a:cubicBezTo>
                    <a:pt x="20" y="5"/>
                    <a:pt x="22" y="4"/>
                    <a:pt x="23" y="3"/>
                  </a:cubicBezTo>
                  <a:cubicBezTo>
                    <a:pt x="29" y="1"/>
                    <a:pt x="26" y="2"/>
                    <a:pt x="23" y="3"/>
                  </a:cubicBezTo>
                  <a:cubicBezTo>
                    <a:pt x="22" y="4"/>
                    <a:pt x="24" y="2"/>
                    <a:pt x="21" y="4"/>
                  </a:cubicBezTo>
                  <a:cubicBezTo>
                    <a:pt x="23" y="3"/>
                    <a:pt x="24" y="2"/>
                    <a:pt x="26" y="2"/>
                  </a:cubicBezTo>
                  <a:cubicBezTo>
                    <a:pt x="26" y="1"/>
                    <a:pt x="20" y="4"/>
                    <a:pt x="22" y="3"/>
                  </a:cubicBezTo>
                  <a:cubicBezTo>
                    <a:pt x="23" y="3"/>
                    <a:pt x="25" y="2"/>
                    <a:pt x="27" y="1"/>
                  </a:cubicBezTo>
                  <a:cubicBezTo>
                    <a:pt x="27" y="1"/>
                    <a:pt x="25" y="2"/>
                    <a:pt x="24" y="2"/>
                  </a:cubicBezTo>
                  <a:cubicBezTo>
                    <a:pt x="22" y="3"/>
                    <a:pt x="21" y="4"/>
                    <a:pt x="21" y="4"/>
                  </a:cubicBezTo>
                  <a:cubicBezTo>
                    <a:pt x="21" y="3"/>
                    <a:pt x="23" y="3"/>
                    <a:pt x="24" y="2"/>
                  </a:cubicBezTo>
                  <a:cubicBezTo>
                    <a:pt x="25" y="2"/>
                    <a:pt x="26" y="1"/>
                    <a:pt x="26" y="1"/>
                  </a:cubicBezTo>
                  <a:cubicBezTo>
                    <a:pt x="26" y="1"/>
                    <a:pt x="25" y="2"/>
                    <a:pt x="24" y="2"/>
                  </a:cubicBezTo>
                  <a:cubicBezTo>
                    <a:pt x="26" y="1"/>
                    <a:pt x="29" y="0"/>
                    <a:pt x="30" y="0"/>
                  </a:cubicBezTo>
                  <a:cubicBezTo>
                    <a:pt x="31" y="0"/>
                    <a:pt x="30" y="0"/>
                    <a:pt x="27" y="1"/>
                  </a:cubicBezTo>
                  <a:cubicBezTo>
                    <a:pt x="29" y="0"/>
                    <a:pt x="32" y="0"/>
                    <a:pt x="34" y="0"/>
                  </a:cubicBezTo>
                  <a:cubicBezTo>
                    <a:pt x="34" y="0"/>
                    <a:pt x="34" y="0"/>
                    <a:pt x="34" y="0"/>
                  </a:cubicBezTo>
                  <a:cubicBezTo>
                    <a:pt x="33" y="0"/>
                    <a:pt x="31" y="0"/>
                    <a:pt x="30" y="0"/>
                  </a:cubicBezTo>
                  <a:cubicBezTo>
                    <a:pt x="31" y="0"/>
                    <a:pt x="33" y="0"/>
                    <a:pt x="34" y="0"/>
                  </a:cubicBezTo>
                  <a:cubicBezTo>
                    <a:pt x="33" y="0"/>
                    <a:pt x="33" y="0"/>
                    <a:pt x="33" y="0"/>
                  </a:cubicBezTo>
                  <a:cubicBezTo>
                    <a:pt x="32" y="0"/>
                    <a:pt x="31" y="0"/>
                    <a:pt x="30" y="0"/>
                  </a:cubicBezTo>
                  <a:cubicBezTo>
                    <a:pt x="31" y="0"/>
                    <a:pt x="32" y="0"/>
                    <a:pt x="33" y="0"/>
                  </a:cubicBezTo>
                  <a:cubicBezTo>
                    <a:pt x="32" y="0"/>
                    <a:pt x="31" y="0"/>
                    <a:pt x="31" y="0"/>
                  </a:cubicBezTo>
                  <a:cubicBezTo>
                    <a:pt x="28" y="0"/>
                    <a:pt x="25" y="1"/>
                    <a:pt x="24" y="1"/>
                  </a:cubicBezTo>
                  <a:cubicBezTo>
                    <a:pt x="18" y="4"/>
                    <a:pt x="13" y="8"/>
                    <a:pt x="10" y="12"/>
                  </a:cubicBezTo>
                  <a:cubicBezTo>
                    <a:pt x="6" y="17"/>
                    <a:pt x="3" y="22"/>
                    <a:pt x="1" y="28"/>
                  </a:cubicBezTo>
                  <a:close/>
                </a:path>
              </a:pathLst>
            </a:custGeom>
            <a:solidFill>
              <a:srgbClr val="4D4D4D"/>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1" name="组合 1"/>
          <p:cNvGrpSpPr/>
          <p:nvPr/>
        </p:nvGrpSpPr>
        <p:grpSpPr>
          <a:xfrm>
            <a:off x="6786563" y="3287140"/>
            <a:ext cx="2178050" cy="959146"/>
            <a:chOff x="783626" y="3401047"/>
            <a:chExt cx="2177317" cy="958773"/>
          </a:xfrm>
        </p:grpSpPr>
        <p:sp>
          <p:nvSpPr>
            <p:cNvPr id="36" name="Rectangle 16"/>
            <p:cNvSpPr/>
            <p:nvPr/>
          </p:nvSpPr>
          <p:spPr>
            <a:xfrm>
              <a:off x="783627" y="3651852"/>
              <a:ext cx="2177317" cy="700767"/>
            </a:xfrm>
            <a:prstGeom prst="rect">
              <a:avLst/>
            </a:prstGeom>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algn="ctr" eaLnBrk="1" hangingPunct="1"/>
              <a:r>
                <a:rPr altLang="zh-CN" lang="ms-MY" sz="1000">
                  <a:solidFill>
                    <a:srgbClr val="7F7F7F"/>
                  </a:solidFill>
                  <a:latin charset="0" pitchFamily="34" typeface="Open Sans Light"/>
                  <a:cs charset="0" pitchFamily="34" typeface="Open Sans Light"/>
                </a:rPr>
                <a:t>Praesent sodales odio sit amet odio tristi Praesent sodales odio sit amet odio tristi Lorem ipsum dolor sit amet consectetur adipiscing</a:t>
              </a:r>
            </a:p>
          </p:txBody>
        </p:sp>
        <p:sp>
          <p:nvSpPr>
            <p:cNvPr id="37" name="Rectangle 17"/>
            <p:cNvSpPr/>
            <p:nvPr/>
          </p:nvSpPr>
          <p:spPr>
            <a:xfrm>
              <a:off x="861228" y="3401047"/>
              <a:ext cx="2022111" cy="274213"/>
            </a:xfrm>
            <a:prstGeom prst="rect">
              <a:avLst/>
            </a:prstGeom>
          </p:spPr>
          <p:txBody>
            <a:bodyPr wrap="none">
              <a:spAutoFit/>
            </a:bodyPr>
            <a:lstStyle/>
            <a:p>
              <a:pPr algn="ctr">
                <a:defRPr/>
              </a:pPr>
              <a:r>
                <a:rPr b="1" lang="en-US" sz="1200">
                  <a:solidFill>
                    <a:schemeClr val="tx1">
                      <a:lumMod val="75000"/>
                      <a:lumOff val="25000"/>
                    </a:schemeClr>
                  </a:solidFill>
                  <a:latin charset="0" pitchFamily="34" typeface="Open Sans"/>
                  <a:ea charset="0" pitchFamily="34" typeface="Open Sans"/>
                  <a:cs charset="0" pitchFamily="34" typeface="Open Sans"/>
                </a:rPr>
                <a:t>BIG YOUR POWERPOINT</a:t>
              </a:r>
            </a:p>
          </p:txBody>
        </p:sp>
      </p:grpSp>
      <p:sp>
        <p:nvSpPr>
          <p:cNvPr id="19469" name="TextBox 11"/>
          <p:cNvSpPr txBox="1">
            <a:spLocks noChangeArrowheads="1"/>
          </p:cNvSpPr>
          <p:nvPr/>
        </p:nvSpPr>
        <p:spPr bwMode="auto">
          <a:xfrm>
            <a:off x="7488051" y="2733400"/>
            <a:ext cx="136842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charset="0" pitchFamily="34" typeface="Arial"/>
                <a:ea charset="-122" pitchFamily="2" typeface="宋体"/>
              </a:defRPr>
            </a:lvl1pPr>
            <a:lvl2pPr eaLnBrk="0" hangingPunct="0" indent="-285750" marL="742950">
              <a:spcBef>
                <a:spcPct val="20000"/>
              </a:spcBef>
              <a:buChar char="–"/>
              <a:defRPr sz="2800">
                <a:solidFill>
                  <a:schemeClr val="tx1"/>
                </a:solidFill>
                <a:latin charset="0" pitchFamily="34" typeface="Arial"/>
                <a:ea charset="-122" pitchFamily="2" typeface="宋体"/>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r>
              <a:rPr altLang="zh-CN" lang="en-US" sz="2800">
                <a:solidFill>
                  <a:schemeClr val="tx1">
                    <a:lumMod val="75000"/>
                    <a:lumOff val="25000"/>
                  </a:schemeClr>
                </a:solidFill>
                <a:latin charset="-122" pitchFamily="34" typeface="微软雅黑 Light"/>
                <a:ea charset="-122" pitchFamily="34" typeface="微软雅黑 Light"/>
              </a:rPr>
              <a:t>90%</a:t>
            </a:r>
          </a:p>
        </p:txBody>
      </p:sp>
      <p:grpSp>
        <p:nvGrpSpPr>
          <p:cNvPr id="12" name="组合 19"/>
          <p:cNvGrpSpPr/>
          <p:nvPr/>
        </p:nvGrpSpPr>
        <p:grpSpPr>
          <a:xfrm>
            <a:off x="7175500" y="1591166"/>
            <a:ext cx="1271588" cy="1122710"/>
            <a:chOff x="3328988" y="4056222"/>
            <a:chExt cx="379412" cy="334328"/>
          </a:xfrm>
        </p:grpSpPr>
        <p:sp>
          <p:nvSpPr>
            <p:cNvPr id="19475" name="Freeform 358"/>
            <p:cNvSpPr/>
            <p:nvPr/>
          </p:nvSpPr>
          <p:spPr bwMode="auto">
            <a:xfrm>
              <a:off x="3595691" y="4087656"/>
              <a:ext cx="98425" cy="92868"/>
            </a:xfrm>
            <a:custGeom>
              <a:gdLst>
                <a:gd fmla="*/ 2147483647 w 15" name="T0"/>
                <a:gd fmla="*/ 2147483647 h 16" name="T1"/>
                <a:gd fmla="*/ 2147483647 w 15" name="T2"/>
                <a:gd fmla="*/ 2147483647 h 16" name="T3"/>
                <a:gd fmla="*/ 2147483647 w 15" name="T4"/>
                <a:gd fmla="*/ 2147483647 h 16" name="T5"/>
                <a:gd fmla="*/ 2147483647 w 15" name="T6"/>
                <a:gd fmla="*/ 2147483647 h 16" name="T7"/>
                <a:gd fmla="*/ 2147483647 w 15" name="T8"/>
                <a:gd fmla="*/ 2147483647 h 16" name="T9"/>
                <a:gd fmla="*/ 2147483647 w 15" name="T10"/>
                <a:gd fmla="*/ 2147483647 h 16" name="T11"/>
                <a:gd fmla="*/ 2147483647 w 15" name="T12"/>
                <a:gd fmla="*/ 2147483647 h 16" name="T13"/>
                <a:gd fmla="*/ 2147483647 w 15" name="T14"/>
                <a:gd fmla="*/ 2147483647 h 16" name="T15"/>
                <a:gd fmla="*/ 2147483647 w 15" name="T16"/>
                <a:gd fmla="*/ 2147483647 h 16" name="T17"/>
                <a:gd fmla="*/ 2147483647 w 15" name="T18"/>
                <a:gd fmla="*/ 2147483647 h 16" name="T19"/>
                <a:gd fmla="*/ 2147483647 w 15" name="T20"/>
                <a:gd fmla="*/ 2147483647 h 16" name="T21"/>
                <a:gd fmla="*/ 2147483647 w 15" name="T22"/>
                <a:gd fmla="*/ 2147483647 h 16" name="T23"/>
                <a:gd fmla="*/ 2147483647 w 15" name="T24"/>
                <a:gd fmla="*/ 2147483647 h 16" name="T25"/>
                <a:gd fmla="*/ 2147483647 w 15" name="T26"/>
                <a:gd fmla="*/ 2147483647 h 16" name="T27"/>
                <a:gd fmla="*/ 2147483647 w 15" name="T28"/>
                <a:gd fmla="*/ 2147483647 h 16" name="T29"/>
                <a:gd fmla="*/ 2147483647 w 15" name="T30"/>
                <a:gd fmla="*/ 2147483647 h 16" name="T31"/>
                <a:gd fmla="*/ 2147483647 w 15" name="T32"/>
                <a:gd fmla="*/ 2147483647 h 16" name="T33"/>
                <a:gd fmla="*/ 2147483647 w 15" name="T34"/>
                <a:gd fmla="*/ 2147483647 h 16" name="T35"/>
                <a:gd fmla="*/ 2147483647 w 15" name="T36"/>
                <a:gd fmla="*/ 2147483647 h 16" name="T37"/>
                <a:gd fmla="*/ 2147483647 w 15" name="T38"/>
                <a:gd fmla="*/ 2147483647 h 16" name="T39"/>
                <a:gd fmla="*/ 2147483647 w 15" name="T40"/>
                <a:gd fmla="*/ 2147483647 h 16" name="T41"/>
                <a:gd fmla="*/ 2147483647 w 15" name="T42"/>
                <a:gd fmla="*/ 2147483647 h 16" name="T43"/>
                <a:gd fmla="*/ 2147483647 w 15" name="T44"/>
                <a:gd fmla="*/ 2147483647 h 16" name="T45"/>
                <a:gd fmla="*/ 2147483647 w 15" name="T46"/>
                <a:gd fmla="*/ 2147483647 h 16" name="T47"/>
                <a:gd fmla="*/ 2147483647 w 15" name="T48"/>
                <a:gd fmla="*/ 2147483647 h 16" name="T49"/>
                <a:gd fmla="*/ 2147483647 w 15" name="T50"/>
                <a:gd fmla="*/ 2147483647 h 16" name="T51"/>
                <a:gd fmla="*/ 2147483647 w 15" name="T52"/>
                <a:gd fmla="*/ 2147483647 h 16" name="T53"/>
                <a:gd fmla="*/ 2147483647 w 15" name="T54"/>
                <a:gd fmla="*/ 2147483647 h 16" name="T55"/>
                <a:gd fmla="*/ 2147483647 w 15" name="T56"/>
                <a:gd fmla="*/ 2147483647 h 16" name="T57"/>
                <a:gd fmla="*/ 2147483647 w 15" name="T58"/>
                <a:gd fmla="*/ 2147483647 h 16" name="T59"/>
                <a:gd fmla="*/ 2147483647 w 15" name="T60"/>
                <a:gd fmla="*/ 2147483647 h 16" name="T61"/>
                <a:gd fmla="*/ 2147483647 w 15" name="T62"/>
                <a:gd fmla="*/ 2147483647 h 16" name="T63"/>
                <a:gd fmla="*/ 2147483647 w 15" name="T64"/>
                <a:gd fmla="*/ 2147483647 h 1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16" w="15">
                  <a:moveTo>
                    <a:pt x="3" y="4"/>
                  </a:moveTo>
                  <a:cubicBezTo>
                    <a:pt x="3" y="4"/>
                    <a:pt x="3" y="4"/>
                    <a:pt x="3" y="4"/>
                  </a:cubicBezTo>
                  <a:cubicBezTo>
                    <a:pt x="3" y="4"/>
                    <a:pt x="3" y="4"/>
                    <a:pt x="3" y="4"/>
                  </a:cubicBezTo>
                  <a:cubicBezTo>
                    <a:pt x="3" y="3"/>
                    <a:pt x="3" y="3"/>
                    <a:pt x="3" y="3"/>
                  </a:cubicBezTo>
                  <a:cubicBezTo>
                    <a:pt x="3" y="4"/>
                    <a:pt x="4" y="4"/>
                    <a:pt x="4" y="4"/>
                  </a:cubicBezTo>
                  <a:cubicBezTo>
                    <a:pt x="4" y="4"/>
                    <a:pt x="3" y="4"/>
                    <a:pt x="4" y="4"/>
                  </a:cubicBezTo>
                  <a:cubicBezTo>
                    <a:pt x="4" y="4"/>
                    <a:pt x="4" y="4"/>
                    <a:pt x="4" y="4"/>
                  </a:cubicBezTo>
                  <a:cubicBezTo>
                    <a:pt x="5" y="4"/>
                    <a:pt x="5" y="4"/>
                    <a:pt x="6" y="4"/>
                  </a:cubicBezTo>
                  <a:cubicBezTo>
                    <a:pt x="6" y="4"/>
                    <a:pt x="6" y="4"/>
                    <a:pt x="6" y="4"/>
                  </a:cubicBezTo>
                  <a:cubicBezTo>
                    <a:pt x="6" y="5"/>
                    <a:pt x="7" y="5"/>
                    <a:pt x="7" y="5"/>
                  </a:cubicBezTo>
                  <a:cubicBezTo>
                    <a:pt x="8" y="5"/>
                    <a:pt x="8" y="5"/>
                    <a:pt x="8" y="5"/>
                  </a:cubicBezTo>
                  <a:cubicBezTo>
                    <a:pt x="8" y="5"/>
                    <a:pt x="8" y="5"/>
                    <a:pt x="8" y="5"/>
                  </a:cubicBezTo>
                  <a:cubicBezTo>
                    <a:pt x="8" y="5"/>
                    <a:pt x="8" y="5"/>
                    <a:pt x="8" y="5"/>
                  </a:cubicBezTo>
                  <a:cubicBezTo>
                    <a:pt x="9" y="6"/>
                    <a:pt x="10" y="6"/>
                    <a:pt x="10" y="6"/>
                  </a:cubicBezTo>
                  <a:cubicBezTo>
                    <a:pt x="11" y="6"/>
                    <a:pt x="11" y="6"/>
                    <a:pt x="11" y="6"/>
                  </a:cubicBezTo>
                  <a:cubicBezTo>
                    <a:pt x="11" y="6"/>
                    <a:pt x="11" y="6"/>
                    <a:pt x="11" y="7"/>
                  </a:cubicBezTo>
                  <a:cubicBezTo>
                    <a:pt x="10" y="8"/>
                    <a:pt x="10" y="8"/>
                    <a:pt x="10" y="8"/>
                  </a:cubicBezTo>
                  <a:cubicBezTo>
                    <a:pt x="9" y="8"/>
                    <a:pt x="9" y="9"/>
                    <a:pt x="8" y="9"/>
                  </a:cubicBezTo>
                  <a:cubicBezTo>
                    <a:pt x="8" y="10"/>
                    <a:pt x="7" y="11"/>
                    <a:pt x="7" y="11"/>
                  </a:cubicBezTo>
                  <a:cubicBezTo>
                    <a:pt x="6" y="11"/>
                    <a:pt x="6" y="12"/>
                    <a:pt x="6" y="12"/>
                  </a:cubicBezTo>
                  <a:cubicBezTo>
                    <a:pt x="6" y="12"/>
                    <a:pt x="5" y="13"/>
                    <a:pt x="5" y="12"/>
                  </a:cubicBezTo>
                  <a:cubicBezTo>
                    <a:pt x="5" y="13"/>
                    <a:pt x="5" y="11"/>
                    <a:pt x="4" y="11"/>
                  </a:cubicBezTo>
                  <a:cubicBezTo>
                    <a:pt x="4" y="10"/>
                    <a:pt x="4" y="9"/>
                    <a:pt x="4" y="9"/>
                  </a:cubicBezTo>
                  <a:cubicBezTo>
                    <a:pt x="4" y="9"/>
                    <a:pt x="3" y="9"/>
                    <a:pt x="3" y="7"/>
                  </a:cubicBezTo>
                  <a:cubicBezTo>
                    <a:pt x="3" y="6"/>
                    <a:pt x="3" y="5"/>
                    <a:pt x="3" y="5"/>
                  </a:cubicBezTo>
                  <a:cubicBezTo>
                    <a:pt x="2" y="5"/>
                    <a:pt x="3" y="6"/>
                    <a:pt x="2" y="6"/>
                  </a:cubicBezTo>
                  <a:cubicBezTo>
                    <a:pt x="3" y="9"/>
                    <a:pt x="4" y="12"/>
                    <a:pt x="4" y="15"/>
                  </a:cubicBezTo>
                  <a:cubicBezTo>
                    <a:pt x="4" y="15"/>
                    <a:pt x="4" y="15"/>
                    <a:pt x="4" y="15"/>
                  </a:cubicBezTo>
                  <a:cubicBezTo>
                    <a:pt x="4" y="16"/>
                    <a:pt x="4" y="16"/>
                    <a:pt x="4" y="16"/>
                  </a:cubicBezTo>
                  <a:cubicBezTo>
                    <a:pt x="5" y="16"/>
                    <a:pt x="5" y="16"/>
                    <a:pt x="5" y="16"/>
                  </a:cubicBezTo>
                  <a:cubicBezTo>
                    <a:pt x="5" y="15"/>
                    <a:pt x="5" y="15"/>
                    <a:pt x="5" y="15"/>
                  </a:cubicBezTo>
                  <a:cubicBezTo>
                    <a:pt x="7" y="14"/>
                    <a:pt x="7" y="14"/>
                    <a:pt x="7" y="14"/>
                  </a:cubicBezTo>
                  <a:cubicBezTo>
                    <a:pt x="8" y="12"/>
                    <a:pt x="8" y="12"/>
                    <a:pt x="8" y="12"/>
                  </a:cubicBezTo>
                  <a:cubicBezTo>
                    <a:pt x="9" y="11"/>
                    <a:pt x="10" y="10"/>
                    <a:pt x="11" y="9"/>
                  </a:cubicBezTo>
                  <a:cubicBezTo>
                    <a:pt x="11" y="9"/>
                    <a:pt x="12" y="8"/>
                    <a:pt x="12" y="8"/>
                  </a:cubicBezTo>
                  <a:cubicBezTo>
                    <a:pt x="12" y="7"/>
                    <a:pt x="13" y="7"/>
                    <a:pt x="14" y="6"/>
                  </a:cubicBezTo>
                  <a:cubicBezTo>
                    <a:pt x="15" y="5"/>
                    <a:pt x="14" y="5"/>
                    <a:pt x="13" y="5"/>
                  </a:cubicBezTo>
                  <a:cubicBezTo>
                    <a:pt x="12" y="5"/>
                    <a:pt x="12" y="4"/>
                    <a:pt x="11" y="4"/>
                  </a:cubicBezTo>
                  <a:cubicBezTo>
                    <a:pt x="10" y="4"/>
                    <a:pt x="9" y="3"/>
                    <a:pt x="9" y="3"/>
                  </a:cubicBezTo>
                  <a:cubicBezTo>
                    <a:pt x="7" y="2"/>
                    <a:pt x="5" y="2"/>
                    <a:pt x="3" y="1"/>
                  </a:cubicBezTo>
                  <a:cubicBezTo>
                    <a:pt x="2" y="1"/>
                    <a:pt x="1" y="0"/>
                    <a:pt x="0" y="0"/>
                  </a:cubicBezTo>
                  <a:cubicBezTo>
                    <a:pt x="0" y="1"/>
                    <a:pt x="1" y="2"/>
                    <a:pt x="1" y="3"/>
                  </a:cubicBezTo>
                  <a:cubicBezTo>
                    <a:pt x="1" y="3"/>
                    <a:pt x="1" y="3"/>
                    <a:pt x="1" y="3"/>
                  </a:cubicBezTo>
                  <a:cubicBezTo>
                    <a:pt x="1" y="4"/>
                    <a:pt x="1" y="5"/>
                    <a:pt x="2" y="6"/>
                  </a:cubicBezTo>
                  <a:cubicBezTo>
                    <a:pt x="2" y="7"/>
                    <a:pt x="2" y="8"/>
                    <a:pt x="3" y="9"/>
                  </a:cubicBezTo>
                  <a:cubicBezTo>
                    <a:pt x="3" y="9"/>
                    <a:pt x="3" y="10"/>
                    <a:pt x="3" y="10"/>
                  </a:cubicBezTo>
                  <a:cubicBezTo>
                    <a:pt x="3" y="9"/>
                    <a:pt x="3" y="9"/>
                    <a:pt x="3" y="9"/>
                  </a:cubicBezTo>
                  <a:cubicBezTo>
                    <a:pt x="4" y="10"/>
                    <a:pt x="4" y="11"/>
                    <a:pt x="4" y="11"/>
                  </a:cubicBezTo>
                  <a:cubicBezTo>
                    <a:pt x="4" y="12"/>
                    <a:pt x="4" y="11"/>
                    <a:pt x="4" y="11"/>
                  </a:cubicBezTo>
                  <a:cubicBezTo>
                    <a:pt x="4" y="10"/>
                    <a:pt x="4" y="11"/>
                    <a:pt x="4" y="10"/>
                  </a:cubicBezTo>
                  <a:cubicBezTo>
                    <a:pt x="5" y="11"/>
                    <a:pt x="5" y="11"/>
                    <a:pt x="5" y="11"/>
                  </a:cubicBezTo>
                  <a:cubicBezTo>
                    <a:pt x="5" y="11"/>
                    <a:pt x="4" y="10"/>
                    <a:pt x="4" y="10"/>
                  </a:cubicBezTo>
                  <a:cubicBezTo>
                    <a:pt x="5" y="11"/>
                    <a:pt x="5" y="11"/>
                    <a:pt x="5" y="12"/>
                  </a:cubicBezTo>
                  <a:cubicBezTo>
                    <a:pt x="5" y="11"/>
                    <a:pt x="4" y="10"/>
                    <a:pt x="5" y="10"/>
                  </a:cubicBezTo>
                  <a:cubicBezTo>
                    <a:pt x="5" y="10"/>
                    <a:pt x="5" y="11"/>
                    <a:pt x="5" y="11"/>
                  </a:cubicBezTo>
                  <a:cubicBezTo>
                    <a:pt x="5" y="11"/>
                    <a:pt x="5" y="11"/>
                    <a:pt x="5" y="11"/>
                  </a:cubicBezTo>
                  <a:cubicBezTo>
                    <a:pt x="5" y="12"/>
                    <a:pt x="6" y="13"/>
                    <a:pt x="5" y="12"/>
                  </a:cubicBezTo>
                  <a:cubicBezTo>
                    <a:pt x="5" y="12"/>
                    <a:pt x="6" y="13"/>
                    <a:pt x="6" y="13"/>
                  </a:cubicBezTo>
                  <a:cubicBezTo>
                    <a:pt x="6" y="13"/>
                    <a:pt x="6" y="13"/>
                    <a:pt x="6" y="13"/>
                  </a:cubicBezTo>
                  <a:cubicBezTo>
                    <a:pt x="6" y="13"/>
                    <a:pt x="6" y="12"/>
                    <a:pt x="6" y="12"/>
                  </a:cubicBezTo>
                  <a:cubicBezTo>
                    <a:pt x="6" y="13"/>
                    <a:pt x="6" y="13"/>
                    <a:pt x="6" y="13"/>
                  </a:cubicBezTo>
                  <a:cubicBezTo>
                    <a:pt x="6" y="13"/>
                    <a:pt x="6" y="13"/>
                    <a:pt x="6" y="13"/>
                  </a:cubicBezTo>
                  <a:cubicBezTo>
                    <a:pt x="6" y="13"/>
                    <a:pt x="6" y="12"/>
                    <a:pt x="6" y="12"/>
                  </a:cubicBezTo>
                  <a:cubicBezTo>
                    <a:pt x="6" y="13"/>
                    <a:pt x="6" y="13"/>
                    <a:pt x="6" y="13"/>
                  </a:cubicBezTo>
                  <a:cubicBezTo>
                    <a:pt x="6" y="13"/>
                    <a:pt x="6" y="12"/>
                    <a:pt x="6" y="12"/>
                  </a:cubicBezTo>
                  <a:cubicBezTo>
                    <a:pt x="6" y="12"/>
                    <a:pt x="6" y="11"/>
                    <a:pt x="6" y="11"/>
                  </a:cubicBezTo>
                  <a:cubicBezTo>
                    <a:pt x="5" y="8"/>
                    <a:pt x="4" y="6"/>
                    <a:pt x="3" y="4"/>
                  </a:cubicBezTo>
                  <a:close/>
                </a:path>
              </a:pathLst>
            </a:custGeom>
            <a:solidFill>
              <a:srgbClr val="4D4D4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76" name="Freeform 359"/>
            <p:cNvSpPr/>
            <p:nvPr/>
          </p:nvSpPr>
          <p:spPr bwMode="auto">
            <a:xfrm>
              <a:off x="3328988" y="4056222"/>
              <a:ext cx="379412" cy="334328"/>
            </a:xfrm>
            <a:custGeom>
              <a:gdLst>
                <a:gd fmla="*/ 2147483647 w 57" name="T0"/>
                <a:gd fmla="*/ 2147483647 h 56" name="T1"/>
                <a:gd fmla="*/ 2147483647 w 57" name="T2"/>
                <a:gd fmla="*/ 2147483647 h 56" name="T3"/>
                <a:gd fmla="*/ 2147483647 w 57" name="T4"/>
                <a:gd fmla="*/ 2147483647 h 56" name="T5"/>
                <a:gd fmla="*/ 2147483647 w 57" name="T6"/>
                <a:gd fmla="*/ 2147483647 h 56" name="T7"/>
                <a:gd fmla="*/ 2147483647 w 57" name="T8"/>
                <a:gd fmla="*/ 2147483647 h 56" name="T9"/>
                <a:gd fmla="*/ 2147483647 w 57" name="T10"/>
                <a:gd fmla="*/ 2147483647 h 56" name="T11"/>
                <a:gd fmla="*/ 2147483647 w 57" name="T12"/>
                <a:gd fmla="*/ 2147483647 h 56" name="T13"/>
                <a:gd fmla="*/ 2147483647 w 57" name="T14"/>
                <a:gd fmla="*/ 2147483647 h 56" name="T15"/>
                <a:gd fmla="*/ 2147483647 w 57" name="T16"/>
                <a:gd fmla="*/ 2147483647 h 56" name="T17"/>
                <a:gd fmla="*/ 2147483647 w 57" name="T18"/>
                <a:gd fmla="*/ 2147483647 h 56" name="T19"/>
                <a:gd fmla="*/ 2147483647 w 57" name="T20"/>
                <a:gd fmla="*/ 2147483647 h 56" name="T21"/>
                <a:gd fmla="*/ 2147483647 w 57" name="T22"/>
                <a:gd fmla="*/ 2147483647 h 56" name="T23"/>
                <a:gd fmla="*/ 2147483647 w 57" name="T24"/>
                <a:gd fmla="*/ 2147483647 h 56" name="T25"/>
                <a:gd fmla="*/ 2147483647 w 57" name="T26"/>
                <a:gd fmla="*/ 2147483647 h 56" name="T27"/>
                <a:gd fmla="*/ 2147483647 w 57" name="T28"/>
                <a:gd fmla="*/ 2147483647 h 56" name="T29"/>
                <a:gd fmla="*/ 2147483647 w 57" name="T30"/>
                <a:gd fmla="*/ 2147483647 h 56" name="T31"/>
                <a:gd fmla="*/ 2147483647 w 57" name="T32"/>
                <a:gd fmla="*/ 2147483647 h 56" name="T33"/>
                <a:gd fmla="*/ 2147483647 w 57" name="T34"/>
                <a:gd fmla="*/ 2147483647 h 56" name="T35"/>
                <a:gd fmla="*/ 2147483647 w 57" name="T36"/>
                <a:gd fmla="*/ 2147483647 h 56" name="T37"/>
                <a:gd fmla="*/ 2147483647 w 57" name="T38"/>
                <a:gd fmla="*/ 2147483647 h 56" name="T39"/>
                <a:gd fmla="*/ 2147483647 w 57" name="T40"/>
                <a:gd fmla="*/ 2147483647 h 56" name="T41"/>
                <a:gd fmla="*/ 2147483647 w 57" name="T42"/>
                <a:gd fmla="*/ 2147483647 h 56" name="T43"/>
                <a:gd fmla="*/ 2147483647 w 57" name="T44"/>
                <a:gd fmla="*/ 2147483647 h 56" name="T45"/>
                <a:gd fmla="*/ 2147483647 w 57" name="T46"/>
                <a:gd fmla="*/ 2147483647 h 56" name="T47"/>
                <a:gd fmla="*/ 2147483647 w 57" name="T48"/>
                <a:gd fmla="*/ 2147483647 h 56" name="T49"/>
                <a:gd fmla="*/ 2147483647 w 57" name="T50"/>
                <a:gd fmla="*/ 2147483647 h 56" name="T51"/>
                <a:gd fmla="*/ 2147483647 w 57" name="T52"/>
                <a:gd fmla="*/ 2147483647 h 56" name="T53"/>
                <a:gd fmla="*/ 2147483647 w 57" name="T54"/>
                <a:gd fmla="*/ 2147483647 h 56" name="T55"/>
                <a:gd fmla="*/ 2147483647 w 57" name="T56"/>
                <a:gd fmla="*/ 2147483647 h 56" name="T57"/>
                <a:gd fmla="*/ 2147483647 w 57" name="T58"/>
                <a:gd fmla="*/ 2147483647 h 56" name="T59"/>
                <a:gd fmla="*/ 2147483647 w 57" name="T60"/>
                <a:gd fmla="*/ 2147483647 h 56" name="T61"/>
                <a:gd fmla="*/ 2147483647 w 57" name="T62"/>
                <a:gd fmla="*/ 2147483647 h 56" name="T63"/>
                <a:gd fmla="*/ 2147483647 w 57" name="T64"/>
                <a:gd fmla="*/ 2147483647 h 56" name="T65"/>
                <a:gd fmla="*/ 2147483647 w 57" name="T66"/>
                <a:gd fmla="*/ 2147483647 h 56" name="T67"/>
                <a:gd fmla="*/ 2147483647 w 57" name="T68"/>
                <a:gd fmla="*/ 2147483647 h 56" name="T69"/>
                <a:gd fmla="*/ 2147483647 w 57" name="T70"/>
                <a:gd fmla="*/ 2147483647 h 56" name="T71"/>
                <a:gd fmla="*/ 2147483647 w 57" name="T72"/>
                <a:gd fmla="*/ 2147483647 h 56" name="T73"/>
                <a:gd fmla="*/ 2147483647 w 57" name="T74"/>
                <a:gd fmla="*/ 2147483647 h 56" name="T75"/>
                <a:gd fmla="*/ 2147483647 w 57" name="T76"/>
                <a:gd fmla="*/ 2147483647 h 56" name="T77"/>
                <a:gd fmla="*/ 2147483647 w 57" name="T78"/>
                <a:gd fmla="*/ 2147483647 h 56" name="T79"/>
                <a:gd fmla="*/ 2147483647 w 57" name="T80"/>
                <a:gd fmla="*/ 2147483647 h 56" name="T81"/>
                <a:gd fmla="*/ 2147483647 w 57" name="T82"/>
                <a:gd fmla="*/ 2147483647 h 56" name="T83"/>
                <a:gd fmla="*/ 2147483647 w 57" name="T84"/>
                <a:gd fmla="*/ 2147483647 h 56" name="T85"/>
                <a:gd fmla="*/ 2147483647 w 57" name="T86"/>
                <a:gd fmla="*/ 2147483647 h 56" name="T87"/>
                <a:gd fmla="*/ 2147483647 w 57" name="T88"/>
                <a:gd fmla="*/ 2147483647 h 56" name="T89"/>
                <a:gd fmla="*/ 2147483647 w 57" name="T90"/>
                <a:gd fmla="*/ 2147483647 h 56" name="T91"/>
                <a:gd fmla="*/ 2147483647 w 57" name="T92"/>
                <a:gd fmla="*/ 2147483647 h 56" name="T93"/>
                <a:gd fmla="*/ 2147483647 w 57" name="T94"/>
                <a:gd fmla="*/ 2147483647 h 56" name="T95"/>
                <a:gd fmla="*/ 2147483647 w 57" name="T96"/>
                <a:gd fmla="*/ 2147483647 h 56" name="T97"/>
                <a:gd fmla="*/ 2147483647 w 57" name="T98"/>
                <a:gd fmla="*/ 0 h 56" name="T99"/>
                <a:gd fmla="*/ 2147483647 w 57" name="T100"/>
                <a:gd fmla="*/ 2147483647 h 56" name="T101"/>
                <a:gd fmla="*/ 2147483647 w 57" name="T102"/>
                <a:gd fmla="*/ 0 h 56" name="T103"/>
                <a:gd fmla="*/ 2147483647 w 57" name="T104"/>
                <a:gd fmla="*/ 0 h 56" name="T105"/>
                <a:gd fmla="*/ 2147483647 w 57" name="T106"/>
                <a:gd fmla="*/ 0 h 56" name="T107"/>
                <a:gd fmla="*/ 2147483647 w 57" name="T108"/>
                <a:gd fmla="*/ 0 h 56" name="T109"/>
                <a:gd fmla="*/ 2147483647 w 57" name="T110"/>
                <a:gd fmla="*/ 0 h 56" name="T111"/>
                <a:gd fmla="*/ 2147483647 w 57" name="T112"/>
                <a:gd fmla="*/ 0 h 56" name="T113"/>
                <a:gd fmla="*/ 2147483647 w 57" name="T114"/>
                <a:gd fmla="*/ 0 h 56" name="T115"/>
                <a:gd fmla="*/ 2147483647 w 57" name="T116"/>
                <a:gd fmla="*/ 0 h 56" name="T117"/>
                <a:gd fmla="*/ 2147483647 w 57" name="T118"/>
                <a:gd fmla="*/ 2147483647 h 56" name="T119"/>
                <a:gd fmla="*/ 2147483647 w 57" name="T120"/>
                <a:gd fmla="*/ 2147483647 h 56" name="T121"/>
                <a:gd fmla="*/ 2147483647 w 57" name="T122"/>
                <a:gd fmla="*/ 2147483647 h 5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56" w="57">
                  <a:moveTo>
                    <a:pt x="1" y="28"/>
                  </a:moveTo>
                  <a:cubicBezTo>
                    <a:pt x="1" y="28"/>
                    <a:pt x="1" y="28"/>
                    <a:pt x="1" y="29"/>
                  </a:cubicBezTo>
                  <a:cubicBezTo>
                    <a:pt x="0" y="32"/>
                    <a:pt x="0" y="35"/>
                    <a:pt x="1" y="38"/>
                  </a:cubicBezTo>
                  <a:cubicBezTo>
                    <a:pt x="1" y="38"/>
                    <a:pt x="1" y="38"/>
                    <a:pt x="1" y="38"/>
                  </a:cubicBezTo>
                  <a:cubicBezTo>
                    <a:pt x="1" y="40"/>
                    <a:pt x="2" y="43"/>
                    <a:pt x="4" y="45"/>
                  </a:cubicBezTo>
                  <a:cubicBezTo>
                    <a:pt x="7" y="49"/>
                    <a:pt x="11" y="52"/>
                    <a:pt x="15" y="54"/>
                  </a:cubicBezTo>
                  <a:cubicBezTo>
                    <a:pt x="15" y="54"/>
                    <a:pt x="15" y="54"/>
                    <a:pt x="16" y="54"/>
                  </a:cubicBezTo>
                  <a:cubicBezTo>
                    <a:pt x="18" y="54"/>
                    <a:pt x="20" y="55"/>
                    <a:pt x="23" y="55"/>
                  </a:cubicBezTo>
                  <a:cubicBezTo>
                    <a:pt x="24" y="56"/>
                    <a:pt x="24" y="56"/>
                    <a:pt x="24" y="56"/>
                  </a:cubicBezTo>
                  <a:cubicBezTo>
                    <a:pt x="25" y="56"/>
                    <a:pt x="25" y="56"/>
                    <a:pt x="25" y="56"/>
                  </a:cubicBezTo>
                  <a:cubicBezTo>
                    <a:pt x="26" y="56"/>
                    <a:pt x="27" y="56"/>
                    <a:pt x="28" y="56"/>
                  </a:cubicBezTo>
                  <a:cubicBezTo>
                    <a:pt x="35" y="56"/>
                    <a:pt x="42" y="53"/>
                    <a:pt x="48" y="49"/>
                  </a:cubicBezTo>
                  <a:cubicBezTo>
                    <a:pt x="51" y="46"/>
                    <a:pt x="53" y="43"/>
                    <a:pt x="54" y="40"/>
                  </a:cubicBezTo>
                  <a:cubicBezTo>
                    <a:pt x="56" y="36"/>
                    <a:pt x="56" y="33"/>
                    <a:pt x="55" y="29"/>
                  </a:cubicBezTo>
                  <a:cubicBezTo>
                    <a:pt x="55" y="26"/>
                    <a:pt x="54" y="23"/>
                    <a:pt x="53" y="20"/>
                  </a:cubicBezTo>
                  <a:cubicBezTo>
                    <a:pt x="51" y="15"/>
                    <a:pt x="48" y="10"/>
                    <a:pt x="44" y="8"/>
                  </a:cubicBezTo>
                  <a:cubicBezTo>
                    <a:pt x="44" y="8"/>
                    <a:pt x="44" y="8"/>
                    <a:pt x="43" y="8"/>
                  </a:cubicBezTo>
                  <a:cubicBezTo>
                    <a:pt x="42" y="8"/>
                    <a:pt x="42" y="8"/>
                    <a:pt x="42" y="8"/>
                  </a:cubicBezTo>
                  <a:cubicBezTo>
                    <a:pt x="45" y="9"/>
                    <a:pt x="48" y="13"/>
                    <a:pt x="47" y="12"/>
                  </a:cubicBezTo>
                  <a:cubicBezTo>
                    <a:pt x="49" y="14"/>
                    <a:pt x="52" y="18"/>
                    <a:pt x="52" y="18"/>
                  </a:cubicBezTo>
                  <a:cubicBezTo>
                    <a:pt x="52" y="19"/>
                    <a:pt x="52" y="19"/>
                    <a:pt x="53" y="21"/>
                  </a:cubicBezTo>
                  <a:cubicBezTo>
                    <a:pt x="54" y="22"/>
                    <a:pt x="55" y="25"/>
                    <a:pt x="55" y="29"/>
                  </a:cubicBezTo>
                  <a:cubicBezTo>
                    <a:pt x="56" y="30"/>
                    <a:pt x="56" y="32"/>
                    <a:pt x="56" y="34"/>
                  </a:cubicBezTo>
                  <a:cubicBezTo>
                    <a:pt x="56" y="36"/>
                    <a:pt x="55" y="37"/>
                    <a:pt x="55" y="38"/>
                  </a:cubicBezTo>
                  <a:cubicBezTo>
                    <a:pt x="55" y="39"/>
                    <a:pt x="56" y="34"/>
                    <a:pt x="56" y="35"/>
                  </a:cubicBezTo>
                  <a:cubicBezTo>
                    <a:pt x="57" y="24"/>
                    <a:pt x="52" y="13"/>
                    <a:pt x="43" y="7"/>
                  </a:cubicBezTo>
                  <a:cubicBezTo>
                    <a:pt x="42" y="9"/>
                    <a:pt x="42" y="9"/>
                    <a:pt x="42" y="9"/>
                  </a:cubicBezTo>
                  <a:cubicBezTo>
                    <a:pt x="45" y="10"/>
                    <a:pt x="47" y="12"/>
                    <a:pt x="48" y="14"/>
                  </a:cubicBezTo>
                  <a:cubicBezTo>
                    <a:pt x="50" y="16"/>
                    <a:pt x="51" y="19"/>
                    <a:pt x="52" y="22"/>
                  </a:cubicBezTo>
                  <a:cubicBezTo>
                    <a:pt x="54" y="27"/>
                    <a:pt x="55" y="33"/>
                    <a:pt x="53" y="39"/>
                  </a:cubicBezTo>
                  <a:cubicBezTo>
                    <a:pt x="52" y="40"/>
                    <a:pt x="50" y="45"/>
                    <a:pt x="45" y="48"/>
                  </a:cubicBezTo>
                  <a:cubicBezTo>
                    <a:pt x="41" y="52"/>
                    <a:pt x="33" y="54"/>
                    <a:pt x="26" y="54"/>
                  </a:cubicBezTo>
                  <a:cubicBezTo>
                    <a:pt x="18" y="53"/>
                    <a:pt x="10" y="50"/>
                    <a:pt x="6" y="45"/>
                  </a:cubicBezTo>
                  <a:cubicBezTo>
                    <a:pt x="2" y="39"/>
                    <a:pt x="2" y="33"/>
                    <a:pt x="3" y="30"/>
                  </a:cubicBezTo>
                  <a:cubicBezTo>
                    <a:pt x="3" y="29"/>
                    <a:pt x="3" y="29"/>
                    <a:pt x="3" y="29"/>
                  </a:cubicBezTo>
                  <a:cubicBezTo>
                    <a:pt x="5" y="22"/>
                    <a:pt x="10" y="15"/>
                    <a:pt x="14" y="11"/>
                  </a:cubicBezTo>
                  <a:cubicBezTo>
                    <a:pt x="16" y="9"/>
                    <a:pt x="18" y="7"/>
                    <a:pt x="21" y="5"/>
                  </a:cubicBezTo>
                  <a:cubicBezTo>
                    <a:pt x="19" y="6"/>
                    <a:pt x="18" y="7"/>
                    <a:pt x="18" y="7"/>
                  </a:cubicBezTo>
                  <a:cubicBezTo>
                    <a:pt x="20" y="5"/>
                    <a:pt x="22" y="4"/>
                    <a:pt x="23" y="3"/>
                  </a:cubicBezTo>
                  <a:cubicBezTo>
                    <a:pt x="29" y="1"/>
                    <a:pt x="26" y="2"/>
                    <a:pt x="23" y="3"/>
                  </a:cubicBezTo>
                  <a:cubicBezTo>
                    <a:pt x="22" y="4"/>
                    <a:pt x="24" y="2"/>
                    <a:pt x="21" y="4"/>
                  </a:cubicBezTo>
                  <a:cubicBezTo>
                    <a:pt x="23" y="3"/>
                    <a:pt x="24" y="2"/>
                    <a:pt x="26" y="2"/>
                  </a:cubicBezTo>
                  <a:cubicBezTo>
                    <a:pt x="26" y="1"/>
                    <a:pt x="20" y="4"/>
                    <a:pt x="22" y="3"/>
                  </a:cubicBezTo>
                  <a:cubicBezTo>
                    <a:pt x="23" y="3"/>
                    <a:pt x="25" y="2"/>
                    <a:pt x="27" y="1"/>
                  </a:cubicBezTo>
                  <a:cubicBezTo>
                    <a:pt x="27" y="1"/>
                    <a:pt x="25" y="2"/>
                    <a:pt x="24" y="2"/>
                  </a:cubicBezTo>
                  <a:cubicBezTo>
                    <a:pt x="22" y="3"/>
                    <a:pt x="21" y="4"/>
                    <a:pt x="21" y="4"/>
                  </a:cubicBezTo>
                  <a:cubicBezTo>
                    <a:pt x="21" y="3"/>
                    <a:pt x="23" y="3"/>
                    <a:pt x="24" y="2"/>
                  </a:cubicBezTo>
                  <a:cubicBezTo>
                    <a:pt x="25" y="2"/>
                    <a:pt x="26" y="1"/>
                    <a:pt x="26" y="1"/>
                  </a:cubicBezTo>
                  <a:cubicBezTo>
                    <a:pt x="26" y="1"/>
                    <a:pt x="25" y="2"/>
                    <a:pt x="24" y="2"/>
                  </a:cubicBezTo>
                  <a:cubicBezTo>
                    <a:pt x="26" y="1"/>
                    <a:pt x="29" y="0"/>
                    <a:pt x="30" y="0"/>
                  </a:cubicBezTo>
                  <a:cubicBezTo>
                    <a:pt x="31" y="0"/>
                    <a:pt x="30" y="0"/>
                    <a:pt x="27" y="1"/>
                  </a:cubicBezTo>
                  <a:cubicBezTo>
                    <a:pt x="29" y="0"/>
                    <a:pt x="32" y="0"/>
                    <a:pt x="34" y="0"/>
                  </a:cubicBezTo>
                  <a:cubicBezTo>
                    <a:pt x="34" y="0"/>
                    <a:pt x="34" y="0"/>
                    <a:pt x="34" y="0"/>
                  </a:cubicBezTo>
                  <a:cubicBezTo>
                    <a:pt x="33" y="0"/>
                    <a:pt x="31" y="0"/>
                    <a:pt x="30" y="0"/>
                  </a:cubicBezTo>
                  <a:cubicBezTo>
                    <a:pt x="31" y="0"/>
                    <a:pt x="33" y="0"/>
                    <a:pt x="34" y="0"/>
                  </a:cubicBezTo>
                  <a:cubicBezTo>
                    <a:pt x="33" y="0"/>
                    <a:pt x="33" y="0"/>
                    <a:pt x="33" y="0"/>
                  </a:cubicBezTo>
                  <a:cubicBezTo>
                    <a:pt x="32" y="0"/>
                    <a:pt x="31" y="0"/>
                    <a:pt x="30" y="0"/>
                  </a:cubicBezTo>
                  <a:cubicBezTo>
                    <a:pt x="31" y="0"/>
                    <a:pt x="32" y="0"/>
                    <a:pt x="33" y="0"/>
                  </a:cubicBezTo>
                  <a:cubicBezTo>
                    <a:pt x="32" y="0"/>
                    <a:pt x="31" y="0"/>
                    <a:pt x="31" y="0"/>
                  </a:cubicBezTo>
                  <a:cubicBezTo>
                    <a:pt x="28" y="0"/>
                    <a:pt x="25" y="1"/>
                    <a:pt x="24" y="1"/>
                  </a:cubicBezTo>
                  <a:cubicBezTo>
                    <a:pt x="18" y="4"/>
                    <a:pt x="13" y="8"/>
                    <a:pt x="10" y="12"/>
                  </a:cubicBezTo>
                  <a:cubicBezTo>
                    <a:pt x="6" y="17"/>
                    <a:pt x="3" y="22"/>
                    <a:pt x="1" y="28"/>
                  </a:cubicBezTo>
                  <a:close/>
                </a:path>
              </a:pathLst>
            </a:custGeom>
            <a:solidFill>
              <a:srgbClr val="4D4D4D"/>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9471" name="椭圆 1"/>
          <p:cNvSpPr>
            <a:spLocks noChangeArrowheads="1"/>
          </p:cNvSpPr>
          <p:nvPr/>
        </p:nvSpPr>
        <p:spPr bwMode="auto">
          <a:xfrm>
            <a:off x="776288" y="1878593"/>
            <a:ext cx="1198562" cy="778115"/>
          </a:xfrm>
          <a:prstGeom prst="ellipse">
            <a:avLst/>
          </a:prstGeom>
          <a:blipFill dpi="0" rotWithShape="1">
            <a:blip r:embed="rId3">
              <a:duotone>
                <a:prstClr val="black"/>
                <a:schemeClr val="accent2">
                  <a:tint val="45000"/>
                  <a:satMod val="400000"/>
                </a:schemeClr>
              </a:duotone>
              <a:lum bright="-14000"/>
            </a:blip>
            <a:stretch>
              <a:fillRect/>
            </a:stretch>
          </a:blipFill>
          <a:ln>
            <a:noFill/>
          </a:ln>
          <a:extLst>
            <a:ext uri="{91240B29-F687-4F45-9708-019B960494DF}">
              <a14:hiddenLine w="9525">
                <a:solidFill>
                  <a:srgbClr val="000000"/>
                </a:solidFill>
                <a:round/>
                <a:headEnd/>
                <a:tailEnd/>
              </a14:hiddenLine>
            </a:ext>
          </a:extLst>
        </p:spPr>
        <p:txBody>
          <a:bodyPr/>
          <a:lstStyle>
            <a:lvl1pPr eaLnBrk="0" hangingPunct="0">
              <a:spcBef>
                <a:spcPct val="20000"/>
              </a:spcBef>
              <a:buChar char="•"/>
              <a:defRPr sz="3200">
                <a:solidFill>
                  <a:schemeClr val="tx1"/>
                </a:solidFill>
                <a:latin charset="0" pitchFamily="34" typeface="Arial"/>
                <a:ea charset="-122" pitchFamily="2" typeface="宋体"/>
              </a:defRPr>
            </a:lvl1pPr>
            <a:lvl2pPr eaLnBrk="0" hangingPunct="0" indent="-285750" marL="742950">
              <a:spcBef>
                <a:spcPct val="20000"/>
              </a:spcBef>
              <a:buChar char="–"/>
              <a:defRPr sz="2800">
                <a:solidFill>
                  <a:schemeClr val="tx1"/>
                </a:solidFill>
                <a:latin charset="0" pitchFamily="34" typeface="Arial"/>
                <a:ea charset="-122" pitchFamily="2" typeface="宋体"/>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endParaRPr altLang="en-US" lang="zh-CN" sz="1800"/>
          </a:p>
        </p:txBody>
      </p:sp>
      <p:sp>
        <p:nvSpPr>
          <p:cNvPr id="19472" name="椭圆 41"/>
          <p:cNvSpPr>
            <a:spLocks noChangeArrowheads="1"/>
          </p:cNvSpPr>
          <p:nvPr/>
        </p:nvSpPr>
        <p:spPr bwMode="auto">
          <a:xfrm>
            <a:off x="7208838" y="1745202"/>
            <a:ext cx="1198562" cy="949618"/>
          </a:xfrm>
          <a:prstGeom prst="ellipse">
            <a:avLst/>
          </a:prstGeom>
          <a:blipFill dpi="0" rotWithShape="1">
            <a:blip r:embed="rId4"/>
            <a:stretch>
              <a:fillRect/>
            </a:stretch>
          </a:blipFill>
          <a:ln>
            <a:noFill/>
          </a:ln>
          <a:extLst>
            <a:ext uri="{91240B29-F687-4F45-9708-019B960494DF}">
              <a14:hiddenLine w="9525">
                <a:solidFill>
                  <a:srgbClr val="000000"/>
                </a:solidFill>
                <a:round/>
                <a:headEnd/>
                <a:tailEnd/>
              </a14:hiddenLine>
            </a:ext>
          </a:extLst>
        </p:spPr>
        <p:txBody>
          <a:bodyPr/>
          <a:lstStyle>
            <a:lvl1pPr eaLnBrk="0" hangingPunct="0">
              <a:spcBef>
                <a:spcPct val="20000"/>
              </a:spcBef>
              <a:buChar char="•"/>
              <a:defRPr sz="3200">
                <a:solidFill>
                  <a:schemeClr val="tx1"/>
                </a:solidFill>
                <a:latin charset="0" pitchFamily="34" typeface="Arial"/>
                <a:ea charset="-122" pitchFamily="2" typeface="宋体"/>
              </a:defRPr>
            </a:lvl1pPr>
            <a:lvl2pPr eaLnBrk="0" hangingPunct="0" indent="-285750" marL="742950">
              <a:spcBef>
                <a:spcPct val="20000"/>
              </a:spcBef>
              <a:buChar char="–"/>
              <a:defRPr sz="2800">
                <a:solidFill>
                  <a:schemeClr val="tx1"/>
                </a:solidFill>
                <a:latin charset="0" pitchFamily="34" typeface="Arial"/>
                <a:ea charset="-122" pitchFamily="2" typeface="宋体"/>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endParaRPr altLang="en-US" lang="zh-CN" sz="1800"/>
          </a:p>
        </p:txBody>
      </p:sp>
      <p:sp>
        <p:nvSpPr>
          <p:cNvPr id="19473" name="椭圆 42"/>
          <p:cNvSpPr>
            <a:spLocks noChangeArrowheads="1"/>
          </p:cNvSpPr>
          <p:nvPr/>
        </p:nvSpPr>
        <p:spPr bwMode="auto">
          <a:xfrm>
            <a:off x="5062538" y="1884945"/>
            <a:ext cx="1200150" cy="776527"/>
          </a:xfrm>
          <a:prstGeom prst="ellipse">
            <a:avLst/>
          </a:prstGeom>
          <a:blipFill dpi="0" rotWithShape="1">
            <a:blip r:embed="rId5">
              <a:duotone>
                <a:prstClr val="black"/>
                <a:schemeClr val="accent2">
                  <a:tint val="45000"/>
                  <a:satMod val="400000"/>
                </a:schemeClr>
              </a:duotone>
            </a:blip>
            <a:stretch>
              <a:fillRect/>
            </a:stretch>
          </a:blipFill>
          <a:ln>
            <a:noFill/>
          </a:ln>
          <a:extLst>
            <a:ext uri="{91240B29-F687-4F45-9708-019B960494DF}">
              <a14:hiddenLine w="9525">
                <a:solidFill>
                  <a:srgbClr val="000000"/>
                </a:solidFill>
                <a:round/>
                <a:headEnd/>
                <a:tailEnd/>
              </a14:hiddenLine>
            </a:ext>
          </a:extLst>
        </p:spPr>
        <p:txBody>
          <a:bodyPr/>
          <a:lstStyle>
            <a:lvl1pPr eaLnBrk="0" hangingPunct="0">
              <a:spcBef>
                <a:spcPct val="20000"/>
              </a:spcBef>
              <a:buChar char="•"/>
              <a:defRPr sz="3200">
                <a:solidFill>
                  <a:schemeClr val="tx1"/>
                </a:solidFill>
                <a:latin charset="0" pitchFamily="34" typeface="Arial"/>
                <a:ea charset="-122" pitchFamily="2" typeface="宋体"/>
              </a:defRPr>
            </a:lvl1pPr>
            <a:lvl2pPr eaLnBrk="0" hangingPunct="0" indent="-285750" marL="742950">
              <a:spcBef>
                <a:spcPct val="20000"/>
              </a:spcBef>
              <a:buChar char="–"/>
              <a:defRPr sz="2800">
                <a:solidFill>
                  <a:schemeClr val="tx1"/>
                </a:solidFill>
                <a:latin charset="0" pitchFamily="34" typeface="Arial"/>
                <a:ea charset="-122" pitchFamily="2" typeface="宋体"/>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endParaRPr altLang="en-US" lang="zh-CN" sz="1800"/>
          </a:p>
        </p:txBody>
      </p:sp>
      <p:sp>
        <p:nvSpPr>
          <p:cNvPr id="19474" name="椭圆 43"/>
          <p:cNvSpPr>
            <a:spLocks noChangeArrowheads="1"/>
          </p:cNvSpPr>
          <p:nvPr/>
        </p:nvSpPr>
        <p:spPr bwMode="auto">
          <a:xfrm>
            <a:off x="2990851" y="2126320"/>
            <a:ext cx="1090613" cy="528800"/>
          </a:xfrm>
          <a:prstGeom prst="ellipse">
            <a:avLst/>
          </a:prstGeom>
          <a:blipFill dpi="0" rotWithShape="1">
            <a:blip r:embed="rId6">
              <a:duotone>
                <a:prstClr val="black"/>
                <a:schemeClr val="accent3">
                  <a:tint val="45000"/>
                  <a:satMod val="400000"/>
                </a:schemeClr>
              </a:duotone>
              <a:lum bright="37000" contrast="80000"/>
            </a:blip>
            <a:stretch>
              <a:fillRect/>
            </a:stretch>
          </a:blipFill>
          <a:ln>
            <a:noFill/>
          </a:ln>
          <a:extLst>
            <a:ext uri="{91240B29-F687-4F45-9708-019B960494DF}">
              <a14:hiddenLine w="9525">
                <a:solidFill>
                  <a:srgbClr val="000000"/>
                </a:solidFill>
                <a:round/>
                <a:headEnd/>
                <a:tailEnd/>
              </a14:hiddenLine>
            </a:ext>
          </a:extLst>
        </p:spPr>
        <p:txBody>
          <a:bodyPr/>
          <a:lstStyle>
            <a:lvl1pPr eaLnBrk="0" hangingPunct="0">
              <a:spcBef>
                <a:spcPct val="20000"/>
              </a:spcBef>
              <a:buChar char="•"/>
              <a:defRPr sz="3200">
                <a:solidFill>
                  <a:schemeClr val="tx1"/>
                </a:solidFill>
                <a:latin charset="0" pitchFamily="34" typeface="Arial"/>
                <a:ea charset="-122" pitchFamily="2" typeface="宋体"/>
              </a:defRPr>
            </a:lvl1pPr>
            <a:lvl2pPr eaLnBrk="0" hangingPunct="0" indent="-285750" marL="742950">
              <a:spcBef>
                <a:spcPct val="20000"/>
              </a:spcBef>
              <a:buChar char="–"/>
              <a:defRPr sz="2800">
                <a:solidFill>
                  <a:schemeClr val="tx1"/>
                </a:solidFill>
                <a:latin charset="0" pitchFamily="34" typeface="Arial"/>
                <a:ea charset="-122" pitchFamily="2" typeface="宋体"/>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endParaRPr altLang="en-US" lang="zh-CN" sz="1800"/>
          </a:p>
        </p:txBody>
      </p:sp>
    </p:spTree>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grpId="0" id="8" nodeType="withEffect" presetClass="entr" presetID="10" presetSubtype="0">
                                  <p:stCondLst>
                                    <p:cond delay="300"/>
                                  </p:stCondLst>
                                  <p:childTnLst>
                                    <p:set>
                                      <p:cBhvr>
                                        <p:cTn dur="1" fill="hold" id="9">
                                          <p:stCondLst>
                                            <p:cond delay="0"/>
                                          </p:stCondLst>
                                        </p:cTn>
                                        <p:tgtEl>
                                          <p:spTgt spid="19459"/>
                                        </p:tgtEl>
                                        <p:attrNameLst>
                                          <p:attrName>style.visibility</p:attrName>
                                        </p:attrNameLst>
                                      </p:cBhvr>
                                      <p:to>
                                        <p:strVal val="visible"/>
                                      </p:to>
                                    </p:set>
                                    <p:animEffect filter="fade" transition="in">
                                      <p:cBhvr>
                                        <p:cTn dur="500" id="10"/>
                                        <p:tgtEl>
                                          <p:spTgt spid="19459"/>
                                        </p:tgtEl>
                                      </p:cBhvr>
                                    </p:animEffect>
                                  </p:childTnLst>
                                </p:cTn>
                              </p:par>
                              <p:par>
                                <p:cTn fill="hold" id="11" nodeType="withEffect" presetClass="entr" presetID="10" presetSubtype="0">
                                  <p:stCondLst>
                                    <p:cond delay="900"/>
                                  </p:stCondLst>
                                  <p:childTnLst>
                                    <p:set>
                                      <p:cBhvr>
                                        <p:cTn dur="1" fill="hold" id="12">
                                          <p:stCondLst>
                                            <p:cond delay="0"/>
                                          </p:stCondLst>
                                        </p:cTn>
                                        <p:tgtEl>
                                          <p:spTgt spid="6"/>
                                        </p:tgtEl>
                                        <p:attrNameLst>
                                          <p:attrName>style.visibility</p:attrName>
                                        </p:attrNameLst>
                                      </p:cBhvr>
                                      <p:to>
                                        <p:strVal val="visible"/>
                                      </p:to>
                                    </p:set>
                                    <p:animEffect filter="fade" transition="in">
                                      <p:cBhvr>
                                        <p:cTn dur="500" id="13"/>
                                        <p:tgtEl>
                                          <p:spTgt spid="6"/>
                                        </p:tgtEl>
                                      </p:cBhvr>
                                    </p:animEffect>
                                  </p:childTnLst>
                                </p:cTn>
                              </p:par>
                              <p:par>
                                <p:cTn fill="hold" id="14" nodeType="withEffect" presetClass="entr" presetID="10" presetSubtype="0">
                                  <p:stCondLst>
                                    <p:cond delay="1200"/>
                                  </p:stCondLst>
                                  <p:childTnLst>
                                    <p:set>
                                      <p:cBhvr>
                                        <p:cTn dur="1" fill="hold" id="15">
                                          <p:stCondLst>
                                            <p:cond delay="0"/>
                                          </p:stCondLst>
                                        </p:cTn>
                                        <p:tgtEl>
                                          <p:spTgt spid="7"/>
                                        </p:tgtEl>
                                        <p:attrNameLst>
                                          <p:attrName>style.visibility</p:attrName>
                                        </p:attrNameLst>
                                      </p:cBhvr>
                                      <p:to>
                                        <p:strVal val="visible"/>
                                      </p:to>
                                    </p:set>
                                    <p:animEffect filter="fade" transition="in">
                                      <p:cBhvr>
                                        <p:cTn dur="500" id="16"/>
                                        <p:tgtEl>
                                          <p:spTgt spid="7"/>
                                        </p:tgtEl>
                                      </p:cBhvr>
                                    </p:animEffect>
                                  </p:childTnLst>
                                </p:cTn>
                              </p:par>
                              <p:par>
                                <p:cTn fill="hold" grpId="0" id="17" nodeType="withEffect" presetClass="entr" presetID="10" presetSubtype="0">
                                  <p:stCondLst>
                                    <p:cond delay="1500"/>
                                  </p:stCondLst>
                                  <p:childTnLst>
                                    <p:set>
                                      <p:cBhvr>
                                        <p:cTn dur="1" fill="hold" id="18">
                                          <p:stCondLst>
                                            <p:cond delay="0"/>
                                          </p:stCondLst>
                                        </p:cTn>
                                        <p:tgtEl>
                                          <p:spTgt spid="19463"/>
                                        </p:tgtEl>
                                        <p:attrNameLst>
                                          <p:attrName>style.visibility</p:attrName>
                                        </p:attrNameLst>
                                      </p:cBhvr>
                                      <p:to>
                                        <p:strVal val="visible"/>
                                      </p:to>
                                    </p:set>
                                    <p:animEffect filter="fade" transition="in">
                                      <p:cBhvr>
                                        <p:cTn dur="500" id="19"/>
                                        <p:tgtEl>
                                          <p:spTgt spid="19463"/>
                                        </p:tgtEl>
                                      </p:cBhvr>
                                    </p:animEffect>
                                  </p:childTnLst>
                                </p:cTn>
                              </p:par>
                              <p:par>
                                <p:cTn fill="hold" id="20" nodeType="withEffect" presetClass="entr" presetID="10" presetSubtype="0">
                                  <p:stCondLst>
                                    <p:cond delay="1800"/>
                                  </p:stCondLst>
                                  <p:childTnLst>
                                    <p:set>
                                      <p:cBhvr>
                                        <p:cTn dur="1" fill="hold" id="21">
                                          <p:stCondLst>
                                            <p:cond delay="0"/>
                                          </p:stCondLst>
                                        </p:cTn>
                                        <p:tgtEl>
                                          <p:spTgt spid="8"/>
                                        </p:tgtEl>
                                        <p:attrNameLst>
                                          <p:attrName>style.visibility</p:attrName>
                                        </p:attrNameLst>
                                      </p:cBhvr>
                                      <p:to>
                                        <p:strVal val="visible"/>
                                      </p:to>
                                    </p:set>
                                    <p:animEffect filter="fade" transition="in">
                                      <p:cBhvr>
                                        <p:cTn dur="500" id="22"/>
                                        <p:tgtEl>
                                          <p:spTgt spid="8"/>
                                        </p:tgtEl>
                                      </p:cBhvr>
                                    </p:animEffect>
                                  </p:childTnLst>
                                </p:cTn>
                              </p:par>
                              <p:par>
                                <p:cTn fill="hold" id="23" nodeType="withEffect" presetClass="entr" presetID="10" presetSubtype="0">
                                  <p:stCondLst>
                                    <p:cond delay="2100"/>
                                  </p:stCondLst>
                                  <p:childTnLst>
                                    <p:set>
                                      <p:cBhvr>
                                        <p:cTn dur="1" fill="hold" id="24">
                                          <p:stCondLst>
                                            <p:cond delay="0"/>
                                          </p:stCondLst>
                                        </p:cTn>
                                        <p:tgtEl>
                                          <p:spTgt spid="9"/>
                                        </p:tgtEl>
                                        <p:attrNameLst>
                                          <p:attrName>style.visibility</p:attrName>
                                        </p:attrNameLst>
                                      </p:cBhvr>
                                      <p:to>
                                        <p:strVal val="visible"/>
                                      </p:to>
                                    </p:set>
                                    <p:animEffect filter="fade" transition="in">
                                      <p:cBhvr>
                                        <p:cTn dur="500" id="25"/>
                                        <p:tgtEl>
                                          <p:spTgt spid="9"/>
                                        </p:tgtEl>
                                      </p:cBhvr>
                                    </p:animEffect>
                                  </p:childTnLst>
                                </p:cTn>
                              </p:par>
                              <p:par>
                                <p:cTn fill="hold" grpId="0" id="26" nodeType="withEffect" presetClass="entr" presetID="10" presetSubtype="0">
                                  <p:stCondLst>
                                    <p:cond delay="2400"/>
                                  </p:stCondLst>
                                  <p:childTnLst>
                                    <p:set>
                                      <p:cBhvr>
                                        <p:cTn dur="1" fill="hold" id="27">
                                          <p:stCondLst>
                                            <p:cond delay="0"/>
                                          </p:stCondLst>
                                        </p:cTn>
                                        <p:tgtEl>
                                          <p:spTgt spid="19466"/>
                                        </p:tgtEl>
                                        <p:attrNameLst>
                                          <p:attrName>style.visibility</p:attrName>
                                        </p:attrNameLst>
                                      </p:cBhvr>
                                      <p:to>
                                        <p:strVal val="visible"/>
                                      </p:to>
                                    </p:set>
                                    <p:animEffect filter="fade" transition="in">
                                      <p:cBhvr>
                                        <p:cTn dur="500" id="28"/>
                                        <p:tgtEl>
                                          <p:spTgt spid="19466"/>
                                        </p:tgtEl>
                                      </p:cBhvr>
                                    </p:animEffect>
                                  </p:childTnLst>
                                </p:cTn>
                              </p:par>
                              <p:par>
                                <p:cTn fill="hold" id="29" nodeType="withEffect" presetClass="entr" presetID="10" presetSubtype="0">
                                  <p:stCondLst>
                                    <p:cond delay="2700"/>
                                  </p:stCondLst>
                                  <p:childTnLst>
                                    <p:set>
                                      <p:cBhvr>
                                        <p:cTn dur="1" fill="hold" id="30">
                                          <p:stCondLst>
                                            <p:cond delay="0"/>
                                          </p:stCondLst>
                                        </p:cTn>
                                        <p:tgtEl>
                                          <p:spTgt spid="10"/>
                                        </p:tgtEl>
                                        <p:attrNameLst>
                                          <p:attrName>style.visibility</p:attrName>
                                        </p:attrNameLst>
                                      </p:cBhvr>
                                      <p:to>
                                        <p:strVal val="visible"/>
                                      </p:to>
                                    </p:set>
                                    <p:animEffect filter="fade" transition="in">
                                      <p:cBhvr>
                                        <p:cTn dur="500" id="31"/>
                                        <p:tgtEl>
                                          <p:spTgt spid="10"/>
                                        </p:tgtEl>
                                      </p:cBhvr>
                                    </p:animEffect>
                                  </p:childTnLst>
                                </p:cTn>
                              </p:par>
                              <p:par>
                                <p:cTn fill="hold" id="32" nodeType="withEffect" presetClass="entr" presetID="10" presetSubtype="0">
                                  <p:stCondLst>
                                    <p:cond delay="3000"/>
                                  </p:stCondLst>
                                  <p:childTnLst>
                                    <p:set>
                                      <p:cBhvr>
                                        <p:cTn dur="1" fill="hold" id="33">
                                          <p:stCondLst>
                                            <p:cond delay="0"/>
                                          </p:stCondLst>
                                        </p:cTn>
                                        <p:tgtEl>
                                          <p:spTgt spid="11"/>
                                        </p:tgtEl>
                                        <p:attrNameLst>
                                          <p:attrName>style.visibility</p:attrName>
                                        </p:attrNameLst>
                                      </p:cBhvr>
                                      <p:to>
                                        <p:strVal val="visible"/>
                                      </p:to>
                                    </p:set>
                                    <p:animEffect filter="fade" transition="in">
                                      <p:cBhvr>
                                        <p:cTn dur="500" id="34"/>
                                        <p:tgtEl>
                                          <p:spTgt spid="11"/>
                                        </p:tgtEl>
                                      </p:cBhvr>
                                    </p:animEffect>
                                  </p:childTnLst>
                                </p:cTn>
                              </p:par>
                              <p:par>
                                <p:cTn fill="hold" grpId="0" id="35" nodeType="withEffect" presetClass="entr" presetID="10" presetSubtype="0">
                                  <p:stCondLst>
                                    <p:cond delay="3300"/>
                                  </p:stCondLst>
                                  <p:childTnLst>
                                    <p:set>
                                      <p:cBhvr>
                                        <p:cTn dur="1" fill="hold" id="36">
                                          <p:stCondLst>
                                            <p:cond delay="0"/>
                                          </p:stCondLst>
                                        </p:cTn>
                                        <p:tgtEl>
                                          <p:spTgt spid="19469"/>
                                        </p:tgtEl>
                                        <p:attrNameLst>
                                          <p:attrName>style.visibility</p:attrName>
                                        </p:attrNameLst>
                                      </p:cBhvr>
                                      <p:to>
                                        <p:strVal val="visible"/>
                                      </p:to>
                                    </p:set>
                                    <p:animEffect filter="fade" transition="in">
                                      <p:cBhvr>
                                        <p:cTn dur="500" id="37"/>
                                        <p:tgtEl>
                                          <p:spTgt spid="19469"/>
                                        </p:tgtEl>
                                      </p:cBhvr>
                                    </p:animEffect>
                                  </p:childTnLst>
                                </p:cTn>
                              </p:par>
                              <p:par>
                                <p:cTn fill="hold" id="38" nodeType="withEffect" presetClass="entr" presetID="10" presetSubtype="0">
                                  <p:stCondLst>
                                    <p:cond delay="3600"/>
                                  </p:stCondLst>
                                  <p:childTnLst>
                                    <p:set>
                                      <p:cBhvr>
                                        <p:cTn dur="1" fill="hold" id="39">
                                          <p:stCondLst>
                                            <p:cond delay="0"/>
                                          </p:stCondLst>
                                        </p:cTn>
                                        <p:tgtEl>
                                          <p:spTgt spid="12"/>
                                        </p:tgtEl>
                                        <p:attrNameLst>
                                          <p:attrName>style.visibility</p:attrName>
                                        </p:attrNameLst>
                                      </p:cBhvr>
                                      <p:to>
                                        <p:strVal val="visible"/>
                                      </p:to>
                                    </p:set>
                                    <p:animEffect filter="fade" transition="in">
                                      <p:cBhvr>
                                        <p:cTn dur="500" id="40"/>
                                        <p:tgtEl>
                                          <p:spTgt spid="12"/>
                                        </p:tgtEl>
                                      </p:cBhvr>
                                    </p:animEffect>
                                  </p:childTnLst>
                                </p:cTn>
                              </p:par>
                              <p:par>
                                <p:cTn fill="hold" grpId="0" id="41" nodeType="withEffect" presetClass="entr" presetID="10" presetSubtype="0">
                                  <p:stCondLst>
                                    <p:cond delay="3900"/>
                                  </p:stCondLst>
                                  <p:childTnLst>
                                    <p:set>
                                      <p:cBhvr>
                                        <p:cTn dur="1" fill="hold" id="42">
                                          <p:stCondLst>
                                            <p:cond delay="0"/>
                                          </p:stCondLst>
                                        </p:cTn>
                                        <p:tgtEl>
                                          <p:spTgt spid="19471"/>
                                        </p:tgtEl>
                                        <p:attrNameLst>
                                          <p:attrName>style.visibility</p:attrName>
                                        </p:attrNameLst>
                                      </p:cBhvr>
                                      <p:to>
                                        <p:strVal val="visible"/>
                                      </p:to>
                                    </p:set>
                                    <p:animEffect filter="fade" transition="in">
                                      <p:cBhvr>
                                        <p:cTn dur="500" id="43"/>
                                        <p:tgtEl>
                                          <p:spTgt spid="19471"/>
                                        </p:tgtEl>
                                      </p:cBhvr>
                                    </p:animEffect>
                                  </p:childTnLst>
                                </p:cTn>
                              </p:par>
                              <p:par>
                                <p:cTn fill="hold" grpId="0" id="44" nodeType="withEffect" presetClass="entr" presetID="10" presetSubtype="0">
                                  <p:stCondLst>
                                    <p:cond delay="4200"/>
                                  </p:stCondLst>
                                  <p:childTnLst>
                                    <p:set>
                                      <p:cBhvr>
                                        <p:cTn dur="1" fill="hold" id="45">
                                          <p:stCondLst>
                                            <p:cond delay="0"/>
                                          </p:stCondLst>
                                        </p:cTn>
                                        <p:tgtEl>
                                          <p:spTgt spid="19472"/>
                                        </p:tgtEl>
                                        <p:attrNameLst>
                                          <p:attrName>style.visibility</p:attrName>
                                        </p:attrNameLst>
                                      </p:cBhvr>
                                      <p:to>
                                        <p:strVal val="visible"/>
                                      </p:to>
                                    </p:set>
                                    <p:animEffect filter="fade" transition="in">
                                      <p:cBhvr>
                                        <p:cTn dur="500" id="46"/>
                                        <p:tgtEl>
                                          <p:spTgt spid="19472"/>
                                        </p:tgtEl>
                                      </p:cBhvr>
                                    </p:animEffect>
                                  </p:childTnLst>
                                </p:cTn>
                              </p:par>
                              <p:par>
                                <p:cTn fill="hold" grpId="0" id="47" nodeType="withEffect" presetClass="entr" presetID="10" presetSubtype="0">
                                  <p:stCondLst>
                                    <p:cond delay="4500"/>
                                  </p:stCondLst>
                                  <p:childTnLst>
                                    <p:set>
                                      <p:cBhvr>
                                        <p:cTn dur="1" fill="hold" id="48">
                                          <p:stCondLst>
                                            <p:cond delay="0"/>
                                          </p:stCondLst>
                                        </p:cTn>
                                        <p:tgtEl>
                                          <p:spTgt spid="19473"/>
                                        </p:tgtEl>
                                        <p:attrNameLst>
                                          <p:attrName>style.visibility</p:attrName>
                                        </p:attrNameLst>
                                      </p:cBhvr>
                                      <p:to>
                                        <p:strVal val="visible"/>
                                      </p:to>
                                    </p:set>
                                    <p:animEffect filter="fade" transition="in">
                                      <p:cBhvr>
                                        <p:cTn dur="500" id="49"/>
                                        <p:tgtEl>
                                          <p:spTgt spid="19473"/>
                                        </p:tgtEl>
                                      </p:cBhvr>
                                    </p:animEffect>
                                  </p:childTnLst>
                                </p:cTn>
                              </p:par>
                              <p:par>
                                <p:cTn fill="hold" grpId="0" id="50" nodeType="withEffect" presetClass="entr" presetID="10" presetSubtype="0">
                                  <p:stCondLst>
                                    <p:cond delay="4800"/>
                                  </p:stCondLst>
                                  <p:childTnLst>
                                    <p:set>
                                      <p:cBhvr>
                                        <p:cTn dur="1" fill="hold" id="51">
                                          <p:stCondLst>
                                            <p:cond delay="0"/>
                                          </p:stCondLst>
                                        </p:cTn>
                                        <p:tgtEl>
                                          <p:spTgt spid="19474"/>
                                        </p:tgtEl>
                                        <p:attrNameLst>
                                          <p:attrName>style.visibility</p:attrName>
                                        </p:attrNameLst>
                                      </p:cBhvr>
                                      <p:to>
                                        <p:strVal val="visible"/>
                                      </p:to>
                                    </p:set>
                                    <p:animEffect filter="fade" transition="in">
                                      <p:cBhvr>
                                        <p:cTn dur="500" id="52"/>
                                        <p:tgtEl>
                                          <p:spTgt spid="194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459"/>
      <p:bldP grpId="0" spid="19463"/>
      <p:bldP grpId="0" spid="19466"/>
      <p:bldP grpId="0" spid="19469"/>
      <p:bldP grpId="0" spid="19471"/>
      <p:bldP grpId="0" spid="19472"/>
      <p:bldP grpId="0" spid="19473"/>
      <p:bldP grpId="0" spid="1947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19" id="30722" name="Picture 2"/>
          <p:cNvPicPr>
            <a:picLocks noChangeArrowheads="1" noChangeAspect="1"/>
          </p:cNvPicPr>
          <p:nvPr/>
        </p:nvPicPr>
        <p:blipFill>
          <a:blip r:embed="rId3"/>
          <a:stretch>
            <a:fillRect/>
          </a:stretch>
        </p:blipFill>
        <p:spPr bwMode="auto">
          <a:xfrm>
            <a:off x="2088232" y="4228728"/>
            <a:ext cx="927068" cy="381412"/>
          </a:xfrm>
          <a:prstGeom prst="rect">
            <a:avLst/>
          </a:prstGeom>
          <a:noFill/>
          <a:ln w="9525">
            <a:noFill/>
            <a:miter lim="800000"/>
          </a:ln>
        </p:spPr>
      </p:pic>
      <p:pic>
        <p:nvPicPr>
          <p:cNvPr descr="20" id="30723" name="Picture 3"/>
          <p:cNvPicPr>
            <a:picLocks noChangeArrowheads="1" noChangeAspect="1"/>
          </p:cNvPicPr>
          <p:nvPr/>
        </p:nvPicPr>
        <p:blipFill>
          <a:blip r:embed="rId4"/>
          <a:stretch>
            <a:fillRect/>
          </a:stretch>
        </p:blipFill>
        <p:spPr bwMode="auto">
          <a:xfrm>
            <a:off x="2772308" y="4348061"/>
            <a:ext cx="229275" cy="276711"/>
          </a:xfrm>
          <a:prstGeom prst="rect">
            <a:avLst/>
          </a:prstGeom>
          <a:noFill/>
          <a:ln w="9525">
            <a:noFill/>
            <a:miter lim="800000"/>
          </a:ln>
        </p:spPr>
      </p:pic>
      <p:pic>
        <p:nvPicPr>
          <p:cNvPr descr="9" id="30724" name="Picture 4"/>
          <p:cNvPicPr>
            <a:picLocks noChangeArrowheads="1" noChangeAspect="1"/>
          </p:cNvPicPr>
          <p:nvPr/>
        </p:nvPicPr>
        <p:blipFill>
          <a:blip r:embed="rId5"/>
          <a:stretch>
            <a:fillRect/>
          </a:stretch>
        </p:blipFill>
        <p:spPr bwMode="auto">
          <a:xfrm>
            <a:off x="2016224" y="3256620"/>
            <a:ext cx="398739" cy="717952"/>
          </a:xfrm>
          <a:prstGeom prst="rect">
            <a:avLst/>
          </a:prstGeom>
          <a:noFill/>
          <a:ln w="9525">
            <a:noFill/>
            <a:miter lim="800000"/>
          </a:ln>
        </p:spPr>
      </p:pic>
      <p:pic>
        <p:nvPicPr>
          <p:cNvPr descr="10" id="30725" name="Picture 5"/>
          <p:cNvPicPr>
            <a:picLocks noChangeArrowheads="1" noChangeAspect="1"/>
          </p:cNvPicPr>
          <p:nvPr/>
        </p:nvPicPr>
        <p:blipFill>
          <a:blip r:embed="rId6"/>
          <a:stretch>
            <a:fillRect/>
          </a:stretch>
        </p:blipFill>
        <p:spPr bwMode="auto">
          <a:xfrm>
            <a:off x="2160240" y="3724672"/>
            <a:ext cx="189401" cy="194445"/>
          </a:xfrm>
          <a:prstGeom prst="rect">
            <a:avLst/>
          </a:prstGeom>
          <a:noFill/>
          <a:ln w="9525">
            <a:noFill/>
            <a:miter lim="800000"/>
          </a:ln>
        </p:spPr>
      </p:pic>
      <p:pic>
        <p:nvPicPr>
          <p:cNvPr descr="14" id="30726" name="Picture 6"/>
          <p:cNvPicPr>
            <a:picLocks noChangeArrowheads="1" noChangeAspect="1"/>
          </p:cNvPicPr>
          <p:nvPr/>
        </p:nvPicPr>
        <p:blipFill>
          <a:blip r:embed="rId7"/>
          <a:stretch>
            <a:fillRect/>
          </a:stretch>
        </p:blipFill>
        <p:spPr bwMode="auto">
          <a:xfrm>
            <a:off x="1908212" y="3652664"/>
            <a:ext cx="428645" cy="875004"/>
          </a:xfrm>
          <a:prstGeom prst="rect">
            <a:avLst/>
          </a:prstGeom>
          <a:noFill/>
          <a:ln w="9525">
            <a:noFill/>
            <a:miter lim="800000"/>
          </a:ln>
        </p:spPr>
      </p:pic>
      <p:pic>
        <p:nvPicPr>
          <p:cNvPr descr="7" id="30727" name="Picture 7"/>
          <p:cNvPicPr>
            <a:picLocks noChangeArrowheads="1" noChangeAspect="1"/>
          </p:cNvPicPr>
          <p:nvPr/>
        </p:nvPicPr>
        <p:blipFill>
          <a:blip r:embed="rId8"/>
          <a:stretch>
            <a:fillRect/>
          </a:stretch>
        </p:blipFill>
        <p:spPr bwMode="auto">
          <a:xfrm>
            <a:off x="900100" y="3004592"/>
            <a:ext cx="877226" cy="1271374"/>
          </a:xfrm>
          <a:prstGeom prst="rect">
            <a:avLst/>
          </a:prstGeom>
          <a:noFill/>
          <a:ln w="9525">
            <a:noFill/>
            <a:miter lim="800000"/>
          </a:ln>
        </p:spPr>
      </p:pic>
      <p:pic>
        <p:nvPicPr>
          <p:cNvPr descr="6" id="30728" name="Picture 8"/>
          <p:cNvPicPr>
            <a:picLocks noChangeArrowheads="1" noChangeAspect="1"/>
          </p:cNvPicPr>
          <p:nvPr/>
        </p:nvPicPr>
        <p:blipFill>
          <a:blip r:embed="rId9"/>
          <a:stretch>
            <a:fillRect/>
          </a:stretch>
        </p:blipFill>
        <p:spPr bwMode="auto">
          <a:xfrm>
            <a:off x="1404156" y="3112604"/>
            <a:ext cx="398739" cy="538464"/>
          </a:xfrm>
          <a:prstGeom prst="rect">
            <a:avLst/>
          </a:prstGeom>
          <a:noFill/>
          <a:ln w="9525">
            <a:noFill/>
            <a:miter lim="800000"/>
          </a:ln>
        </p:spPr>
      </p:pic>
      <p:pic>
        <p:nvPicPr>
          <p:cNvPr descr="1" id="30729" name="Picture 9"/>
          <p:cNvPicPr>
            <a:picLocks noChangeArrowheads="1" noChangeAspect="1"/>
          </p:cNvPicPr>
          <p:nvPr/>
        </p:nvPicPr>
        <p:blipFill>
          <a:blip r:embed="rId10"/>
          <a:stretch>
            <a:fillRect/>
          </a:stretch>
        </p:blipFill>
        <p:spPr bwMode="auto">
          <a:xfrm>
            <a:off x="1332148" y="2032484"/>
            <a:ext cx="1365682" cy="1076928"/>
          </a:xfrm>
          <a:prstGeom prst="rect">
            <a:avLst/>
          </a:prstGeom>
          <a:noFill/>
          <a:ln w="9525">
            <a:noFill/>
            <a:miter lim="800000"/>
          </a:ln>
        </p:spPr>
      </p:pic>
      <p:pic>
        <p:nvPicPr>
          <p:cNvPr descr="2" id="30730" name="Picture 10"/>
          <p:cNvPicPr>
            <a:picLocks noChangeArrowheads="1" noChangeAspect="1"/>
          </p:cNvPicPr>
          <p:nvPr/>
        </p:nvPicPr>
        <p:blipFill>
          <a:blip r:embed="rId11"/>
          <a:stretch>
            <a:fillRect/>
          </a:stretch>
        </p:blipFill>
        <p:spPr bwMode="auto">
          <a:xfrm>
            <a:off x="1898650" y="2205097"/>
            <a:ext cx="1026753" cy="1099364"/>
          </a:xfrm>
          <a:prstGeom prst="rect">
            <a:avLst/>
          </a:prstGeom>
          <a:noFill/>
          <a:ln w="9525">
            <a:noFill/>
            <a:miter lim="800000"/>
          </a:ln>
        </p:spPr>
      </p:pic>
      <p:pic>
        <p:nvPicPr>
          <p:cNvPr descr="3" id="30731" name="Picture 11"/>
          <p:cNvPicPr>
            <a:picLocks noChangeArrowheads="1" noChangeAspect="1"/>
          </p:cNvPicPr>
          <p:nvPr/>
        </p:nvPicPr>
        <p:blipFill>
          <a:blip r:embed="rId12"/>
          <a:stretch>
            <a:fillRect/>
          </a:stretch>
        </p:blipFill>
        <p:spPr bwMode="auto">
          <a:xfrm>
            <a:off x="1512168" y="2896580"/>
            <a:ext cx="448581" cy="381412"/>
          </a:xfrm>
          <a:prstGeom prst="rect">
            <a:avLst/>
          </a:prstGeom>
          <a:noFill/>
          <a:ln w="9525">
            <a:noFill/>
            <a:miter lim="800000"/>
          </a:ln>
        </p:spPr>
      </p:pic>
      <p:pic>
        <p:nvPicPr>
          <p:cNvPr descr="4" id="30732" name="Picture 12"/>
          <p:cNvPicPr>
            <a:picLocks noChangeArrowheads="1" noChangeAspect="1"/>
          </p:cNvPicPr>
          <p:nvPr/>
        </p:nvPicPr>
        <p:blipFill>
          <a:blip r:embed="rId13"/>
          <a:stretch>
            <a:fillRect/>
          </a:stretch>
        </p:blipFill>
        <p:spPr bwMode="auto">
          <a:xfrm>
            <a:off x="1152128" y="3328628"/>
            <a:ext cx="757605" cy="366455"/>
          </a:xfrm>
          <a:prstGeom prst="rect">
            <a:avLst/>
          </a:prstGeom>
          <a:noFill/>
          <a:ln w="9525">
            <a:noFill/>
            <a:miter lim="800000"/>
          </a:ln>
        </p:spPr>
      </p:pic>
      <p:pic>
        <p:nvPicPr>
          <p:cNvPr descr="5" id="30733" name="Picture 13"/>
          <p:cNvPicPr>
            <a:picLocks noChangeArrowheads="1" noChangeAspect="1"/>
          </p:cNvPicPr>
          <p:nvPr/>
        </p:nvPicPr>
        <p:blipFill>
          <a:blip r:embed="rId14"/>
          <a:stretch>
            <a:fillRect/>
          </a:stretch>
        </p:blipFill>
        <p:spPr bwMode="auto">
          <a:xfrm>
            <a:off x="1548172" y="3220616"/>
            <a:ext cx="89716" cy="269232"/>
          </a:xfrm>
          <a:prstGeom prst="rect">
            <a:avLst/>
          </a:prstGeom>
          <a:noFill/>
          <a:ln w="9525">
            <a:noFill/>
            <a:miter lim="800000"/>
          </a:ln>
        </p:spPr>
      </p:pic>
      <p:pic>
        <p:nvPicPr>
          <p:cNvPr descr="11" id="30734" name="Picture 14"/>
          <p:cNvPicPr>
            <a:picLocks noChangeArrowheads="1" noChangeAspect="1"/>
          </p:cNvPicPr>
          <p:nvPr/>
        </p:nvPicPr>
        <p:blipFill>
          <a:blip r:embed="rId15"/>
          <a:stretch>
            <a:fillRect/>
          </a:stretch>
        </p:blipFill>
        <p:spPr bwMode="auto">
          <a:xfrm>
            <a:off x="1872208" y="3400636"/>
            <a:ext cx="360040" cy="372570"/>
          </a:xfrm>
          <a:prstGeom prst="rect">
            <a:avLst/>
          </a:prstGeom>
          <a:noFill/>
          <a:ln w="9525">
            <a:noFill/>
            <a:miter lim="800000"/>
          </a:ln>
        </p:spPr>
      </p:pic>
      <p:pic>
        <p:nvPicPr>
          <p:cNvPr descr="12" id="30735" name="Picture 15"/>
          <p:cNvPicPr>
            <a:picLocks noChangeArrowheads="1" noChangeAspect="1"/>
          </p:cNvPicPr>
          <p:nvPr/>
        </p:nvPicPr>
        <p:blipFill>
          <a:blip r:embed="rId16"/>
          <a:stretch>
            <a:fillRect/>
          </a:stretch>
        </p:blipFill>
        <p:spPr bwMode="auto">
          <a:xfrm>
            <a:off x="1620180" y="3292624"/>
            <a:ext cx="239245" cy="97223"/>
          </a:xfrm>
          <a:prstGeom prst="rect">
            <a:avLst/>
          </a:prstGeom>
          <a:noFill/>
          <a:ln w="9525">
            <a:noFill/>
            <a:miter lim="800000"/>
          </a:ln>
        </p:spPr>
      </p:pic>
      <p:pic>
        <p:nvPicPr>
          <p:cNvPr descr="8" id="30736" name="Picture 16"/>
          <p:cNvPicPr>
            <a:picLocks noChangeArrowheads="1" noChangeAspect="1"/>
          </p:cNvPicPr>
          <p:nvPr/>
        </p:nvPicPr>
        <p:blipFill>
          <a:blip r:embed="rId17"/>
          <a:stretch>
            <a:fillRect/>
          </a:stretch>
        </p:blipFill>
        <p:spPr bwMode="auto">
          <a:xfrm>
            <a:off x="2232248" y="3796680"/>
            <a:ext cx="59811" cy="186967"/>
          </a:xfrm>
          <a:prstGeom prst="rect">
            <a:avLst/>
          </a:prstGeom>
          <a:noFill/>
          <a:ln w="9525">
            <a:noFill/>
            <a:miter lim="800000"/>
          </a:ln>
        </p:spPr>
      </p:pic>
      <p:pic>
        <p:nvPicPr>
          <p:cNvPr descr="15" id="30737" name="Picture 17"/>
          <p:cNvPicPr>
            <a:picLocks noChangeArrowheads="1" noChangeAspect="1"/>
          </p:cNvPicPr>
          <p:nvPr/>
        </p:nvPicPr>
        <p:blipFill>
          <a:blip r:embed="rId18"/>
          <a:stretch>
            <a:fillRect/>
          </a:stretch>
        </p:blipFill>
        <p:spPr bwMode="auto">
          <a:xfrm>
            <a:off x="1764196" y="3904692"/>
            <a:ext cx="528329" cy="650644"/>
          </a:xfrm>
          <a:prstGeom prst="rect">
            <a:avLst/>
          </a:prstGeom>
          <a:noFill/>
          <a:ln w="9525">
            <a:noFill/>
            <a:miter lim="800000"/>
          </a:ln>
        </p:spPr>
      </p:pic>
      <p:pic>
        <p:nvPicPr>
          <p:cNvPr descr="16" id="30738" name="Picture 18"/>
          <p:cNvPicPr>
            <a:picLocks noChangeArrowheads="1" noChangeAspect="1"/>
          </p:cNvPicPr>
          <p:nvPr/>
        </p:nvPicPr>
        <p:blipFill>
          <a:blip r:embed="rId19"/>
          <a:stretch>
            <a:fillRect/>
          </a:stretch>
        </p:blipFill>
        <p:spPr bwMode="auto">
          <a:xfrm>
            <a:off x="1656184" y="4012704"/>
            <a:ext cx="179433" cy="216881"/>
          </a:xfrm>
          <a:prstGeom prst="rect">
            <a:avLst/>
          </a:prstGeom>
          <a:noFill/>
          <a:ln w="9525">
            <a:noFill/>
            <a:miter lim="800000"/>
          </a:ln>
        </p:spPr>
      </p:pic>
      <p:pic>
        <p:nvPicPr>
          <p:cNvPr descr="17" id="30739" name="Picture 19"/>
          <p:cNvPicPr>
            <a:picLocks noChangeArrowheads="1" noChangeAspect="1"/>
          </p:cNvPicPr>
          <p:nvPr/>
        </p:nvPicPr>
        <p:blipFill>
          <a:blip r:embed="rId20"/>
          <a:stretch>
            <a:fillRect/>
          </a:stretch>
        </p:blipFill>
        <p:spPr bwMode="auto">
          <a:xfrm>
            <a:off x="2160240" y="3940696"/>
            <a:ext cx="677857" cy="530986"/>
          </a:xfrm>
          <a:prstGeom prst="rect">
            <a:avLst/>
          </a:prstGeom>
          <a:noFill/>
          <a:ln w="9525">
            <a:noFill/>
            <a:miter lim="800000"/>
          </a:ln>
        </p:spPr>
      </p:pic>
      <p:pic>
        <p:nvPicPr>
          <p:cNvPr descr="18" id="30740" name="Picture 20"/>
          <p:cNvPicPr>
            <a:picLocks noChangeArrowheads="1" noChangeAspect="1"/>
          </p:cNvPicPr>
          <p:nvPr/>
        </p:nvPicPr>
        <p:blipFill>
          <a:blip r:embed="rId21"/>
          <a:stretch>
            <a:fillRect/>
          </a:stretch>
        </p:blipFill>
        <p:spPr bwMode="auto">
          <a:xfrm>
            <a:off x="2736304" y="4588768"/>
            <a:ext cx="109653" cy="74786"/>
          </a:xfrm>
          <a:prstGeom prst="rect">
            <a:avLst/>
          </a:prstGeom>
          <a:noFill/>
          <a:ln w="9525">
            <a:noFill/>
            <a:miter lim="800000"/>
          </a:ln>
        </p:spPr>
      </p:pic>
      <p:pic>
        <p:nvPicPr>
          <p:cNvPr descr="13" id="30741" name="Picture 21"/>
          <p:cNvPicPr>
            <a:picLocks noChangeArrowheads="1" noChangeAspect="1"/>
          </p:cNvPicPr>
          <p:nvPr/>
        </p:nvPicPr>
        <p:blipFill>
          <a:blip r:embed="rId22"/>
          <a:stretch>
            <a:fillRect/>
          </a:stretch>
        </p:blipFill>
        <p:spPr bwMode="auto">
          <a:xfrm>
            <a:off x="1440160" y="3652664"/>
            <a:ext cx="538298" cy="381412"/>
          </a:xfrm>
          <a:prstGeom prst="rect">
            <a:avLst/>
          </a:prstGeom>
          <a:noFill/>
          <a:ln w="9525">
            <a:noFill/>
            <a:miter lim="800000"/>
          </a:ln>
        </p:spPr>
      </p:pic>
      <p:pic>
        <p:nvPicPr>
          <p:cNvPr descr="b" id="30742" name="Picture 22"/>
          <p:cNvPicPr>
            <a:picLocks noChangeArrowheads="1" noChangeAspect="1"/>
          </p:cNvPicPr>
          <p:nvPr/>
        </p:nvPicPr>
        <p:blipFill>
          <a:blip r:embed="rId23"/>
          <a:stretch>
            <a:fillRect/>
          </a:stretch>
        </p:blipFill>
        <p:spPr bwMode="auto">
          <a:xfrm>
            <a:off x="2808312" y="4636539"/>
            <a:ext cx="338928" cy="508549"/>
          </a:xfrm>
          <a:prstGeom prst="rect">
            <a:avLst/>
          </a:prstGeom>
          <a:noFill/>
          <a:ln w="9525">
            <a:noFill/>
            <a:miter lim="800000"/>
          </a:ln>
        </p:spPr>
      </p:pic>
      <p:pic>
        <p:nvPicPr>
          <p:cNvPr descr="a" id="30743" name="Picture 23"/>
          <p:cNvPicPr>
            <a:picLocks noChangeArrowheads="1" noChangeAspect="1"/>
          </p:cNvPicPr>
          <p:nvPr/>
        </p:nvPicPr>
        <p:blipFill>
          <a:blip r:embed="rId24"/>
          <a:stretch>
            <a:fillRect/>
          </a:stretch>
        </p:blipFill>
        <p:spPr bwMode="auto">
          <a:xfrm>
            <a:off x="0" y="4228728"/>
            <a:ext cx="1285934" cy="897440"/>
          </a:xfrm>
          <a:prstGeom prst="rect">
            <a:avLst/>
          </a:prstGeom>
          <a:noFill/>
          <a:ln w="9525">
            <a:noFill/>
            <a:miter lim="800000"/>
          </a:ln>
        </p:spPr>
      </p:pic>
      <p:pic>
        <p:nvPicPr>
          <p:cNvPr descr="27" id="30744" name="Picture 24"/>
          <p:cNvPicPr>
            <a:picLocks noChangeArrowheads="1" noChangeAspect="1"/>
          </p:cNvPicPr>
          <p:nvPr/>
        </p:nvPicPr>
        <p:blipFill>
          <a:blip r:embed="rId25"/>
          <a:stretch>
            <a:fillRect/>
          </a:stretch>
        </p:blipFill>
        <p:spPr bwMode="auto">
          <a:xfrm>
            <a:off x="1895016" y="3068618"/>
            <a:ext cx="59811" cy="186967"/>
          </a:xfrm>
          <a:prstGeom prst="rect">
            <a:avLst/>
          </a:prstGeom>
          <a:noFill/>
          <a:ln w="9525">
            <a:noFill/>
            <a:miter lim="800000"/>
          </a:ln>
        </p:spPr>
      </p:pic>
      <p:pic>
        <p:nvPicPr>
          <p:cNvPr descr="21" id="53" name="Picture 25"/>
          <p:cNvPicPr>
            <a:picLocks noChangeArrowheads="1" noChangeAspect="1"/>
          </p:cNvPicPr>
          <p:nvPr/>
        </p:nvPicPr>
        <p:blipFill>
          <a:blip r:embed="rId26"/>
          <a:stretch>
            <a:fillRect/>
          </a:stretch>
        </p:blipFill>
        <p:spPr bwMode="auto">
          <a:xfrm>
            <a:off x="5033526" y="3268514"/>
            <a:ext cx="863600" cy="924210"/>
          </a:xfrm>
          <a:prstGeom prst="rect">
            <a:avLst/>
          </a:prstGeom>
          <a:noFill/>
          <a:ln w="9525">
            <a:noFill/>
            <a:miter lim="800000"/>
          </a:ln>
        </p:spPr>
      </p:pic>
      <p:sp>
        <p:nvSpPr>
          <p:cNvPr id="54" name="文本框 62"/>
          <p:cNvSpPr txBox="1"/>
          <p:nvPr/>
        </p:nvSpPr>
        <p:spPr>
          <a:xfrm>
            <a:off x="3023827" y="1503554"/>
            <a:ext cx="2015404" cy="306705"/>
          </a:xfrm>
          <a:prstGeom prst="rect">
            <a:avLst/>
          </a:prstGeom>
          <a:noFill/>
        </p:spPr>
        <p:txBody>
          <a:bodyPr bIns="34290" lIns="68580" rIns="68580" rtlCol="0" tIns="34290" wrap="square">
            <a:spAutoFit/>
          </a:bodyPr>
          <a:lstStyle/>
          <a:p>
            <a:pPr algn="just">
              <a:lnSpc>
                <a:spcPts val="1875"/>
              </a:lnSpc>
            </a:pPr>
            <a:r>
              <a:rPr altLang="en-US" b="1" lang="zh-CN" sz="1600">
                <a:solidFill>
                  <a:schemeClr val="tx1">
                    <a:lumMod val="65000"/>
                    <a:lumOff val="35000"/>
                  </a:schemeClr>
                </a:solidFill>
                <a:latin charset="-122" pitchFamily="2" typeface="hakuyoxingshu7000"/>
                <a:ea charset="-122" pitchFamily="2" typeface="hakuyoxingshu7000"/>
                <a:cs charset="-122" pitchFamily="2" typeface="hakuyoxingshu7000"/>
              </a:rPr>
              <a:t>单击输入您的标题</a:t>
            </a:r>
          </a:p>
        </p:txBody>
      </p:sp>
      <p:sp>
        <p:nvSpPr>
          <p:cNvPr id="55" name="文本框 63"/>
          <p:cNvSpPr txBox="1"/>
          <p:nvPr/>
        </p:nvSpPr>
        <p:spPr>
          <a:xfrm>
            <a:off x="2879812" y="1755582"/>
            <a:ext cx="2160240" cy="306705"/>
          </a:xfrm>
          <a:prstGeom prst="rect">
            <a:avLst/>
          </a:prstGeom>
          <a:noFill/>
        </p:spPr>
        <p:txBody>
          <a:bodyPr bIns="34290" lIns="68580" rIns="68580" rtlCol="0" tIns="34290" wrap="square">
            <a:spAutoFit/>
          </a:bodyPr>
          <a:lstStyle/>
          <a:p>
            <a:pPr algn="just">
              <a:lnSpc>
                <a:spcPts val="1875"/>
              </a:lnSpc>
            </a:pPr>
            <a:r>
              <a:rPr altLang="en-US" lang="zh-CN" sz="900">
                <a:solidFill>
                  <a:schemeClr val="tx1">
                    <a:lumMod val="50000"/>
                    <a:lumOff val="50000"/>
                  </a:schemeClr>
                </a:solidFill>
                <a:latin charset="-122" pitchFamily="34" typeface="微软雅黑"/>
                <a:ea charset="-122" pitchFamily="34" typeface="微软雅黑"/>
              </a:rPr>
              <a:t>单击此处添加文本，单击此处添加文本</a:t>
            </a:r>
          </a:p>
        </p:txBody>
      </p:sp>
      <p:sp>
        <p:nvSpPr>
          <p:cNvPr id="56" name="文本框 62"/>
          <p:cNvSpPr txBox="1"/>
          <p:nvPr/>
        </p:nvSpPr>
        <p:spPr>
          <a:xfrm>
            <a:off x="6588223" y="2547670"/>
            <a:ext cx="2015404" cy="306705"/>
          </a:xfrm>
          <a:prstGeom prst="rect">
            <a:avLst/>
          </a:prstGeom>
          <a:noFill/>
        </p:spPr>
        <p:txBody>
          <a:bodyPr bIns="34290" lIns="68580" rIns="68580" rtlCol="0" tIns="34290" wrap="square">
            <a:spAutoFit/>
          </a:bodyPr>
          <a:lstStyle/>
          <a:p>
            <a:pPr algn="just">
              <a:lnSpc>
                <a:spcPts val="1875"/>
              </a:lnSpc>
            </a:pPr>
            <a:r>
              <a:rPr altLang="en-US" b="1" lang="zh-CN" sz="1600">
                <a:solidFill>
                  <a:schemeClr val="tx1">
                    <a:lumMod val="65000"/>
                    <a:lumOff val="35000"/>
                  </a:schemeClr>
                </a:solidFill>
                <a:latin charset="-122" pitchFamily="2" typeface="hakuyoxingshu7000"/>
                <a:ea charset="-122" pitchFamily="2" typeface="hakuyoxingshu7000"/>
                <a:cs charset="-122" pitchFamily="2" typeface="hakuyoxingshu7000"/>
              </a:rPr>
              <a:t>单击输入您的标题</a:t>
            </a:r>
          </a:p>
        </p:txBody>
      </p:sp>
      <p:sp>
        <p:nvSpPr>
          <p:cNvPr id="57" name="文本框 63"/>
          <p:cNvSpPr txBox="1"/>
          <p:nvPr/>
        </p:nvSpPr>
        <p:spPr>
          <a:xfrm>
            <a:off x="6444207" y="2799698"/>
            <a:ext cx="2160240" cy="306705"/>
          </a:xfrm>
          <a:prstGeom prst="rect">
            <a:avLst/>
          </a:prstGeom>
          <a:noFill/>
        </p:spPr>
        <p:txBody>
          <a:bodyPr bIns="34290" lIns="68580" rIns="68580" rtlCol="0" tIns="34290" wrap="square">
            <a:spAutoFit/>
          </a:bodyPr>
          <a:lstStyle/>
          <a:p>
            <a:pPr algn="just">
              <a:lnSpc>
                <a:spcPts val="1875"/>
              </a:lnSpc>
            </a:pPr>
            <a:r>
              <a:rPr altLang="en-US" lang="zh-CN" sz="900">
                <a:solidFill>
                  <a:schemeClr val="tx1">
                    <a:lumMod val="50000"/>
                    <a:lumOff val="50000"/>
                  </a:schemeClr>
                </a:solidFill>
                <a:latin charset="-122" pitchFamily="34" typeface="微软雅黑"/>
                <a:ea charset="-122" pitchFamily="34" typeface="微软雅黑"/>
              </a:rPr>
              <a:t>单击此处添加文本，单击此处添加文本</a:t>
            </a:r>
          </a:p>
        </p:txBody>
      </p:sp>
      <p:sp>
        <p:nvSpPr>
          <p:cNvPr id="58" name="Freeform 19"/>
          <p:cNvSpPr>
            <a:spLocks noEditPoints="1"/>
          </p:cNvSpPr>
          <p:nvPr/>
        </p:nvSpPr>
        <p:spPr bwMode="auto">
          <a:xfrm>
            <a:off x="6113646" y="1900362"/>
            <a:ext cx="2634818" cy="2191639"/>
          </a:xfrm>
          <a:custGeom>
            <a:gdLst>
              <a:gd fmla="*/ 104 w 118" name="T0"/>
              <a:gd fmla="*/ 15 h 98" name="T1"/>
              <a:gd fmla="*/ 43 w 118" name="T2"/>
              <a:gd fmla="*/ 4 h 98" name="T3"/>
              <a:gd fmla="*/ 15 w 118" name="T4"/>
              <a:gd fmla="*/ 20 h 98" name="T5"/>
              <a:gd fmla="*/ 7 w 118" name="T6"/>
              <a:gd fmla="*/ 50 h 98" name="T7"/>
              <a:gd fmla="*/ 20 w 118" name="T8"/>
              <a:gd fmla="*/ 72 h 98" name="T9"/>
              <a:gd fmla="*/ 3 w 118" name="T10"/>
              <a:gd fmla="*/ 94 h 98" name="T11"/>
              <a:gd fmla="*/ 3 w 118" name="T12"/>
              <a:gd fmla="*/ 94 h 98" name="T13"/>
              <a:gd fmla="*/ 2 w 118" name="T14"/>
              <a:gd fmla="*/ 95 h 98" name="T15"/>
              <a:gd fmla="*/ 3 w 118" name="T16"/>
              <a:gd fmla="*/ 97 h 98" name="T17"/>
              <a:gd fmla="*/ 40 w 118" name="T18"/>
              <a:gd fmla="*/ 75 h 98" name="T19"/>
              <a:gd fmla="*/ 104 w 118" name="T20"/>
              <a:gd fmla="*/ 64 h 98" name="T21"/>
              <a:gd fmla="*/ 117 w 118" name="T22"/>
              <a:gd fmla="*/ 37 h 98" name="T23"/>
              <a:gd fmla="*/ 104 w 118" name="T24"/>
              <a:gd fmla="*/ 15 h 98" name="T25"/>
              <a:gd fmla="*/ 103 w 118" name="T26"/>
              <a:gd fmla="*/ 61 h 98" name="T27"/>
              <a:gd fmla="*/ 39 w 118" name="T28"/>
              <a:gd fmla="*/ 72 h 98" name="T29"/>
              <a:gd fmla="*/ 39 w 118" name="T30"/>
              <a:gd fmla="*/ 72 h 98" name="T31"/>
              <a:gd fmla="*/ 38 w 118" name="T32"/>
              <a:gd fmla="*/ 73 h 98" name="T33"/>
              <a:gd fmla="*/ 10 w 118" name="T34"/>
              <a:gd fmla="*/ 93 h 98" name="T35"/>
              <a:gd fmla="*/ 23 w 118" name="T36"/>
              <a:gd fmla="*/ 72 h 98" name="T37"/>
              <a:gd fmla="*/ 23 w 118" name="T38"/>
              <a:gd fmla="*/ 72 h 98" name="T39"/>
              <a:gd fmla="*/ 22 w 118" name="T40"/>
              <a:gd fmla="*/ 70 h 98" name="T41"/>
              <a:gd fmla="*/ 10 w 118" name="T42"/>
              <a:gd fmla="*/ 42 h 98" name="T43"/>
              <a:gd fmla="*/ 27 w 118" name="T44"/>
              <a:gd fmla="*/ 13 h 98" name="T45"/>
              <a:gd fmla="*/ 62 w 118" name="T46"/>
              <a:gd fmla="*/ 5 h 98" name="T47"/>
              <a:gd fmla="*/ 92 w 118" name="T48"/>
              <a:gd fmla="*/ 11 h 98" name="T49"/>
              <a:gd fmla="*/ 113 w 118" name="T50"/>
              <a:gd fmla="*/ 31 h 98" name="T51"/>
              <a:gd fmla="*/ 103 w 118" name="T52"/>
              <a:gd fmla="*/ 61 h 9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98" w="118">
                <a:moveTo>
                  <a:pt x="104" y="15"/>
                </a:moveTo>
                <a:cubicBezTo>
                  <a:pt x="87" y="1"/>
                  <a:pt x="64" y="0"/>
                  <a:pt x="43" y="4"/>
                </a:cubicBezTo>
                <a:cubicBezTo>
                  <a:pt x="33" y="6"/>
                  <a:pt x="21" y="11"/>
                  <a:pt x="15" y="20"/>
                </a:cubicBezTo>
                <a:cubicBezTo>
                  <a:pt x="9" y="28"/>
                  <a:pt x="6" y="40"/>
                  <a:pt x="7" y="50"/>
                </a:cubicBezTo>
                <a:cubicBezTo>
                  <a:pt x="8" y="59"/>
                  <a:pt x="13" y="66"/>
                  <a:pt x="20" y="72"/>
                </a:cubicBezTo>
                <a:cubicBezTo>
                  <a:pt x="19" y="81"/>
                  <a:pt x="10" y="89"/>
                  <a:pt x="3" y="94"/>
                </a:cubicBezTo>
                <a:cubicBezTo>
                  <a:pt x="3" y="94"/>
                  <a:pt x="3" y="94"/>
                  <a:pt x="3" y="94"/>
                </a:cubicBezTo>
                <a:cubicBezTo>
                  <a:pt x="3" y="95"/>
                  <a:pt x="3" y="95"/>
                  <a:pt x="2" y="95"/>
                </a:cubicBezTo>
                <a:cubicBezTo>
                  <a:pt x="0" y="95"/>
                  <a:pt x="1" y="98"/>
                  <a:pt x="3" y="97"/>
                </a:cubicBezTo>
                <a:cubicBezTo>
                  <a:pt x="17" y="95"/>
                  <a:pt x="33" y="87"/>
                  <a:pt x="40" y="75"/>
                </a:cubicBezTo>
                <a:cubicBezTo>
                  <a:pt x="61" y="75"/>
                  <a:pt x="86" y="78"/>
                  <a:pt x="104" y="64"/>
                </a:cubicBezTo>
                <a:cubicBezTo>
                  <a:pt x="112" y="57"/>
                  <a:pt x="118" y="48"/>
                  <a:pt x="117" y="37"/>
                </a:cubicBezTo>
                <a:cubicBezTo>
                  <a:pt x="117" y="28"/>
                  <a:pt x="111" y="20"/>
                  <a:pt x="104" y="15"/>
                </a:cubicBezTo>
                <a:close/>
                <a:moveTo>
                  <a:pt x="103" y="61"/>
                </a:moveTo>
                <a:cubicBezTo>
                  <a:pt x="86" y="76"/>
                  <a:pt x="60" y="72"/>
                  <a:pt x="39" y="72"/>
                </a:cubicBezTo>
                <a:cubicBezTo>
                  <a:pt x="39" y="72"/>
                  <a:pt x="39" y="72"/>
                  <a:pt x="39" y="72"/>
                </a:cubicBezTo>
                <a:cubicBezTo>
                  <a:pt x="38" y="72"/>
                  <a:pt x="38" y="73"/>
                  <a:pt x="38" y="73"/>
                </a:cubicBezTo>
                <a:cubicBezTo>
                  <a:pt x="32" y="83"/>
                  <a:pt x="21" y="90"/>
                  <a:pt x="10" y="93"/>
                </a:cubicBezTo>
                <a:cubicBezTo>
                  <a:pt x="16" y="87"/>
                  <a:pt x="22" y="80"/>
                  <a:pt x="23" y="72"/>
                </a:cubicBezTo>
                <a:cubicBezTo>
                  <a:pt x="23" y="72"/>
                  <a:pt x="23" y="72"/>
                  <a:pt x="23" y="72"/>
                </a:cubicBezTo>
                <a:cubicBezTo>
                  <a:pt x="23" y="71"/>
                  <a:pt x="23" y="71"/>
                  <a:pt x="22" y="70"/>
                </a:cubicBezTo>
                <a:cubicBezTo>
                  <a:pt x="14" y="63"/>
                  <a:pt x="9" y="54"/>
                  <a:pt x="10" y="42"/>
                </a:cubicBezTo>
                <a:cubicBezTo>
                  <a:pt x="11" y="30"/>
                  <a:pt x="16" y="20"/>
                  <a:pt x="27" y="13"/>
                </a:cubicBezTo>
                <a:cubicBezTo>
                  <a:pt x="37" y="7"/>
                  <a:pt x="50" y="5"/>
                  <a:pt x="62" y="5"/>
                </a:cubicBezTo>
                <a:cubicBezTo>
                  <a:pt x="73" y="5"/>
                  <a:pt x="83" y="7"/>
                  <a:pt x="92" y="11"/>
                </a:cubicBezTo>
                <a:cubicBezTo>
                  <a:pt x="101" y="15"/>
                  <a:pt x="109" y="22"/>
                  <a:pt x="113" y="31"/>
                </a:cubicBezTo>
                <a:cubicBezTo>
                  <a:pt x="118" y="42"/>
                  <a:pt x="111" y="53"/>
                  <a:pt x="103" y="61"/>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75000"/>
                  <a:lumOff val="25000"/>
                </a:schemeClr>
              </a:solidFill>
            </a:endParaRPr>
          </a:p>
        </p:txBody>
      </p:sp>
      <p:sp>
        <p:nvSpPr>
          <p:cNvPr id="59" name="Freeform 19"/>
          <p:cNvSpPr>
            <a:spLocks noEditPoints="1"/>
          </p:cNvSpPr>
          <p:nvPr/>
        </p:nvSpPr>
        <p:spPr bwMode="auto">
          <a:xfrm flipH="1">
            <a:off x="2693266" y="964258"/>
            <a:ext cx="2634818" cy="2191639"/>
          </a:xfrm>
          <a:custGeom>
            <a:gdLst>
              <a:gd fmla="*/ 104 w 118" name="T0"/>
              <a:gd fmla="*/ 15 h 98" name="T1"/>
              <a:gd fmla="*/ 43 w 118" name="T2"/>
              <a:gd fmla="*/ 4 h 98" name="T3"/>
              <a:gd fmla="*/ 15 w 118" name="T4"/>
              <a:gd fmla="*/ 20 h 98" name="T5"/>
              <a:gd fmla="*/ 7 w 118" name="T6"/>
              <a:gd fmla="*/ 50 h 98" name="T7"/>
              <a:gd fmla="*/ 20 w 118" name="T8"/>
              <a:gd fmla="*/ 72 h 98" name="T9"/>
              <a:gd fmla="*/ 3 w 118" name="T10"/>
              <a:gd fmla="*/ 94 h 98" name="T11"/>
              <a:gd fmla="*/ 3 w 118" name="T12"/>
              <a:gd fmla="*/ 94 h 98" name="T13"/>
              <a:gd fmla="*/ 2 w 118" name="T14"/>
              <a:gd fmla="*/ 95 h 98" name="T15"/>
              <a:gd fmla="*/ 3 w 118" name="T16"/>
              <a:gd fmla="*/ 97 h 98" name="T17"/>
              <a:gd fmla="*/ 40 w 118" name="T18"/>
              <a:gd fmla="*/ 75 h 98" name="T19"/>
              <a:gd fmla="*/ 104 w 118" name="T20"/>
              <a:gd fmla="*/ 64 h 98" name="T21"/>
              <a:gd fmla="*/ 117 w 118" name="T22"/>
              <a:gd fmla="*/ 37 h 98" name="T23"/>
              <a:gd fmla="*/ 104 w 118" name="T24"/>
              <a:gd fmla="*/ 15 h 98" name="T25"/>
              <a:gd fmla="*/ 103 w 118" name="T26"/>
              <a:gd fmla="*/ 61 h 98" name="T27"/>
              <a:gd fmla="*/ 39 w 118" name="T28"/>
              <a:gd fmla="*/ 72 h 98" name="T29"/>
              <a:gd fmla="*/ 39 w 118" name="T30"/>
              <a:gd fmla="*/ 72 h 98" name="T31"/>
              <a:gd fmla="*/ 38 w 118" name="T32"/>
              <a:gd fmla="*/ 73 h 98" name="T33"/>
              <a:gd fmla="*/ 10 w 118" name="T34"/>
              <a:gd fmla="*/ 93 h 98" name="T35"/>
              <a:gd fmla="*/ 23 w 118" name="T36"/>
              <a:gd fmla="*/ 72 h 98" name="T37"/>
              <a:gd fmla="*/ 23 w 118" name="T38"/>
              <a:gd fmla="*/ 72 h 98" name="T39"/>
              <a:gd fmla="*/ 22 w 118" name="T40"/>
              <a:gd fmla="*/ 70 h 98" name="T41"/>
              <a:gd fmla="*/ 10 w 118" name="T42"/>
              <a:gd fmla="*/ 42 h 98" name="T43"/>
              <a:gd fmla="*/ 27 w 118" name="T44"/>
              <a:gd fmla="*/ 13 h 98" name="T45"/>
              <a:gd fmla="*/ 62 w 118" name="T46"/>
              <a:gd fmla="*/ 5 h 98" name="T47"/>
              <a:gd fmla="*/ 92 w 118" name="T48"/>
              <a:gd fmla="*/ 11 h 98" name="T49"/>
              <a:gd fmla="*/ 113 w 118" name="T50"/>
              <a:gd fmla="*/ 31 h 98" name="T51"/>
              <a:gd fmla="*/ 103 w 118" name="T52"/>
              <a:gd fmla="*/ 61 h 9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98" w="118">
                <a:moveTo>
                  <a:pt x="104" y="15"/>
                </a:moveTo>
                <a:cubicBezTo>
                  <a:pt x="87" y="1"/>
                  <a:pt x="64" y="0"/>
                  <a:pt x="43" y="4"/>
                </a:cubicBezTo>
                <a:cubicBezTo>
                  <a:pt x="33" y="6"/>
                  <a:pt x="21" y="11"/>
                  <a:pt x="15" y="20"/>
                </a:cubicBezTo>
                <a:cubicBezTo>
                  <a:pt x="9" y="28"/>
                  <a:pt x="6" y="40"/>
                  <a:pt x="7" y="50"/>
                </a:cubicBezTo>
                <a:cubicBezTo>
                  <a:pt x="8" y="59"/>
                  <a:pt x="13" y="66"/>
                  <a:pt x="20" y="72"/>
                </a:cubicBezTo>
                <a:cubicBezTo>
                  <a:pt x="19" y="81"/>
                  <a:pt x="10" y="89"/>
                  <a:pt x="3" y="94"/>
                </a:cubicBezTo>
                <a:cubicBezTo>
                  <a:pt x="3" y="94"/>
                  <a:pt x="3" y="94"/>
                  <a:pt x="3" y="94"/>
                </a:cubicBezTo>
                <a:cubicBezTo>
                  <a:pt x="3" y="95"/>
                  <a:pt x="3" y="95"/>
                  <a:pt x="2" y="95"/>
                </a:cubicBezTo>
                <a:cubicBezTo>
                  <a:pt x="0" y="95"/>
                  <a:pt x="1" y="98"/>
                  <a:pt x="3" y="97"/>
                </a:cubicBezTo>
                <a:cubicBezTo>
                  <a:pt x="17" y="95"/>
                  <a:pt x="33" y="87"/>
                  <a:pt x="40" y="75"/>
                </a:cubicBezTo>
                <a:cubicBezTo>
                  <a:pt x="61" y="75"/>
                  <a:pt x="86" y="78"/>
                  <a:pt x="104" y="64"/>
                </a:cubicBezTo>
                <a:cubicBezTo>
                  <a:pt x="112" y="57"/>
                  <a:pt x="118" y="48"/>
                  <a:pt x="117" y="37"/>
                </a:cubicBezTo>
                <a:cubicBezTo>
                  <a:pt x="117" y="28"/>
                  <a:pt x="111" y="20"/>
                  <a:pt x="104" y="15"/>
                </a:cubicBezTo>
                <a:close/>
                <a:moveTo>
                  <a:pt x="103" y="61"/>
                </a:moveTo>
                <a:cubicBezTo>
                  <a:pt x="86" y="76"/>
                  <a:pt x="60" y="72"/>
                  <a:pt x="39" y="72"/>
                </a:cubicBezTo>
                <a:cubicBezTo>
                  <a:pt x="39" y="72"/>
                  <a:pt x="39" y="72"/>
                  <a:pt x="39" y="72"/>
                </a:cubicBezTo>
                <a:cubicBezTo>
                  <a:pt x="38" y="72"/>
                  <a:pt x="38" y="73"/>
                  <a:pt x="38" y="73"/>
                </a:cubicBezTo>
                <a:cubicBezTo>
                  <a:pt x="32" y="83"/>
                  <a:pt x="21" y="90"/>
                  <a:pt x="10" y="93"/>
                </a:cubicBezTo>
                <a:cubicBezTo>
                  <a:pt x="16" y="87"/>
                  <a:pt x="22" y="80"/>
                  <a:pt x="23" y="72"/>
                </a:cubicBezTo>
                <a:cubicBezTo>
                  <a:pt x="23" y="72"/>
                  <a:pt x="23" y="72"/>
                  <a:pt x="23" y="72"/>
                </a:cubicBezTo>
                <a:cubicBezTo>
                  <a:pt x="23" y="71"/>
                  <a:pt x="23" y="71"/>
                  <a:pt x="22" y="70"/>
                </a:cubicBezTo>
                <a:cubicBezTo>
                  <a:pt x="14" y="63"/>
                  <a:pt x="9" y="54"/>
                  <a:pt x="10" y="42"/>
                </a:cubicBezTo>
                <a:cubicBezTo>
                  <a:pt x="11" y="30"/>
                  <a:pt x="16" y="20"/>
                  <a:pt x="27" y="13"/>
                </a:cubicBezTo>
                <a:cubicBezTo>
                  <a:pt x="37" y="7"/>
                  <a:pt x="50" y="5"/>
                  <a:pt x="62" y="5"/>
                </a:cubicBezTo>
                <a:cubicBezTo>
                  <a:pt x="73" y="5"/>
                  <a:pt x="83" y="7"/>
                  <a:pt x="92" y="11"/>
                </a:cubicBezTo>
                <a:cubicBezTo>
                  <a:pt x="101" y="15"/>
                  <a:pt x="109" y="22"/>
                  <a:pt x="113" y="31"/>
                </a:cubicBezTo>
                <a:cubicBezTo>
                  <a:pt x="118" y="42"/>
                  <a:pt x="111" y="53"/>
                  <a:pt x="103" y="61"/>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75000"/>
                  <a:lumOff val="25000"/>
                </a:schemeClr>
              </a:solidFill>
            </a:endParaRPr>
          </a:p>
        </p:txBody>
      </p:sp>
    </p:spTree>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0743"/>
                                        </p:tgtEl>
                                        <p:attrNameLst>
                                          <p:attrName>style.visibility</p:attrName>
                                        </p:attrNameLst>
                                      </p:cBhvr>
                                      <p:to>
                                        <p:strVal val="visible"/>
                                      </p:to>
                                    </p:set>
                                    <p:animEffect filter="wipe(down)" transition="in">
                                      <p:cBhvr>
                                        <p:cTn dur="500" id="7"/>
                                        <p:tgtEl>
                                          <p:spTgt spid="30743"/>
                                        </p:tgtEl>
                                      </p:cBhvr>
                                    </p:animEffect>
                                  </p:childTnLst>
                                </p:cTn>
                              </p:par>
                              <p:par>
                                <p:cTn fill="hold" id="8" nodeType="withEffect" presetClass="entr" presetID="22" presetSubtype="1">
                                  <p:stCondLst>
                                    <p:cond delay="100"/>
                                  </p:stCondLst>
                                  <p:childTnLst>
                                    <p:set>
                                      <p:cBhvr>
                                        <p:cTn dur="1" fill="hold" id="9">
                                          <p:stCondLst>
                                            <p:cond delay="0"/>
                                          </p:stCondLst>
                                        </p:cTn>
                                        <p:tgtEl>
                                          <p:spTgt spid="30742"/>
                                        </p:tgtEl>
                                        <p:attrNameLst>
                                          <p:attrName>style.visibility</p:attrName>
                                        </p:attrNameLst>
                                      </p:cBhvr>
                                      <p:to>
                                        <p:strVal val="visible"/>
                                      </p:to>
                                    </p:set>
                                    <p:animEffect filter="wipe(up)" transition="in">
                                      <p:cBhvr>
                                        <p:cTn dur="500" id="10"/>
                                        <p:tgtEl>
                                          <p:spTgt spid="30742"/>
                                        </p:tgtEl>
                                      </p:cBhvr>
                                    </p:animEffect>
                                  </p:childTnLst>
                                </p:cTn>
                              </p:par>
                              <p:par>
                                <p:cTn fill="hold" id="11" nodeType="withEffect" presetClass="entr" presetID="22" presetSubtype="4">
                                  <p:stCondLst>
                                    <p:cond delay="200"/>
                                  </p:stCondLst>
                                  <p:childTnLst>
                                    <p:set>
                                      <p:cBhvr>
                                        <p:cTn dur="1" fill="hold" id="12">
                                          <p:stCondLst>
                                            <p:cond delay="0"/>
                                          </p:stCondLst>
                                        </p:cTn>
                                        <p:tgtEl>
                                          <p:spTgt spid="30729"/>
                                        </p:tgtEl>
                                        <p:attrNameLst>
                                          <p:attrName>style.visibility</p:attrName>
                                        </p:attrNameLst>
                                      </p:cBhvr>
                                      <p:to>
                                        <p:strVal val="visible"/>
                                      </p:to>
                                    </p:set>
                                    <p:animEffect filter="wipe(down)" transition="in">
                                      <p:cBhvr>
                                        <p:cTn dur="500" id="13"/>
                                        <p:tgtEl>
                                          <p:spTgt spid="30729"/>
                                        </p:tgtEl>
                                      </p:cBhvr>
                                    </p:animEffect>
                                  </p:childTnLst>
                                </p:cTn>
                              </p:par>
                              <p:par>
                                <p:cTn fill="hold" id="14" nodeType="withEffect" presetClass="entr" presetID="22" presetSubtype="1">
                                  <p:stCondLst>
                                    <p:cond delay="300"/>
                                  </p:stCondLst>
                                  <p:childTnLst>
                                    <p:set>
                                      <p:cBhvr>
                                        <p:cTn dur="1" fill="hold" id="15">
                                          <p:stCondLst>
                                            <p:cond delay="0"/>
                                          </p:stCondLst>
                                        </p:cTn>
                                        <p:tgtEl>
                                          <p:spTgt spid="30730"/>
                                        </p:tgtEl>
                                        <p:attrNameLst>
                                          <p:attrName>style.visibility</p:attrName>
                                        </p:attrNameLst>
                                      </p:cBhvr>
                                      <p:to>
                                        <p:strVal val="visible"/>
                                      </p:to>
                                    </p:set>
                                    <p:animEffect filter="wipe(up)" transition="in">
                                      <p:cBhvr>
                                        <p:cTn dur="500" id="16"/>
                                        <p:tgtEl>
                                          <p:spTgt spid="30730"/>
                                        </p:tgtEl>
                                      </p:cBhvr>
                                    </p:animEffect>
                                  </p:childTnLst>
                                </p:cTn>
                              </p:par>
                              <p:par>
                                <p:cTn fill="hold" id="17" nodeType="withEffect" presetClass="entr" presetID="22" presetSubtype="1">
                                  <p:stCondLst>
                                    <p:cond delay="400"/>
                                  </p:stCondLst>
                                  <p:childTnLst>
                                    <p:set>
                                      <p:cBhvr>
                                        <p:cTn dur="1" fill="hold" id="18">
                                          <p:stCondLst>
                                            <p:cond delay="0"/>
                                          </p:stCondLst>
                                        </p:cTn>
                                        <p:tgtEl>
                                          <p:spTgt spid="30731"/>
                                        </p:tgtEl>
                                        <p:attrNameLst>
                                          <p:attrName>style.visibility</p:attrName>
                                        </p:attrNameLst>
                                      </p:cBhvr>
                                      <p:to>
                                        <p:strVal val="visible"/>
                                      </p:to>
                                    </p:set>
                                    <p:animEffect filter="wipe(up)" transition="in">
                                      <p:cBhvr>
                                        <p:cTn dur="500" id="19"/>
                                        <p:tgtEl>
                                          <p:spTgt spid="30731"/>
                                        </p:tgtEl>
                                      </p:cBhvr>
                                    </p:animEffect>
                                  </p:childTnLst>
                                </p:cTn>
                              </p:par>
                              <p:par>
                                <p:cTn fill="hold" id="20" nodeType="withEffect" presetClass="entr" presetID="22" presetSubtype="2">
                                  <p:stCondLst>
                                    <p:cond delay="500"/>
                                  </p:stCondLst>
                                  <p:childTnLst>
                                    <p:set>
                                      <p:cBhvr>
                                        <p:cTn dur="1" fill="hold" id="21">
                                          <p:stCondLst>
                                            <p:cond delay="0"/>
                                          </p:stCondLst>
                                        </p:cTn>
                                        <p:tgtEl>
                                          <p:spTgt spid="30732"/>
                                        </p:tgtEl>
                                        <p:attrNameLst>
                                          <p:attrName>style.visibility</p:attrName>
                                        </p:attrNameLst>
                                      </p:cBhvr>
                                      <p:to>
                                        <p:strVal val="visible"/>
                                      </p:to>
                                    </p:set>
                                    <p:animEffect filter="wipe(right)" transition="in">
                                      <p:cBhvr>
                                        <p:cTn dur="500" id="22"/>
                                        <p:tgtEl>
                                          <p:spTgt spid="30732"/>
                                        </p:tgtEl>
                                      </p:cBhvr>
                                    </p:animEffect>
                                  </p:childTnLst>
                                </p:cTn>
                              </p:par>
                              <p:par>
                                <p:cTn fill="hold" id="23" nodeType="withEffect" presetClass="entr" presetID="22" presetSubtype="1">
                                  <p:stCondLst>
                                    <p:cond delay="600"/>
                                  </p:stCondLst>
                                  <p:childTnLst>
                                    <p:set>
                                      <p:cBhvr>
                                        <p:cTn dur="1" fill="hold" id="24">
                                          <p:stCondLst>
                                            <p:cond delay="0"/>
                                          </p:stCondLst>
                                        </p:cTn>
                                        <p:tgtEl>
                                          <p:spTgt spid="30733"/>
                                        </p:tgtEl>
                                        <p:attrNameLst>
                                          <p:attrName>style.visibility</p:attrName>
                                        </p:attrNameLst>
                                      </p:cBhvr>
                                      <p:to>
                                        <p:strVal val="visible"/>
                                      </p:to>
                                    </p:set>
                                    <p:animEffect filter="wipe(up)" transition="in">
                                      <p:cBhvr>
                                        <p:cTn dur="500" id="25"/>
                                        <p:tgtEl>
                                          <p:spTgt spid="30733"/>
                                        </p:tgtEl>
                                      </p:cBhvr>
                                    </p:animEffect>
                                  </p:childTnLst>
                                </p:cTn>
                              </p:par>
                              <p:par>
                                <p:cTn fill="hold" id="26" nodeType="withEffect" presetClass="entr" presetID="22" presetSubtype="4">
                                  <p:stCondLst>
                                    <p:cond delay="700"/>
                                  </p:stCondLst>
                                  <p:childTnLst>
                                    <p:set>
                                      <p:cBhvr>
                                        <p:cTn dur="1" fill="hold" id="27">
                                          <p:stCondLst>
                                            <p:cond delay="0"/>
                                          </p:stCondLst>
                                        </p:cTn>
                                        <p:tgtEl>
                                          <p:spTgt spid="30728"/>
                                        </p:tgtEl>
                                        <p:attrNameLst>
                                          <p:attrName>style.visibility</p:attrName>
                                        </p:attrNameLst>
                                      </p:cBhvr>
                                      <p:to>
                                        <p:strVal val="visible"/>
                                      </p:to>
                                    </p:set>
                                    <p:animEffect filter="wipe(down)" transition="in">
                                      <p:cBhvr>
                                        <p:cTn dur="500" id="28"/>
                                        <p:tgtEl>
                                          <p:spTgt spid="30728"/>
                                        </p:tgtEl>
                                      </p:cBhvr>
                                    </p:animEffect>
                                  </p:childTnLst>
                                </p:cTn>
                              </p:par>
                              <p:par>
                                <p:cTn fill="hold" id="29" nodeType="withEffect" presetClass="entr" presetID="22" presetSubtype="1">
                                  <p:stCondLst>
                                    <p:cond delay="800"/>
                                  </p:stCondLst>
                                  <p:childTnLst>
                                    <p:set>
                                      <p:cBhvr>
                                        <p:cTn dur="1" fill="hold" id="30">
                                          <p:stCondLst>
                                            <p:cond delay="0"/>
                                          </p:stCondLst>
                                        </p:cTn>
                                        <p:tgtEl>
                                          <p:spTgt spid="30727"/>
                                        </p:tgtEl>
                                        <p:attrNameLst>
                                          <p:attrName>style.visibility</p:attrName>
                                        </p:attrNameLst>
                                      </p:cBhvr>
                                      <p:to>
                                        <p:strVal val="visible"/>
                                      </p:to>
                                    </p:set>
                                    <p:animEffect filter="wipe(up)" transition="in">
                                      <p:cBhvr>
                                        <p:cTn dur="500" id="31"/>
                                        <p:tgtEl>
                                          <p:spTgt spid="30727"/>
                                        </p:tgtEl>
                                      </p:cBhvr>
                                    </p:animEffect>
                                  </p:childTnLst>
                                </p:cTn>
                              </p:par>
                              <p:par>
                                <p:cTn fill="hold" id="32" nodeType="withEffect" presetClass="entr" presetID="22" presetSubtype="1">
                                  <p:stCondLst>
                                    <p:cond delay="900"/>
                                  </p:stCondLst>
                                  <p:childTnLst>
                                    <p:set>
                                      <p:cBhvr>
                                        <p:cTn dur="1" fill="hold" id="33">
                                          <p:stCondLst>
                                            <p:cond delay="0"/>
                                          </p:stCondLst>
                                        </p:cTn>
                                        <p:tgtEl>
                                          <p:spTgt spid="30744"/>
                                        </p:tgtEl>
                                        <p:attrNameLst>
                                          <p:attrName>style.visibility</p:attrName>
                                        </p:attrNameLst>
                                      </p:cBhvr>
                                      <p:to>
                                        <p:strVal val="visible"/>
                                      </p:to>
                                    </p:set>
                                    <p:animEffect filter="wipe(up)" transition="in">
                                      <p:cBhvr>
                                        <p:cTn dur="500" id="34"/>
                                        <p:tgtEl>
                                          <p:spTgt spid="30744"/>
                                        </p:tgtEl>
                                      </p:cBhvr>
                                    </p:animEffect>
                                  </p:childTnLst>
                                </p:cTn>
                              </p:par>
                              <p:par>
                                <p:cTn fill="hold" id="35" nodeType="withEffect" presetClass="entr" presetID="22" presetSubtype="1">
                                  <p:stCondLst>
                                    <p:cond delay="1000"/>
                                  </p:stCondLst>
                                  <p:childTnLst>
                                    <p:set>
                                      <p:cBhvr>
                                        <p:cTn dur="1" fill="hold" id="36">
                                          <p:stCondLst>
                                            <p:cond delay="0"/>
                                          </p:stCondLst>
                                        </p:cTn>
                                        <p:tgtEl>
                                          <p:spTgt spid="30724"/>
                                        </p:tgtEl>
                                        <p:attrNameLst>
                                          <p:attrName>style.visibility</p:attrName>
                                        </p:attrNameLst>
                                      </p:cBhvr>
                                      <p:to>
                                        <p:strVal val="visible"/>
                                      </p:to>
                                    </p:set>
                                    <p:animEffect filter="wipe(up)" transition="in">
                                      <p:cBhvr>
                                        <p:cTn dur="500" id="37"/>
                                        <p:tgtEl>
                                          <p:spTgt spid="30724"/>
                                        </p:tgtEl>
                                      </p:cBhvr>
                                    </p:animEffect>
                                  </p:childTnLst>
                                </p:cTn>
                              </p:par>
                              <p:par>
                                <p:cTn fill="hold" id="38" nodeType="withEffect" presetClass="entr" presetID="22" presetSubtype="4">
                                  <p:stCondLst>
                                    <p:cond delay="1100"/>
                                  </p:stCondLst>
                                  <p:childTnLst>
                                    <p:set>
                                      <p:cBhvr>
                                        <p:cTn dur="1" fill="hold" id="39">
                                          <p:stCondLst>
                                            <p:cond delay="0"/>
                                          </p:stCondLst>
                                        </p:cTn>
                                        <p:tgtEl>
                                          <p:spTgt spid="30725"/>
                                        </p:tgtEl>
                                        <p:attrNameLst>
                                          <p:attrName>style.visibility</p:attrName>
                                        </p:attrNameLst>
                                      </p:cBhvr>
                                      <p:to>
                                        <p:strVal val="visible"/>
                                      </p:to>
                                    </p:set>
                                    <p:animEffect filter="wipe(down)" transition="in">
                                      <p:cBhvr>
                                        <p:cTn dur="500" id="40"/>
                                        <p:tgtEl>
                                          <p:spTgt spid="30725"/>
                                        </p:tgtEl>
                                      </p:cBhvr>
                                    </p:animEffect>
                                  </p:childTnLst>
                                </p:cTn>
                              </p:par>
                              <p:par>
                                <p:cTn fill="hold" id="41" nodeType="withEffect" presetClass="entr" presetID="22" presetSubtype="4">
                                  <p:stCondLst>
                                    <p:cond delay="1200"/>
                                  </p:stCondLst>
                                  <p:childTnLst>
                                    <p:set>
                                      <p:cBhvr>
                                        <p:cTn dur="1" fill="hold" id="42">
                                          <p:stCondLst>
                                            <p:cond delay="0"/>
                                          </p:stCondLst>
                                        </p:cTn>
                                        <p:tgtEl>
                                          <p:spTgt spid="30736"/>
                                        </p:tgtEl>
                                        <p:attrNameLst>
                                          <p:attrName>style.visibility</p:attrName>
                                        </p:attrNameLst>
                                      </p:cBhvr>
                                      <p:to>
                                        <p:strVal val="visible"/>
                                      </p:to>
                                    </p:set>
                                    <p:animEffect filter="wipe(down)" transition="in">
                                      <p:cBhvr>
                                        <p:cTn dur="500" id="43"/>
                                        <p:tgtEl>
                                          <p:spTgt spid="30736"/>
                                        </p:tgtEl>
                                      </p:cBhvr>
                                    </p:animEffect>
                                  </p:childTnLst>
                                </p:cTn>
                              </p:par>
                              <p:par>
                                <p:cTn fill="hold" id="44" nodeType="withEffect" presetClass="entr" presetID="22" presetSubtype="4">
                                  <p:stCondLst>
                                    <p:cond delay="1300"/>
                                  </p:stCondLst>
                                  <p:childTnLst>
                                    <p:set>
                                      <p:cBhvr>
                                        <p:cTn dur="1" fill="hold" id="45">
                                          <p:stCondLst>
                                            <p:cond delay="0"/>
                                          </p:stCondLst>
                                        </p:cTn>
                                        <p:tgtEl>
                                          <p:spTgt spid="30734"/>
                                        </p:tgtEl>
                                        <p:attrNameLst>
                                          <p:attrName>style.visibility</p:attrName>
                                        </p:attrNameLst>
                                      </p:cBhvr>
                                      <p:to>
                                        <p:strVal val="visible"/>
                                      </p:to>
                                    </p:set>
                                    <p:animEffect filter="wipe(down)" transition="in">
                                      <p:cBhvr>
                                        <p:cTn dur="500" id="46"/>
                                        <p:tgtEl>
                                          <p:spTgt spid="30734"/>
                                        </p:tgtEl>
                                      </p:cBhvr>
                                    </p:animEffect>
                                  </p:childTnLst>
                                </p:cTn>
                              </p:par>
                              <p:par>
                                <p:cTn fill="hold" id="47" nodeType="withEffect" presetClass="entr" presetID="22" presetSubtype="2">
                                  <p:stCondLst>
                                    <p:cond delay="1400"/>
                                  </p:stCondLst>
                                  <p:childTnLst>
                                    <p:set>
                                      <p:cBhvr>
                                        <p:cTn dur="1" fill="hold" id="48">
                                          <p:stCondLst>
                                            <p:cond delay="0"/>
                                          </p:stCondLst>
                                        </p:cTn>
                                        <p:tgtEl>
                                          <p:spTgt spid="30735"/>
                                        </p:tgtEl>
                                        <p:attrNameLst>
                                          <p:attrName>style.visibility</p:attrName>
                                        </p:attrNameLst>
                                      </p:cBhvr>
                                      <p:to>
                                        <p:strVal val="visible"/>
                                      </p:to>
                                    </p:set>
                                    <p:animEffect filter="wipe(right)" transition="in">
                                      <p:cBhvr>
                                        <p:cTn dur="500" id="49"/>
                                        <p:tgtEl>
                                          <p:spTgt spid="30735"/>
                                        </p:tgtEl>
                                      </p:cBhvr>
                                    </p:animEffect>
                                  </p:childTnLst>
                                </p:cTn>
                              </p:par>
                              <p:par>
                                <p:cTn fill="hold" id="50" nodeType="withEffect" presetClass="entr" presetID="22" presetSubtype="8">
                                  <p:stCondLst>
                                    <p:cond delay="1500"/>
                                  </p:stCondLst>
                                  <p:childTnLst>
                                    <p:set>
                                      <p:cBhvr>
                                        <p:cTn dur="1" fill="hold" id="51">
                                          <p:stCondLst>
                                            <p:cond delay="0"/>
                                          </p:stCondLst>
                                        </p:cTn>
                                        <p:tgtEl>
                                          <p:spTgt spid="30741"/>
                                        </p:tgtEl>
                                        <p:attrNameLst>
                                          <p:attrName>style.visibility</p:attrName>
                                        </p:attrNameLst>
                                      </p:cBhvr>
                                      <p:to>
                                        <p:strVal val="visible"/>
                                      </p:to>
                                    </p:set>
                                    <p:animEffect filter="wipe(left)" transition="in">
                                      <p:cBhvr>
                                        <p:cTn dur="500" id="52"/>
                                        <p:tgtEl>
                                          <p:spTgt spid="30741"/>
                                        </p:tgtEl>
                                      </p:cBhvr>
                                    </p:animEffect>
                                  </p:childTnLst>
                                </p:cTn>
                              </p:par>
                              <p:par>
                                <p:cTn fill="hold" id="53" nodeType="withEffect" presetClass="entr" presetID="22" presetSubtype="1">
                                  <p:stCondLst>
                                    <p:cond delay="1600"/>
                                  </p:stCondLst>
                                  <p:childTnLst>
                                    <p:set>
                                      <p:cBhvr>
                                        <p:cTn dur="1" fill="hold" id="54">
                                          <p:stCondLst>
                                            <p:cond delay="0"/>
                                          </p:stCondLst>
                                        </p:cTn>
                                        <p:tgtEl>
                                          <p:spTgt spid="30726"/>
                                        </p:tgtEl>
                                        <p:attrNameLst>
                                          <p:attrName>style.visibility</p:attrName>
                                        </p:attrNameLst>
                                      </p:cBhvr>
                                      <p:to>
                                        <p:strVal val="visible"/>
                                      </p:to>
                                    </p:set>
                                    <p:animEffect filter="wipe(up)" transition="in">
                                      <p:cBhvr>
                                        <p:cTn dur="500" id="55"/>
                                        <p:tgtEl>
                                          <p:spTgt spid="30726"/>
                                        </p:tgtEl>
                                      </p:cBhvr>
                                    </p:animEffect>
                                  </p:childTnLst>
                                </p:cTn>
                              </p:par>
                              <p:par>
                                <p:cTn fill="hold" id="56" nodeType="withEffect" presetClass="entr" presetID="22" presetSubtype="4">
                                  <p:stCondLst>
                                    <p:cond delay="1700"/>
                                  </p:stCondLst>
                                  <p:childTnLst>
                                    <p:set>
                                      <p:cBhvr>
                                        <p:cTn dur="1" fill="hold" id="57">
                                          <p:stCondLst>
                                            <p:cond delay="0"/>
                                          </p:stCondLst>
                                        </p:cTn>
                                        <p:tgtEl>
                                          <p:spTgt spid="30737"/>
                                        </p:tgtEl>
                                        <p:attrNameLst>
                                          <p:attrName>style.visibility</p:attrName>
                                        </p:attrNameLst>
                                      </p:cBhvr>
                                      <p:to>
                                        <p:strVal val="visible"/>
                                      </p:to>
                                    </p:set>
                                    <p:animEffect filter="wipe(down)" transition="in">
                                      <p:cBhvr>
                                        <p:cTn dur="500" id="58"/>
                                        <p:tgtEl>
                                          <p:spTgt spid="30737"/>
                                        </p:tgtEl>
                                      </p:cBhvr>
                                    </p:animEffect>
                                  </p:childTnLst>
                                </p:cTn>
                              </p:par>
                              <p:par>
                                <p:cTn fill="hold" id="59" nodeType="withEffect" presetClass="entr" presetID="22" presetSubtype="1">
                                  <p:stCondLst>
                                    <p:cond delay="1800"/>
                                  </p:stCondLst>
                                  <p:childTnLst>
                                    <p:set>
                                      <p:cBhvr>
                                        <p:cTn dur="1" fill="hold" id="60">
                                          <p:stCondLst>
                                            <p:cond delay="0"/>
                                          </p:stCondLst>
                                        </p:cTn>
                                        <p:tgtEl>
                                          <p:spTgt spid="30738"/>
                                        </p:tgtEl>
                                        <p:attrNameLst>
                                          <p:attrName>style.visibility</p:attrName>
                                        </p:attrNameLst>
                                      </p:cBhvr>
                                      <p:to>
                                        <p:strVal val="visible"/>
                                      </p:to>
                                    </p:set>
                                    <p:animEffect filter="wipe(up)" transition="in">
                                      <p:cBhvr>
                                        <p:cTn dur="500" id="61"/>
                                        <p:tgtEl>
                                          <p:spTgt spid="30738"/>
                                        </p:tgtEl>
                                      </p:cBhvr>
                                    </p:animEffect>
                                  </p:childTnLst>
                                </p:cTn>
                              </p:par>
                              <p:par>
                                <p:cTn fill="hold" id="62" nodeType="withEffect" presetClass="entr" presetID="22" presetSubtype="8">
                                  <p:stCondLst>
                                    <p:cond delay="1900"/>
                                  </p:stCondLst>
                                  <p:childTnLst>
                                    <p:set>
                                      <p:cBhvr>
                                        <p:cTn dur="1" fill="hold" id="63">
                                          <p:stCondLst>
                                            <p:cond delay="0"/>
                                          </p:stCondLst>
                                        </p:cTn>
                                        <p:tgtEl>
                                          <p:spTgt spid="30739"/>
                                        </p:tgtEl>
                                        <p:attrNameLst>
                                          <p:attrName>style.visibility</p:attrName>
                                        </p:attrNameLst>
                                      </p:cBhvr>
                                      <p:to>
                                        <p:strVal val="visible"/>
                                      </p:to>
                                    </p:set>
                                    <p:animEffect filter="wipe(left)" transition="in">
                                      <p:cBhvr>
                                        <p:cTn dur="500" id="64"/>
                                        <p:tgtEl>
                                          <p:spTgt spid="30739"/>
                                        </p:tgtEl>
                                      </p:cBhvr>
                                    </p:animEffect>
                                  </p:childTnLst>
                                </p:cTn>
                              </p:par>
                              <p:par>
                                <p:cTn fill="hold" id="65" nodeType="withEffect" presetClass="entr" presetID="22" presetSubtype="4">
                                  <p:stCondLst>
                                    <p:cond delay="2000"/>
                                  </p:stCondLst>
                                  <p:childTnLst>
                                    <p:set>
                                      <p:cBhvr>
                                        <p:cTn dur="1" fill="hold" id="66">
                                          <p:stCondLst>
                                            <p:cond delay="0"/>
                                          </p:stCondLst>
                                        </p:cTn>
                                        <p:tgtEl>
                                          <p:spTgt spid="30740"/>
                                        </p:tgtEl>
                                        <p:attrNameLst>
                                          <p:attrName>style.visibility</p:attrName>
                                        </p:attrNameLst>
                                      </p:cBhvr>
                                      <p:to>
                                        <p:strVal val="visible"/>
                                      </p:to>
                                    </p:set>
                                    <p:animEffect filter="wipe(down)" transition="in">
                                      <p:cBhvr>
                                        <p:cTn dur="500" id="67"/>
                                        <p:tgtEl>
                                          <p:spTgt spid="30740"/>
                                        </p:tgtEl>
                                      </p:cBhvr>
                                    </p:animEffect>
                                  </p:childTnLst>
                                </p:cTn>
                              </p:par>
                              <p:par>
                                <p:cTn fill="hold" id="68" nodeType="withEffect" presetClass="entr" presetID="22" presetSubtype="2">
                                  <p:stCondLst>
                                    <p:cond delay="2100"/>
                                  </p:stCondLst>
                                  <p:childTnLst>
                                    <p:set>
                                      <p:cBhvr>
                                        <p:cTn dur="1" fill="hold" id="69">
                                          <p:stCondLst>
                                            <p:cond delay="0"/>
                                          </p:stCondLst>
                                        </p:cTn>
                                        <p:tgtEl>
                                          <p:spTgt spid="30722"/>
                                        </p:tgtEl>
                                        <p:attrNameLst>
                                          <p:attrName>style.visibility</p:attrName>
                                        </p:attrNameLst>
                                      </p:cBhvr>
                                      <p:to>
                                        <p:strVal val="visible"/>
                                      </p:to>
                                    </p:set>
                                    <p:animEffect filter="wipe(right)" transition="in">
                                      <p:cBhvr>
                                        <p:cTn dur="500" id="70"/>
                                        <p:tgtEl>
                                          <p:spTgt spid="30722"/>
                                        </p:tgtEl>
                                      </p:cBhvr>
                                    </p:animEffect>
                                  </p:childTnLst>
                                </p:cTn>
                              </p:par>
                              <p:par>
                                <p:cTn fill="hold" id="71" nodeType="withEffect" presetClass="entr" presetID="22" presetSubtype="4">
                                  <p:stCondLst>
                                    <p:cond delay="2200"/>
                                  </p:stCondLst>
                                  <p:childTnLst>
                                    <p:set>
                                      <p:cBhvr>
                                        <p:cTn dur="1" fill="hold" id="72">
                                          <p:stCondLst>
                                            <p:cond delay="0"/>
                                          </p:stCondLst>
                                        </p:cTn>
                                        <p:tgtEl>
                                          <p:spTgt spid="30723"/>
                                        </p:tgtEl>
                                        <p:attrNameLst>
                                          <p:attrName>style.visibility</p:attrName>
                                        </p:attrNameLst>
                                      </p:cBhvr>
                                      <p:to>
                                        <p:strVal val="visible"/>
                                      </p:to>
                                    </p:set>
                                    <p:animEffect filter="wipe(down)" transition="in">
                                      <p:cBhvr>
                                        <p:cTn dur="500" id="73"/>
                                        <p:tgtEl>
                                          <p:spTgt spid="30723"/>
                                        </p:tgtEl>
                                      </p:cBhvr>
                                    </p:animEffect>
                                  </p:childTnLst>
                                </p:cTn>
                              </p:par>
                            </p:childTnLst>
                          </p:cTn>
                        </p:par>
                        <p:par>
                          <p:cTn fill="hold" id="74" nodeType="afterGroup">
                            <p:stCondLst>
                              <p:cond delay="2700"/>
                            </p:stCondLst>
                            <p:childTnLst>
                              <p:par>
                                <p:cTn fill="hold" id="75" nodeType="afterEffect" presetClass="entr" presetID="35" presetSubtype="0">
                                  <p:stCondLst>
                                    <p:cond delay="0"/>
                                  </p:stCondLst>
                                  <p:childTnLst>
                                    <p:set>
                                      <p:cBhvr>
                                        <p:cTn dur="1" fill="hold" id="76">
                                          <p:stCondLst>
                                            <p:cond delay="0"/>
                                          </p:stCondLst>
                                        </p:cTn>
                                        <p:tgtEl>
                                          <p:spTgt spid="53"/>
                                        </p:tgtEl>
                                        <p:attrNameLst>
                                          <p:attrName>style.visibility</p:attrName>
                                        </p:attrNameLst>
                                      </p:cBhvr>
                                      <p:to>
                                        <p:strVal val="visible"/>
                                      </p:to>
                                    </p:set>
                                    <p:animEffect filter="fade" transition="in">
                                      <p:cBhvr>
                                        <p:cTn dur="1000" id="77"/>
                                        <p:tgtEl>
                                          <p:spTgt spid="53"/>
                                        </p:tgtEl>
                                      </p:cBhvr>
                                    </p:animEffect>
                                    <p:anim calcmode="lin" valueType="num">
                                      <p:cBhvr>
                                        <p:cTn dur="1000" fill="hold" id="78"/>
                                        <p:tgtEl>
                                          <p:spTgt spid="53"/>
                                        </p:tgtEl>
                                        <p:attrNameLst>
                                          <p:attrName>style.rotation</p:attrName>
                                        </p:attrNameLst>
                                      </p:cBhvr>
                                      <p:tavLst>
                                        <p:tav tm="0">
                                          <p:val>
                                            <p:fltVal val="720"/>
                                          </p:val>
                                        </p:tav>
                                        <p:tav tm="100000">
                                          <p:val>
                                            <p:fltVal val="0"/>
                                          </p:val>
                                        </p:tav>
                                      </p:tavLst>
                                    </p:anim>
                                    <p:anim calcmode="lin" valueType="num">
                                      <p:cBhvr>
                                        <p:cTn dur="1000" fill="hold" id="79"/>
                                        <p:tgtEl>
                                          <p:spTgt spid="53"/>
                                        </p:tgtEl>
                                        <p:attrNameLst>
                                          <p:attrName>ppt_h</p:attrName>
                                        </p:attrNameLst>
                                      </p:cBhvr>
                                      <p:tavLst>
                                        <p:tav tm="0">
                                          <p:val>
                                            <p:fltVal val="0"/>
                                          </p:val>
                                        </p:tav>
                                        <p:tav tm="100000">
                                          <p:val>
                                            <p:strVal val="#ppt_h"/>
                                          </p:val>
                                        </p:tav>
                                      </p:tavLst>
                                    </p:anim>
                                    <p:anim calcmode="lin" valueType="num">
                                      <p:cBhvr>
                                        <p:cTn dur="1000" fill="hold" id="80"/>
                                        <p:tgtEl>
                                          <p:spTgt spid="53"/>
                                        </p:tgtEl>
                                        <p:attrNameLst>
                                          <p:attrName>ppt_w</p:attrName>
                                        </p:attrNameLst>
                                      </p:cBhvr>
                                      <p:tavLst>
                                        <p:tav tm="0">
                                          <p:val>
                                            <p:fltVal val="0"/>
                                          </p:val>
                                        </p:tav>
                                        <p:tav tm="100000">
                                          <p:val>
                                            <p:strVal val="#ppt_w"/>
                                          </p:val>
                                        </p:tav>
                                      </p:tavLst>
                                    </p:anim>
                                  </p:childTnLst>
                                </p:cTn>
                              </p:par>
                              <p:par>
                                <p:cTn fill="hold" grpId="0" id="81" nodeType="withEffect" presetClass="entr" presetID="23" presetSubtype="528">
                                  <p:stCondLst>
                                    <p:cond delay="0"/>
                                  </p:stCondLst>
                                  <p:childTnLst>
                                    <p:set>
                                      <p:cBhvr>
                                        <p:cTn dur="1" fill="hold" id="82">
                                          <p:stCondLst>
                                            <p:cond delay="0"/>
                                          </p:stCondLst>
                                        </p:cTn>
                                        <p:tgtEl>
                                          <p:spTgt spid="59"/>
                                        </p:tgtEl>
                                        <p:attrNameLst>
                                          <p:attrName>style.visibility</p:attrName>
                                        </p:attrNameLst>
                                      </p:cBhvr>
                                      <p:to>
                                        <p:strVal val="visible"/>
                                      </p:to>
                                    </p:set>
                                    <p:anim calcmode="lin" valueType="num">
                                      <p:cBhvr>
                                        <p:cTn dur="500" fill="hold" id="83"/>
                                        <p:tgtEl>
                                          <p:spTgt spid="59"/>
                                        </p:tgtEl>
                                        <p:attrNameLst>
                                          <p:attrName>ppt_w</p:attrName>
                                        </p:attrNameLst>
                                      </p:cBhvr>
                                      <p:tavLst>
                                        <p:tav tm="0">
                                          <p:val>
                                            <p:fltVal val="0"/>
                                          </p:val>
                                        </p:tav>
                                        <p:tav tm="100000">
                                          <p:val>
                                            <p:strVal val="#ppt_w"/>
                                          </p:val>
                                        </p:tav>
                                      </p:tavLst>
                                    </p:anim>
                                    <p:anim calcmode="lin" valueType="num">
                                      <p:cBhvr>
                                        <p:cTn dur="500" fill="hold" id="84"/>
                                        <p:tgtEl>
                                          <p:spTgt spid="59"/>
                                        </p:tgtEl>
                                        <p:attrNameLst>
                                          <p:attrName>ppt_h</p:attrName>
                                        </p:attrNameLst>
                                      </p:cBhvr>
                                      <p:tavLst>
                                        <p:tav tm="0">
                                          <p:val>
                                            <p:fltVal val="0"/>
                                          </p:val>
                                        </p:tav>
                                        <p:tav tm="100000">
                                          <p:val>
                                            <p:strVal val="#ppt_h"/>
                                          </p:val>
                                        </p:tav>
                                      </p:tavLst>
                                    </p:anim>
                                    <p:anim calcmode="lin" valueType="num">
                                      <p:cBhvr>
                                        <p:cTn dur="500" fill="hold" id="85"/>
                                        <p:tgtEl>
                                          <p:spTgt spid="59"/>
                                        </p:tgtEl>
                                        <p:attrNameLst>
                                          <p:attrName>ppt_x</p:attrName>
                                        </p:attrNameLst>
                                      </p:cBhvr>
                                      <p:tavLst>
                                        <p:tav tm="0">
                                          <p:val>
                                            <p:fltVal val="0.5"/>
                                          </p:val>
                                        </p:tav>
                                        <p:tav tm="100000">
                                          <p:val>
                                            <p:strVal val="#ppt_x"/>
                                          </p:val>
                                        </p:tav>
                                      </p:tavLst>
                                    </p:anim>
                                    <p:anim calcmode="lin" valueType="num">
                                      <p:cBhvr>
                                        <p:cTn dur="500" fill="hold" id="86"/>
                                        <p:tgtEl>
                                          <p:spTgt spid="59"/>
                                        </p:tgtEl>
                                        <p:attrNameLst>
                                          <p:attrName>ppt_y</p:attrName>
                                        </p:attrNameLst>
                                      </p:cBhvr>
                                      <p:tavLst>
                                        <p:tav tm="0">
                                          <p:val>
                                            <p:fltVal val="0.5"/>
                                          </p:val>
                                        </p:tav>
                                        <p:tav tm="100000">
                                          <p:val>
                                            <p:strVal val="#ppt_y"/>
                                          </p:val>
                                        </p:tav>
                                      </p:tavLst>
                                    </p:anim>
                                  </p:childTnLst>
                                </p:cTn>
                              </p:par>
                              <p:par>
                                <p:cTn fill="hold" grpId="0" id="87" nodeType="withEffect" presetClass="entr" presetID="23" presetSubtype="528">
                                  <p:stCondLst>
                                    <p:cond delay="0"/>
                                  </p:stCondLst>
                                  <p:childTnLst>
                                    <p:set>
                                      <p:cBhvr>
                                        <p:cTn dur="1" fill="hold" id="88">
                                          <p:stCondLst>
                                            <p:cond delay="0"/>
                                          </p:stCondLst>
                                        </p:cTn>
                                        <p:tgtEl>
                                          <p:spTgt spid="58"/>
                                        </p:tgtEl>
                                        <p:attrNameLst>
                                          <p:attrName>style.visibility</p:attrName>
                                        </p:attrNameLst>
                                      </p:cBhvr>
                                      <p:to>
                                        <p:strVal val="visible"/>
                                      </p:to>
                                    </p:set>
                                    <p:anim calcmode="lin" valueType="num">
                                      <p:cBhvr>
                                        <p:cTn dur="500" fill="hold" id="89"/>
                                        <p:tgtEl>
                                          <p:spTgt spid="58"/>
                                        </p:tgtEl>
                                        <p:attrNameLst>
                                          <p:attrName>ppt_w</p:attrName>
                                        </p:attrNameLst>
                                      </p:cBhvr>
                                      <p:tavLst>
                                        <p:tav tm="0">
                                          <p:val>
                                            <p:fltVal val="0"/>
                                          </p:val>
                                        </p:tav>
                                        <p:tav tm="100000">
                                          <p:val>
                                            <p:strVal val="#ppt_w"/>
                                          </p:val>
                                        </p:tav>
                                      </p:tavLst>
                                    </p:anim>
                                    <p:anim calcmode="lin" valueType="num">
                                      <p:cBhvr>
                                        <p:cTn dur="500" fill="hold" id="90"/>
                                        <p:tgtEl>
                                          <p:spTgt spid="58"/>
                                        </p:tgtEl>
                                        <p:attrNameLst>
                                          <p:attrName>ppt_h</p:attrName>
                                        </p:attrNameLst>
                                      </p:cBhvr>
                                      <p:tavLst>
                                        <p:tav tm="0">
                                          <p:val>
                                            <p:fltVal val="0"/>
                                          </p:val>
                                        </p:tav>
                                        <p:tav tm="100000">
                                          <p:val>
                                            <p:strVal val="#ppt_h"/>
                                          </p:val>
                                        </p:tav>
                                      </p:tavLst>
                                    </p:anim>
                                    <p:anim calcmode="lin" valueType="num">
                                      <p:cBhvr>
                                        <p:cTn dur="500" fill="hold" id="91"/>
                                        <p:tgtEl>
                                          <p:spTgt spid="58"/>
                                        </p:tgtEl>
                                        <p:attrNameLst>
                                          <p:attrName>ppt_x</p:attrName>
                                        </p:attrNameLst>
                                      </p:cBhvr>
                                      <p:tavLst>
                                        <p:tav tm="0">
                                          <p:val>
                                            <p:fltVal val="0.5"/>
                                          </p:val>
                                        </p:tav>
                                        <p:tav tm="100000">
                                          <p:val>
                                            <p:strVal val="#ppt_x"/>
                                          </p:val>
                                        </p:tav>
                                      </p:tavLst>
                                    </p:anim>
                                    <p:anim calcmode="lin" valueType="num">
                                      <p:cBhvr>
                                        <p:cTn dur="500" fill="hold" id="92"/>
                                        <p:tgtEl>
                                          <p:spTgt spid="58"/>
                                        </p:tgtEl>
                                        <p:attrNameLst>
                                          <p:attrName>ppt_y</p:attrName>
                                        </p:attrNameLst>
                                      </p:cBhvr>
                                      <p:tavLst>
                                        <p:tav tm="0">
                                          <p:val>
                                            <p:fltVal val="0.5"/>
                                          </p:val>
                                        </p:tav>
                                        <p:tav tm="100000">
                                          <p:val>
                                            <p:strVal val="#ppt_y"/>
                                          </p:val>
                                        </p:tav>
                                      </p:tavLst>
                                    </p:anim>
                                  </p:childTnLst>
                                </p:cTn>
                              </p:par>
                            </p:childTnLst>
                          </p:cTn>
                        </p:par>
                        <p:par>
                          <p:cTn fill="hold" id="93" nodeType="afterGroup">
                            <p:stCondLst>
                              <p:cond delay="3700"/>
                            </p:stCondLst>
                            <p:childTnLst>
                              <p:par>
                                <p:cTn fill="hold" grpId="0" id="94" nodeType="afterEffect" presetClass="entr" presetID="42" presetSubtype="0">
                                  <p:stCondLst>
                                    <p:cond delay="0"/>
                                  </p:stCondLst>
                                  <p:childTnLst>
                                    <p:set>
                                      <p:cBhvr>
                                        <p:cTn dur="1" fill="hold" id="95">
                                          <p:stCondLst>
                                            <p:cond delay="0"/>
                                          </p:stCondLst>
                                        </p:cTn>
                                        <p:tgtEl>
                                          <p:spTgt spid="55"/>
                                        </p:tgtEl>
                                        <p:attrNameLst>
                                          <p:attrName>style.visibility</p:attrName>
                                        </p:attrNameLst>
                                      </p:cBhvr>
                                      <p:to>
                                        <p:strVal val="visible"/>
                                      </p:to>
                                    </p:set>
                                    <p:animEffect filter="fade" transition="in">
                                      <p:cBhvr>
                                        <p:cTn dur="1000" id="96"/>
                                        <p:tgtEl>
                                          <p:spTgt spid="55"/>
                                        </p:tgtEl>
                                      </p:cBhvr>
                                    </p:animEffect>
                                    <p:anim calcmode="lin" valueType="num">
                                      <p:cBhvr>
                                        <p:cTn dur="1000" fill="hold" id="97"/>
                                        <p:tgtEl>
                                          <p:spTgt spid="55"/>
                                        </p:tgtEl>
                                        <p:attrNameLst>
                                          <p:attrName>ppt_x</p:attrName>
                                        </p:attrNameLst>
                                      </p:cBhvr>
                                      <p:tavLst>
                                        <p:tav tm="0">
                                          <p:val>
                                            <p:strVal val="#ppt_x"/>
                                          </p:val>
                                        </p:tav>
                                        <p:tav tm="100000">
                                          <p:val>
                                            <p:strVal val="#ppt_x"/>
                                          </p:val>
                                        </p:tav>
                                      </p:tavLst>
                                    </p:anim>
                                    <p:anim calcmode="lin" valueType="num">
                                      <p:cBhvr>
                                        <p:cTn dur="1000" fill="hold" id="98"/>
                                        <p:tgtEl>
                                          <p:spTgt spid="55"/>
                                        </p:tgtEl>
                                        <p:attrNameLst>
                                          <p:attrName>ppt_y</p:attrName>
                                        </p:attrNameLst>
                                      </p:cBhvr>
                                      <p:tavLst>
                                        <p:tav tm="0">
                                          <p:val>
                                            <p:strVal val="#ppt_y+.1"/>
                                          </p:val>
                                        </p:tav>
                                        <p:tav tm="100000">
                                          <p:val>
                                            <p:strVal val="#ppt_y"/>
                                          </p:val>
                                        </p:tav>
                                      </p:tavLst>
                                    </p:anim>
                                  </p:childTnLst>
                                </p:cTn>
                              </p:par>
                              <p:par>
                                <p:cTn fill="hold" grpId="0" id="99" nodeType="withEffect" presetClass="entr" presetID="42" presetSubtype="0">
                                  <p:stCondLst>
                                    <p:cond delay="0"/>
                                  </p:stCondLst>
                                  <p:childTnLst>
                                    <p:set>
                                      <p:cBhvr>
                                        <p:cTn dur="1" fill="hold" id="100">
                                          <p:stCondLst>
                                            <p:cond delay="0"/>
                                          </p:stCondLst>
                                        </p:cTn>
                                        <p:tgtEl>
                                          <p:spTgt spid="54"/>
                                        </p:tgtEl>
                                        <p:attrNameLst>
                                          <p:attrName>style.visibility</p:attrName>
                                        </p:attrNameLst>
                                      </p:cBhvr>
                                      <p:to>
                                        <p:strVal val="visible"/>
                                      </p:to>
                                    </p:set>
                                    <p:animEffect filter="fade" transition="in">
                                      <p:cBhvr>
                                        <p:cTn dur="1000" id="101"/>
                                        <p:tgtEl>
                                          <p:spTgt spid="54"/>
                                        </p:tgtEl>
                                      </p:cBhvr>
                                    </p:animEffect>
                                    <p:anim calcmode="lin" valueType="num">
                                      <p:cBhvr>
                                        <p:cTn dur="1000" fill="hold" id="102"/>
                                        <p:tgtEl>
                                          <p:spTgt spid="54"/>
                                        </p:tgtEl>
                                        <p:attrNameLst>
                                          <p:attrName>ppt_x</p:attrName>
                                        </p:attrNameLst>
                                      </p:cBhvr>
                                      <p:tavLst>
                                        <p:tav tm="0">
                                          <p:val>
                                            <p:strVal val="#ppt_x"/>
                                          </p:val>
                                        </p:tav>
                                        <p:tav tm="100000">
                                          <p:val>
                                            <p:strVal val="#ppt_x"/>
                                          </p:val>
                                        </p:tav>
                                      </p:tavLst>
                                    </p:anim>
                                    <p:anim calcmode="lin" valueType="num">
                                      <p:cBhvr>
                                        <p:cTn dur="1000" fill="hold" id="103"/>
                                        <p:tgtEl>
                                          <p:spTgt spid="54"/>
                                        </p:tgtEl>
                                        <p:attrNameLst>
                                          <p:attrName>ppt_y</p:attrName>
                                        </p:attrNameLst>
                                      </p:cBhvr>
                                      <p:tavLst>
                                        <p:tav tm="0">
                                          <p:val>
                                            <p:strVal val="#ppt_y+.1"/>
                                          </p:val>
                                        </p:tav>
                                        <p:tav tm="100000">
                                          <p:val>
                                            <p:strVal val="#ppt_y"/>
                                          </p:val>
                                        </p:tav>
                                      </p:tavLst>
                                    </p:anim>
                                  </p:childTnLst>
                                </p:cTn>
                              </p:par>
                              <p:par>
                                <p:cTn fill="hold" grpId="0" id="104" nodeType="withEffect" presetClass="entr" presetID="42" presetSubtype="0">
                                  <p:stCondLst>
                                    <p:cond delay="100"/>
                                  </p:stCondLst>
                                  <p:childTnLst>
                                    <p:set>
                                      <p:cBhvr>
                                        <p:cTn dur="1" fill="hold" id="105">
                                          <p:stCondLst>
                                            <p:cond delay="0"/>
                                          </p:stCondLst>
                                        </p:cTn>
                                        <p:tgtEl>
                                          <p:spTgt spid="57"/>
                                        </p:tgtEl>
                                        <p:attrNameLst>
                                          <p:attrName>style.visibility</p:attrName>
                                        </p:attrNameLst>
                                      </p:cBhvr>
                                      <p:to>
                                        <p:strVal val="visible"/>
                                      </p:to>
                                    </p:set>
                                    <p:animEffect filter="fade" transition="in">
                                      <p:cBhvr>
                                        <p:cTn dur="1000" id="106"/>
                                        <p:tgtEl>
                                          <p:spTgt spid="57"/>
                                        </p:tgtEl>
                                      </p:cBhvr>
                                    </p:animEffect>
                                    <p:anim calcmode="lin" valueType="num">
                                      <p:cBhvr>
                                        <p:cTn dur="1000" fill="hold" id="107"/>
                                        <p:tgtEl>
                                          <p:spTgt spid="57"/>
                                        </p:tgtEl>
                                        <p:attrNameLst>
                                          <p:attrName>ppt_x</p:attrName>
                                        </p:attrNameLst>
                                      </p:cBhvr>
                                      <p:tavLst>
                                        <p:tav tm="0">
                                          <p:val>
                                            <p:strVal val="#ppt_x"/>
                                          </p:val>
                                        </p:tav>
                                        <p:tav tm="100000">
                                          <p:val>
                                            <p:strVal val="#ppt_x"/>
                                          </p:val>
                                        </p:tav>
                                      </p:tavLst>
                                    </p:anim>
                                    <p:anim calcmode="lin" valueType="num">
                                      <p:cBhvr>
                                        <p:cTn dur="1000" fill="hold" id="108"/>
                                        <p:tgtEl>
                                          <p:spTgt spid="57"/>
                                        </p:tgtEl>
                                        <p:attrNameLst>
                                          <p:attrName>ppt_y</p:attrName>
                                        </p:attrNameLst>
                                      </p:cBhvr>
                                      <p:tavLst>
                                        <p:tav tm="0">
                                          <p:val>
                                            <p:strVal val="#ppt_y+.1"/>
                                          </p:val>
                                        </p:tav>
                                        <p:tav tm="100000">
                                          <p:val>
                                            <p:strVal val="#ppt_y"/>
                                          </p:val>
                                        </p:tav>
                                      </p:tavLst>
                                    </p:anim>
                                  </p:childTnLst>
                                </p:cTn>
                              </p:par>
                              <p:par>
                                <p:cTn fill="hold" grpId="0" id="109" nodeType="withEffect" presetClass="entr" presetID="42" presetSubtype="0">
                                  <p:stCondLst>
                                    <p:cond delay="100"/>
                                  </p:stCondLst>
                                  <p:childTnLst>
                                    <p:set>
                                      <p:cBhvr>
                                        <p:cTn dur="1" fill="hold" id="110">
                                          <p:stCondLst>
                                            <p:cond delay="0"/>
                                          </p:stCondLst>
                                        </p:cTn>
                                        <p:tgtEl>
                                          <p:spTgt spid="56"/>
                                        </p:tgtEl>
                                        <p:attrNameLst>
                                          <p:attrName>style.visibility</p:attrName>
                                        </p:attrNameLst>
                                      </p:cBhvr>
                                      <p:to>
                                        <p:strVal val="visible"/>
                                      </p:to>
                                    </p:set>
                                    <p:animEffect filter="fade" transition="in">
                                      <p:cBhvr>
                                        <p:cTn dur="1000" id="111"/>
                                        <p:tgtEl>
                                          <p:spTgt spid="56"/>
                                        </p:tgtEl>
                                      </p:cBhvr>
                                    </p:animEffect>
                                    <p:anim calcmode="lin" valueType="num">
                                      <p:cBhvr>
                                        <p:cTn dur="1000" fill="hold" id="112"/>
                                        <p:tgtEl>
                                          <p:spTgt spid="56"/>
                                        </p:tgtEl>
                                        <p:attrNameLst>
                                          <p:attrName>ppt_x</p:attrName>
                                        </p:attrNameLst>
                                      </p:cBhvr>
                                      <p:tavLst>
                                        <p:tav tm="0">
                                          <p:val>
                                            <p:strVal val="#ppt_x"/>
                                          </p:val>
                                        </p:tav>
                                        <p:tav tm="100000">
                                          <p:val>
                                            <p:strVal val="#ppt_x"/>
                                          </p:val>
                                        </p:tav>
                                      </p:tavLst>
                                    </p:anim>
                                    <p:anim calcmode="lin" valueType="num">
                                      <p:cBhvr>
                                        <p:cTn dur="1000" fill="hold" id="113"/>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5"/>
      <p:bldP grpId="0" spid="56"/>
      <p:bldP grpId="0" spid="57"/>
      <p:bldP grpId="0" spid="58"/>
      <p:bldP grpId="0" spid="5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 name="任意多边形 13"/>
          <p:cNvSpPr>
            <a:spLocks noChangeArrowheads="1"/>
          </p:cNvSpPr>
          <p:nvPr/>
        </p:nvSpPr>
        <p:spPr bwMode="auto">
          <a:xfrm rot="16200000">
            <a:off x="3390729" y="1634646"/>
            <a:ext cx="2404068" cy="2512020"/>
          </a:xfrm>
          <a:custGeom>
            <a:gdLst>
              <a:gd fmla="*/ 1914608 w 3790824" name="T0"/>
              <a:gd fmla="*/ 1044392 h 3962533" name="T1"/>
              <a:gd fmla="*/ 1914608 w 3790824" name="T2"/>
              <a:gd fmla="*/ 2916063 h 3962533" name="T3"/>
              <a:gd fmla="*/ 3790950 w 3790824" name="T4"/>
              <a:gd fmla="*/ 1792666 h 3962533" name="T5"/>
              <a:gd fmla="*/ 3654955 w 3790824" name="T6"/>
              <a:gd fmla="*/ 2219370 h 3962533" name="T7"/>
              <a:gd fmla="*/ 3249773 w 3790824" name="T8"/>
              <a:gd fmla="*/ 2254873 h 3962533" name="T9"/>
              <a:gd fmla="*/ 2938983 w 3790824" name="T10"/>
              <a:gd fmla="*/ 2877073 h 3962533" name="T11"/>
              <a:gd fmla="*/ 3249913 w 3790824" name="T12"/>
              <a:gd fmla="*/ 3367524 h 3962533" name="T13"/>
              <a:gd fmla="*/ 2961701 w 3790824" name="T14"/>
              <a:gd fmla="*/ 3628681 h 3962533" name="T15"/>
              <a:gd fmla="*/ 2488862 w 3790824" name="T16"/>
              <a:gd fmla="*/ 3214815 h 3962533" name="T17"/>
              <a:gd fmla="*/ 2053951 w 3790824" name="T18"/>
              <a:gd fmla="*/ 3335955 h 3962533" name="T19"/>
              <a:gd fmla="*/ 2037630 w 3790824" name="T20"/>
              <a:gd fmla="*/ 3826415 h 3962533" name="T21"/>
              <a:gd fmla="*/ 1610898 w 3790824" name="T22"/>
              <a:gd fmla="*/ 3962400 h 3962533" name="T23"/>
              <a:gd fmla="*/ 1474903 w 3790824" name="T24"/>
              <a:gd fmla="*/ 3269122 h 3962533" name="T25"/>
              <a:gd fmla="*/ 1047706 w 3790824" name="T26"/>
              <a:gd fmla="*/ 3031802 h 3962533" name="T27"/>
              <a:gd fmla="*/ 710106 w 3790824" name="T28"/>
              <a:gd fmla="*/ 3250790 h 3962533" name="T29"/>
              <a:gd fmla="*/ 320813 w 3790824" name="T30"/>
              <a:gd fmla="*/ 3029342 h 3962533" name="T31"/>
              <a:gd fmla="*/ 666149 w 3790824" name="T32"/>
              <a:gd fmla="*/ 2525820 h 3962533" name="T33"/>
              <a:gd fmla="*/ 579442 w 3790824" name="T34"/>
              <a:gd fmla="*/ 2254873 h 3962533" name="T35"/>
              <a:gd fmla="*/ 135995 w 3790824" name="T36"/>
              <a:gd fmla="*/ 2219371 h 3962533" name="T37"/>
              <a:gd fmla="*/ 0 w 3790824" name="T38"/>
              <a:gd fmla="*/ 1792667 h 3962533" name="T39"/>
              <a:gd fmla="*/ 592018 w 3790824" name="T40"/>
              <a:gd fmla="*/ 1656681 h 3962533" name="T41"/>
              <a:gd fmla="*/ 784508 w 3790824" name="T42"/>
              <a:gd fmla="*/ 1218295 h 3962533" name="T43"/>
              <a:gd fmla="*/ 538510 w 3790824" name="T44"/>
              <a:gd fmla="*/ 735431 h 3962533" name="T45"/>
              <a:gd fmla="*/ 791555 w 3790824" name="T46"/>
              <a:gd fmla="*/ 365912 h 3962533" name="T47"/>
              <a:gd fmla="*/ 1281797 w 3790824" name="T48"/>
              <a:gd fmla="*/ 773849 h 3962533" name="T49"/>
              <a:gd fmla="*/ 1474902 w 3790824" name="T50"/>
              <a:gd fmla="*/ 691336 h 3962533" name="T51"/>
              <a:gd fmla="*/ 1610897 w 3790824" name="T52"/>
              <a:gd fmla="*/ 0 h 3962533" name="T53"/>
              <a:gd fmla="*/ 2037629 w 3790824" name="T54"/>
              <a:gd fmla="*/ 135985 h 3962533" name="T55"/>
              <a:gd fmla="*/ 2053951 w 3790824" name="T56"/>
              <a:gd fmla="*/ 624502 h 3962533" name="T57"/>
              <a:gd fmla="*/ 2559887 w 3790824" name="T58"/>
              <a:gd fmla="*/ 779855 h 3962533" name="T59"/>
              <a:gd fmla="*/ 3069333 w 3790824" name="T60"/>
              <a:gd fmla="*/ 453835 h 3962533" name="T61"/>
              <a:gd fmla="*/ 3317959 w 3790824" name="T62"/>
              <a:gd fmla="*/ 752920 h 3962533" name="T63"/>
              <a:gd fmla="*/ 2989890 w 3790824" name="T64"/>
              <a:gd fmla="*/ 1144996 h 3962533" name="T65"/>
              <a:gd fmla="*/ 3216190 w 3790824" name="T66"/>
              <a:gd fmla="*/ 1574985 h 3962533" name="T67"/>
              <a:gd fmla="*/ 3654955 w 3790824" name="T68"/>
              <a:gd fmla="*/ 1656680 h 396253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3790824" name="T105"/>
              <a:gd fmla="*/ 0 h 3962533" name="T106"/>
              <a:gd fmla="*/ 3790824 w 3790824" name="T107"/>
              <a:gd fmla="*/ 3962533 h 396253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3962533" w="379082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blipFill dpi="0" rotWithShape="1">
            <a:blip r:embed="rId3">
              <a:duotone>
                <a:prstClr val="black"/>
                <a:schemeClr val="accent1">
                  <a:tint val="45000"/>
                  <a:satMod val="400000"/>
                </a:schemeClr>
              </a:duotone>
              <a:lum bright="-100000" contrast="97000"/>
            </a:blip>
            <a:stretch>
              <a:fillRect b="-68000" l="-4000" r="-6000"/>
            </a:stretch>
          </a:blipFill>
          <a:ln>
            <a:solidFill>
              <a:schemeClr val="accent2"/>
            </a:solidFill>
          </a:ln>
        </p:spPr>
        <p:txBody>
          <a:bodyPr anchor="ctr" bIns="34290" lIns="68580" rIns="68580" tIns="34290"/>
          <a:lstStyle/>
          <a:p>
            <a:pPr>
              <a:defRPr/>
            </a:pPr>
            <a:endParaRPr altLang="en-US" lang="zh-CN" sz="1000"/>
          </a:p>
        </p:txBody>
      </p:sp>
      <p:grpSp>
        <p:nvGrpSpPr>
          <p:cNvPr id="2" name="组合 12"/>
          <p:cNvGrpSpPr/>
          <p:nvPr/>
        </p:nvGrpSpPr>
        <p:grpSpPr>
          <a:xfrm>
            <a:off x="5673093" y="1515445"/>
            <a:ext cx="880107" cy="306923"/>
            <a:chOff x="7651210" y="2019970"/>
            <a:chExt cx="1173476" cy="409105"/>
          </a:xfrm>
        </p:grpSpPr>
        <p:cxnSp>
          <p:nvCxnSpPr>
            <p:cNvPr id="48" name="直接连接符 47"/>
            <p:cNvCxnSpPr/>
            <p:nvPr/>
          </p:nvCxnSpPr>
          <p:spPr>
            <a:xfrm flipH="1">
              <a:off x="7651210" y="2019970"/>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8142514" y="2019970"/>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 name="组合 11"/>
          <p:cNvGrpSpPr/>
          <p:nvPr/>
        </p:nvGrpSpPr>
        <p:grpSpPr>
          <a:xfrm flipV="1">
            <a:off x="5652120" y="3707538"/>
            <a:ext cx="880107" cy="284667"/>
            <a:chOff x="7708177" y="4291456"/>
            <a:chExt cx="1173476" cy="409105"/>
          </a:xfrm>
        </p:grpSpPr>
        <p:cxnSp>
          <p:nvCxnSpPr>
            <p:cNvPr id="56" name="直接连接符 55"/>
            <p:cNvCxnSpPr/>
            <p:nvPr/>
          </p:nvCxnSpPr>
          <p:spPr>
            <a:xfrm flipH="1">
              <a:off x="7708177" y="4291456"/>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8199481" y="4291456"/>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 name="组合 61"/>
          <p:cNvGrpSpPr/>
          <p:nvPr/>
        </p:nvGrpSpPr>
        <p:grpSpPr>
          <a:xfrm flipH="1">
            <a:off x="2553225" y="1539087"/>
            <a:ext cx="964300" cy="306923"/>
            <a:chOff x="7651210" y="2019970"/>
            <a:chExt cx="1173476" cy="409105"/>
          </a:xfrm>
        </p:grpSpPr>
        <p:cxnSp>
          <p:nvCxnSpPr>
            <p:cNvPr id="63" name="直接连接符 62"/>
            <p:cNvCxnSpPr/>
            <p:nvPr/>
          </p:nvCxnSpPr>
          <p:spPr>
            <a:xfrm flipH="1">
              <a:off x="7651210" y="2019970"/>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8142514" y="2019970"/>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 name="组合 64"/>
          <p:cNvGrpSpPr/>
          <p:nvPr/>
        </p:nvGrpSpPr>
        <p:grpSpPr>
          <a:xfrm flipH="1" flipV="1">
            <a:off x="2483768" y="3868688"/>
            <a:ext cx="964300" cy="284667"/>
            <a:chOff x="7708177" y="4291456"/>
            <a:chExt cx="1173476" cy="409105"/>
          </a:xfrm>
        </p:grpSpPr>
        <p:cxnSp>
          <p:nvCxnSpPr>
            <p:cNvPr id="66" name="直接连接符 65"/>
            <p:cNvCxnSpPr/>
            <p:nvPr/>
          </p:nvCxnSpPr>
          <p:spPr>
            <a:xfrm flipH="1">
              <a:off x="7708177" y="4291456"/>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8199481" y="4291456"/>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5" name="文本框 84"/>
          <p:cNvSpPr txBox="1"/>
          <p:nvPr/>
        </p:nvSpPr>
        <p:spPr>
          <a:xfrm>
            <a:off x="6632302" y="1342266"/>
            <a:ext cx="1153109" cy="281940"/>
          </a:xfrm>
          <a:prstGeom prst="rect">
            <a:avLst/>
          </a:prstGeom>
          <a:noFill/>
        </p:spPr>
        <p:txBody>
          <a:bodyPr bIns="34290" lIns="68580" rIns="68580" rtlCol="0" tIns="34290" wrap="square">
            <a:spAutoFit/>
          </a:bodyPr>
          <a:lstStyle/>
          <a:p>
            <a:r>
              <a:rPr altLang="en-US" lang="zh-CN" sz="1400">
                <a:solidFill>
                  <a:schemeClr val="tx1">
                    <a:lumMod val="75000"/>
                    <a:lumOff val="25000"/>
                  </a:schemeClr>
                </a:solidFill>
                <a:latin charset="-122" panose="02000000000000000000" pitchFamily="2" typeface="方正静蕾简体"/>
                <a:ea charset="-122" panose="02000000000000000000" pitchFamily="2" typeface="方正静蕾简体"/>
              </a:rPr>
              <a:t>第一部分</a:t>
            </a:r>
          </a:p>
        </p:txBody>
      </p:sp>
      <p:sp>
        <p:nvSpPr>
          <p:cNvPr id="86" name="文本框 85"/>
          <p:cNvSpPr txBox="1"/>
          <p:nvPr/>
        </p:nvSpPr>
        <p:spPr>
          <a:xfrm>
            <a:off x="6632302" y="1672444"/>
            <a:ext cx="2045984" cy="480060"/>
          </a:xfrm>
          <a:prstGeom prst="rect">
            <a:avLst/>
          </a:prstGeom>
          <a:noFill/>
        </p:spPr>
        <p:txBody>
          <a:bodyPr bIns="34290" lIns="68580" rIns="68580" rtlCol="0" tIns="34290" wrap="square">
            <a:spAutoFit/>
          </a:bodyPr>
          <a:lstStyle/>
          <a:p>
            <a:r>
              <a:rPr altLang="en-US" lang="zh-CN" smtClean="0" sz="900">
                <a:solidFill>
                  <a:schemeClr val="tx1">
                    <a:lumMod val="50000"/>
                    <a:lumOff val="50000"/>
                  </a:schemeClr>
                </a:solidFill>
                <a:latin charset="-122" pitchFamily="34" typeface="微软雅黑"/>
                <a:ea charset="-122" pitchFamily="34" typeface="微软雅黑"/>
              </a:rPr>
              <a:t>请在此添加文字请在此添加文字请在此添加文字请在此添加文字请在此添加文字</a:t>
            </a:r>
          </a:p>
        </p:txBody>
      </p:sp>
      <p:sp>
        <p:nvSpPr>
          <p:cNvPr id="87" name="文本框 86"/>
          <p:cNvSpPr txBox="1"/>
          <p:nvPr/>
        </p:nvSpPr>
        <p:spPr>
          <a:xfrm>
            <a:off x="1400116" y="1365909"/>
            <a:ext cx="1153109" cy="281940"/>
          </a:xfrm>
          <a:prstGeom prst="rect">
            <a:avLst/>
          </a:prstGeom>
          <a:noFill/>
        </p:spPr>
        <p:txBody>
          <a:bodyPr bIns="34290" lIns="68580" rIns="68580" rtlCol="0" tIns="34290" wrap="square">
            <a:spAutoFit/>
          </a:bodyPr>
          <a:lstStyle/>
          <a:p>
            <a:r>
              <a:rPr altLang="en-US" lang="zh-CN" smtClean="0" sz="1400">
                <a:solidFill>
                  <a:schemeClr val="tx1">
                    <a:lumMod val="75000"/>
                    <a:lumOff val="25000"/>
                  </a:schemeClr>
                </a:solidFill>
                <a:latin charset="-122" panose="02000000000000000000" pitchFamily="2" typeface="方正静蕾简体"/>
                <a:ea charset="-122" panose="02000000000000000000" pitchFamily="2" typeface="方正静蕾简体"/>
              </a:rPr>
              <a:t>第二部分</a:t>
            </a:r>
          </a:p>
        </p:txBody>
      </p:sp>
      <p:sp>
        <p:nvSpPr>
          <p:cNvPr id="88" name="文本框 87"/>
          <p:cNvSpPr txBox="1"/>
          <p:nvPr/>
        </p:nvSpPr>
        <p:spPr>
          <a:xfrm>
            <a:off x="486193" y="1672444"/>
            <a:ext cx="2045984" cy="480060"/>
          </a:xfrm>
          <a:prstGeom prst="rect">
            <a:avLst/>
          </a:prstGeom>
          <a:noFill/>
        </p:spPr>
        <p:txBody>
          <a:bodyPr bIns="34290" lIns="68580" rIns="68580" rtlCol="0" tIns="34290" wrap="square">
            <a:spAutoFit/>
          </a:bodyPr>
          <a:lstStyle/>
          <a:p>
            <a:pPr algn="r"/>
            <a:r>
              <a:rPr altLang="en-US" lang="zh-CN" smtClean="0" sz="900">
                <a:solidFill>
                  <a:schemeClr val="tx1">
                    <a:lumMod val="50000"/>
                    <a:lumOff val="50000"/>
                  </a:schemeClr>
                </a:solidFill>
                <a:latin charset="-122" pitchFamily="34" typeface="微软雅黑"/>
                <a:ea charset="-122" pitchFamily="34" typeface="微软雅黑"/>
              </a:rPr>
              <a:t>请在此添加文字请在此添加文字请在此添加文字请在此添加文字请在此添加文字</a:t>
            </a:r>
          </a:p>
        </p:txBody>
      </p:sp>
      <p:sp>
        <p:nvSpPr>
          <p:cNvPr id="89" name="文本框 88"/>
          <p:cNvSpPr txBox="1"/>
          <p:nvPr/>
        </p:nvSpPr>
        <p:spPr>
          <a:xfrm>
            <a:off x="1546683" y="3472644"/>
            <a:ext cx="1153109" cy="281940"/>
          </a:xfrm>
          <a:prstGeom prst="rect">
            <a:avLst/>
          </a:prstGeom>
          <a:noFill/>
        </p:spPr>
        <p:txBody>
          <a:bodyPr bIns="34290" lIns="68580" rIns="68580" rtlCol="0" tIns="34290" wrap="square">
            <a:spAutoFit/>
          </a:bodyPr>
          <a:lstStyle/>
          <a:p>
            <a:r>
              <a:rPr altLang="en-US" lang="zh-CN" smtClean="0" sz="1400">
                <a:solidFill>
                  <a:schemeClr val="tx1">
                    <a:lumMod val="75000"/>
                    <a:lumOff val="25000"/>
                  </a:schemeClr>
                </a:solidFill>
                <a:latin charset="-122" panose="02000000000000000000" pitchFamily="2" typeface="方正静蕾简体"/>
                <a:ea charset="-122" panose="02000000000000000000" pitchFamily="2" typeface="方正静蕾简体"/>
              </a:rPr>
              <a:t>第三部分</a:t>
            </a:r>
          </a:p>
        </p:txBody>
      </p:sp>
      <p:sp>
        <p:nvSpPr>
          <p:cNvPr id="90" name="文本框 89"/>
          <p:cNvSpPr txBox="1"/>
          <p:nvPr/>
        </p:nvSpPr>
        <p:spPr>
          <a:xfrm>
            <a:off x="322547" y="3893512"/>
            <a:ext cx="2045984" cy="480060"/>
          </a:xfrm>
          <a:prstGeom prst="rect">
            <a:avLst/>
          </a:prstGeom>
          <a:noFill/>
        </p:spPr>
        <p:txBody>
          <a:bodyPr bIns="34290" lIns="68580" rIns="68580" rtlCol="0" tIns="34290" wrap="square">
            <a:spAutoFit/>
          </a:bodyPr>
          <a:lstStyle/>
          <a:p>
            <a:pPr algn="r"/>
            <a:r>
              <a:rPr altLang="en-US" lang="zh-CN" smtClean="0" sz="900">
                <a:solidFill>
                  <a:schemeClr val="tx1">
                    <a:lumMod val="50000"/>
                    <a:lumOff val="50000"/>
                  </a:schemeClr>
                </a:solidFill>
                <a:latin charset="-122" pitchFamily="34" typeface="微软雅黑"/>
                <a:ea charset="-122" pitchFamily="34" typeface="微软雅黑"/>
              </a:rPr>
              <a:t>请在此添加文字请在此添加文字请在此添加文字请在此添加文字请在此添加文字</a:t>
            </a:r>
          </a:p>
        </p:txBody>
      </p:sp>
      <p:sp>
        <p:nvSpPr>
          <p:cNvPr id="91" name="文本框 90"/>
          <p:cNvSpPr txBox="1"/>
          <p:nvPr/>
        </p:nvSpPr>
        <p:spPr>
          <a:xfrm>
            <a:off x="6696236" y="3400636"/>
            <a:ext cx="1153109" cy="281940"/>
          </a:xfrm>
          <a:prstGeom prst="rect">
            <a:avLst/>
          </a:prstGeom>
          <a:noFill/>
        </p:spPr>
        <p:txBody>
          <a:bodyPr bIns="34290" lIns="68580" rIns="68580" rtlCol="0" tIns="34290" wrap="square">
            <a:spAutoFit/>
          </a:bodyPr>
          <a:lstStyle/>
          <a:p>
            <a:r>
              <a:rPr altLang="en-US" lang="zh-CN" smtClean="0" sz="1400">
                <a:solidFill>
                  <a:schemeClr val="tx1">
                    <a:lumMod val="75000"/>
                    <a:lumOff val="25000"/>
                  </a:schemeClr>
                </a:solidFill>
                <a:latin charset="-122" panose="02000000000000000000" pitchFamily="2" typeface="方正静蕾简体"/>
                <a:ea charset="-122" panose="02000000000000000000" pitchFamily="2" typeface="方正静蕾简体"/>
              </a:rPr>
              <a:t>第四部分</a:t>
            </a:r>
          </a:p>
        </p:txBody>
      </p:sp>
      <p:sp>
        <p:nvSpPr>
          <p:cNvPr id="92" name="文本框 91"/>
          <p:cNvSpPr txBox="1"/>
          <p:nvPr/>
        </p:nvSpPr>
        <p:spPr>
          <a:xfrm>
            <a:off x="6660232" y="3832684"/>
            <a:ext cx="2045984" cy="480060"/>
          </a:xfrm>
          <a:prstGeom prst="rect">
            <a:avLst/>
          </a:prstGeom>
          <a:noFill/>
        </p:spPr>
        <p:txBody>
          <a:bodyPr bIns="34290" lIns="68580" rIns="68580" rtlCol="0" tIns="34290" wrap="square">
            <a:spAutoFit/>
          </a:bodyPr>
          <a:lstStyle/>
          <a:p>
            <a:r>
              <a:rPr altLang="en-US" lang="zh-CN" smtClean="0" sz="900">
                <a:solidFill>
                  <a:schemeClr val="tx1">
                    <a:lumMod val="50000"/>
                    <a:lumOff val="50000"/>
                  </a:schemeClr>
                </a:solidFill>
                <a:latin charset="-122" pitchFamily="34" typeface="微软雅黑"/>
                <a:ea charset="-122" pitchFamily="34" typeface="微软雅黑"/>
              </a:rPr>
              <a:t>请在此添加文字请在此添加文字请在此添加文字请在此添加文字请在此添加文字</a:t>
            </a:r>
          </a:p>
        </p:txBody>
      </p:sp>
    </p:spTree>
    <p:extLst>
      <p:ext uri="{BB962C8B-B14F-4D97-AF65-F5344CB8AC3E}">
        <p14:creationId val="2473434237"/>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7"/>
                                        </p:tgtEl>
                                        <p:attrNameLst>
                                          <p:attrName>style.visibility</p:attrName>
                                        </p:attrNameLst>
                                      </p:cBhvr>
                                      <p:to>
                                        <p:strVal val="visible"/>
                                      </p:to>
                                    </p:set>
                                    <p:animEffect filter="fade" transition="in">
                                      <p:cBhvr>
                                        <p:cTn dur="500" id="7"/>
                                        <p:tgtEl>
                                          <p:spTgt spid="47"/>
                                        </p:tgtEl>
                                      </p:cBhvr>
                                    </p:animEffect>
                                  </p:childTnLst>
                                </p:cTn>
                              </p:par>
                              <p:par>
                                <p:cTn fill="hold" id="8" nodeType="withEffect" presetClass="entr" presetID="10" presetSubtype="0">
                                  <p:stCondLst>
                                    <p:cond delay="300"/>
                                  </p:stCondLst>
                                  <p:childTnLst>
                                    <p:set>
                                      <p:cBhvr>
                                        <p:cTn dur="1" fill="hold" id="9">
                                          <p:stCondLst>
                                            <p:cond delay="0"/>
                                          </p:stCondLst>
                                        </p:cTn>
                                        <p:tgtEl>
                                          <p:spTgt spid="2"/>
                                        </p:tgtEl>
                                        <p:attrNameLst>
                                          <p:attrName>style.visibility</p:attrName>
                                        </p:attrNameLst>
                                      </p:cBhvr>
                                      <p:to>
                                        <p:strVal val="visible"/>
                                      </p:to>
                                    </p:set>
                                    <p:animEffect filter="fade" transition="in">
                                      <p:cBhvr>
                                        <p:cTn dur="500" id="10"/>
                                        <p:tgtEl>
                                          <p:spTgt spid="2"/>
                                        </p:tgtEl>
                                      </p:cBhvr>
                                    </p:animEffect>
                                  </p:childTnLst>
                                </p:cTn>
                              </p:par>
                              <p:par>
                                <p:cTn fill="hold" id="11" nodeType="withEffect" presetClass="entr" presetID="10" presetSubtype="0">
                                  <p:stCondLst>
                                    <p:cond delay="600"/>
                                  </p:stCondLst>
                                  <p:childTnLst>
                                    <p:set>
                                      <p:cBhvr>
                                        <p:cTn dur="1" fill="hold" id="12">
                                          <p:stCondLst>
                                            <p:cond delay="0"/>
                                          </p:stCondLst>
                                        </p:cTn>
                                        <p:tgtEl>
                                          <p:spTgt spid="3"/>
                                        </p:tgtEl>
                                        <p:attrNameLst>
                                          <p:attrName>style.visibility</p:attrName>
                                        </p:attrNameLst>
                                      </p:cBhvr>
                                      <p:to>
                                        <p:strVal val="visible"/>
                                      </p:to>
                                    </p:set>
                                    <p:animEffect filter="fade" transition="in">
                                      <p:cBhvr>
                                        <p:cTn dur="500" id="13"/>
                                        <p:tgtEl>
                                          <p:spTgt spid="3"/>
                                        </p:tgtEl>
                                      </p:cBhvr>
                                    </p:animEffect>
                                  </p:childTnLst>
                                </p:cTn>
                              </p:par>
                              <p:par>
                                <p:cTn fill="hold" id="14" nodeType="withEffect" presetClass="entr" presetID="10" presetSubtype="0">
                                  <p:stCondLst>
                                    <p:cond delay="900"/>
                                  </p:stCondLst>
                                  <p:childTnLst>
                                    <p:set>
                                      <p:cBhvr>
                                        <p:cTn dur="1" fill="hold" id="15">
                                          <p:stCondLst>
                                            <p:cond delay="0"/>
                                          </p:stCondLst>
                                        </p:cTn>
                                        <p:tgtEl>
                                          <p:spTgt spid="4"/>
                                        </p:tgtEl>
                                        <p:attrNameLst>
                                          <p:attrName>style.visibility</p:attrName>
                                        </p:attrNameLst>
                                      </p:cBhvr>
                                      <p:to>
                                        <p:strVal val="visible"/>
                                      </p:to>
                                    </p:set>
                                    <p:animEffect filter="fade" transition="in">
                                      <p:cBhvr>
                                        <p:cTn dur="500" id="16"/>
                                        <p:tgtEl>
                                          <p:spTgt spid="4"/>
                                        </p:tgtEl>
                                      </p:cBhvr>
                                    </p:animEffect>
                                  </p:childTnLst>
                                </p:cTn>
                              </p:par>
                              <p:par>
                                <p:cTn fill="hold" id="17" nodeType="withEffect" presetClass="entr" presetID="10" presetSubtype="0">
                                  <p:stCondLst>
                                    <p:cond delay="1200"/>
                                  </p:stCondLst>
                                  <p:childTnLst>
                                    <p:set>
                                      <p:cBhvr>
                                        <p:cTn dur="1" fill="hold" id="18">
                                          <p:stCondLst>
                                            <p:cond delay="0"/>
                                          </p:stCondLst>
                                        </p:cTn>
                                        <p:tgtEl>
                                          <p:spTgt spid="5"/>
                                        </p:tgtEl>
                                        <p:attrNameLst>
                                          <p:attrName>style.visibility</p:attrName>
                                        </p:attrNameLst>
                                      </p:cBhvr>
                                      <p:to>
                                        <p:strVal val="visible"/>
                                      </p:to>
                                    </p:set>
                                    <p:animEffect filter="fade" transition="in">
                                      <p:cBhvr>
                                        <p:cTn dur="500" id="19"/>
                                        <p:tgtEl>
                                          <p:spTgt spid="5"/>
                                        </p:tgtEl>
                                      </p:cBhvr>
                                    </p:animEffect>
                                  </p:childTnLst>
                                </p:cTn>
                              </p:par>
                              <p:par>
                                <p:cTn fill="hold" grpId="0" id="20" nodeType="withEffect" presetClass="entr" presetID="10" presetSubtype="0">
                                  <p:stCondLst>
                                    <p:cond delay="1500"/>
                                  </p:stCondLst>
                                  <p:childTnLst>
                                    <p:set>
                                      <p:cBhvr>
                                        <p:cTn dur="1" fill="hold" id="21">
                                          <p:stCondLst>
                                            <p:cond delay="0"/>
                                          </p:stCondLst>
                                        </p:cTn>
                                        <p:tgtEl>
                                          <p:spTgt spid="85"/>
                                        </p:tgtEl>
                                        <p:attrNameLst>
                                          <p:attrName>style.visibility</p:attrName>
                                        </p:attrNameLst>
                                      </p:cBhvr>
                                      <p:to>
                                        <p:strVal val="visible"/>
                                      </p:to>
                                    </p:set>
                                    <p:animEffect filter="fade" transition="in">
                                      <p:cBhvr>
                                        <p:cTn dur="500" id="22"/>
                                        <p:tgtEl>
                                          <p:spTgt spid="85"/>
                                        </p:tgtEl>
                                      </p:cBhvr>
                                    </p:animEffect>
                                  </p:childTnLst>
                                </p:cTn>
                              </p:par>
                              <p:par>
                                <p:cTn fill="hold" grpId="0" id="23" nodeType="withEffect" presetClass="entr" presetID="10" presetSubtype="0">
                                  <p:stCondLst>
                                    <p:cond delay="1800"/>
                                  </p:stCondLst>
                                  <p:childTnLst>
                                    <p:set>
                                      <p:cBhvr>
                                        <p:cTn dur="1" fill="hold" id="24">
                                          <p:stCondLst>
                                            <p:cond delay="0"/>
                                          </p:stCondLst>
                                        </p:cTn>
                                        <p:tgtEl>
                                          <p:spTgt spid="86"/>
                                        </p:tgtEl>
                                        <p:attrNameLst>
                                          <p:attrName>style.visibility</p:attrName>
                                        </p:attrNameLst>
                                      </p:cBhvr>
                                      <p:to>
                                        <p:strVal val="visible"/>
                                      </p:to>
                                    </p:set>
                                    <p:animEffect filter="fade" transition="in">
                                      <p:cBhvr>
                                        <p:cTn dur="500" id="25"/>
                                        <p:tgtEl>
                                          <p:spTgt spid="86"/>
                                        </p:tgtEl>
                                      </p:cBhvr>
                                    </p:animEffect>
                                  </p:childTnLst>
                                </p:cTn>
                              </p:par>
                              <p:par>
                                <p:cTn fill="hold" grpId="0" id="26" nodeType="withEffect" presetClass="entr" presetID="10" presetSubtype="0">
                                  <p:stCondLst>
                                    <p:cond delay="2100"/>
                                  </p:stCondLst>
                                  <p:childTnLst>
                                    <p:set>
                                      <p:cBhvr>
                                        <p:cTn dur="1" fill="hold" id="27">
                                          <p:stCondLst>
                                            <p:cond delay="0"/>
                                          </p:stCondLst>
                                        </p:cTn>
                                        <p:tgtEl>
                                          <p:spTgt spid="87"/>
                                        </p:tgtEl>
                                        <p:attrNameLst>
                                          <p:attrName>style.visibility</p:attrName>
                                        </p:attrNameLst>
                                      </p:cBhvr>
                                      <p:to>
                                        <p:strVal val="visible"/>
                                      </p:to>
                                    </p:set>
                                    <p:animEffect filter="fade" transition="in">
                                      <p:cBhvr>
                                        <p:cTn dur="500" id="28"/>
                                        <p:tgtEl>
                                          <p:spTgt spid="87"/>
                                        </p:tgtEl>
                                      </p:cBhvr>
                                    </p:animEffect>
                                  </p:childTnLst>
                                </p:cTn>
                              </p:par>
                              <p:par>
                                <p:cTn fill="hold" grpId="0" id="29" nodeType="withEffect" presetClass="entr" presetID="10" presetSubtype="0">
                                  <p:stCondLst>
                                    <p:cond delay="2400"/>
                                  </p:stCondLst>
                                  <p:childTnLst>
                                    <p:set>
                                      <p:cBhvr>
                                        <p:cTn dur="1" fill="hold" id="30">
                                          <p:stCondLst>
                                            <p:cond delay="0"/>
                                          </p:stCondLst>
                                        </p:cTn>
                                        <p:tgtEl>
                                          <p:spTgt spid="88"/>
                                        </p:tgtEl>
                                        <p:attrNameLst>
                                          <p:attrName>style.visibility</p:attrName>
                                        </p:attrNameLst>
                                      </p:cBhvr>
                                      <p:to>
                                        <p:strVal val="visible"/>
                                      </p:to>
                                    </p:set>
                                    <p:animEffect filter="fade" transition="in">
                                      <p:cBhvr>
                                        <p:cTn dur="500" id="31"/>
                                        <p:tgtEl>
                                          <p:spTgt spid="88"/>
                                        </p:tgtEl>
                                      </p:cBhvr>
                                    </p:animEffect>
                                  </p:childTnLst>
                                </p:cTn>
                              </p:par>
                              <p:par>
                                <p:cTn fill="hold" grpId="0" id="32" nodeType="withEffect" presetClass="entr" presetID="10" presetSubtype="0">
                                  <p:stCondLst>
                                    <p:cond delay="2700"/>
                                  </p:stCondLst>
                                  <p:childTnLst>
                                    <p:set>
                                      <p:cBhvr>
                                        <p:cTn dur="1" fill="hold" id="33">
                                          <p:stCondLst>
                                            <p:cond delay="0"/>
                                          </p:stCondLst>
                                        </p:cTn>
                                        <p:tgtEl>
                                          <p:spTgt spid="89"/>
                                        </p:tgtEl>
                                        <p:attrNameLst>
                                          <p:attrName>style.visibility</p:attrName>
                                        </p:attrNameLst>
                                      </p:cBhvr>
                                      <p:to>
                                        <p:strVal val="visible"/>
                                      </p:to>
                                    </p:set>
                                    <p:animEffect filter="fade" transition="in">
                                      <p:cBhvr>
                                        <p:cTn dur="500" id="34"/>
                                        <p:tgtEl>
                                          <p:spTgt spid="89"/>
                                        </p:tgtEl>
                                      </p:cBhvr>
                                    </p:animEffect>
                                  </p:childTnLst>
                                </p:cTn>
                              </p:par>
                              <p:par>
                                <p:cTn fill="hold" grpId="0" id="35" nodeType="withEffect" presetClass="entr" presetID="10" presetSubtype="0">
                                  <p:stCondLst>
                                    <p:cond delay="3000"/>
                                  </p:stCondLst>
                                  <p:childTnLst>
                                    <p:set>
                                      <p:cBhvr>
                                        <p:cTn dur="1" fill="hold" id="36">
                                          <p:stCondLst>
                                            <p:cond delay="0"/>
                                          </p:stCondLst>
                                        </p:cTn>
                                        <p:tgtEl>
                                          <p:spTgt spid="90"/>
                                        </p:tgtEl>
                                        <p:attrNameLst>
                                          <p:attrName>style.visibility</p:attrName>
                                        </p:attrNameLst>
                                      </p:cBhvr>
                                      <p:to>
                                        <p:strVal val="visible"/>
                                      </p:to>
                                    </p:set>
                                    <p:animEffect filter="fade" transition="in">
                                      <p:cBhvr>
                                        <p:cTn dur="500" id="37"/>
                                        <p:tgtEl>
                                          <p:spTgt spid="90"/>
                                        </p:tgtEl>
                                      </p:cBhvr>
                                    </p:animEffect>
                                  </p:childTnLst>
                                </p:cTn>
                              </p:par>
                              <p:par>
                                <p:cTn fill="hold" grpId="0" id="38" nodeType="withEffect" presetClass="entr" presetID="10" presetSubtype="0">
                                  <p:stCondLst>
                                    <p:cond delay="3300"/>
                                  </p:stCondLst>
                                  <p:childTnLst>
                                    <p:set>
                                      <p:cBhvr>
                                        <p:cTn dur="1" fill="hold" id="39">
                                          <p:stCondLst>
                                            <p:cond delay="0"/>
                                          </p:stCondLst>
                                        </p:cTn>
                                        <p:tgtEl>
                                          <p:spTgt spid="91"/>
                                        </p:tgtEl>
                                        <p:attrNameLst>
                                          <p:attrName>style.visibility</p:attrName>
                                        </p:attrNameLst>
                                      </p:cBhvr>
                                      <p:to>
                                        <p:strVal val="visible"/>
                                      </p:to>
                                    </p:set>
                                    <p:animEffect filter="fade" transition="in">
                                      <p:cBhvr>
                                        <p:cTn dur="500" id="40"/>
                                        <p:tgtEl>
                                          <p:spTgt spid="91"/>
                                        </p:tgtEl>
                                      </p:cBhvr>
                                    </p:animEffect>
                                  </p:childTnLst>
                                </p:cTn>
                              </p:par>
                              <p:par>
                                <p:cTn fill="hold" grpId="0" id="41" nodeType="withEffect" presetClass="entr" presetID="10" presetSubtype="0">
                                  <p:stCondLst>
                                    <p:cond delay="3600"/>
                                  </p:stCondLst>
                                  <p:childTnLst>
                                    <p:set>
                                      <p:cBhvr>
                                        <p:cTn dur="1" fill="hold" id="42">
                                          <p:stCondLst>
                                            <p:cond delay="0"/>
                                          </p:stCondLst>
                                        </p:cTn>
                                        <p:tgtEl>
                                          <p:spTgt spid="92"/>
                                        </p:tgtEl>
                                        <p:attrNameLst>
                                          <p:attrName>style.visibility</p:attrName>
                                        </p:attrNameLst>
                                      </p:cBhvr>
                                      <p:to>
                                        <p:strVal val="visible"/>
                                      </p:to>
                                    </p:set>
                                    <p:animEffect filter="fade" transition="in">
                                      <p:cBhvr>
                                        <p:cTn dur="500" id="43"/>
                                        <p:tgtEl>
                                          <p:spTgt spid="9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85"/>
      <p:bldP grpId="0" spid="86"/>
      <p:bldP grpId="0" spid="87"/>
      <p:bldP grpId="0" spid="88"/>
      <p:bldP grpId="0" spid="89"/>
      <p:bldP grpId="0" spid="90"/>
      <p:bldP grpId="0" spid="91"/>
      <p:bldP grpId="0" spid="9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文本框 13"/>
          <p:cNvSpPr txBox="1"/>
          <p:nvPr/>
        </p:nvSpPr>
        <p:spPr>
          <a:xfrm>
            <a:off x="2337104" y="1971726"/>
            <a:ext cx="955407" cy="251460"/>
          </a:xfrm>
          <a:prstGeom prst="rect">
            <a:avLst/>
          </a:prstGeom>
          <a:noFill/>
          <a:ln>
            <a:noFill/>
          </a:ln>
        </p:spPr>
        <p:txBody>
          <a:bodyPr bIns="34290" lIns="68580" rIns="68580" rtlCol="0" tIns="34290" wrap="square">
            <a:spAutoFit/>
          </a:bodyPr>
          <a:lstStyle/>
          <a:p>
            <a:pPr algn="ctr"/>
            <a:r>
              <a:rPr altLang="en-US" lang="zh-CN" smtClean="0" sz="1200">
                <a:solidFill>
                  <a:schemeClr val="tx1">
                    <a:lumMod val="75000"/>
                    <a:lumOff val="25000"/>
                  </a:schemeClr>
                </a:solidFill>
                <a:latin charset="-122" pitchFamily="34" typeface="微软雅黑"/>
                <a:ea charset="-122" pitchFamily="34" typeface="微软雅黑"/>
              </a:rPr>
              <a:t>添加标题</a:t>
            </a:r>
          </a:p>
        </p:txBody>
      </p:sp>
      <p:sp>
        <p:nvSpPr>
          <p:cNvPr id="17" name="矩形 16"/>
          <p:cNvSpPr/>
          <p:nvPr/>
        </p:nvSpPr>
        <p:spPr>
          <a:xfrm>
            <a:off x="1887707" y="3924000"/>
            <a:ext cx="5204573" cy="480060"/>
          </a:xfrm>
          <a:prstGeom prst="rect">
            <a:avLst/>
          </a:prstGeom>
          <a:noFill/>
          <a:ln>
            <a:noFill/>
          </a:ln>
        </p:spPr>
        <p:txBody>
          <a:bodyPr bIns="34290" lIns="68580" rIns="68580" tIns="34290" wrap="square">
            <a:spAutoFit/>
          </a:bodyPr>
          <a:lstStyle/>
          <a:p>
            <a:pPr algn="ctr"/>
            <a:r>
              <a:rPr altLang="en-US" lang="zh-CN" smtClean="0" sz="900">
                <a:solidFill>
                  <a:schemeClr val="tx1">
                    <a:lumMod val="50000"/>
                    <a:lumOff val="50000"/>
                  </a:schemeClr>
                </a:solidFill>
                <a:sym charset="-122" pitchFamily="34" typeface="微软雅黑"/>
              </a:rPr>
              <a:t>点击此处录入上述图表的综合描述说明，在此录入上述图表的综合描述说明。点击此处录入上述图表的综合描述说明点击此处录入上述图表的综合描述说明，在此录入上述图表的综合描述说明。点击此处录入上述图表的综合描述说明</a:t>
            </a:r>
          </a:p>
        </p:txBody>
      </p:sp>
      <p:sp>
        <p:nvSpPr>
          <p:cNvPr id="40" name="Freeform 140"/>
          <p:cNvSpPr>
            <a:spLocks noEditPoints="1"/>
          </p:cNvSpPr>
          <p:nvPr/>
        </p:nvSpPr>
        <p:spPr bwMode="auto">
          <a:xfrm rot="16862230">
            <a:off x="5304275" y="1779610"/>
            <a:ext cx="2569818" cy="1081913"/>
          </a:xfrm>
          <a:custGeom>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b="b" l="0" r="r" t="0"/>
            <a:pathLst>
              <a:path h="840" w="1858">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chemeClr val="accent1"/>
          </a:solidFill>
          <a:ln w="9525">
            <a:noFill/>
            <a:round/>
          </a:ln>
        </p:spPr>
        <p:txBody>
          <a:bodyPr anchor="t" anchorCtr="0" bIns="45720" compatLnSpc="1" lIns="91440" numCol="1" rIns="91440" tIns="45720" vert="horz" wrap="square"/>
          <a:lstStyle/>
          <a:p>
            <a:endParaRPr altLang="en-US" lang="zh-CN"/>
          </a:p>
        </p:txBody>
      </p:sp>
      <p:sp>
        <p:nvSpPr>
          <p:cNvPr id="41" name="Freeform 128"/>
          <p:cNvSpPr>
            <a:spLocks noEditPoints="1"/>
          </p:cNvSpPr>
          <p:nvPr/>
        </p:nvSpPr>
        <p:spPr bwMode="auto">
          <a:xfrm rot="16872956">
            <a:off x="2024896" y="2569906"/>
            <a:ext cx="1150745" cy="687681"/>
          </a:xfrm>
          <a:custGeom>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b="b" l="0" r="r" t="0"/>
            <a:pathLst>
              <a:path h="1098" w="2921">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solidFill>
          <a:ln w="9525">
            <a:noFill/>
            <a:round/>
          </a:ln>
        </p:spPr>
        <p:txBody>
          <a:bodyPr anchor="t" anchorCtr="0" bIns="45720" compatLnSpc="1" lIns="91440" numCol="1" rIns="91440" tIns="45720" vert="horz" wrap="square"/>
          <a:lstStyle/>
          <a:p>
            <a:endParaRPr altLang="en-US" lang="zh-CN"/>
          </a:p>
        </p:txBody>
      </p:sp>
      <p:sp>
        <p:nvSpPr>
          <p:cNvPr id="42" name="Freeform 128"/>
          <p:cNvSpPr>
            <a:spLocks noEditPoints="1"/>
          </p:cNvSpPr>
          <p:nvPr/>
        </p:nvSpPr>
        <p:spPr bwMode="auto">
          <a:xfrm rot="16872956">
            <a:off x="3309667" y="2569906"/>
            <a:ext cx="1150745" cy="687681"/>
          </a:xfrm>
          <a:custGeom>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b="b" l="0" r="r" t="0"/>
            <a:pathLst>
              <a:path h="1098" w="2921">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solidFill>
          <a:ln w="9525">
            <a:noFill/>
            <a:round/>
          </a:ln>
        </p:spPr>
        <p:txBody>
          <a:bodyPr anchor="t" anchorCtr="0" bIns="45720" compatLnSpc="1" lIns="91440" numCol="1" rIns="91440" tIns="45720" vert="horz" wrap="square"/>
          <a:lstStyle/>
          <a:p>
            <a:endParaRPr altLang="en-US" lang="zh-CN"/>
          </a:p>
        </p:txBody>
      </p:sp>
      <p:sp>
        <p:nvSpPr>
          <p:cNvPr id="43" name="Freeform 128"/>
          <p:cNvSpPr>
            <a:spLocks noEditPoints="1"/>
          </p:cNvSpPr>
          <p:nvPr/>
        </p:nvSpPr>
        <p:spPr bwMode="auto">
          <a:xfrm rot="16872956">
            <a:off x="4662060" y="2632958"/>
            <a:ext cx="1150745" cy="687681"/>
          </a:xfrm>
          <a:custGeom>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b="b" l="0" r="r" t="0"/>
            <a:pathLst>
              <a:path h="1098" w="2921">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solidFill>
          <a:ln w="9525">
            <a:noFill/>
            <a:round/>
          </a:ln>
        </p:spPr>
        <p:txBody>
          <a:bodyPr anchor="t" anchorCtr="0" bIns="45720" compatLnSpc="1" lIns="91440" numCol="1" rIns="91440" tIns="45720" vert="horz" wrap="square"/>
          <a:lstStyle/>
          <a:p>
            <a:endParaRPr altLang="en-US" lang="zh-CN"/>
          </a:p>
        </p:txBody>
      </p:sp>
      <p:sp>
        <p:nvSpPr>
          <p:cNvPr id="44" name="Freeform 100"/>
          <p:cNvSpPr>
            <a:spLocks noEditPoints="1"/>
          </p:cNvSpPr>
          <p:nvPr/>
        </p:nvSpPr>
        <p:spPr bwMode="auto">
          <a:xfrm flipH="1" flipV="1">
            <a:off x="3157271" y="2791434"/>
            <a:ext cx="202859" cy="189164"/>
          </a:xfrm>
          <a:custGeom>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b="b" l="0" r="r" t="0"/>
            <a:pathLst>
              <a:path h="245" w="258">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solidFill>
          <a:ln w="9525">
            <a:solidFill>
              <a:schemeClr val="tx1"/>
            </a:solidFill>
            <a:round/>
          </a:ln>
        </p:spPr>
        <p:txBody>
          <a:bodyPr anchor="t" anchorCtr="0" bIns="45720" compatLnSpc="1" lIns="91440" numCol="1" rIns="91440" tIns="45720" vert="horz" wrap="square"/>
          <a:lstStyle/>
          <a:p>
            <a:endParaRPr altLang="en-US" lang="zh-CN"/>
          </a:p>
        </p:txBody>
      </p:sp>
      <p:sp>
        <p:nvSpPr>
          <p:cNvPr id="45" name="Freeform 100"/>
          <p:cNvSpPr>
            <a:spLocks noEditPoints="1"/>
          </p:cNvSpPr>
          <p:nvPr/>
        </p:nvSpPr>
        <p:spPr bwMode="auto">
          <a:xfrm flipH="1" flipV="1">
            <a:off x="4442043" y="2791434"/>
            <a:ext cx="202859" cy="189164"/>
          </a:xfrm>
          <a:custGeom>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b="b" l="0" r="r" t="0"/>
            <a:pathLst>
              <a:path h="245" w="258">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solidFill>
          <a:ln w="9525">
            <a:solidFill>
              <a:schemeClr val="tx1"/>
            </a:solidFill>
            <a:round/>
          </a:ln>
        </p:spPr>
        <p:txBody>
          <a:bodyPr anchor="t" anchorCtr="0" bIns="45720" compatLnSpc="1" lIns="91440" numCol="1" rIns="91440" tIns="45720" vert="horz" wrap="square"/>
          <a:lstStyle/>
          <a:p>
            <a:endParaRPr altLang="en-US" lang="zh-CN"/>
          </a:p>
        </p:txBody>
      </p:sp>
      <p:sp>
        <p:nvSpPr>
          <p:cNvPr id="24" name="文本框 13"/>
          <p:cNvSpPr txBox="1"/>
          <p:nvPr/>
        </p:nvSpPr>
        <p:spPr>
          <a:xfrm>
            <a:off x="3554256" y="1962941"/>
            <a:ext cx="955407" cy="251460"/>
          </a:xfrm>
          <a:prstGeom prst="rect">
            <a:avLst/>
          </a:prstGeom>
          <a:noFill/>
          <a:ln>
            <a:noFill/>
          </a:ln>
        </p:spPr>
        <p:txBody>
          <a:bodyPr bIns="34290" lIns="68580" rIns="68580" rtlCol="0" tIns="34290" wrap="square">
            <a:spAutoFit/>
          </a:bodyPr>
          <a:lstStyle/>
          <a:p>
            <a:pPr algn="ctr"/>
            <a:r>
              <a:rPr altLang="en-US" lang="zh-CN" smtClean="0" sz="1200">
                <a:solidFill>
                  <a:schemeClr val="tx1">
                    <a:lumMod val="75000"/>
                    <a:lumOff val="25000"/>
                  </a:schemeClr>
                </a:solidFill>
                <a:latin charset="-122" pitchFamily="34" typeface="微软雅黑"/>
                <a:ea charset="-122" pitchFamily="34" typeface="微软雅黑"/>
              </a:rPr>
              <a:t>添加标题</a:t>
            </a:r>
          </a:p>
        </p:txBody>
      </p:sp>
      <p:sp>
        <p:nvSpPr>
          <p:cNvPr id="25" name="文本框 13"/>
          <p:cNvSpPr txBox="1"/>
          <p:nvPr/>
        </p:nvSpPr>
        <p:spPr>
          <a:xfrm>
            <a:off x="4906647" y="1971726"/>
            <a:ext cx="955407" cy="251460"/>
          </a:xfrm>
          <a:prstGeom prst="rect">
            <a:avLst/>
          </a:prstGeom>
          <a:noFill/>
          <a:ln>
            <a:noFill/>
          </a:ln>
        </p:spPr>
        <p:txBody>
          <a:bodyPr bIns="34290" lIns="68580" rIns="68580" rtlCol="0" tIns="34290" wrap="square">
            <a:spAutoFit/>
          </a:bodyPr>
          <a:lstStyle/>
          <a:p>
            <a:pPr algn="ctr"/>
            <a:r>
              <a:rPr altLang="en-US" lang="zh-CN" smtClean="0" sz="1200">
                <a:solidFill>
                  <a:schemeClr val="tx1">
                    <a:lumMod val="75000"/>
                    <a:lumOff val="25000"/>
                  </a:schemeClr>
                </a:solidFill>
                <a:latin charset="-122" pitchFamily="34" typeface="微软雅黑"/>
                <a:ea charset="-122" pitchFamily="34" typeface="微软雅黑"/>
              </a:rPr>
              <a:t>添加标题</a:t>
            </a:r>
          </a:p>
        </p:txBody>
      </p:sp>
    </p:spTree>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500" id="7"/>
                                        <p:tgtEl>
                                          <p:spTgt spid="14"/>
                                        </p:tgtEl>
                                      </p:cBhvr>
                                    </p:animEffect>
                                  </p:childTnLst>
                                </p:cTn>
                              </p:par>
                              <p:par>
                                <p:cTn fill="hold" grpId="0" id="8" nodeType="withEffect" presetClass="entr" presetID="10" presetSubtype="0">
                                  <p:stCondLst>
                                    <p:cond delay="300"/>
                                  </p:stCondLst>
                                  <p:childTnLst>
                                    <p:set>
                                      <p:cBhvr>
                                        <p:cTn dur="1" fill="hold" id="9">
                                          <p:stCondLst>
                                            <p:cond delay="0"/>
                                          </p:stCondLst>
                                        </p:cTn>
                                        <p:tgtEl>
                                          <p:spTgt spid="17"/>
                                        </p:tgtEl>
                                        <p:attrNameLst>
                                          <p:attrName>style.visibility</p:attrName>
                                        </p:attrNameLst>
                                      </p:cBhvr>
                                      <p:to>
                                        <p:strVal val="visible"/>
                                      </p:to>
                                    </p:set>
                                    <p:animEffect filter="fade" transition="in">
                                      <p:cBhvr>
                                        <p:cTn dur="500" id="10"/>
                                        <p:tgtEl>
                                          <p:spTgt spid="17"/>
                                        </p:tgtEl>
                                      </p:cBhvr>
                                    </p:animEffect>
                                  </p:childTnLst>
                                </p:cTn>
                              </p:par>
                              <p:par>
                                <p:cTn fill="hold" grpId="0" id="11" nodeType="withEffect" presetClass="entr" presetID="10" presetSubtype="0">
                                  <p:stCondLst>
                                    <p:cond delay="600"/>
                                  </p:stCondLst>
                                  <p:childTnLst>
                                    <p:set>
                                      <p:cBhvr>
                                        <p:cTn dur="1" fill="hold" id="12">
                                          <p:stCondLst>
                                            <p:cond delay="0"/>
                                          </p:stCondLst>
                                        </p:cTn>
                                        <p:tgtEl>
                                          <p:spTgt spid="40"/>
                                        </p:tgtEl>
                                        <p:attrNameLst>
                                          <p:attrName>style.visibility</p:attrName>
                                        </p:attrNameLst>
                                      </p:cBhvr>
                                      <p:to>
                                        <p:strVal val="visible"/>
                                      </p:to>
                                    </p:set>
                                    <p:animEffect filter="fade" transition="in">
                                      <p:cBhvr>
                                        <p:cTn dur="500" id="13"/>
                                        <p:tgtEl>
                                          <p:spTgt spid="40"/>
                                        </p:tgtEl>
                                      </p:cBhvr>
                                    </p:animEffect>
                                  </p:childTnLst>
                                </p:cTn>
                              </p:par>
                              <p:par>
                                <p:cTn fill="hold" grpId="0" id="14" nodeType="withEffect" presetClass="entr" presetID="10" presetSubtype="0">
                                  <p:stCondLst>
                                    <p:cond delay="900"/>
                                  </p:stCondLst>
                                  <p:childTnLst>
                                    <p:set>
                                      <p:cBhvr>
                                        <p:cTn dur="1" fill="hold" id="15">
                                          <p:stCondLst>
                                            <p:cond delay="0"/>
                                          </p:stCondLst>
                                        </p:cTn>
                                        <p:tgtEl>
                                          <p:spTgt spid="41"/>
                                        </p:tgtEl>
                                        <p:attrNameLst>
                                          <p:attrName>style.visibility</p:attrName>
                                        </p:attrNameLst>
                                      </p:cBhvr>
                                      <p:to>
                                        <p:strVal val="visible"/>
                                      </p:to>
                                    </p:set>
                                    <p:animEffect filter="fade" transition="in">
                                      <p:cBhvr>
                                        <p:cTn dur="500" id="16"/>
                                        <p:tgtEl>
                                          <p:spTgt spid="41"/>
                                        </p:tgtEl>
                                      </p:cBhvr>
                                    </p:animEffect>
                                  </p:childTnLst>
                                </p:cTn>
                              </p:par>
                              <p:par>
                                <p:cTn fill="hold" grpId="0" id="17" nodeType="withEffect" presetClass="entr" presetID="10" presetSubtype="0">
                                  <p:stCondLst>
                                    <p:cond delay="1200"/>
                                  </p:stCondLst>
                                  <p:childTnLst>
                                    <p:set>
                                      <p:cBhvr>
                                        <p:cTn dur="1" fill="hold" id="18">
                                          <p:stCondLst>
                                            <p:cond delay="0"/>
                                          </p:stCondLst>
                                        </p:cTn>
                                        <p:tgtEl>
                                          <p:spTgt spid="42"/>
                                        </p:tgtEl>
                                        <p:attrNameLst>
                                          <p:attrName>style.visibility</p:attrName>
                                        </p:attrNameLst>
                                      </p:cBhvr>
                                      <p:to>
                                        <p:strVal val="visible"/>
                                      </p:to>
                                    </p:set>
                                    <p:animEffect filter="fade" transition="in">
                                      <p:cBhvr>
                                        <p:cTn dur="500" id="19"/>
                                        <p:tgtEl>
                                          <p:spTgt spid="42"/>
                                        </p:tgtEl>
                                      </p:cBhvr>
                                    </p:animEffect>
                                  </p:childTnLst>
                                </p:cTn>
                              </p:par>
                              <p:par>
                                <p:cTn fill="hold" grpId="0" id="20" nodeType="withEffect" presetClass="entr" presetID="10" presetSubtype="0">
                                  <p:stCondLst>
                                    <p:cond delay="1500"/>
                                  </p:stCondLst>
                                  <p:childTnLst>
                                    <p:set>
                                      <p:cBhvr>
                                        <p:cTn dur="1" fill="hold" id="21">
                                          <p:stCondLst>
                                            <p:cond delay="0"/>
                                          </p:stCondLst>
                                        </p:cTn>
                                        <p:tgtEl>
                                          <p:spTgt spid="43"/>
                                        </p:tgtEl>
                                        <p:attrNameLst>
                                          <p:attrName>style.visibility</p:attrName>
                                        </p:attrNameLst>
                                      </p:cBhvr>
                                      <p:to>
                                        <p:strVal val="visible"/>
                                      </p:to>
                                    </p:set>
                                    <p:animEffect filter="fade" transition="in">
                                      <p:cBhvr>
                                        <p:cTn dur="500" id="22"/>
                                        <p:tgtEl>
                                          <p:spTgt spid="43"/>
                                        </p:tgtEl>
                                      </p:cBhvr>
                                    </p:animEffect>
                                  </p:childTnLst>
                                </p:cTn>
                              </p:par>
                              <p:par>
                                <p:cTn fill="hold" grpId="0" id="23" nodeType="withEffect" presetClass="entr" presetID="10" presetSubtype="0">
                                  <p:stCondLst>
                                    <p:cond delay="1800"/>
                                  </p:stCondLst>
                                  <p:childTnLst>
                                    <p:set>
                                      <p:cBhvr>
                                        <p:cTn dur="1" fill="hold" id="24">
                                          <p:stCondLst>
                                            <p:cond delay="0"/>
                                          </p:stCondLst>
                                        </p:cTn>
                                        <p:tgtEl>
                                          <p:spTgt spid="44"/>
                                        </p:tgtEl>
                                        <p:attrNameLst>
                                          <p:attrName>style.visibility</p:attrName>
                                        </p:attrNameLst>
                                      </p:cBhvr>
                                      <p:to>
                                        <p:strVal val="visible"/>
                                      </p:to>
                                    </p:set>
                                    <p:animEffect filter="fade" transition="in">
                                      <p:cBhvr>
                                        <p:cTn dur="500" id="25"/>
                                        <p:tgtEl>
                                          <p:spTgt spid="44"/>
                                        </p:tgtEl>
                                      </p:cBhvr>
                                    </p:animEffect>
                                  </p:childTnLst>
                                </p:cTn>
                              </p:par>
                              <p:par>
                                <p:cTn fill="hold" grpId="0" id="26" nodeType="withEffect" presetClass="entr" presetID="10" presetSubtype="0">
                                  <p:stCondLst>
                                    <p:cond delay="2100"/>
                                  </p:stCondLst>
                                  <p:childTnLst>
                                    <p:set>
                                      <p:cBhvr>
                                        <p:cTn dur="1" fill="hold" id="27">
                                          <p:stCondLst>
                                            <p:cond delay="0"/>
                                          </p:stCondLst>
                                        </p:cTn>
                                        <p:tgtEl>
                                          <p:spTgt spid="45"/>
                                        </p:tgtEl>
                                        <p:attrNameLst>
                                          <p:attrName>style.visibility</p:attrName>
                                        </p:attrNameLst>
                                      </p:cBhvr>
                                      <p:to>
                                        <p:strVal val="visible"/>
                                      </p:to>
                                    </p:set>
                                    <p:animEffect filter="fade" transition="in">
                                      <p:cBhvr>
                                        <p:cTn dur="500" id="28"/>
                                        <p:tgtEl>
                                          <p:spTgt spid="45"/>
                                        </p:tgtEl>
                                      </p:cBhvr>
                                    </p:animEffect>
                                  </p:childTnLst>
                                </p:cTn>
                              </p:par>
                              <p:par>
                                <p:cTn fill="hold" grpId="0" id="29" nodeType="withEffect" presetClass="entr" presetID="10" presetSubtype="0">
                                  <p:stCondLst>
                                    <p:cond delay="2400"/>
                                  </p:stCondLst>
                                  <p:childTnLst>
                                    <p:set>
                                      <p:cBhvr>
                                        <p:cTn dur="1" fill="hold" id="30">
                                          <p:stCondLst>
                                            <p:cond delay="0"/>
                                          </p:stCondLst>
                                        </p:cTn>
                                        <p:tgtEl>
                                          <p:spTgt spid="24"/>
                                        </p:tgtEl>
                                        <p:attrNameLst>
                                          <p:attrName>style.visibility</p:attrName>
                                        </p:attrNameLst>
                                      </p:cBhvr>
                                      <p:to>
                                        <p:strVal val="visible"/>
                                      </p:to>
                                    </p:set>
                                    <p:animEffect filter="fade" transition="in">
                                      <p:cBhvr>
                                        <p:cTn dur="500" id="31"/>
                                        <p:tgtEl>
                                          <p:spTgt spid="24"/>
                                        </p:tgtEl>
                                      </p:cBhvr>
                                    </p:animEffect>
                                  </p:childTnLst>
                                </p:cTn>
                              </p:par>
                              <p:par>
                                <p:cTn fill="hold" grpId="0" id="32" nodeType="withEffect" presetClass="entr" presetID="10" presetSubtype="0">
                                  <p:stCondLst>
                                    <p:cond delay="2700"/>
                                  </p:stCondLst>
                                  <p:childTnLst>
                                    <p:set>
                                      <p:cBhvr>
                                        <p:cTn dur="1" fill="hold" id="33">
                                          <p:stCondLst>
                                            <p:cond delay="0"/>
                                          </p:stCondLst>
                                        </p:cTn>
                                        <p:tgtEl>
                                          <p:spTgt spid="25"/>
                                        </p:tgtEl>
                                        <p:attrNameLst>
                                          <p:attrName>style.visibility</p:attrName>
                                        </p:attrNameLst>
                                      </p:cBhvr>
                                      <p:to>
                                        <p:strVal val="visible"/>
                                      </p:to>
                                    </p:set>
                                    <p:animEffect filter="fade" transition="in">
                                      <p:cBhvr>
                                        <p:cTn dur="500" id="34"/>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7"/>
      <p:bldP grpId="0" spid="40"/>
      <p:bldP grpId="0" spid="41"/>
      <p:bldP grpId="0" spid="42"/>
      <p:bldP grpId="0" spid="43"/>
      <p:bldP grpId="0" spid="44"/>
      <p:bldP grpId="0" spid="45"/>
      <p:bldP grpId="0" spid="24"/>
      <p:bldP grpId="0" spid="2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17"/>
          <p:cNvGrpSpPr/>
          <p:nvPr/>
        </p:nvGrpSpPr>
        <p:grpSpPr>
          <a:xfrm>
            <a:off x="557090" y="1942601"/>
            <a:ext cx="2349078" cy="1460413"/>
            <a:chOff x="742786" y="2589336"/>
            <a:chExt cx="3132104" cy="1946616"/>
          </a:xfrm>
          <a:solidFill>
            <a:schemeClr val="accent1"/>
          </a:solidFill>
        </p:grpSpPr>
        <p:sp>
          <p:nvSpPr>
            <p:cNvPr id="19" name="文本框 18"/>
            <p:cNvSpPr txBox="1"/>
            <p:nvPr/>
          </p:nvSpPr>
          <p:spPr>
            <a:xfrm>
              <a:off x="1846382" y="2981208"/>
              <a:ext cx="2028508" cy="1137569"/>
            </a:xfrm>
            <a:prstGeom prst="rect">
              <a:avLst/>
            </a:prstGeom>
            <a:noFill/>
          </p:spPr>
          <p:txBody>
            <a:bodyPr rtlCol="0" wrap="square">
              <a:spAutoFit/>
            </a:bodyPr>
            <a:lstStyle/>
            <a:p>
              <a:r>
                <a:rPr altLang="zh-CN" lang="en-US" sz="5000">
                  <a:solidFill>
                    <a:schemeClr val="accent3"/>
                  </a:solidFill>
                  <a:latin charset="0" panose="020b0a04020102020204" pitchFamily="34" typeface="Arial Black"/>
                  <a:ea charset="-122" pitchFamily="65" typeface="迷你简卡通"/>
                  <a:cs charset="-79" panose="02010803020104030203" pitchFamily="2" typeface="Aharoni"/>
                </a:rPr>
                <a:t>01</a:t>
              </a:r>
            </a:p>
          </p:txBody>
        </p:sp>
        <p:sp>
          <p:nvSpPr>
            <p:cNvPr id="20" name="Freeform 49"/>
            <p:cNvSpPr>
              <a:spLocks noEditPoints="1"/>
            </p:cNvSpPr>
            <p:nvPr/>
          </p:nvSpPr>
          <p:spPr bwMode="auto">
            <a:xfrm>
              <a:off x="742786" y="2589336"/>
              <a:ext cx="2852970" cy="1946616"/>
            </a:xfrm>
            <a:custGeom>
              <a:gdLst>
                <a:gd fmla="*/ 336 w 1420" name="T0"/>
                <a:gd fmla="*/ 215 h 1076" name="T1"/>
                <a:gd fmla="*/ 247 w 1420" name="T2"/>
                <a:gd fmla="*/ 269 h 1076" name="T3"/>
                <a:gd fmla="*/ 339 w 1420" name="T4"/>
                <a:gd fmla="*/ 658 h 1076" name="T5"/>
                <a:gd fmla="*/ 4 w 1420" name="T6"/>
                <a:gd fmla="*/ 999 h 1076" name="T7"/>
                <a:gd fmla="*/ 71 w 1420" name="T8"/>
                <a:gd fmla="*/ 1045 h 1076" name="T9"/>
                <a:gd fmla="*/ 430 w 1420" name="T10"/>
                <a:gd fmla="*/ 846 h 1076" name="T11"/>
                <a:gd fmla="*/ 621 w 1420" name="T12"/>
                <a:gd fmla="*/ 1030 h 1076" name="T13"/>
                <a:gd fmla="*/ 1168 w 1420" name="T14"/>
                <a:gd fmla="*/ 1058 h 1076" name="T15"/>
                <a:gd fmla="*/ 1418 w 1420" name="T16"/>
                <a:gd fmla="*/ 477 h 1076" name="T17"/>
                <a:gd fmla="*/ 285 w 1420" name="T18"/>
                <a:gd fmla="*/ 309 h 1076" name="T19"/>
                <a:gd fmla="*/ 235 w 1420" name="T20"/>
                <a:gd fmla="*/ 317 h 1076" name="T21"/>
                <a:gd fmla="*/ 255 w 1420" name="T22"/>
                <a:gd fmla="*/ 410 h 1076" name="T23"/>
                <a:gd fmla="*/ 262 w 1420" name="T24"/>
                <a:gd fmla="*/ 418 h 1076" name="T25"/>
                <a:gd fmla="*/ 272 w 1420" name="T26"/>
                <a:gd fmla="*/ 467 h 1076" name="T27"/>
                <a:gd fmla="*/ 333 w 1420" name="T28"/>
                <a:gd fmla="*/ 444 h 1076" name="T29"/>
                <a:gd fmla="*/ 289 w 1420" name="T30"/>
                <a:gd fmla="*/ 439 h 1076" name="T31"/>
                <a:gd fmla="*/ 331 w 1420" name="T32"/>
                <a:gd fmla="*/ 457 h 1076" name="T33"/>
                <a:gd fmla="*/ 355 w 1420" name="T34"/>
                <a:gd fmla="*/ 550 h 1076" name="T35"/>
                <a:gd fmla="*/ 329 w 1420" name="T36"/>
                <a:gd fmla="*/ 494 h 1076" name="T37"/>
                <a:gd fmla="*/ 320 w 1420" name="T38"/>
                <a:gd fmla="*/ 546 h 1076" name="T39"/>
                <a:gd fmla="*/ 350 w 1420" name="T40"/>
                <a:gd fmla="*/ 611 h 1076" name="T41"/>
                <a:gd fmla="*/ 350 w 1420" name="T42"/>
                <a:gd fmla="*/ 644 h 1076" name="T43"/>
                <a:gd fmla="*/ 379 w 1420" name="T44"/>
                <a:gd fmla="*/ 723 h 1076" name="T45"/>
                <a:gd fmla="*/ 411 w 1420" name="T46"/>
                <a:gd fmla="*/ 629 h 1076" name="T47"/>
                <a:gd fmla="*/ 365 w 1420" name="T48"/>
                <a:gd fmla="*/ 679 h 1076" name="T49"/>
                <a:gd fmla="*/ 373 w 1420" name="T50"/>
                <a:gd fmla="*/ 700 h 1076" name="T51"/>
                <a:gd fmla="*/ 368 w 1420" name="T52"/>
                <a:gd fmla="*/ 718 h 1076" name="T53"/>
                <a:gd fmla="*/ 193 w 1420" name="T54"/>
                <a:gd fmla="*/ 809 h 1076" name="T55"/>
                <a:gd fmla="*/ 252 w 1420" name="T56"/>
                <a:gd fmla="*/ 778 h 1076" name="T57"/>
                <a:gd fmla="*/ 193 w 1420" name="T58"/>
                <a:gd fmla="*/ 774 h 1076" name="T59"/>
                <a:gd fmla="*/ 71 w 1420" name="T60"/>
                <a:gd fmla="*/ 874 h 1076" name="T61"/>
                <a:gd fmla="*/ 13 w 1420" name="T62"/>
                <a:gd fmla="*/ 1006 h 1076" name="T63"/>
                <a:gd fmla="*/ 28 w 1420" name="T64"/>
                <a:gd fmla="*/ 983 h 1076" name="T65"/>
                <a:gd fmla="*/ 153 w 1420" name="T66"/>
                <a:gd fmla="*/ 845 h 1076" name="T67"/>
                <a:gd fmla="*/ 471 w 1420" name="T68"/>
                <a:gd fmla="*/ 813 h 1076" name="T69"/>
                <a:gd fmla="*/ 456 w 1420" name="T70"/>
                <a:gd fmla="*/ 811 h 1076" name="T71"/>
                <a:gd fmla="*/ 457 w 1420" name="T72"/>
                <a:gd fmla="*/ 872 h 1076" name="T73"/>
                <a:gd fmla="*/ 551 w 1420" name="T74"/>
                <a:gd fmla="*/ 992 h 1076" name="T75"/>
                <a:gd fmla="*/ 565 w 1420" name="T76"/>
                <a:gd fmla="*/ 958 h 1076" name="T77"/>
                <a:gd fmla="*/ 532 w 1420" name="T78"/>
                <a:gd fmla="*/ 919 h 1076" name="T79"/>
                <a:gd fmla="*/ 496 w 1420" name="T80"/>
                <a:gd fmla="*/ 877 h 1076" name="T81"/>
                <a:gd fmla="*/ 501 w 1420" name="T82"/>
                <a:gd fmla="*/ 960 h 1076" name="T83"/>
                <a:gd fmla="*/ 542 w 1420" name="T84"/>
                <a:gd fmla="*/ 1007 h 1076" name="T85"/>
                <a:gd fmla="*/ 584 w 1420" name="T86"/>
                <a:gd fmla="*/ 1007 h 1076" name="T87"/>
                <a:gd fmla="*/ 634 w 1420" name="T88"/>
                <a:gd fmla="*/ 1007 h 1076" name="T89"/>
                <a:gd fmla="*/ 709 w 1420" name="T90"/>
                <a:gd fmla="*/ 987 h 1076" name="T91"/>
                <a:gd fmla="*/ 752 w 1420" name="T92"/>
                <a:gd fmla="*/ 1009 h 1076" name="T93"/>
                <a:gd fmla="*/ 825 w 1420" name="T94"/>
                <a:gd fmla="*/ 1005 h 1076" name="T95"/>
                <a:gd fmla="*/ 863 w 1420" name="T96"/>
                <a:gd fmla="*/ 1012 h 1076" name="T97"/>
                <a:gd fmla="*/ 967 w 1420" name="T98"/>
                <a:gd fmla="*/ 999 h 1076" name="T99"/>
                <a:gd fmla="*/ 967 w 1420" name="T100"/>
                <a:gd fmla="*/ 1028 h 1076" name="T101"/>
                <a:gd fmla="*/ 1003 w 1420" name="T102"/>
                <a:gd fmla="*/ 1012 h 1076" name="T103"/>
                <a:gd fmla="*/ 1047 w 1420" name="T104"/>
                <a:gd fmla="*/ 1018 h 1076" name="T105"/>
                <a:gd fmla="*/ 1088 w 1420" name="T106"/>
                <a:gd fmla="*/ 1034 h 1076" name="T107"/>
                <a:gd fmla="*/ 1128 w 1420" name="T108"/>
                <a:gd fmla="*/ 1042 h 1076" name="T109"/>
                <a:gd fmla="*/ 1193 w 1420" name="T110"/>
                <a:gd fmla="*/ 1042 h 1076" name="T111"/>
                <a:gd fmla="*/ 1309 w 1420" name="T112"/>
                <a:gd fmla="*/ 956 h 1076" name="T113"/>
                <a:gd fmla="*/ 598 w 1420" name="T114"/>
                <a:gd fmla="*/ 959 h 1076" name="T115"/>
                <a:gd fmla="*/ 189 w 1420" name="T116"/>
                <a:gd fmla="*/ 913 h 1076" name="T117"/>
                <a:gd fmla="*/ 355 w 1420" name="T118"/>
                <a:gd fmla="*/ 750 h 1076" name="T119"/>
                <a:gd fmla="*/ 297 w 1420" name="T120"/>
                <a:gd fmla="*/ 279 h 1076" name="T121"/>
                <a:gd fmla="*/ 928 w 1420" name="T122"/>
                <a:gd fmla="*/ 46 h 107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76" w="1420">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pFill/>
            <a:ln>
              <a:noFill/>
            </a:ln>
            <a:extLst/>
          </p:spPr>
          <p:txBody>
            <a:bodyPr anchor="t" anchorCtr="0" bIns="45720" compatLnSpc="1" lIns="91440" numCol="1" rIns="91440" tIns="45720" vert="horz" wrap="square"/>
            <a:lstStyle/>
            <a:p>
              <a:endParaRPr altLang="en-US" lang="zh-CN"/>
            </a:p>
          </p:txBody>
        </p:sp>
      </p:grpSp>
      <p:grpSp>
        <p:nvGrpSpPr>
          <p:cNvPr id="18" name="组合 20"/>
          <p:cNvGrpSpPr/>
          <p:nvPr/>
        </p:nvGrpSpPr>
        <p:grpSpPr>
          <a:xfrm>
            <a:off x="3363417" y="1934067"/>
            <a:ext cx="2326153" cy="1460413"/>
            <a:chOff x="4484556" y="2577960"/>
            <a:chExt cx="3101537" cy="1946616"/>
          </a:xfrm>
          <a:solidFill>
            <a:schemeClr val="accent2"/>
          </a:solidFill>
        </p:grpSpPr>
        <p:sp>
          <p:nvSpPr>
            <p:cNvPr id="22" name="文本框 21"/>
            <p:cNvSpPr txBox="1"/>
            <p:nvPr/>
          </p:nvSpPr>
          <p:spPr>
            <a:xfrm>
              <a:off x="5557585" y="3008647"/>
              <a:ext cx="2028508" cy="1137569"/>
            </a:xfrm>
            <a:prstGeom prst="rect">
              <a:avLst/>
            </a:prstGeom>
            <a:noFill/>
          </p:spPr>
          <p:txBody>
            <a:bodyPr rtlCol="0" wrap="square">
              <a:spAutoFit/>
            </a:bodyPr>
            <a:lstStyle/>
            <a:p>
              <a:r>
                <a:rPr altLang="zh-CN" lang="en-US" sz="5000">
                  <a:solidFill>
                    <a:schemeClr val="accent2"/>
                  </a:solidFill>
                  <a:latin charset="0" panose="020b0a04020102020204" pitchFamily="34" typeface="Arial Black"/>
                  <a:ea charset="-122" pitchFamily="65" typeface="迷你简卡通"/>
                  <a:cs charset="-79" panose="02010803020104030203" pitchFamily="2" typeface="Aharoni"/>
                </a:rPr>
                <a:t>02</a:t>
              </a:r>
            </a:p>
          </p:txBody>
        </p:sp>
        <p:sp>
          <p:nvSpPr>
            <p:cNvPr id="23" name="Freeform 49"/>
            <p:cNvSpPr>
              <a:spLocks noEditPoints="1"/>
            </p:cNvSpPr>
            <p:nvPr/>
          </p:nvSpPr>
          <p:spPr bwMode="auto">
            <a:xfrm>
              <a:off x="4484556" y="2577960"/>
              <a:ext cx="2852970" cy="1946616"/>
            </a:xfrm>
            <a:custGeom>
              <a:gdLst>
                <a:gd fmla="*/ 336 w 1420" name="T0"/>
                <a:gd fmla="*/ 215 h 1076" name="T1"/>
                <a:gd fmla="*/ 247 w 1420" name="T2"/>
                <a:gd fmla="*/ 269 h 1076" name="T3"/>
                <a:gd fmla="*/ 339 w 1420" name="T4"/>
                <a:gd fmla="*/ 658 h 1076" name="T5"/>
                <a:gd fmla="*/ 4 w 1420" name="T6"/>
                <a:gd fmla="*/ 999 h 1076" name="T7"/>
                <a:gd fmla="*/ 71 w 1420" name="T8"/>
                <a:gd fmla="*/ 1045 h 1076" name="T9"/>
                <a:gd fmla="*/ 430 w 1420" name="T10"/>
                <a:gd fmla="*/ 846 h 1076" name="T11"/>
                <a:gd fmla="*/ 621 w 1420" name="T12"/>
                <a:gd fmla="*/ 1030 h 1076" name="T13"/>
                <a:gd fmla="*/ 1168 w 1420" name="T14"/>
                <a:gd fmla="*/ 1058 h 1076" name="T15"/>
                <a:gd fmla="*/ 1418 w 1420" name="T16"/>
                <a:gd fmla="*/ 477 h 1076" name="T17"/>
                <a:gd fmla="*/ 285 w 1420" name="T18"/>
                <a:gd fmla="*/ 309 h 1076" name="T19"/>
                <a:gd fmla="*/ 235 w 1420" name="T20"/>
                <a:gd fmla="*/ 317 h 1076" name="T21"/>
                <a:gd fmla="*/ 255 w 1420" name="T22"/>
                <a:gd fmla="*/ 410 h 1076" name="T23"/>
                <a:gd fmla="*/ 262 w 1420" name="T24"/>
                <a:gd fmla="*/ 418 h 1076" name="T25"/>
                <a:gd fmla="*/ 272 w 1420" name="T26"/>
                <a:gd fmla="*/ 467 h 1076" name="T27"/>
                <a:gd fmla="*/ 333 w 1420" name="T28"/>
                <a:gd fmla="*/ 444 h 1076" name="T29"/>
                <a:gd fmla="*/ 289 w 1420" name="T30"/>
                <a:gd fmla="*/ 439 h 1076" name="T31"/>
                <a:gd fmla="*/ 331 w 1420" name="T32"/>
                <a:gd fmla="*/ 457 h 1076" name="T33"/>
                <a:gd fmla="*/ 355 w 1420" name="T34"/>
                <a:gd fmla="*/ 550 h 1076" name="T35"/>
                <a:gd fmla="*/ 329 w 1420" name="T36"/>
                <a:gd fmla="*/ 494 h 1076" name="T37"/>
                <a:gd fmla="*/ 320 w 1420" name="T38"/>
                <a:gd fmla="*/ 546 h 1076" name="T39"/>
                <a:gd fmla="*/ 350 w 1420" name="T40"/>
                <a:gd fmla="*/ 611 h 1076" name="T41"/>
                <a:gd fmla="*/ 350 w 1420" name="T42"/>
                <a:gd fmla="*/ 644 h 1076" name="T43"/>
                <a:gd fmla="*/ 379 w 1420" name="T44"/>
                <a:gd fmla="*/ 723 h 1076" name="T45"/>
                <a:gd fmla="*/ 411 w 1420" name="T46"/>
                <a:gd fmla="*/ 629 h 1076" name="T47"/>
                <a:gd fmla="*/ 365 w 1420" name="T48"/>
                <a:gd fmla="*/ 679 h 1076" name="T49"/>
                <a:gd fmla="*/ 373 w 1420" name="T50"/>
                <a:gd fmla="*/ 700 h 1076" name="T51"/>
                <a:gd fmla="*/ 368 w 1420" name="T52"/>
                <a:gd fmla="*/ 718 h 1076" name="T53"/>
                <a:gd fmla="*/ 193 w 1420" name="T54"/>
                <a:gd fmla="*/ 809 h 1076" name="T55"/>
                <a:gd fmla="*/ 252 w 1420" name="T56"/>
                <a:gd fmla="*/ 778 h 1076" name="T57"/>
                <a:gd fmla="*/ 193 w 1420" name="T58"/>
                <a:gd fmla="*/ 774 h 1076" name="T59"/>
                <a:gd fmla="*/ 71 w 1420" name="T60"/>
                <a:gd fmla="*/ 874 h 1076" name="T61"/>
                <a:gd fmla="*/ 13 w 1420" name="T62"/>
                <a:gd fmla="*/ 1006 h 1076" name="T63"/>
                <a:gd fmla="*/ 28 w 1420" name="T64"/>
                <a:gd fmla="*/ 983 h 1076" name="T65"/>
                <a:gd fmla="*/ 153 w 1420" name="T66"/>
                <a:gd fmla="*/ 845 h 1076" name="T67"/>
                <a:gd fmla="*/ 471 w 1420" name="T68"/>
                <a:gd fmla="*/ 813 h 1076" name="T69"/>
                <a:gd fmla="*/ 456 w 1420" name="T70"/>
                <a:gd fmla="*/ 811 h 1076" name="T71"/>
                <a:gd fmla="*/ 457 w 1420" name="T72"/>
                <a:gd fmla="*/ 872 h 1076" name="T73"/>
                <a:gd fmla="*/ 551 w 1420" name="T74"/>
                <a:gd fmla="*/ 992 h 1076" name="T75"/>
                <a:gd fmla="*/ 565 w 1420" name="T76"/>
                <a:gd fmla="*/ 958 h 1076" name="T77"/>
                <a:gd fmla="*/ 532 w 1420" name="T78"/>
                <a:gd fmla="*/ 919 h 1076" name="T79"/>
                <a:gd fmla="*/ 496 w 1420" name="T80"/>
                <a:gd fmla="*/ 877 h 1076" name="T81"/>
                <a:gd fmla="*/ 501 w 1420" name="T82"/>
                <a:gd fmla="*/ 960 h 1076" name="T83"/>
                <a:gd fmla="*/ 542 w 1420" name="T84"/>
                <a:gd fmla="*/ 1007 h 1076" name="T85"/>
                <a:gd fmla="*/ 584 w 1420" name="T86"/>
                <a:gd fmla="*/ 1007 h 1076" name="T87"/>
                <a:gd fmla="*/ 634 w 1420" name="T88"/>
                <a:gd fmla="*/ 1007 h 1076" name="T89"/>
                <a:gd fmla="*/ 709 w 1420" name="T90"/>
                <a:gd fmla="*/ 987 h 1076" name="T91"/>
                <a:gd fmla="*/ 752 w 1420" name="T92"/>
                <a:gd fmla="*/ 1009 h 1076" name="T93"/>
                <a:gd fmla="*/ 825 w 1420" name="T94"/>
                <a:gd fmla="*/ 1005 h 1076" name="T95"/>
                <a:gd fmla="*/ 863 w 1420" name="T96"/>
                <a:gd fmla="*/ 1012 h 1076" name="T97"/>
                <a:gd fmla="*/ 967 w 1420" name="T98"/>
                <a:gd fmla="*/ 999 h 1076" name="T99"/>
                <a:gd fmla="*/ 967 w 1420" name="T100"/>
                <a:gd fmla="*/ 1028 h 1076" name="T101"/>
                <a:gd fmla="*/ 1003 w 1420" name="T102"/>
                <a:gd fmla="*/ 1012 h 1076" name="T103"/>
                <a:gd fmla="*/ 1047 w 1420" name="T104"/>
                <a:gd fmla="*/ 1018 h 1076" name="T105"/>
                <a:gd fmla="*/ 1088 w 1420" name="T106"/>
                <a:gd fmla="*/ 1034 h 1076" name="T107"/>
                <a:gd fmla="*/ 1128 w 1420" name="T108"/>
                <a:gd fmla="*/ 1042 h 1076" name="T109"/>
                <a:gd fmla="*/ 1193 w 1420" name="T110"/>
                <a:gd fmla="*/ 1042 h 1076" name="T111"/>
                <a:gd fmla="*/ 1309 w 1420" name="T112"/>
                <a:gd fmla="*/ 956 h 1076" name="T113"/>
                <a:gd fmla="*/ 598 w 1420" name="T114"/>
                <a:gd fmla="*/ 959 h 1076" name="T115"/>
                <a:gd fmla="*/ 189 w 1420" name="T116"/>
                <a:gd fmla="*/ 913 h 1076" name="T117"/>
                <a:gd fmla="*/ 355 w 1420" name="T118"/>
                <a:gd fmla="*/ 750 h 1076" name="T119"/>
                <a:gd fmla="*/ 297 w 1420" name="T120"/>
                <a:gd fmla="*/ 279 h 1076" name="T121"/>
                <a:gd fmla="*/ 928 w 1420" name="T122"/>
                <a:gd fmla="*/ 46 h 107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76" w="1420">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pFill/>
            <a:ln>
              <a:noFill/>
            </a:ln>
            <a:extLst/>
          </p:spPr>
          <p:txBody>
            <a:bodyPr anchor="t" anchorCtr="0" bIns="45720" compatLnSpc="1" lIns="91440" numCol="1" rIns="91440" tIns="45720" vert="horz" wrap="square"/>
            <a:lstStyle/>
            <a:p>
              <a:endParaRPr altLang="en-US" lang="zh-CN"/>
            </a:p>
          </p:txBody>
        </p:sp>
      </p:grpSp>
      <p:grpSp>
        <p:nvGrpSpPr>
          <p:cNvPr id="21" name="组合 23"/>
          <p:cNvGrpSpPr/>
          <p:nvPr/>
        </p:nvGrpSpPr>
        <p:grpSpPr>
          <a:xfrm>
            <a:off x="6220926" y="1935772"/>
            <a:ext cx="2139728" cy="1460413"/>
            <a:chOff x="8294566" y="2580233"/>
            <a:chExt cx="2852970" cy="1946616"/>
          </a:xfrm>
          <a:solidFill>
            <a:schemeClr val="accent3"/>
          </a:solidFill>
        </p:grpSpPr>
        <p:sp>
          <p:nvSpPr>
            <p:cNvPr id="25" name="文本框 24"/>
            <p:cNvSpPr txBox="1"/>
            <p:nvPr/>
          </p:nvSpPr>
          <p:spPr>
            <a:xfrm>
              <a:off x="9396275" y="2986804"/>
              <a:ext cx="1548263" cy="1137569"/>
            </a:xfrm>
            <a:prstGeom prst="rect">
              <a:avLst/>
            </a:prstGeom>
            <a:noFill/>
          </p:spPr>
          <p:txBody>
            <a:bodyPr rtlCol="0" wrap="square">
              <a:spAutoFit/>
            </a:bodyPr>
            <a:lstStyle/>
            <a:p>
              <a:r>
                <a:rPr altLang="zh-CN" lang="en-US" sz="5000">
                  <a:solidFill>
                    <a:schemeClr val="accent3"/>
                  </a:solidFill>
                  <a:latin charset="0" panose="020b0a04020102020204" pitchFamily="34" typeface="Arial Black"/>
                  <a:ea charset="-122" pitchFamily="65" typeface="迷你简卡通"/>
                  <a:cs charset="-79" panose="02010803020104030203" pitchFamily="2" typeface="Aharoni"/>
                </a:rPr>
                <a:t>03</a:t>
              </a:r>
            </a:p>
          </p:txBody>
        </p:sp>
        <p:sp>
          <p:nvSpPr>
            <p:cNvPr id="26" name="Freeform 49"/>
            <p:cNvSpPr>
              <a:spLocks noEditPoints="1"/>
            </p:cNvSpPr>
            <p:nvPr/>
          </p:nvSpPr>
          <p:spPr bwMode="auto">
            <a:xfrm>
              <a:off x="8294566" y="2580233"/>
              <a:ext cx="2852970" cy="1946616"/>
            </a:xfrm>
            <a:custGeom>
              <a:gdLst>
                <a:gd fmla="*/ 336 w 1420" name="T0"/>
                <a:gd fmla="*/ 215 h 1076" name="T1"/>
                <a:gd fmla="*/ 247 w 1420" name="T2"/>
                <a:gd fmla="*/ 269 h 1076" name="T3"/>
                <a:gd fmla="*/ 339 w 1420" name="T4"/>
                <a:gd fmla="*/ 658 h 1076" name="T5"/>
                <a:gd fmla="*/ 4 w 1420" name="T6"/>
                <a:gd fmla="*/ 999 h 1076" name="T7"/>
                <a:gd fmla="*/ 71 w 1420" name="T8"/>
                <a:gd fmla="*/ 1045 h 1076" name="T9"/>
                <a:gd fmla="*/ 430 w 1420" name="T10"/>
                <a:gd fmla="*/ 846 h 1076" name="T11"/>
                <a:gd fmla="*/ 621 w 1420" name="T12"/>
                <a:gd fmla="*/ 1030 h 1076" name="T13"/>
                <a:gd fmla="*/ 1168 w 1420" name="T14"/>
                <a:gd fmla="*/ 1058 h 1076" name="T15"/>
                <a:gd fmla="*/ 1418 w 1420" name="T16"/>
                <a:gd fmla="*/ 477 h 1076" name="T17"/>
                <a:gd fmla="*/ 285 w 1420" name="T18"/>
                <a:gd fmla="*/ 309 h 1076" name="T19"/>
                <a:gd fmla="*/ 235 w 1420" name="T20"/>
                <a:gd fmla="*/ 317 h 1076" name="T21"/>
                <a:gd fmla="*/ 255 w 1420" name="T22"/>
                <a:gd fmla="*/ 410 h 1076" name="T23"/>
                <a:gd fmla="*/ 262 w 1420" name="T24"/>
                <a:gd fmla="*/ 418 h 1076" name="T25"/>
                <a:gd fmla="*/ 272 w 1420" name="T26"/>
                <a:gd fmla="*/ 467 h 1076" name="T27"/>
                <a:gd fmla="*/ 333 w 1420" name="T28"/>
                <a:gd fmla="*/ 444 h 1076" name="T29"/>
                <a:gd fmla="*/ 289 w 1420" name="T30"/>
                <a:gd fmla="*/ 439 h 1076" name="T31"/>
                <a:gd fmla="*/ 331 w 1420" name="T32"/>
                <a:gd fmla="*/ 457 h 1076" name="T33"/>
                <a:gd fmla="*/ 355 w 1420" name="T34"/>
                <a:gd fmla="*/ 550 h 1076" name="T35"/>
                <a:gd fmla="*/ 329 w 1420" name="T36"/>
                <a:gd fmla="*/ 494 h 1076" name="T37"/>
                <a:gd fmla="*/ 320 w 1420" name="T38"/>
                <a:gd fmla="*/ 546 h 1076" name="T39"/>
                <a:gd fmla="*/ 350 w 1420" name="T40"/>
                <a:gd fmla="*/ 611 h 1076" name="T41"/>
                <a:gd fmla="*/ 350 w 1420" name="T42"/>
                <a:gd fmla="*/ 644 h 1076" name="T43"/>
                <a:gd fmla="*/ 379 w 1420" name="T44"/>
                <a:gd fmla="*/ 723 h 1076" name="T45"/>
                <a:gd fmla="*/ 411 w 1420" name="T46"/>
                <a:gd fmla="*/ 629 h 1076" name="T47"/>
                <a:gd fmla="*/ 365 w 1420" name="T48"/>
                <a:gd fmla="*/ 679 h 1076" name="T49"/>
                <a:gd fmla="*/ 373 w 1420" name="T50"/>
                <a:gd fmla="*/ 700 h 1076" name="T51"/>
                <a:gd fmla="*/ 368 w 1420" name="T52"/>
                <a:gd fmla="*/ 718 h 1076" name="T53"/>
                <a:gd fmla="*/ 193 w 1420" name="T54"/>
                <a:gd fmla="*/ 809 h 1076" name="T55"/>
                <a:gd fmla="*/ 252 w 1420" name="T56"/>
                <a:gd fmla="*/ 778 h 1076" name="T57"/>
                <a:gd fmla="*/ 193 w 1420" name="T58"/>
                <a:gd fmla="*/ 774 h 1076" name="T59"/>
                <a:gd fmla="*/ 71 w 1420" name="T60"/>
                <a:gd fmla="*/ 874 h 1076" name="T61"/>
                <a:gd fmla="*/ 13 w 1420" name="T62"/>
                <a:gd fmla="*/ 1006 h 1076" name="T63"/>
                <a:gd fmla="*/ 28 w 1420" name="T64"/>
                <a:gd fmla="*/ 983 h 1076" name="T65"/>
                <a:gd fmla="*/ 153 w 1420" name="T66"/>
                <a:gd fmla="*/ 845 h 1076" name="T67"/>
                <a:gd fmla="*/ 471 w 1420" name="T68"/>
                <a:gd fmla="*/ 813 h 1076" name="T69"/>
                <a:gd fmla="*/ 456 w 1420" name="T70"/>
                <a:gd fmla="*/ 811 h 1076" name="T71"/>
                <a:gd fmla="*/ 457 w 1420" name="T72"/>
                <a:gd fmla="*/ 872 h 1076" name="T73"/>
                <a:gd fmla="*/ 551 w 1420" name="T74"/>
                <a:gd fmla="*/ 992 h 1076" name="T75"/>
                <a:gd fmla="*/ 565 w 1420" name="T76"/>
                <a:gd fmla="*/ 958 h 1076" name="T77"/>
                <a:gd fmla="*/ 532 w 1420" name="T78"/>
                <a:gd fmla="*/ 919 h 1076" name="T79"/>
                <a:gd fmla="*/ 496 w 1420" name="T80"/>
                <a:gd fmla="*/ 877 h 1076" name="T81"/>
                <a:gd fmla="*/ 501 w 1420" name="T82"/>
                <a:gd fmla="*/ 960 h 1076" name="T83"/>
                <a:gd fmla="*/ 542 w 1420" name="T84"/>
                <a:gd fmla="*/ 1007 h 1076" name="T85"/>
                <a:gd fmla="*/ 584 w 1420" name="T86"/>
                <a:gd fmla="*/ 1007 h 1076" name="T87"/>
                <a:gd fmla="*/ 634 w 1420" name="T88"/>
                <a:gd fmla="*/ 1007 h 1076" name="T89"/>
                <a:gd fmla="*/ 709 w 1420" name="T90"/>
                <a:gd fmla="*/ 987 h 1076" name="T91"/>
                <a:gd fmla="*/ 752 w 1420" name="T92"/>
                <a:gd fmla="*/ 1009 h 1076" name="T93"/>
                <a:gd fmla="*/ 825 w 1420" name="T94"/>
                <a:gd fmla="*/ 1005 h 1076" name="T95"/>
                <a:gd fmla="*/ 863 w 1420" name="T96"/>
                <a:gd fmla="*/ 1012 h 1076" name="T97"/>
                <a:gd fmla="*/ 967 w 1420" name="T98"/>
                <a:gd fmla="*/ 999 h 1076" name="T99"/>
                <a:gd fmla="*/ 967 w 1420" name="T100"/>
                <a:gd fmla="*/ 1028 h 1076" name="T101"/>
                <a:gd fmla="*/ 1003 w 1420" name="T102"/>
                <a:gd fmla="*/ 1012 h 1076" name="T103"/>
                <a:gd fmla="*/ 1047 w 1420" name="T104"/>
                <a:gd fmla="*/ 1018 h 1076" name="T105"/>
                <a:gd fmla="*/ 1088 w 1420" name="T106"/>
                <a:gd fmla="*/ 1034 h 1076" name="T107"/>
                <a:gd fmla="*/ 1128 w 1420" name="T108"/>
                <a:gd fmla="*/ 1042 h 1076" name="T109"/>
                <a:gd fmla="*/ 1193 w 1420" name="T110"/>
                <a:gd fmla="*/ 1042 h 1076" name="T111"/>
                <a:gd fmla="*/ 1309 w 1420" name="T112"/>
                <a:gd fmla="*/ 956 h 1076" name="T113"/>
                <a:gd fmla="*/ 598 w 1420" name="T114"/>
                <a:gd fmla="*/ 959 h 1076" name="T115"/>
                <a:gd fmla="*/ 189 w 1420" name="T116"/>
                <a:gd fmla="*/ 913 h 1076" name="T117"/>
                <a:gd fmla="*/ 355 w 1420" name="T118"/>
                <a:gd fmla="*/ 750 h 1076" name="T119"/>
                <a:gd fmla="*/ 297 w 1420" name="T120"/>
                <a:gd fmla="*/ 279 h 1076" name="T121"/>
                <a:gd fmla="*/ 928 w 1420" name="T122"/>
                <a:gd fmla="*/ 46 h 107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76" w="1420">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pFill/>
            <a:ln>
              <a:noFill/>
            </a:ln>
            <a:extLst/>
          </p:spPr>
          <p:txBody>
            <a:bodyPr anchor="t" anchorCtr="0" bIns="45720" compatLnSpc="1" lIns="91440" numCol="1" rIns="91440" tIns="45720" vert="horz" wrap="square"/>
            <a:lstStyle/>
            <a:p>
              <a:endParaRPr altLang="en-US" lang="zh-CN"/>
            </a:p>
          </p:txBody>
        </p:sp>
      </p:grpSp>
      <p:sp>
        <p:nvSpPr>
          <p:cNvPr id="27" name="矩形 26"/>
          <p:cNvSpPr>
            <a:spLocks noChangeArrowheads="1"/>
          </p:cNvSpPr>
          <p:nvPr/>
        </p:nvSpPr>
        <p:spPr bwMode="auto">
          <a:xfrm>
            <a:off x="795126" y="3795833"/>
            <a:ext cx="2013032" cy="10561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1200">
                <a:solidFill>
                  <a:schemeClr val="accent1"/>
                </a:solidFill>
              </a:rPr>
              <a:t>单击此处输入标题</a:t>
            </a:r>
          </a:p>
          <a:p>
            <a:pPr>
              <a:buNone/>
            </a:pPr>
            <a:r>
              <a:rPr altLang="en-US" lang="zh-CN" sz="1200">
                <a:solidFill>
                  <a:schemeClr val="accent1"/>
                </a:solidFill>
              </a:rPr>
              <a:t>请在这里输入您的主要叙述内容</a:t>
            </a:r>
          </a:p>
          <a:p>
            <a:pPr>
              <a:buNone/>
            </a:pPr>
            <a:r>
              <a:rPr altLang="en-US" lang="zh-CN" sz="1200">
                <a:solidFill>
                  <a:schemeClr val="accent1"/>
                </a:solidFill>
              </a:rPr>
              <a:t>请在这里输入您的主要叙述内容</a:t>
            </a:r>
          </a:p>
        </p:txBody>
      </p:sp>
      <p:sp>
        <p:nvSpPr>
          <p:cNvPr id="28" name="矩形 27"/>
          <p:cNvSpPr>
            <a:spLocks noChangeArrowheads="1"/>
          </p:cNvSpPr>
          <p:nvPr/>
        </p:nvSpPr>
        <p:spPr bwMode="auto">
          <a:xfrm>
            <a:off x="3676538" y="3795833"/>
            <a:ext cx="2013032" cy="10561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1200">
                <a:solidFill>
                  <a:schemeClr val="accent2"/>
                </a:solidFill>
              </a:rPr>
              <a:t>单击此处输入标题</a:t>
            </a:r>
          </a:p>
          <a:p>
            <a:pPr>
              <a:buNone/>
            </a:pPr>
            <a:r>
              <a:rPr altLang="en-US" lang="zh-CN" sz="1200">
                <a:solidFill>
                  <a:schemeClr val="accent2"/>
                </a:solidFill>
              </a:rPr>
              <a:t>请在这里输入您的主要叙述内容</a:t>
            </a:r>
          </a:p>
          <a:p>
            <a:pPr>
              <a:buNone/>
            </a:pPr>
            <a:r>
              <a:rPr altLang="en-US" lang="zh-CN" sz="1200">
                <a:solidFill>
                  <a:schemeClr val="accent2"/>
                </a:solidFill>
              </a:rPr>
              <a:t>请在这里输入您的主要叙述内容</a:t>
            </a:r>
          </a:p>
        </p:txBody>
      </p:sp>
      <p:sp>
        <p:nvSpPr>
          <p:cNvPr id="29" name="矩形 28"/>
          <p:cNvSpPr>
            <a:spLocks noChangeArrowheads="1"/>
          </p:cNvSpPr>
          <p:nvPr/>
        </p:nvSpPr>
        <p:spPr bwMode="auto">
          <a:xfrm>
            <a:off x="6555556" y="3795833"/>
            <a:ext cx="2013032" cy="10561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1200">
                <a:solidFill>
                  <a:schemeClr val="accent1"/>
                </a:solidFill>
              </a:rPr>
              <a:t>单击此处输入标题</a:t>
            </a:r>
          </a:p>
          <a:p>
            <a:pPr>
              <a:buNone/>
            </a:pPr>
            <a:r>
              <a:rPr altLang="en-US" lang="zh-CN" sz="1200">
                <a:solidFill>
                  <a:schemeClr val="accent1"/>
                </a:solidFill>
              </a:rPr>
              <a:t>请在这里输入您的主要叙述内容</a:t>
            </a:r>
          </a:p>
          <a:p>
            <a:pPr>
              <a:buNone/>
            </a:pPr>
            <a:r>
              <a:rPr altLang="en-US" lang="zh-CN" sz="1200">
                <a:solidFill>
                  <a:schemeClr val="accent1"/>
                </a:solidFill>
              </a:rPr>
              <a:t>请在这里输入您的主要叙述内容</a:t>
            </a:r>
          </a:p>
        </p:txBody>
      </p:sp>
    </p:spTree>
    <p:extLst>
      <p:ext uri="{BB962C8B-B14F-4D97-AF65-F5344CB8AC3E}">
        <p14:creationId val="546446453"/>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250"/>
                                  </p:stCondLst>
                                  <p:childTnLst>
                                    <p:set>
                                      <p:cBhvr>
                                        <p:cTn dur="1" fill="hold" id="11">
                                          <p:stCondLst>
                                            <p:cond delay="0"/>
                                          </p:stCondLst>
                                        </p:cTn>
                                        <p:tgtEl>
                                          <p:spTgt spid="18"/>
                                        </p:tgtEl>
                                        <p:attrNameLst>
                                          <p:attrName>style.visibility</p:attrName>
                                        </p:attrNameLst>
                                      </p:cBhvr>
                                      <p:to>
                                        <p:strVal val="visible"/>
                                      </p:to>
                                    </p:set>
                                    <p:animEffect filter="fade" transition="in">
                                      <p:cBhvr>
                                        <p:cTn dur="1000" id="12"/>
                                        <p:tgtEl>
                                          <p:spTgt spid="18"/>
                                        </p:tgtEl>
                                      </p:cBhvr>
                                    </p:animEffect>
                                    <p:anim calcmode="lin" valueType="num">
                                      <p:cBhvr>
                                        <p:cTn dur="1000" fill="hold" id="13"/>
                                        <p:tgtEl>
                                          <p:spTgt spid="18"/>
                                        </p:tgtEl>
                                        <p:attrNameLst>
                                          <p:attrName>ppt_x</p:attrName>
                                        </p:attrNameLst>
                                      </p:cBhvr>
                                      <p:tavLst>
                                        <p:tav tm="0">
                                          <p:val>
                                            <p:strVal val="#ppt_x"/>
                                          </p:val>
                                        </p:tav>
                                        <p:tav tm="100000">
                                          <p:val>
                                            <p:strVal val="#ppt_x"/>
                                          </p:val>
                                        </p:tav>
                                      </p:tavLst>
                                    </p:anim>
                                    <p:anim calcmode="lin" valueType="num">
                                      <p:cBhvr>
                                        <p:cTn dur="1000" fill="hold" id="14"/>
                                        <p:tgtEl>
                                          <p:spTgt spid="18"/>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500"/>
                                  </p:stCondLst>
                                  <p:childTnLst>
                                    <p:set>
                                      <p:cBhvr>
                                        <p:cTn dur="1" fill="hold" id="16">
                                          <p:stCondLst>
                                            <p:cond delay="0"/>
                                          </p:stCondLst>
                                        </p:cTn>
                                        <p:tgtEl>
                                          <p:spTgt spid="21"/>
                                        </p:tgtEl>
                                        <p:attrNameLst>
                                          <p:attrName>style.visibility</p:attrName>
                                        </p:attrNameLst>
                                      </p:cBhvr>
                                      <p:to>
                                        <p:strVal val="visible"/>
                                      </p:to>
                                    </p:set>
                                    <p:animEffect filter="fade" transition="in">
                                      <p:cBhvr>
                                        <p:cTn dur="1000" id="17"/>
                                        <p:tgtEl>
                                          <p:spTgt spid="21"/>
                                        </p:tgtEl>
                                      </p:cBhvr>
                                    </p:animEffect>
                                    <p:anim calcmode="lin" valueType="num">
                                      <p:cBhvr>
                                        <p:cTn dur="1000" fill="hold" id="18"/>
                                        <p:tgtEl>
                                          <p:spTgt spid="21"/>
                                        </p:tgtEl>
                                        <p:attrNameLst>
                                          <p:attrName>ppt_x</p:attrName>
                                        </p:attrNameLst>
                                      </p:cBhvr>
                                      <p:tavLst>
                                        <p:tav tm="0">
                                          <p:val>
                                            <p:strVal val="#ppt_x"/>
                                          </p:val>
                                        </p:tav>
                                        <p:tav tm="100000">
                                          <p:val>
                                            <p:strVal val="#ppt_x"/>
                                          </p:val>
                                        </p:tav>
                                      </p:tavLst>
                                    </p:anim>
                                    <p:anim calcmode="lin" valueType="num">
                                      <p:cBhvr>
                                        <p:cTn dur="1000" fill="hold" id="19"/>
                                        <p:tgtEl>
                                          <p:spTgt spid="21"/>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27"/>
                                        </p:tgtEl>
                                        <p:attrNameLst>
                                          <p:attrName>style.visibility</p:attrName>
                                        </p:attrNameLst>
                                      </p:cBhvr>
                                      <p:to>
                                        <p:strVal val="visible"/>
                                      </p:to>
                                    </p:set>
                                    <p:animEffect filter="wipe(left)" transition="in">
                                      <p:cBhvr>
                                        <p:cTn dur="500" id="23"/>
                                        <p:tgtEl>
                                          <p:spTgt spid="27"/>
                                        </p:tgtEl>
                                      </p:cBhvr>
                                    </p:animEffect>
                                  </p:childTnLst>
                                </p:cTn>
                              </p:par>
                              <p:par>
                                <p:cTn fill="hold" grpId="0" id="24" nodeType="withEffect" presetClass="entr" presetID="22" presetSubtype="8">
                                  <p:stCondLst>
                                    <p:cond delay="250"/>
                                  </p:stCondLst>
                                  <p:childTnLst>
                                    <p:set>
                                      <p:cBhvr>
                                        <p:cTn dur="1" fill="hold" id="25">
                                          <p:stCondLst>
                                            <p:cond delay="0"/>
                                          </p:stCondLst>
                                        </p:cTn>
                                        <p:tgtEl>
                                          <p:spTgt spid="28"/>
                                        </p:tgtEl>
                                        <p:attrNameLst>
                                          <p:attrName>style.visibility</p:attrName>
                                        </p:attrNameLst>
                                      </p:cBhvr>
                                      <p:to>
                                        <p:strVal val="visible"/>
                                      </p:to>
                                    </p:set>
                                    <p:animEffect filter="wipe(left)" transition="in">
                                      <p:cBhvr>
                                        <p:cTn dur="500" id="26"/>
                                        <p:tgtEl>
                                          <p:spTgt spid="28"/>
                                        </p:tgtEl>
                                      </p:cBhvr>
                                    </p:animEffect>
                                  </p:childTnLst>
                                </p:cTn>
                              </p:par>
                              <p:par>
                                <p:cTn fill="hold" grpId="0" id="27" nodeType="withEffect" presetClass="entr" presetID="22" presetSubtype="8">
                                  <p:stCondLst>
                                    <p:cond delay="500"/>
                                  </p:stCondLst>
                                  <p:childTnLst>
                                    <p:set>
                                      <p:cBhvr>
                                        <p:cTn dur="1" fill="hold" id="28">
                                          <p:stCondLst>
                                            <p:cond delay="0"/>
                                          </p:stCondLst>
                                        </p:cTn>
                                        <p:tgtEl>
                                          <p:spTgt spid="29"/>
                                        </p:tgtEl>
                                        <p:attrNameLst>
                                          <p:attrName>style.visibility</p:attrName>
                                        </p:attrNameLst>
                                      </p:cBhvr>
                                      <p:to>
                                        <p:strVal val="visible"/>
                                      </p:to>
                                    </p:set>
                                    <p:animEffect filter="wipe(left)" transition="in">
                                      <p:cBhvr>
                                        <p:cTn dur="500" id="29"/>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D:\1\千库网-褶皱的空白纸张.jpg" id="81" name="Picture 4"/>
          <p:cNvPicPr>
            <a:picLocks noChangeArrowheads="1" noChangeAspect="1"/>
          </p:cNvPicPr>
          <p:nvPr/>
        </p:nvPicPr>
        <p:blipFill>
          <a:blip r:embed="rId3">
            <a:lum bright="7000"/>
          </a:blip>
          <a:stretch>
            <a:fillRect/>
          </a:stretch>
        </p:blipFill>
        <p:spPr bwMode="auto">
          <a:xfrm>
            <a:off x="0" y="0"/>
            <a:ext cx="9144000" cy="5145088"/>
          </a:xfrm>
          <a:prstGeom prst="rect">
            <a:avLst/>
          </a:prstGeom>
          <a:noFill/>
        </p:spPr>
      </p:pic>
      <p:pic>
        <p:nvPicPr>
          <p:cNvPr descr="C:\Users\Administrator\Desktop\图片3副本.png" id="1026" name="Picture 2"/>
          <p:cNvPicPr>
            <a:picLocks noChangeArrowheads="1" noChangeAspect="1"/>
          </p:cNvPicPr>
          <p:nvPr/>
        </p:nvPicPr>
        <p:blipFill>
          <a:blip r:embed="rId4"/>
          <a:srcRect b="16470" l="37286"/>
          <a:stretch>
            <a:fillRect/>
          </a:stretch>
        </p:blipFill>
        <p:spPr bwMode="auto">
          <a:xfrm rot="510874">
            <a:off x="3206036" y="1030395"/>
            <a:ext cx="4178462" cy="2772308"/>
          </a:xfrm>
          <a:prstGeom prst="rect">
            <a:avLst/>
          </a:prstGeom>
          <a:noFill/>
        </p:spPr>
      </p:pic>
      <p:sp>
        <p:nvSpPr>
          <p:cNvPr id="10" name="文本框 54"/>
          <p:cNvSpPr txBox="1"/>
          <p:nvPr/>
        </p:nvSpPr>
        <p:spPr>
          <a:xfrm flipH="1" rot="21151886">
            <a:off x="4314960" y="2306026"/>
            <a:ext cx="2367025" cy="365760"/>
          </a:xfrm>
          <a:prstGeom prst="rect">
            <a:avLst/>
          </a:prstGeom>
          <a:noFill/>
        </p:spPr>
        <p:txBody>
          <a:bodyPr rtlCol="0" wrap="square">
            <a:spAutoFit/>
          </a:bodyPr>
          <a:lstStyle/>
          <a:p>
            <a:r>
              <a:rPr altLang="en-US" lang="zh-CN">
                <a:latin charset="-122" panose="02000000000000000000" pitchFamily="2" typeface="方正静蕾简体"/>
                <a:ea charset="-122" panose="02000000000000000000" pitchFamily="2" typeface="方正静蕾简体"/>
              </a:rPr>
              <a:t>单击此处添加标题</a:t>
            </a:r>
          </a:p>
        </p:txBody>
      </p:sp>
      <p:sp>
        <p:nvSpPr>
          <p:cNvPr id="16" name="文本框 94"/>
          <p:cNvSpPr txBox="1"/>
          <p:nvPr/>
        </p:nvSpPr>
        <p:spPr>
          <a:xfrm flipH="1" rot="21105042">
            <a:off x="4243816" y="1497626"/>
            <a:ext cx="1615461" cy="518160"/>
          </a:xfrm>
          <a:prstGeom prst="rect">
            <a:avLst/>
          </a:prstGeom>
          <a:noFill/>
        </p:spPr>
        <p:txBody>
          <a:bodyPr rtlCol="0" wrap="square">
            <a:spAutoFit/>
          </a:bodyPr>
          <a:lstStyle/>
          <a:p>
            <a:pPr algn="ctr"/>
            <a:r>
              <a:rPr altLang="zh-CN" lang="en-US" smtClean="0" spc="300" sz="2800">
                <a:solidFill>
                  <a:srgbClr val="FF0000"/>
                </a:solidFill>
                <a:latin charset="-122" pitchFamily="2" typeface="hakuyoxingshu7000"/>
                <a:ea charset="-122" pitchFamily="2" typeface="hakuyoxingshu7000"/>
                <a:cs charset="-122" pitchFamily="2" typeface="hakuyoxingshu7000"/>
              </a:rPr>
              <a:t>PART4</a:t>
            </a:r>
          </a:p>
        </p:txBody>
      </p:sp>
      <p:grpSp>
        <p:nvGrpSpPr>
          <p:cNvPr id="2" name="PA_chenying0907 115"/>
          <p:cNvGrpSpPr/>
          <p:nvPr>
            <p:custDataLst>
              <p:tags r:id="rId5"/>
            </p:custDataLst>
          </p:nvPr>
        </p:nvGrpSpPr>
        <p:grpSpPr>
          <a:xfrm rot="21165984">
            <a:off x="4207833" y="2198521"/>
            <a:ext cx="2799159" cy="111373"/>
            <a:chOff x="2481804" y="4179888"/>
            <a:chExt cx="7313171" cy="325437"/>
          </a:xfrm>
          <a:solidFill>
            <a:srgbClr val="FF0000"/>
          </a:solidFill>
        </p:grpSpPr>
        <p:sp>
          <p:nvSpPr>
            <p:cNvPr id="19" name="Freeform 35"/>
            <p:cNvSpPr/>
            <p:nvPr/>
          </p:nvSpPr>
          <p:spPr bwMode="auto">
            <a:xfrm>
              <a:off x="9686693" y="4210050"/>
              <a:ext cx="108282" cy="19050"/>
            </a:xfrm>
            <a:custGeom>
              <a:gdLst>
                <a:gd fmla="*/ 3 w 19" name="T0"/>
                <a:gd fmla="*/ 2 h 6" name="T1"/>
                <a:gd fmla="*/ 19 w 19" name="T2"/>
                <a:gd fmla="*/ 3 h 6" name="T3"/>
                <a:gd fmla="*/ 3 w 19" name="T4"/>
                <a:gd fmla="*/ 2 h 6" name="T5"/>
              </a:gdLst>
              <a:cxnLst>
                <a:cxn ang="0">
                  <a:pos x="T0" y="T1"/>
                </a:cxn>
                <a:cxn ang="0">
                  <a:pos x="T2" y="T3"/>
                </a:cxn>
                <a:cxn ang="0">
                  <a:pos x="T4" y="T5"/>
                </a:cxn>
              </a:cxnLst>
              <a:rect b="b" l="0" r="r" t="0"/>
              <a:pathLst>
                <a:path h="6" w="19">
                  <a:moveTo>
                    <a:pt x="3" y="2"/>
                  </a:moveTo>
                  <a:cubicBezTo>
                    <a:pt x="7" y="4"/>
                    <a:pt x="14" y="0"/>
                    <a:pt x="19" y="3"/>
                  </a:cubicBezTo>
                  <a:cubicBezTo>
                    <a:pt x="14" y="3"/>
                    <a:pt x="0" y="6"/>
                    <a:pt x="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41"/>
            <p:cNvSpPr/>
            <p:nvPr/>
          </p:nvSpPr>
          <p:spPr bwMode="auto">
            <a:xfrm>
              <a:off x="9545093" y="4219575"/>
              <a:ext cx="91624" cy="9525"/>
            </a:xfrm>
            <a:custGeom>
              <a:gdLst>
                <a:gd fmla="*/ 12 w 16" name="T0"/>
                <a:gd fmla="*/ 2 h 3" name="T1"/>
                <a:gd fmla="*/ 3 w 16" name="T2"/>
                <a:gd fmla="*/ 1 h 3" name="T3"/>
                <a:gd fmla="*/ 12 w 16" name="T4"/>
                <a:gd fmla="*/ 2 h 3" name="T5"/>
              </a:gdLst>
              <a:cxnLst>
                <a:cxn ang="0">
                  <a:pos x="T0" y="T1"/>
                </a:cxn>
                <a:cxn ang="0">
                  <a:pos x="T2" y="T3"/>
                </a:cxn>
                <a:cxn ang="0">
                  <a:pos x="T4" y="T5"/>
                </a:cxn>
              </a:cxnLst>
              <a:rect b="b" l="0" r="r" t="0"/>
              <a:pathLst>
                <a:path h="3" w="16">
                  <a:moveTo>
                    <a:pt x="12" y="2"/>
                  </a:moveTo>
                  <a:cubicBezTo>
                    <a:pt x="10" y="2"/>
                    <a:pt x="0" y="3"/>
                    <a:pt x="3" y="1"/>
                  </a:cubicBezTo>
                  <a:cubicBezTo>
                    <a:pt x="6" y="1"/>
                    <a:pt x="16" y="0"/>
                    <a:pt x="1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47"/>
            <p:cNvSpPr/>
            <p:nvPr/>
          </p:nvSpPr>
          <p:spPr bwMode="auto">
            <a:xfrm>
              <a:off x="9148061" y="4271963"/>
              <a:ext cx="108282" cy="14288"/>
            </a:xfrm>
            <a:custGeom>
              <a:gdLst>
                <a:gd fmla="*/ 0 w 19" name="T0"/>
                <a:gd fmla="*/ 2 h 4" name="T1"/>
                <a:gd fmla="*/ 19 w 19" name="T2"/>
                <a:gd fmla="*/ 2 h 4" name="T3"/>
                <a:gd fmla="*/ 0 w 19" name="T4"/>
                <a:gd fmla="*/ 2 h 4" name="T5"/>
              </a:gdLst>
              <a:cxnLst>
                <a:cxn ang="0">
                  <a:pos x="T0" y="T1"/>
                </a:cxn>
                <a:cxn ang="0">
                  <a:pos x="T2" y="T3"/>
                </a:cxn>
                <a:cxn ang="0">
                  <a:pos x="T4" y="T5"/>
                </a:cxn>
              </a:cxnLst>
              <a:rect b="b" l="0" r="r" t="0"/>
              <a:pathLst>
                <a:path h="4" w="19">
                  <a:moveTo>
                    <a:pt x="0" y="2"/>
                  </a:moveTo>
                  <a:cubicBezTo>
                    <a:pt x="8" y="1"/>
                    <a:pt x="12" y="0"/>
                    <a:pt x="19" y="2"/>
                  </a:cubicBezTo>
                  <a:cubicBezTo>
                    <a:pt x="13" y="2"/>
                    <a:pt x="4"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52"/>
            <p:cNvSpPr/>
            <p:nvPr/>
          </p:nvSpPr>
          <p:spPr bwMode="auto">
            <a:xfrm>
              <a:off x="8403973" y="4268788"/>
              <a:ext cx="161034" cy="17463"/>
            </a:xfrm>
            <a:custGeom>
              <a:gdLst>
                <a:gd fmla="*/ 8 w 28" name="T0"/>
                <a:gd fmla="*/ 4 h 5" name="T1"/>
                <a:gd fmla="*/ 0 w 28" name="T2"/>
                <a:gd fmla="*/ 3 h 5" name="T3"/>
                <a:gd fmla="*/ 10 w 28" name="T4"/>
                <a:gd fmla="*/ 3 h 5" name="T5"/>
                <a:gd fmla="*/ 28 w 28" name="T6"/>
                <a:gd fmla="*/ 4 h 5" name="T7"/>
                <a:gd fmla="*/ 8 w 28" name="T8"/>
                <a:gd fmla="*/ 4 h 5" name="T9"/>
              </a:gdLst>
              <a:cxnLst>
                <a:cxn ang="0">
                  <a:pos x="T0" y="T1"/>
                </a:cxn>
                <a:cxn ang="0">
                  <a:pos x="T2" y="T3"/>
                </a:cxn>
                <a:cxn ang="0">
                  <a:pos x="T4" y="T5"/>
                </a:cxn>
                <a:cxn ang="0">
                  <a:pos x="T6" y="T7"/>
                </a:cxn>
                <a:cxn ang="0">
                  <a:pos x="T8" y="T9"/>
                </a:cxn>
              </a:cxnLst>
              <a:rect b="b" l="0" r="r" t="0"/>
              <a:pathLst>
                <a:path h="5" w="28">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56"/>
            <p:cNvSpPr/>
            <p:nvPr/>
          </p:nvSpPr>
          <p:spPr bwMode="auto">
            <a:xfrm>
              <a:off x="8309574" y="4278313"/>
              <a:ext cx="88846" cy="11113"/>
            </a:xfrm>
            <a:custGeom>
              <a:gdLst>
                <a:gd fmla="*/ 3 w 16" name="T0"/>
                <a:gd fmla="*/ 1 h 3" name="T1"/>
                <a:gd fmla="*/ 13 w 16" name="T2"/>
                <a:gd fmla="*/ 1 h 3" name="T3"/>
                <a:gd fmla="*/ 3 w 16" name="T4"/>
                <a:gd fmla="*/ 1 h 3" name="T5"/>
              </a:gdLst>
              <a:cxnLst>
                <a:cxn ang="0">
                  <a:pos x="T0" y="T1"/>
                </a:cxn>
                <a:cxn ang="0">
                  <a:pos x="T2" y="T3"/>
                </a:cxn>
                <a:cxn ang="0">
                  <a:pos x="T4" y="T5"/>
                </a:cxn>
              </a:cxnLst>
              <a:rect b="b" l="0" r="r" t="0"/>
              <a:pathLst>
                <a:path h="3" w="16">
                  <a:moveTo>
                    <a:pt x="3" y="1"/>
                  </a:moveTo>
                  <a:cubicBezTo>
                    <a:pt x="6" y="1"/>
                    <a:pt x="16" y="0"/>
                    <a:pt x="13" y="1"/>
                  </a:cubicBezTo>
                  <a:cubicBezTo>
                    <a:pt x="11" y="1"/>
                    <a:pt x="0" y="3"/>
                    <a:pt x="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59"/>
            <p:cNvSpPr/>
            <p:nvPr/>
          </p:nvSpPr>
          <p:spPr bwMode="auto">
            <a:xfrm>
              <a:off x="8212397" y="4308475"/>
              <a:ext cx="33317" cy="12700"/>
            </a:xfrm>
            <a:custGeom>
              <a:gdLst>
                <a:gd fmla="*/ 0 w 6" name="T0"/>
                <a:gd fmla="*/ 2 h 4" name="T1"/>
                <a:gd fmla="*/ 3 w 6" name="T2"/>
                <a:gd fmla="*/ 1 h 4" name="T3"/>
                <a:gd fmla="*/ 1 w 6" name="T4"/>
                <a:gd fmla="*/ 0 h 4" name="T5"/>
                <a:gd fmla="*/ 6 w 6" name="T6"/>
                <a:gd fmla="*/ 1 h 4" name="T7"/>
                <a:gd fmla="*/ 5 w 6" name="T8"/>
                <a:gd fmla="*/ 3 h 4" name="T9"/>
                <a:gd fmla="*/ 0 w 6" name="T10"/>
                <a:gd fmla="*/ 2 h 4" name="T11"/>
              </a:gdLst>
              <a:cxnLst>
                <a:cxn ang="0">
                  <a:pos x="T0" y="T1"/>
                </a:cxn>
                <a:cxn ang="0">
                  <a:pos x="T2" y="T3"/>
                </a:cxn>
                <a:cxn ang="0">
                  <a:pos x="T4" y="T5"/>
                </a:cxn>
                <a:cxn ang="0">
                  <a:pos x="T6" y="T7"/>
                </a:cxn>
                <a:cxn ang="0">
                  <a:pos x="T8" y="T9"/>
                </a:cxn>
                <a:cxn ang="0">
                  <a:pos x="T10" y="T11"/>
                </a:cxn>
              </a:cxnLst>
              <a:rect b="b" l="0" r="r" t="0"/>
              <a:pathLst>
                <a:path h="4" w="6">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61"/>
            <p:cNvSpPr/>
            <p:nvPr/>
          </p:nvSpPr>
          <p:spPr bwMode="auto">
            <a:xfrm>
              <a:off x="8043034" y="4305300"/>
              <a:ext cx="99952" cy="19050"/>
            </a:xfrm>
            <a:custGeom>
              <a:gdLst>
                <a:gd fmla="*/ 16 w 18" name="T0"/>
                <a:gd fmla="*/ 5 h 6" name="T1"/>
                <a:gd fmla="*/ 9 w 18" name="T2"/>
                <a:gd fmla="*/ 3 h 6" name="T3"/>
                <a:gd fmla="*/ 16 w 18" name="T4"/>
                <a:gd fmla="*/ 5 h 6" name="T5"/>
              </a:gdLst>
              <a:cxnLst>
                <a:cxn ang="0">
                  <a:pos x="T0" y="T1"/>
                </a:cxn>
                <a:cxn ang="0">
                  <a:pos x="T2" y="T3"/>
                </a:cxn>
                <a:cxn ang="0">
                  <a:pos x="T4" y="T5"/>
                </a:cxn>
              </a:cxnLst>
              <a:rect b="b" l="0" r="r" t="0"/>
              <a:pathLst>
                <a:path h="6" w="18">
                  <a:moveTo>
                    <a:pt x="16" y="5"/>
                  </a:moveTo>
                  <a:cubicBezTo>
                    <a:pt x="12" y="6"/>
                    <a:pt x="13" y="3"/>
                    <a:pt x="9" y="3"/>
                  </a:cubicBezTo>
                  <a:cubicBezTo>
                    <a:pt x="0" y="3"/>
                    <a:pt x="18" y="0"/>
                    <a:pt x="16"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68"/>
            <p:cNvSpPr/>
            <p:nvPr/>
          </p:nvSpPr>
          <p:spPr bwMode="auto">
            <a:xfrm>
              <a:off x="7429438" y="4286250"/>
              <a:ext cx="136047" cy="22225"/>
            </a:xfrm>
            <a:custGeom>
              <a:gdLst>
                <a:gd fmla="*/ 0 w 24" name="T0"/>
                <a:gd fmla="*/ 4 h 7" name="T1"/>
                <a:gd fmla="*/ 23 w 24" name="T2"/>
                <a:gd fmla="*/ 4 h 7" name="T3"/>
                <a:gd fmla="*/ 0 w 24" name="T4"/>
                <a:gd fmla="*/ 4 h 7" name="T5"/>
              </a:gdLst>
              <a:cxnLst>
                <a:cxn ang="0">
                  <a:pos x="T0" y="T1"/>
                </a:cxn>
                <a:cxn ang="0">
                  <a:pos x="T2" y="T3"/>
                </a:cxn>
                <a:cxn ang="0">
                  <a:pos x="T4" y="T5"/>
                </a:cxn>
              </a:cxnLst>
              <a:rect b="b" l="0" r="r" t="0"/>
              <a:pathLst>
                <a:path h="7" w="24">
                  <a:moveTo>
                    <a:pt x="0" y="4"/>
                  </a:moveTo>
                  <a:cubicBezTo>
                    <a:pt x="6" y="4"/>
                    <a:pt x="24" y="0"/>
                    <a:pt x="23" y="4"/>
                  </a:cubicBezTo>
                  <a:cubicBezTo>
                    <a:pt x="18" y="4"/>
                    <a:pt x="6" y="7"/>
                    <a:pt x="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73"/>
            <p:cNvSpPr/>
            <p:nvPr/>
          </p:nvSpPr>
          <p:spPr bwMode="auto">
            <a:xfrm>
              <a:off x="7179558" y="4341813"/>
              <a:ext cx="61082" cy="15875"/>
            </a:xfrm>
            <a:custGeom>
              <a:gdLst>
                <a:gd fmla="*/ 11 w 11" name="T0"/>
                <a:gd fmla="*/ 2 h 5" name="T1"/>
                <a:gd fmla="*/ 7 w 11" name="T2"/>
                <a:gd fmla="*/ 5 h 5" name="T3"/>
                <a:gd fmla="*/ 0 w 11" name="T4"/>
                <a:gd fmla="*/ 2 h 5" name="T5"/>
                <a:gd fmla="*/ 11 w 11" name="T6"/>
                <a:gd fmla="*/ 2 h 5" name="T7"/>
              </a:gdLst>
              <a:cxnLst>
                <a:cxn ang="0">
                  <a:pos x="T0" y="T1"/>
                </a:cxn>
                <a:cxn ang="0">
                  <a:pos x="T2" y="T3"/>
                </a:cxn>
                <a:cxn ang="0">
                  <a:pos x="T4" y="T5"/>
                </a:cxn>
                <a:cxn ang="0">
                  <a:pos x="T6" y="T7"/>
                </a:cxn>
              </a:cxnLst>
              <a:rect b="b" l="0" r="r" t="0"/>
              <a:pathLst>
                <a:path h="5" w="11">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74"/>
            <p:cNvSpPr/>
            <p:nvPr/>
          </p:nvSpPr>
          <p:spPr bwMode="auto">
            <a:xfrm>
              <a:off x="6951889" y="4324350"/>
              <a:ext cx="124941" cy="14288"/>
            </a:xfrm>
            <a:custGeom>
              <a:gdLst>
                <a:gd fmla="*/ 22 w 22" name="T0"/>
                <a:gd fmla="*/ 2 h 4" name="T1"/>
                <a:gd fmla="*/ 0 w 22" name="T2"/>
                <a:gd fmla="*/ 2 h 4" name="T3"/>
                <a:gd fmla="*/ 22 w 22" name="T4"/>
                <a:gd fmla="*/ 2 h 4" name="T5"/>
              </a:gdLst>
              <a:cxnLst>
                <a:cxn ang="0">
                  <a:pos x="T0" y="T1"/>
                </a:cxn>
                <a:cxn ang="0">
                  <a:pos x="T2" y="T3"/>
                </a:cxn>
                <a:cxn ang="0">
                  <a:pos x="T4" y="T5"/>
                </a:cxn>
              </a:cxnLst>
              <a:rect b="b" l="0" r="r" t="0"/>
              <a:pathLst>
                <a:path h="4" w="22">
                  <a:moveTo>
                    <a:pt x="22" y="2"/>
                  </a:moveTo>
                  <a:cubicBezTo>
                    <a:pt x="16" y="2"/>
                    <a:pt x="1" y="4"/>
                    <a:pt x="0" y="2"/>
                  </a:cubicBezTo>
                  <a:cubicBezTo>
                    <a:pt x="6" y="2"/>
                    <a:pt x="22" y="0"/>
                    <a:pt x="2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76"/>
            <p:cNvSpPr/>
            <p:nvPr/>
          </p:nvSpPr>
          <p:spPr bwMode="auto">
            <a:xfrm>
              <a:off x="6907466" y="4308475"/>
              <a:ext cx="102730" cy="9525"/>
            </a:xfrm>
            <a:custGeom>
              <a:gdLst>
                <a:gd fmla="*/ 0 w 18" name="T0"/>
                <a:gd fmla="*/ 2 h 3" name="T1"/>
                <a:gd fmla="*/ 18 w 18" name="T2"/>
                <a:gd fmla="*/ 2 h 3" name="T3"/>
                <a:gd fmla="*/ 0 w 18" name="T4"/>
                <a:gd fmla="*/ 2 h 3" name="T5"/>
              </a:gdLst>
              <a:cxnLst>
                <a:cxn ang="0">
                  <a:pos x="T0" y="T1"/>
                </a:cxn>
                <a:cxn ang="0">
                  <a:pos x="T2" y="T3"/>
                </a:cxn>
                <a:cxn ang="0">
                  <a:pos x="T4" y="T5"/>
                </a:cxn>
              </a:cxnLst>
              <a:rect b="b" l="0" r="r" t="0"/>
              <a:pathLst>
                <a:path h="3" w="18">
                  <a:moveTo>
                    <a:pt x="0" y="2"/>
                  </a:moveTo>
                  <a:cubicBezTo>
                    <a:pt x="3" y="1"/>
                    <a:pt x="15" y="0"/>
                    <a:pt x="18" y="2"/>
                  </a:cubicBezTo>
                  <a:cubicBezTo>
                    <a:pt x="11" y="3"/>
                    <a:pt x="4" y="3"/>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79"/>
            <p:cNvSpPr/>
            <p:nvPr/>
          </p:nvSpPr>
          <p:spPr bwMode="auto">
            <a:xfrm>
              <a:off x="6771420" y="4314825"/>
              <a:ext cx="72188" cy="9525"/>
            </a:xfrm>
            <a:custGeom>
              <a:gdLst>
                <a:gd fmla="*/ 11 w 13" name="T0"/>
                <a:gd fmla="*/ 0 h 3" name="T1"/>
                <a:gd fmla="*/ 13 w 13" name="T2"/>
                <a:gd fmla="*/ 2 h 3" name="T3"/>
                <a:gd fmla="*/ 11 w 13" name="T4"/>
                <a:gd fmla="*/ 0 h 3" name="T5"/>
              </a:gdLst>
              <a:cxnLst>
                <a:cxn ang="0">
                  <a:pos x="T0" y="T1"/>
                </a:cxn>
                <a:cxn ang="0">
                  <a:pos x="T2" y="T3"/>
                </a:cxn>
                <a:cxn ang="0">
                  <a:pos x="T4" y="T5"/>
                </a:cxn>
              </a:cxnLst>
              <a:rect b="b" l="0" r="r" t="0"/>
              <a:pathLst>
                <a:path h="3" w="13">
                  <a:moveTo>
                    <a:pt x="11" y="0"/>
                  </a:moveTo>
                  <a:cubicBezTo>
                    <a:pt x="11" y="1"/>
                    <a:pt x="13" y="1"/>
                    <a:pt x="13" y="2"/>
                  </a:cubicBezTo>
                  <a:cubicBezTo>
                    <a:pt x="1" y="3"/>
                    <a:pt x="0" y="2"/>
                    <a:pt x="1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80"/>
            <p:cNvSpPr/>
            <p:nvPr/>
          </p:nvSpPr>
          <p:spPr bwMode="auto">
            <a:xfrm>
              <a:off x="6629821" y="4330700"/>
              <a:ext cx="124941" cy="14288"/>
            </a:xfrm>
            <a:custGeom>
              <a:gdLst>
                <a:gd fmla="*/ 0 w 22" name="T0"/>
                <a:gd fmla="*/ 2 h 4" name="T1"/>
                <a:gd fmla="*/ 22 w 22" name="T2"/>
                <a:gd fmla="*/ 2 h 4" name="T3"/>
                <a:gd fmla="*/ 0 w 22" name="T4"/>
                <a:gd fmla="*/ 2 h 4" name="T5"/>
              </a:gdLst>
              <a:cxnLst>
                <a:cxn ang="0">
                  <a:pos x="T0" y="T1"/>
                </a:cxn>
                <a:cxn ang="0">
                  <a:pos x="T2" y="T3"/>
                </a:cxn>
                <a:cxn ang="0">
                  <a:pos x="T4" y="T5"/>
                </a:cxn>
              </a:cxnLst>
              <a:rect b="b" l="0" r="r" t="0"/>
              <a:pathLst>
                <a:path h="4" w="22">
                  <a:moveTo>
                    <a:pt x="0" y="2"/>
                  </a:moveTo>
                  <a:cubicBezTo>
                    <a:pt x="2" y="0"/>
                    <a:pt x="20" y="2"/>
                    <a:pt x="22" y="2"/>
                  </a:cubicBezTo>
                  <a:cubicBezTo>
                    <a:pt x="15" y="2"/>
                    <a:pt x="5"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81"/>
            <p:cNvSpPr/>
            <p:nvPr/>
          </p:nvSpPr>
          <p:spPr bwMode="auto">
            <a:xfrm>
              <a:off x="6646479" y="4318000"/>
              <a:ext cx="97177" cy="9525"/>
            </a:xfrm>
            <a:custGeom>
              <a:gdLst>
                <a:gd fmla="*/ 2 w 17" name="T0"/>
                <a:gd fmla="*/ 1 h 3" name="T1"/>
                <a:gd fmla="*/ 15 w 17" name="T2"/>
                <a:gd fmla="*/ 2 h 3" name="T3"/>
                <a:gd fmla="*/ 2 w 17" name="T4"/>
                <a:gd fmla="*/ 1 h 3" name="T5"/>
              </a:gdLst>
              <a:cxnLst>
                <a:cxn ang="0">
                  <a:pos x="T0" y="T1"/>
                </a:cxn>
                <a:cxn ang="0">
                  <a:pos x="T2" y="T3"/>
                </a:cxn>
                <a:cxn ang="0">
                  <a:pos x="T4" y="T5"/>
                </a:cxn>
              </a:cxnLst>
              <a:rect b="b" l="0" r="r" t="0"/>
              <a:pathLst>
                <a:path h="3" w="17">
                  <a:moveTo>
                    <a:pt x="2" y="1"/>
                  </a:moveTo>
                  <a:cubicBezTo>
                    <a:pt x="6" y="2"/>
                    <a:pt x="17" y="0"/>
                    <a:pt x="15" y="2"/>
                  </a:cubicBezTo>
                  <a:cubicBezTo>
                    <a:pt x="12" y="1"/>
                    <a:pt x="0" y="3"/>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83"/>
            <p:cNvSpPr/>
            <p:nvPr/>
          </p:nvSpPr>
          <p:spPr bwMode="auto">
            <a:xfrm>
              <a:off x="6452128" y="4318000"/>
              <a:ext cx="147153" cy="17463"/>
            </a:xfrm>
            <a:custGeom>
              <a:gdLst>
                <a:gd fmla="*/ 0 w 26" name="T0"/>
                <a:gd fmla="*/ 3 h 5" name="T1"/>
                <a:gd fmla="*/ 26 w 26" name="T2"/>
                <a:gd fmla="*/ 3 h 5" name="T3"/>
                <a:gd fmla="*/ 0 w 26" name="T4"/>
                <a:gd fmla="*/ 3 h 5" name="T5"/>
              </a:gdLst>
              <a:cxnLst>
                <a:cxn ang="0">
                  <a:pos x="T0" y="T1"/>
                </a:cxn>
                <a:cxn ang="0">
                  <a:pos x="T2" y="T3"/>
                </a:cxn>
                <a:cxn ang="0">
                  <a:pos x="T4" y="T5"/>
                </a:cxn>
              </a:cxnLst>
              <a:rect b="b" l="0" r="r" t="0"/>
              <a:pathLst>
                <a:path h="5" w="26">
                  <a:moveTo>
                    <a:pt x="0" y="3"/>
                  </a:moveTo>
                  <a:cubicBezTo>
                    <a:pt x="10" y="2"/>
                    <a:pt x="17" y="0"/>
                    <a:pt x="26" y="3"/>
                  </a:cubicBezTo>
                  <a:cubicBezTo>
                    <a:pt x="20" y="3"/>
                    <a:pt x="7" y="5"/>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85"/>
            <p:cNvSpPr/>
            <p:nvPr/>
          </p:nvSpPr>
          <p:spPr bwMode="auto">
            <a:xfrm>
              <a:off x="6402152" y="4200525"/>
              <a:ext cx="80518" cy="12700"/>
            </a:xfrm>
            <a:custGeom>
              <a:gdLst>
                <a:gd fmla="*/ 13 w 14" name="T0"/>
                <a:gd fmla="*/ 3 h 4" name="T1"/>
                <a:gd fmla="*/ 1 w 14" name="T2"/>
                <a:gd fmla="*/ 4 h 4" name="T3"/>
                <a:gd fmla="*/ 13 w 14" name="T4"/>
                <a:gd fmla="*/ 3 h 4" name="T5"/>
              </a:gdLst>
              <a:cxnLst>
                <a:cxn ang="0">
                  <a:pos x="T0" y="T1"/>
                </a:cxn>
                <a:cxn ang="0">
                  <a:pos x="T2" y="T3"/>
                </a:cxn>
                <a:cxn ang="0">
                  <a:pos x="T4" y="T5"/>
                </a:cxn>
              </a:cxnLst>
              <a:rect b="b" l="0" r="r" t="0"/>
              <a:pathLst>
                <a:path h="4" w="14">
                  <a:moveTo>
                    <a:pt x="13" y="3"/>
                  </a:moveTo>
                  <a:cubicBezTo>
                    <a:pt x="8" y="4"/>
                    <a:pt x="5" y="2"/>
                    <a:pt x="1" y="4"/>
                  </a:cubicBezTo>
                  <a:cubicBezTo>
                    <a:pt x="0" y="1"/>
                    <a:pt x="14" y="0"/>
                    <a:pt x="1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87"/>
            <p:cNvSpPr/>
            <p:nvPr/>
          </p:nvSpPr>
          <p:spPr bwMode="auto">
            <a:xfrm>
              <a:off x="6304977" y="4252913"/>
              <a:ext cx="97177" cy="12700"/>
            </a:xfrm>
            <a:custGeom>
              <a:gdLst>
                <a:gd fmla="*/ 15 w 17" name="T0"/>
                <a:gd fmla="*/ 2 h 4" name="T1"/>
                <a:gd fmla="*/ 3 w 17" name="T2"/>
                <a:gd fmla="*/ 2 h 4" name="T3"/>
                <a:gd fmla="*/ 15 w 17" name="T4"/>
                <a:gd fmla="*/ 2 h 4" name="T5"/>
              </a:gdLst>
              <a:cxnLst>
                <a:cxn ang="0">
                  <a:pos x="T0" y="T1"/>
                </a:cxn>
                <a:cxn ang="0">
                  <a:pos x="T2" y="T3"/>
                </a:cxn>
                <a:cxn ang="0">
                  <a:pos x="T4" y="T5"/>
                </a:cxn>
              </a:cxnLst>
              <a:rect b="b" l="0" r="r" t="0"/>
              <a:pathLst>
                <a:path h="4" w="17">
                  <a:moveTo>
                    <a:pt x="15" y="2"/>
                  </a:moveTo>
                  <a:cubicBezTo>
                    <a:pt x="12" y="2"/>
                    <a:pt x="0" y="4"/>
                    <a:pt x="3" y="2"/>
                  </a:cubicBezTo>
                  <a:cubicBezTo>
                    <a:pt x="6" y="2"/>
                    <a:pt x="17" y="0"/>
                    <a:pt x="15"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88"/>
            <p:cNvSpPr/>
            <p:nvPr/>
          </p:nvSpPr>
          <p:spPr bwMode="auto">
            <a:xfrm>
              <a:off x="6266107" y="4321175"/>
              <a:ext cx="113835" cy="23813"/>
            </a:xfrm>
            <a:custGeom>
              <a:gdLst>
                <a:gd fmla="*/ 0 w 20" name="T0"/>
                <a:gd fmla="*/ 3 h 7" name="T1"/>
                <a:gd fmla="*/ 20 w 20" name="T2"/>
                <a:gd fmla="*/ 4 h 7" name="T3"/>
                <a:gd fmla="*/ 0 w 20" name="T4"/>
                <a:gd fmla="*/ 3 h 7" name="T5"/>
              </a:gdLst>
              <a:cxnLst>
                <a:cxn ang="0">
                  <a:pos x="T0" y="T1"/>
                </a:cxn>
                <a:cxn ang="0">
                  <a:pos x="T2" y="T3"/>
                </a:cxn>
                <a:cxn ang="0">
                  <a:pos x="T4" y="T5"/>
                </a:cxn>
              </a:cxnLst>
              <a:rect b="b" l="0" r="r" t="0"/>
              <a:pathLst>
                <a:path h="7" w="20">
                  <a:moveTo>
                    <a:pt x="0" y="3"/>
                  </a:moveTo>
                  <a:cubicBezTo>
                    <a:pt x="7" y="3"/>
                    <a:pt x="17" y="0"/>
                    <a:pt x="20" y="4"/>
                  </a:cubicBezTo>
                  <a:cubicBezTo>
                    <a:pt x="15" y="2"/>
                    <a:pt x="4" y="7"/>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92"/>
            <p:cNvSpPr/>
            <p:nvPr/>
          </p:nvSpPr>
          <p:spPr bwMode="auto">
            <a:xfrm>
              <a:off x="6157824" y="4327525"/>
              <a:ext cx="102730" cy="14288"/>
            </a:xfrm>
            <a:custGeom>
              <a:gdLst>
                <a:gd fmla="*/ 0 w 18" name="T0"/>
                <a:gd fmla="*/ 3 h 4" name="T1"/>
                <a:gd fmla="*/ 18 w 18" name="T2"/>
                <a:gd fmla="*/ 2 h 4" name="T3"/>
                <a:gd fmla="*/ 0 w 18" name="T4"/>
                <a:gd fmla="*/ 3 h 4" name="T5"/>
              </a:gdLst>
              <a:cxnLst>
                <a:cxn ang="0">
                  <a:pos x="T0" y="T1"/>
                </a:cxn>
                <a:cxn ang="0">
                  <a:pos x="T2" y="T3"/>
                </a:cxn>
                <a:cxn ang="0">
                  <a:pos x="T4" y="T5"/>
                </a:cxn>
              </a:cxnLst>
              <a:rect b="b" l="0" r="r" t="0"/>
              <a:pathLst>
                <a:path h="4" w="18">
                  <a:moveTo>
                    <a:pt x="0" y="3"/>
                  </a:moveTo>
                  <a:cubicBezTo>
                    <a:pt x="1" y="0"/>
                    <a:pt x="15" y="1"/>
                    <a:pt x="18" y="2"/>
                  </a:cubicBezTo>
                  <a:cubicBezTo>
                    <a:pt x="12" y="4"/>
                    <a:pt x="8" y="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93"/>
            <p:cNvSpPr/>
            <p:nvPr/>
          </p:nvSpPr>
          <p:spPr bwMode="auto">
            <a:xfrm>
              <a:off x="6113401" y="4348163"/>
              <a:ext cx="88846" cy="9525"/>
            </a:xfrm>
            <a:custGeom>
              <a:gdLst>
                <a:gd fmla="*/ 3 w 16" name="T0"/>
                <a:gd fmla="*/ 1 h 3" name="T1"/>
                <a:gd fmla="*/ 12 w 16" name="T2"/>
                <a:gd fmla="*/ 2 h 3" name="T3"/>
                <a:gd fmla="*/ 3 w 16" name="T4"/>
                <a:gd fmla="*/ 1 h 3" name="T5"/>
              </a:gdLst>
              <a:cxnLst>
                <a:cxn ang="0">
                  <a:pos x="T0" y="T1"/>
                </a:cxn>
                <a:cxn ang="0">
                  <a:pos x="T2" y="T3"/>
                </a:cxn>
                <a:cxn ang="0">
                  <a:pos x="T4" y="T5"/>
                </a:cxn>
              </a:cxnLst>
              <a:rect b="b" l="0" r="r" t="0"/>
              <a:pathLst>
                <a:path h="3" w="16">
                  <a:moveTo>
                    <a:pt x="3" y="1"/>
                  </a:moveTo>
                  <a:cubicBezTo>
                    <a:pt x="6" y="2"/>
                    <a:pt x="16" y="0"/>
                    <a:pt x="12" y="2"/>
                  </a:cubicBezTo>
                  <a:cubicBezTo>
                    <a:pt x="10" y="2"/>
                    <a:pt x="0" y="3"/>
                    <a:pt x="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94"/>
            <p:cNvSpPr/>
            <p:nvPr/>
          </p:nvSpPr>
          <p:spPr bwMode="auto">
            <a:xfrm>
              <a:off x="5308230" y="4206875"/>
              <a:ext cx="844041" cy="25400"/>
            </a:xfrm>
            <a:custGeom>
              <a:gdLst>
                <a:gd fmla="*/ 0 w 149" name="T0"/>
                <a:gd fmla="*/ 5 h 8" name="T1"/>
                <a:gd fmla="*/ 149 w 149" name="T2"/>
                <a:gd fmla="*/ 3 h 8" name="T3"/>
                <a:gd fmla="*/ 74 w 149" name="T4"/>
                <a:gd fmla="*/ 6 h 8" name="T5"/>
                <a:gd fmla="*/ 0 w 149" name="T6"/>
                <a:gd fmla="*/ 5 h 8" name="T7"/>
              </a:gdLst>
              <a:cxnLst>
                <a:cxn ang="0">
                  <a:pos x="T0" y="T1"/>
                </a:cxn>
                <a:cxn ang="0">
                  <a:pos x="T2" y="T3"/>
                </a:cxn>
                <a:cxn ang="0">
                  <a:pos x="T4" y="T5"/>
                </a:cxn>
                <a:cxn ang="0">
                  <a:pos x="T6" y="T7"/>
                </a:cxn>
              </a:cxnLst>
              <a:rect b="b" l="0" r="r" t="0"/>
              <a:pathLst>
                <a:path h="8" w="149">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95"/>
            <p:cNvSpPr/>
            <p:nvPr/>
          </p:nvSpPr>
          <p:spPr bwMode="auto">
            <a:xfrm>
              <a:off x="5941261" y="4351338"/>
              <a:ext cx="172140" cy="15875"/>
            </a:xfrm>
            <a:custGeom>
              <a:gdLst>
                <a:gd fmla="*/ 0 w 30" name="T0"/>
                <a:gd fmla="*/ 1 h 5" name="T1"/>
                <a:gd fmla="*/ 30 w 30" name="T2"/>
                <a:gd fmla="*/ 2 h 5" name="T3"/>
                <a:gd fmla="*/ 0 w 30" name="T4"/>
                <a:gd fmla="*/ 1 h 5" name="T5"/>
              </a:gdLst>
              <a:cxnLst>
                <a:cxn ang="0">
                  <a:pos x="T0" y="T1"/>
                </a:cxn>
                <a:cxn ang="0">
                  <a:pos x="T2" y="T3"/>
                </a:cxn>
                <a:cxn ang="0">
                  <a:pos x="T4" y="T5"/>
                </a:cxn>
              </a:cxnLst>
              <a:rect b="b" l="0" r="r" t="0"/>
              <a:pathLst>
                <a:path h="5" w="30">
                  <a:moveTo>
                    <a:pt x="0" y="1"/>
                  </a:moveTo>
                  <a:cubicBezTo>
                    <a:pt x="10" y="1"/>
                    <a:pt x="23" y="0"/>
                    <a:pt x="30" y="2"/>
                  </a:cubicBezTo>
                  <a:cubicBezTo>
                    <a:pt x="20" y="1"/>
                    <a:pt x="3" y="5"/>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96"/>
            <p:cNvSpPr/>
            <p:nvPr/>
          </p:nvSpPr>
          <p:spPr bwMode="auto">
            <a:xfrm>
              <a:off x="5624746" y="4338638"/>
              <a:ext cx="169364" cy="9525"/>
            </a:xfrm>
            <a:custGeom>
              <a:gdLst>
                <a:gd fmla="*/ 0 w 30" name="T0"/>
                <a:gd fmla="*/ 2 h 3" name="T1"/>
                <a:gd fmla="*/ 30 w 30" name="T2"/>
                <a:gd fmla="*/ 1 h 3" name="T3"/>
                <a:gd fmla="*/ 0 w 30" name="T4"/>
                <a:gd fmla="*/ 2 h 3" name="T5"/>
              </a:gdLst>
              <a:cxnLst>
                <a:cxn ang="0">
                  <a:pos x="T0" y="T1"/>
                </a:cxn>
                <a:cxn ang="0">
                  <a:pos x="T2" y="T3"/>
                </a:cxn>
                <a:cxn ang="0">
                  <a:pos x="T4" y="T5"/>
                </a:cxn>
              </a:cxnLst>
              <a:rect b="b" l="0" r="r" t="0"/>
              <a:pathLst>
                <a:path h="3" w="30">
                  <a:moveTo>
                    <a:pt x="0" y="2"/>
                  </a:moveTo>
                  <a:cubicBezTo>
                    <a:pt x="12" y="0"/>
                    <a:pt x="18" y="0"/>
                    <a:pt x="30" y="1"/>
                  </a:cubicBezTo>
                  <a:cubicBezTo>
                    <a:pt x="21" y="3"/>
                    <a:pt x="14" y="3"/>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100"/>
            <p:cNvSpPr/>
            <p:nvPr/>
          </p:nvSpPr>
          <p:spPr bwMode="auto">
            <a:xfrm>
              <a:off x="5438724" y="4341813"/>
              <a:ext cx="116611" cy="12700"/>
            </a:xfrm>
            <a:custGeom>
              <a:gdLst>
                <a:gd fmla="*/ 0 w 21" name="T0"/>
                <a:gd fmla="*/ 2 h 4" name="T1"/>
                <a:gd fmla="*/ 21 w 21" name="T2"/>
                <a:gd fmla="*/ 1 h 4" name="T3"/>
                <a:gd fmla="*/ 0 w 21" name="T4"/>
                <a:gd fmla="*/ 2 h 4" name="T5"/>
              </a:gdLst>
              <a:cxnLst>
                <a:cxn ang="0">
                  <a:pos x="T0" y="T1"/>
                </a:cxn>
                <a:cxn ang="0">
                  <a:pos x="T2" y="T3"/>
                </a:cxn>
                <a:cxn ang="0">
                  <a:pos x="T4" y="T5"/>
                </a:cxn>
              </a:cxnLst>
              <a:rect b="b" l="0" r="r" t="0"/>
              <a:pathLst>
                <a:path h="4" w="21">
                  <a:moveTo>
                    <a:pt x="0" y="2"/>
                  </a:moveTo>
                  <a:cubicBezTo>
                    <a:pt x="6" y="1"/>
                    <a:pt x="14" y="0"/>
                    <a:pt x="21" y="1"/>
                  </a:cubicBezTo>
                  <a:cubicBezTo>
                    <a:pt x="15" y="3"/>
                    <a:pt x="7"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101"/>
            <p:cNvSpPr/>
            <p:nvPr/>
          </p:nvSpPr>
          <p:spPr bwMode="auto">
            <a:xfrm>
              <a:off x="5466489" y="4179888"/>
              <a:ext cx="83293" cy="14288"/>
            </a:xfrm>
            <a:custGeom>
              <a:gdLst>
                <a:gd fmla="*/ 12 w 15" name="T0"/>
                <a:gd fmla="*/ 2 h 4" name="T1"/>
                <a:gd fmla="*/ 2 w 15" name="T2"/>
                <a:gd fmla="*/ 4 h 4" name="T3"/>
                <a:gd fmla="*/ 12 w 15" name="T4"/>
                <a:gd fmla="*/ 2 h 4" name="T5"/>
              </a:gdLst>
              <a:cxnLst>
                <a:cxn ang="0">
                  <a:pos x="T0" y="T1"/>
                </a:cxn>
                <a:cxn ang="0">
                  <a:pos x="T2" y="T3"/>
                </a:cxn>
                <a:cxn ang="0">
                  <a:pos x="T4" y="T5"/>
                </a:cxn>
              </a:cxnLst>
              <a:rect b="b" l="0" r="r" t="0"/>
              <a:pathLst>
                <a:path h="4" w="15">
                  <a:moveTo>
                    <a:pt x="12" y="2"/>
                  </a:moveTo>
                  <a:cubicBezTo>
                    <a:pt x="8" y="3"/>
                    <a:pt x="4" y="2"/>
                    <a:pt x="2" y="4"/>
                  </a:cubicBezTo>
                  <a:cubicBezTo>
                    <a:pt x="0" y="0"/>
                    <a:pt x="15" y="1"/>
                    <a:pt x="1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102"/>
            <p:cNvSpPr/>
            <p:nvPr/>
          </p:nvSpPr>
          <p:spPr bwMode="auto">
            <a:xfrm>
              <a:off x="5283243" y="4338638"/>
              <a:ext cx="149928" cy="15875"/>
            </a:xfrm>
            <a:custGeom>
              <a:gdLst>
                <a:gd fmla="*/ 26 w 26" name="T0"/>
                <a:gd fmla="*/ 4 h 5" name="T1"/>
                <a:gd fmla="*/ 0 w 26" name="T2"/>
                <a:gd fmla="*/ 3 h 5" name="T3"/>
                <a:gd fmla="*/ 26 w 26" name="T4"/>
                <a:gd fmla="*/ 4 h 5" name="T5"/>
              </a:gdLst>
              <a:cxnLst>
                <a:cxn ang="0">
                  <a:pos x="T0" y="T1"/>
                </a:cxn>
                <a:cxn ang="0">
                  <a:pos x="T2" y="T3"/>
                </a:cxn>
                <a:cxn ang="0">
                  <a:pos x="T4" y="T5"/>
                </a:cxn>
              </a:cxnLst>
              <a:rect b="b" l="0" r="r" t="0"/>
              <a:pathLst>
                <a:path h="5" w="26">
                  <a:moveTo>
                    <a:pt x="26" y="4"/>
                  </a:moveTo>
                  <a:cubicBezTo>
                    <a:pt x="16" y="5"/>
                    <a:pt x="10" y="4"/>
                    <a:pt x="0" y="3"/>
                  </a:cubicBezTo>
                  <a:cubicBezTo>
                    <a:pt x="8" y="2"/>
                    <a:pt x="24" y="0"/>
                    <a:pt x="26"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103"/>
            <p:cNvSpPr/>
            <p:nvPr/>
          </p:nvSpPr>
          <p:spPr bwMode="auto">
            <a:xfrm>
              <a:off x="5261032" y="4360863"/>
              <a:ext cx="141600" cy="9525"/>
            </a:xfrm>
            <a:custGeom>
              <a:gdLst>
                <a:gd fmla="*/ 8 w 25" name="T0"/>
                <a:gd fmla="*/ 0 h 3" name="T1"/>
                <a:gd fmla="*/ 14 w 25" name="T2"/>
                <a:gd fmla="*/ 2 h 3" name="T3"/>
                <a:gd fmla="*/ 0 w 25" name="T4"/>
                <a:gd fmla="*/ 1 h 3" name="T5"/>
                <a:gd fmla="*/ 8 w 25" name="T6"/>
                <a:gd fmla="*/ 0 h 3" name="T7"/>
              </a:gdLst>
              <a:cxnLst>
                <a:cxn ang="0">
                  <a:pos x="T0" y="T1"/>
                </a:cxn>
                <a:cxn ang="0">
                  <a:pos x="T2" y="T3"/>
                </a:cxn>
                <a:cxn ang="0">
                  <a:pos x="T4" y="T5"/>
                </a:cxn>
                <a:cxn ang="0">
                  <a:pos x="T6" y="T7"/>
                </a:cxn>
              </a:cxnLst>
              <a:rect b="b" l="0" r="r" t="0"/>
              <a:pathLst>
                <a:path h="3" w="25">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105"/>
            <p:cNvSpPr/>
            <p:nvPr/>
          </p:nvSpPr>
          <p:spPr bwMode="auto">
            <a:xfrm>
              <a:off x="5199950" y="4219575"/>
              <a:ext cx="88846" cy="17463"/>
            </a:xfrm>
            <a:custGeom>
              <a:gdLst>
                <a:gd fmla="*/ 0 w 16" name="T0"/>
                <a:gd fmla="*/ 3 h 5" name="T1"/>
                <a:gd fmla="*/ 16 w 16" name="T2"/>
                <a:gd fmla="*/ 3 h 5" name="T3"/>
                <a:gd fmla="*/ 0 w 16" name="T4"/>
                <a:gd fmla="*/ 3 h 5" name="T5"/>
              </a:gdLst>
              <a:cxnLst>
                <a:cxn ang="0">
                  <a:pos x="T0" y="T1"/>
                </a:cxn>
                <a:cxn ang="0">
                  <a:pos x="T2" y="T3"/>
                </a:cxn>
                <a:cxn ang="0">
                  <a:pos x="T4" y="T5"/>
                </a:cxn>
              </a:cxnLst>
              <a:rect b="b" l="0" r="r" t="0"/>
              <a:pathLst>
                <a:path h="5" w="16">
                  <a:moveTo>
                    <a:pt x="0" y="3"/>
                  </a:moveTo>
                  <a:cubicBezTo>
                    <a:pt x="2" y="2"/>
                    <a:pt x="12" y="0"/>
                    <a:pt x="16" y="3"/>
                  </a:cubicBezTo>
                  <a:cubicBezTo>
                    <a:pt x="11" y="3"/>
                    <a:pt x="3" y="5"/>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107"/>
            <p:cNvSpPr/>
            <p:nvPr/>
          </p:nvSpPr>
          <p:spPr bwMode="auto">
            <a:xfrm>
              <a:off x="5027810" y="4344988"/>
              <a:ext cx="136047" cy="12700"/>
            </a:xfrm>
            <a:custGeom>
              <a:gdLst>
                <a:gd fmla="*/ 24 w 24" name="T0"/>
                <a:gd fmla="*/ 1 h 4" name="T1"/>
                <a:gd fmla="*/ 0 w 24" name="T2"/>
                <a:gd fmla="*/ 2 h 4" name="T3"/>
                <a:gd fmla="*/ 24 w 24" name="T4"/>
                <a:gd fmla="*/ 1 h 4" name="T5"/>
              </a:gdLst>
              <a:cxnLst>
                <a:cxn ang="0">
                  <a:pos x="T0" y="T1"/>
                </a:cxn>
                <a:cxn ang="0">
                  <a:pos x="T2" y="T3"/>
                </a:cxn>
                <a:cxn ang="0">
                  <a:pos x="T4" y="T5"/>
                </a:cxn>
              </a:cxnLst>
              <a:rect b="b" l="0" r="r" t="0"/>
              <a:pathLst>
                <a:path h="4" w="24">
                  <a:moveTo>
                    <a:pt x="24" y="1"/>
                  </a:moveTo>
                  <a:cubicBezTo>
                    <a:pt x="15" y="4"/>
                    <a:pt x="8" y="4"/>
                    <a:pt x="0" y="2"/>
                  </a:cubicBezTo>
                  <a:cubicBezTo>
                    <a:pt x="7" y="2"/>
                    <a:pt x="18" y="0"/>
                    <a:pt x="24"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108"/>
            <p:cNvSpPr/>
            <p:nvPr/>
          </p:nvSpPr>
          <p:spPr bwMode="auto">
            <a:xfrm>
              <a:off x="4433650" y="4222750"/>
              <a:ext cx="702443" cy="20638"/>
            </a:xfrm>
            <a:custGeom>
              <a:gdLst>
                <a:gd fmla="*/ 0 w 124" name="T0"/>
                <a:gd fmla="*/ 0 h 6" name="T1"/>
                <a:gd fmla="*/ 123 w 124" name="T2"/>
                <a:gd fmla="*/ 1 h 6" name="T3"/>
                <a:gd fmla="*/ 123 w 124" name="T4"/>
                <a:gd fmla="*/ 3 h 6" name="T5"/>
                <a:gd fmla="*/ 22 w 124" name="T6"/>
                <a:gd fmla="*/ 3 h 6" name="T7"/>
                <a:gd fmla="*/ 0 w 124" name="T8"/>
                <a:gd fmla="*/ 0 h 6" name="T9"/>
              </a:gdLst>
              <a:cxnLst>
                <a:cxn ang="0">
                  <a:pos x="T0" y="T1"/>
                </a:cxn>
                <a:cxn ang="0">
                  <a:pos x="T2" y="T3"/>
                </a:cxn>
                <a:cxn ang="0">
                  <a:pos x="T4" y="T5"/>
                </a:cxn>
                <a:cxn ang="0">
                  <a:pos x="T6" y="T7"/>
                </a:cxn>
                <a:cxn ang="0">
                  <a:pos x="T8" y="T9"/>
                </a:cxn>
              </a:cxnLst>
              <a:rect b="b" l="0" r="r" t="0"/>
              <a:pathLst>
                <a:path h="6" w="124">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109"/>
            <p:cNvSpPr/>
            <p:nvPr/>
          </p:nvSpPr>
          <p:spPr bwMode="auto">
            <a:xfrm>
              <a:off x="4955622" y="4305300"/>
              <a:ext cx="49976" cy="9525"/>
            </a:xfrm>
            <a:custGeom>
              <a:gdLst>
                <a:gd fmla="*/ 0 w 9" name="T0"/>
                <a:gd fmla="*/ 1 h 3" name="T1"/>
                <a:gd fmla="*/ 9 w 9" name="T2"/>
                <a:gd fmla="*/ 2 h 3" name="T3"/>
                <a:gd fmla="*/ 0 w 9" name="T4"/>
                <a:gd fmla="*/ 1 h 3" name="T5"/>
              </a:gdLst>
              <a:cxnLst>
                <a:cxn ang="0">
                  <a:pos x="T0" y="T1"/>
                </a:cxn>
                <a:cxn ang="0">
                  <a:pos x="T2" y="T3"/>
                </a:cxn>
                <a:cxn ang="0">
                  <a:pos x="T4" y="T5"/>
                </a:cxn>
              </a:cxnLst>
              <a:rect b="b" l="0" r="r" t="0"/>
              <a:pathLst>
                <a:path h="3" w="9">
                  <a:moveTo>
                    <a:pt x="0" y="1"/>
                  </a:moveTo>
                  <a:cubicBezTo>
                    <a:pt x="4" y="1"/>
                    <a:pt x="8" y="0"/>
                    <a:pt x="9" y="2"/>
                  </a:cubicBezTo>
                  <a:cubicBezTo>
                    <a:pt x="5" y="2"/>
                    <a:pt x="1" y="3"/>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110"/>
            <p:cNvSpPr/>
            <p:nvPr/>
          </p:nvSpPr>
          <p:spPr bwMode="auto">
            <a:xfrm>
              <a:off x="4902869" y="4256088"/>
              <a:ext cx="58306" cy="15875"/>
            </a:xfrm>
            <a:custGeom>
              <a:gdLst>
                <a:gd fmla="*/ 0 w 10" name="T0"/>
                <a:gd fmla="*/ 2 h 5" name="T1"/>
                <a:gd fmla="*/ 9 w 10" name="T2"/>
                <a:gd fmla="*/ 3 h 5" name="T3"/>
                <a:gd fmla="*/ 0 w 10" name="T4"/>
                <a:gd fmla="*/ 2 h 5" name="T5"/>
              </a:gdLst>
              <a:cxnLst>
                <a:cxn ang="0">
                  <a:pos x="T0" y="T1"/>
                </a:cxn>
                <a:cxn ang="0">
                  <a:pos x="T2" y="T3"/>
                </a:cxn>
                <a:cxn ang="0">
                  <a:pos x="T4" y="T5"/>
                </a:cxn>
              </a:cxnLst>
              <a:rect b="b" l="0" r="r" t="0"/>
              <a:pathLst>
                <a:path h="5" w="10">
                  <a:moveTo>
                    <a:pt x="0" y="2"/>
                  </a:moveTo>
                  <a:cubicBezTo>
                    <a:pt x="3" y="2"/>
                    <a:pt x="10" y="0"/>
                    <a:pt x="9" y="3"/>
                  </a:cubicBezTo>
                  <a:cubicBezTo>
                    <a:pt x="4" y="2"/>
                    <a:pt x="2" y="5"/>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111"/>
            <p:cNvSpPr/>
            <p:nvPr/>
          </p:nvSpPr>
          <p:spPr bwMode="auto">
            <a:xfrm>
              <a:off x="4814022" y="4489450"/>
              <a:ext cx="66635" cy="15875"/>
            </a:xfrm>
            <a:custGeom>
              <a:gdLst>
                <a:gd fmla="*/ 0 w 12" name="T0"/>
                <a:gd fmla="*/ 1 h 5" name="T1"/>
                <a:gd fmla="*/ 12 w 12" name="T2"/>
                <a:gd fmla="*/ 2 h 5" name="T3"/>
                <a:gd fmla="*/ 0 w 12" name="T4"/>
                <a:gd fmla="*/ 1 h 5" name="T5"/>
              </a:gdLst>
              <a:cxnLst>
                <a:cxn ang="0">
                  <a:pos x="T0" y="T1"/>
                </a:cxn>
                <a:cxn ang="0">
                  <a:pos x="T2" y="T3"/>
                </a:cxn>
                <a:cxn ang="0">
                  <a:pos x="T4" y="T5"/>
                </a:cxn>
              </a:cxnLst>
              <a:rect b="b" l="0" r="r" t="0"/>
              <a:pathLst>
                <a:path h="5" w="12">
                  <a:moveTo>
                    <a:pt x="0" y="1"/>
                  </a:moveTo>
                  <a:cubicBezTo>
                    <a:pt x="5" y="0"/>
                    <a:pt x="9" y="1"/>
                    <a:pt x="12" y="2"/>
                  </a:cubicBezTo>
                  <a:cubicBezTo>
                    <a:pt x="8" y="1"/>
                    <a:pt x="0" y="5"/>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112"/>
            <p:cNvSpPr/>
            <p:nvPr/>
          </p:nvSpPr>
          <p:spPr bwMode="auto">
            <a:xfrm>
              <a:off x="4575248" y="4271963"/>
              <a:ext cx="102730" cy="9525"/>
            </a:xfrm>
            <a:custGeom>
              <a:gdLst>
                <a:gd fmla="*/ 18 w 18" name="T0"/>
                <a:gd fmla="*/ 1 h 3" name="T1"/>
                <a:gd fmla="*/ 0 w 18" name="T2"/>
                <a:gd fmla="*/ 0 h 3" name="T3"/>
                <a:gd fmla="*/ 18 w 18" name="T4"/>
                <a:gd fmla="*/ 1 h 3" name="T5"/>
              </a:gdLst>
              <a:cxnLst>
                <a:cxn ang="0">
                  <a:pos x="T0" y="T1"/>
                </a:cxn>
                <a:cxn ang="0">
                  <a:pos x="T2" y="T3"/>
                </a:cxn>
                <a:cxn ang="0">
                  <a:pos x="T4" y="T5"/>
                </a:cxn>
              </a:cxnLst>
              <a:rect b="b" l="0" r="r" t="0"/>
              <a:pathLst>
                <a:path h="3" w="18">
                  <a:moveTo>
                    <a:pt x="18" y="1"/>
                  </a:moveTo>
                  <a:cubicBezTo>
                    <a:pt x="11" y="2"/>
                    <a:pt x="4" y="3"/>
                    <a:pt x="0" y="0"/>
                  </a:cubicBezTo>
                  <a:cubicBezTo>
                    <a:pt x="5" y="1"/>
                    <a:pt x="17" y="0"/>
                    <a:pt x="18"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113"/>
            <p:cNvSpPr/>
            <p:nvPr/>
          </p:nvSpPr>
          <p:spPr bwMode="auto">
            <a:xfrm>
              <a:off x="3939442" y="4471988"/>
              <a:ext cx="44423" cy="14288"/>
            </a:xfrm>
            <a:custGeom>
              <a:gdLst>
                <a:gd fmla="*/ 0 w 8" name="T0"/>
                <a:gd fmla="*/ 1 h 4" name="T1"/>
                <a:gd fmla="*/ 8 w 8" name="T2"/>
                <a:gd fmla="*/ 2 h 4" name="T3"/>
                <a:gd fmla="*/ 0 w 8" name="T4"/>
                <a:gd fmla="*/ 1 h 4" name="T5"/>
              </a:gdLst>
              <a:cxnLst>
                <a:cxn ang="0">
                  <a:pos x="T0" y="T1"/>
                </a:cxn>
                <a:cxn ang="0">
                  <a:pos x="T2" y="T3"/>
                </a:cxn>
                <a:cxn ang="0">
                  <a:pos x="T4" y="T5"/>
                </a:cxn>
              </a:cxnLst>
              <a:rect b="b" l="0" r="r" t="0"/>
              <a:pathLst>
                <a:path h="4" w="8">
                  <a:moveTo>
                    <a:pt x="0" y="1"/>
                  </a:moveTo>
                  <a:cubicBezTo>
                    <a:pt x="3" y="2"/>
                    <a:pt x="8" y="0"/>
                    <a:pt x="8" y="2"/>
                  </a:cubicBezTo>
                  <a:cubicBezTo>
                    <a:pt x="5" y="3"/>
                    <a:pt x="2" y="4"/>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114"/>
            <p:cNvSpPr/>
            <p:nvPr/>
          </p:nvSpPr>
          <p:spPr bwMode="auto">
            <a:xfrm>
              <a:off x="3336951" y="4430713"/>
              <a:ext cx="63859" cy="12700"/>
            </a:xfrm>
            <a:custGeom>
              <a:gdLst>
                <a:gd fmla="*/ 0 w 11" name="T0"/>
                <a:gd fmla="*/ 0 h 4" name="T1"/>
                <a:gd fmla="*/ 11 w 11" name="T2"/>
                <a:gd fmla="*/ 1 h 4" name="T3"/>
                <a:gd fmla="*/ 0 w 11" name="T4"/>
                <a:gd fmla="*/ 0 h 4" name="T5"/>
              </a:gdLst>
              <a:cxnLst>
                <a:cxn ang="0">
                  <a:pos x="T0" y="T1"/>
                </a:cxn>
                <a:cxn ang="0">
                  <a:pos x="T2" y="T3"/>
                </a:cxn>
                <a:cxn ang="0">
                  <a:pos x="T4" y="T5"/>
                </a:cxn>
              </a:cxnLst>
              <a:rect b="b" l="0" r="r" t="0"/>
              <a:pathLst>
                <a:path h="4" w="11">
                  <a:moveTo>
                    <a:pt x="0" y="0"/>
                  </a:moveTo>
                  <a:cubicBezTo>
                    <a:pt x="4" y="0"/>
                    <a:pt x="8" y="0"/>
                    <a:pt x="11" y="1"/>
                  </a:cubicBezTo>
                  <a:cubicBezTo>
                    <a:pt x="7" y="0"/>
                    <a:pt x="0" y="4"/>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115"/>
            <p:cNvSpPr/>
            <p:nvPr/>
          </p:nvSpPr>
          <p:spPr bwMode="auto">
            <a:xfrm>
              <a:off x="3248105" y="4425950"/>
              <a:ext cx="88846" cy="14288"/>
            </a:xfrm>
            <a:custGeom>
              <a:gdLst>
                <a:gd fmla="*/ 0 w 16" name="T0"/>
                <a:gd fmla="*/ 1 h 4" name="T1"/>
                <a:gd fmla="*/ 14 w 16" name="T2"/>
                <a:gd fmla="*/ 3 h 4" name="T3"/>
                <a:gd fmla="*/ 0 w 16" name="T4"/>
                <a:gd fmla="*/ 1 h 4" name="T5"/>
              </a:gdLst>
              <a:cxnLst>
                <a:cxn ang="0">
                  <a:pos x="T0" y="T1"/>
                </a:cxn>
                <a:cxn ang="0">
                  <a:pos x="T2" y="T3"/>
                </a:cxn>
                <a:cxn ang="0">
                  <a:pos x="T4" y="T5"/>
                </a:cxn>
              </a:cxnLst>
              <a:rect b="b" l="0" r="r" t="0"/>
              <a:pathLst>
                <a:path h="4" w="16">
                  <a:moveTo>
                    <a:pt x="0" y="1"/>
                  </a:moveTo>
                  <a:cubicBezTo>
                    <a:pt x="3" y="0"/>
                    <a:pt x="16" y="0"/>
                    <a:pt x="14" y="3"/>
                  </a:cubicBezTo>
                  <a:cubicBezTo>
                    <a:pt x="11" y="1"/>
                    <a:pt x="4" y="4"/>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116"/>
            <p:cNvSpPr/>
            <p:nvPr/>
          </p:nvSpPr>
          <p:spPr bwMode="auto">
            <a:xfrm>
              <a:off x="2820531" y="4425950"/>
              <a:ext cx="410915" cy="20638"/>
            </a:xfrm>
            <a:custGeom>
              <a:gdLst>
                <a:gd fmla="*/ 0 w 72" name="T0"/>
                <a:gd fmla="*/ 1 h 6" name="T1"/>
                <a:gd fmla="*/ 72 w 72" name="T2"/>
                <a:gd fmla="*/ 2 h 6" name="T3"/>
                <a:gd fmla="*/ 42 w 72" name="T4"/>
                <a:gd fmla="*/ 2 h 6" name="T5"/>
                <a:gd fmla="*/ 0 w 72" name="T6"/>
                <a:gd fmla="*/ 1 h 6" name="T7"/>
              </a:gdLst>
              <a:cxnLst>
                <a:cxn ang="0">
                  <a:pos x="T0" y="T1"/>
                </a:cxn>
                <a:cxn ang="0">
                  <a:pos x="T2" y="T3"/>
                </a:cxn>
                <a:cxn ang="0">
                  <a:pos x="T4" y="T5"/>
                </a:cxn>
                <a:cxn ang="0">
                  <a:pos x="T6" y="T7"/>
                </a:cxn>
              </a:cxnLst>
              <a:rect b="b" l="0" r="r" t="0"/>
              <a:pathLst>
                <a:path h="6" w="72">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117"/>
            <p:cNvSpPr/>
            <p:nvPr/>
          </p:nvSpPr>
          <p:spPr bwMode="auto">
            <a:xfrm>
              <a:off x="2748344" y="4425950"/>
              <a:ext cx="55529" cy="20638"/>
            </a:xfrm>
            <a:custGeom>
              <a:gdLst>
                <a:gd fmla="*/ 10 w 10" name="T0"/>
                <a:gd fmla="*/ 4 h 6" name="T1"/>
                <a:gd fmla="*/ 2 w 10" name="T2"/>
                <a:gd fmla="*/ 3 h 6" name="T3"/>
                <a:gd fmla="*/ 3 w 10" name="T4"/>
                <a:gd fmla="*/ 2 h 6" name="T5"/>
                <a:gd fmla="*/ 0 w 10" name="T6"/>
                <a:gd fmla="*/ 2 h 6" name="T7"/>
                <a:gd fmla="*/ 10 w 10" name="T8"/>
                <a:gd fmla="*/ 2 h 6" name="T9"/>
                <a:gd fmla="*/ 10 w 10" name="T10"/>
                <a:gd fmla="*/ 4 h 6" name="T11"/>
              </a:gdLst>
              <a:cxnLst>
                <a:cxn ang="0">
                  <a:pos x="T0" y="T1"/>
                </a:cxn>
                <a:cxn ang="0">
                  <a:pos x="T2" y="T3"/>
                </a:cxn>
                <a:cxn ang="0">
                  <a:pos x="T4" y="T5"/>
                </a:cxn>
                <a:cxn ang="0">
                  <a:pos x="T6" y="T7"/>
                </a:cxn>
                <a:cxn ang="0">
                  <a:pos x="T8" y="T9"/>
                </a:cxn>
                <a:cxn ang="0">
                  <a:pos x="T10" y="T11"/>
                </a:cxn>
              </a:cxnLst>
              <a:rect b="b" l="0" r="r" t="0"/>
              <a:pathLst>
                <a:path h="6" w="10">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118"/>
            <p:cNvSpPr/>
            <p:nvPr/>
          </p:nvSpPr>
          <p:spPr bwMode="auto">
            <a:xfrm>
              <a:off x="2531781" y="4286250"/>
              <a:ext cx="124941" cy="15875"/>
            </a:xfrm>
            <a:custGeom>
              <a:gdLst>
                <a:gd fmla="*/ 0 w 22" name="T0"/>
                <a:gd fmla="*/ 2 h 5" name="T1"/>
                <a:gd fmla="*/ 22 w 22" name="T2"/>
                <a:gd fmla="*/ 2 h 5" name="T3"/>
                <a:gd fmla="*/ 0 w 22" name="T4"/>
                <a:gd fmla="*/ 2 h 5" name="T5"/>
              </a:gdLst>
              <a:cxnLst>
                <a:cxn ang="0">
                  <a:pos x="T0" y="T1"/>
                </a:cxn>
                <a:cxn ang="0">
                  <a:pos x="T2" y="T3"/>
                </a:cxn>
                <a:cxn ang="0">
                  <a:pos x="T4" y="T5"/>
                </a:cxn>
              </a:cxnLst>
              <a:rect b="b" l="0" r="r" t="0"/>
              <a:pathLst>
                <a:path h="5" w="22">
                  <a:moveTo>
                    <a:pt x="0" y="2"/>
                  </a:moveTo>
                  <a:cubicBezTo>
                    <a:pt x="7" y="1"/>
                    <a:pt x="18" y="0"/>
                    <a:pt x="22" y="2"/>
                  </a:cubicBezTo>
                  <a:cubicBezTo>
                    <a:pt x="11" y="2"/>
                    <a:pt x="8" y="5"/>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120"/>
            <p:cNvSpPr/>
            <p:nvPr/>
          </p:nvSpPr>
          <p:spPr bwMode="auto">
            <a:xfrm>
              <a:off x="2606746" y="4479925"/>
              <a:ext cx="49976" cy="9525"/>
            </a:xfrm>
            <a:custGeom>
              <a:gdLst>
                <a:gd fmla="*/ 9 w 9" name="T0"/>
                <a:gd fmla="*/ 2 h 3" name="T1"/>
                <a:gd fmla="*/ 2 w 9" name="T2"/>
                <a:gd fmla="*/ 3 h 3" name="T3"/>
                <a:gd fmla="*/ 9 w 9" name="T4"/>
                <a:gd fmla="*/ 2 h 3" name="T5"/>
              </a:gdLst>
              <a:cxnLst>
                <a:cxn ang="0">
                  <a:pos x="T0" y="T1"/>
                </a:cxn>
                <a:cxn ang="0">
                  <a:pos x="T2" y="T3"/>
                </a:cxn>
                <a:cxn ang="0">
                  <a:pos x="T4" y="T5"/>
                </a:cxn>
              </a:cxnLst>
              <a:rect b="b" l="0" r="r" t="0"/>
              <a:pathLst>
                <a:path h="3" w="9">
                  <a:moveTo>
                    <a:pt x="9" y="2"/>
                  </a:moveTo>
                  <a:cubicBezTo>
                    <a:pt x="8" y="3"/>
                    <a:pt x="5" y="3"/>
                    <a:pt x="2" y="3"/>
                  </a:cubicBezTo>
                  <a:cubicBezTo>
                    <a:pt x="0" y="0"/>
                    <a:pt x="9" y="0"/>
                    <a:pt x="9"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127"/>
            <p:cNvSpPr/>
            <p:nvPr/>
          </p:nvSpPr>
          <p:spPr bwMode="auto">
            <a:xfrm>
              <a:off x="9300765" y="4262438"/>
              <a:ext cx="222116" cy="15875"/>
            </a:xfrm>
            <a:custGeom>
              <a:gdLst>
                <a:gd fmla="*/ 0 w 39" name="T0"/>
                <a:gd fmla="*/ 4 h 5" name="T1"/>
                <a:gd fmla="*/ 39 w 39" name="T2"/>
                <a:gd fmla="*/ 3 h 5" name="T3"/>
                <a:gd fmla="*/ 0 w 39" name="T4"/>
                <a:gd fmla="*/ 4 h 5" name="T5"/>
              </a:gdLst>
              <a:cxnLst>
                <a:cxn ang="0">
                  <a:pos x="T0" y="T1"/>
                </a:cxn>
                <a:cxn ang="0">
                  <a:pos x="T2" y="T3"/>
                </a:cxn>
                <a:cxn ang="0">
                  <a:pos x="T4" y="T5"/>
                </a:cxn>
              </a:cxnLst>
              <a:rect b="b" l="0" r="r" t="0"/>
              <a:pathLst>
                <a:path h="5" w="39">
                  <a:moveTo>
                    <a:pt x="0" y="4"/>
                  </a:moveTo>
                  <a:cubicBezTo>
                    <a:pt x="10" y="2"/>
                    <a:pt x="31" y="0"/>
                    <a:pt x="39" y="3"/>
                  </a:cubicBezTo>
                  <a:cubicBezTo>
                    <a:pt x="28" y="3"/>
                    <a:pt x="7" y="5"/>
                    <a:pt x="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128"/>
            <p:cNvSpPr/>
            <p:nvPr/>
          </p:nvSpPr>
          <p:spPr bwMode="auto">
            <a:xfrm>
              <a:off x="9206366" y="4229100"/>
              <a:ext cx="191576" cy="14288"/>
            </a:xfrm>
            <a:custGeom>
              <a:gdLst>
                <a:gd fmla="*/ 27 w 34" name="T0"/>
                <a:gd fmla="*/ 0 h 4" name="T1"/>
                <a:gd fmla="*/ 34 w 34" name="T2"/>
                <a:gd fmla="*/ 0 h 4" name="T3"/>
                <a:gd fmla="*/ 0 w 34" name="T4"/>
                <a:gd fmla="*/ 1 h 4" name="T5"/>
                <a:gd fmla="*/ 27 w 34" name="T6"/>
                <a:gd fmla="*/ 0 h 4" name="T7"/>
              </a:gdLst>
              <a:cxnLst>
                <a:cxn ang="0">
                  <a:pos x="T0" y="T1"/>
                </a:cxn>
                <a:cxn ang="0">
                  <a:pos x="T2" y="T3"/>
                </a:cxn>
                <a:cxn ang="0">
                  <a:pos x="T4" y="T5"/>
                </a:cxn>
                <a:cxn ang="0">
                  <a:pos x="T6" y="T7"/>
                </a:cxn>
              </a:cxnLst>
              <a:rect b="b" l="0" r="r" t="0"/>
              <a:pathLst>
                <a:path h="4" w="3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130"/>
            <p:cNvSpPr/>
            <p:nvPr/>
          </p:nvSpPr>
          <p:spPr bwMode="auto">
            <a:xfrm>
              <a:off x="8523359" y="4292600"/>
              <a:ext cx="69412" cy="12700"/>
            </a:xfrm>
            <a:custGeom>
              <a:gdLst>
                <a:gd fmla="*/ 0 w 12" name="T0"/>
                <a:gd fmla="*/ 2 h 4" name="T1"/>
                <a:gd fmla="*/ 12 w 12" name="T2"/>
                <a:gd fmla="*/ 3 h 4" name="T3"/>
                <a:gd fmla="*/ 0 w 12" name="T4"/>
                <a:gd fmla="*/ 2 h 4" name="T5"/>
              </a:gdLst>
              <a:cxnLst>
                <a:cxn ang="0">
                  <a:pos x="T0" y="T1"/>
                </a:cxn>
                <a:cxn ang="0">
                  <a:pos x="T2" y="T3"/>
                </a:cxn>
                <a:cxn ang="0">
                  <a:pos x="T4" y="T5"/>
                </a:cxn>
              </a:cxnLst>
              <a:rect b="b" l="0" r="r" t="0"/>
              <a:pathLst>
                <a:path h="4" w="12">
                  <a:moveTo>
                    <a:pt x="0" y="2"/>
                  </a:moveTo>
                  <a:cubicBezTo>
                    <a:pt x="4" y="4"/>
                    <a:pt x="8" y="0"/>
                    <a:pt x="12" y="3"/>
                  </a:cubicBezTo>
                  <a:cubicBezTo>
                    <a:pt x="8" y="4"/>
                    <a:pt x="1"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133"/>
            <p:cNvSpPr/>
            <p:nvPr/>
          </p:nvSpPr>
          <p:spPr bwMode="auto">
            <a:xfrm>
              <a:off x="8120775" y="4308475"/>
              <a:ext cx="74965" cy="15875"/>
            </a:xfrm>
            <a:custGeom>
              <a:gdLst>
                <a:gd fmla="*/ 5 w 13" name="T0"/>
                <a:gd fmla="*/ 2 h 5" name="T1"/>
                <a:gd fmla="*/ 2 w 13" name="T2"/>
                <a:gd fmla="*/ 1 h 5" name="T3"/>
                <a:gd fmla="*/ 13 w 13" name="T4"/>
                <a:gd fmla="*/ 2 h 5" name="T5"/>
                <a:gd fmla="*/ 4 w 13" name="T6"/>
                <a:gd fmla="*/ 4 h 5" name="T7"/>
                <a:gd fmla="*/ 5 w 13" name="T8"/>
                <a:gd fmla="*/ 2 h 5" name="T9"/>
              </a:gdLst>
              <a:cxnLst>
                <a:cxn ang="0">
                  <a:pos x="T0" y="T1"/>
                </a:cxn>
                <a:cxn ang="0">
                  <a:pos x="T2" y="T3"/>
                </a:cxn>
                <a:cxn ang="0">
                  <a:pos x="T4" y="T5"/>
                </a:cxn>
                <a:cxn ang="0">
                  <a:pos x="T6" y="T7"/>
                </a:cxn>
                <a:cxn ang="0">
                  <a:pos x="T8" y="T9"/>
                </a:cxn>
              </a:cxnLst>
              <a:rect b="b" l="0" r="r" t="0"/>
              <a:pathLst>
                <a:path h="5" w="13">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135"/>
            <p:cNvSpPr/>
            <p:nvPr/>
          </p:nvSpPr>
          <p:spPr bwMode="auto">
            <a:xfrm>
              <a:off x="7690424" y="4311650"/>
              <a:ext cx="347057" cy="33338"/>
            </a:xfrm>
            <a:custGeom>
              <a:gdLst>
                <a:gd fmla="*/ 29 w 61" name="T0"/>
                <a:gd fmla="*/ 5 h 10" name="T1"/>
                <a:gd fmla="*/ 38 w 61" name="T2"/>
                <a:gd fmla="*/ 5 h 10" name="T3"/>
                <a:gd fmla="*/ 37 w 61" name="T4"/>
                <a:gd fmla="*/ 2 h 10" name="T5"/>
                <a:gd fmla="*/ 61 w 61" name="T6"/>
                <a:gd fmla="*/ 2 h 10" name="T7"/>
                <a:gd fmla="*/ 60 w 61" name="T8"/>
                <a:gd fmla="*/ 3 h 10" name="T9"/>
                <a:gd fmla="*/ 61 w 61" name="T10"/>
                <a:gd fmla="*/ 4 h 10" name="T11"/>
                <a:gd fmla="*/ 56 w 61" name="T12"/>
                <a:gd fmla="*/ 5 h 10" name="T13"/>
                <a:gd fmla="*/ 42 w 61" name="T14"/>
                <a:gd fmla="*/ 7 h 10" name="T15"/>
                <a:gd fmla="*/ 42 w 61" name="T16"/>
                <a:gd fmla="*/ 3 h 10" name="T17"/>
                <a:gd fmla="*/ 39 w 61" name="T18"/>
                <a:gd fmla="*/ 5 h 10" name="T19"/>
                <a:gd fmla="*/ 41 w 61" name="T20"/>
                <a:gd fmla="*/ 7 h 10" name="T21"/>
                <a:gd fmla="*/ 0 w 61" name="T22"/>
                <a:gd fmla="*/ 5 h 10" name="T23"/>
                <a:gd fmla="*/ 29 w 61" name="T24"/>
                <a:gd fmla="*/ 5 h 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 w="61">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136"/>
            <p:cNvSpPr>
              <a:spLocks noEditPoints="1"/>
            </p:cNvSpPr>
            <p:nvPr/>
          </p:nvSpPr>
          <p:spPr bwMode="auto">
            <a:xfrm>
              <a:off x="2498463" y="4229100"/>
              <a:ext cx="5225279" cy="184150"/>
            </a:xfrm>
            <a:custGeom>
              <a:gdLst>
                <a:gd fmla="*/ 48 w 921" name="T0"/>
                <a:gd fmla="*/ 20 h 56" name="T1"/>
                <a:gd fmla="*/ 31 w 921" name="T2"/>
                <a:gd fmla="*/ 23 h 56" name="T3"/>
                <a:gd fmla="*/ 5 w 921" name="T4"/>
                <a:gd fmla="*/ 31 h 56" name="T5"/>
                <a:gd fmla="*/ 2 w 921" name="T6"/>
                <a:gd fmla="*/ 43 h 56" name="T7"/>
                <a:gd fmla="*/ 148 w 921" name="T8"/>
                <a:gd fmla="*/ 51 h 56" name="T9"/>
                <a:gd fmla="*/ 166 w 921" name="T10"/>
                <a:gd fmla="*/ 53 h 56" name="T11"/>
                <a:gd fmla="*/ 344 w 921" name="T12"/>
                <a:gd fmla="*/ 53 h 56" name="T13"/>
                <a:gd fmla="*/ 644 w 921" name="T14"/>
                <a:gd fmla="*/ 49 h 56" name="T15"/>
                <a:gd fmla="*/ 783 w 921" name="T16"/>
                <a:gd fmla="*/ 41 h 56" name="T17"/>
                <a:gd fmla="*/ 826 w 921" name="T18"/>
                <a:gd fmla="*/ 39 h 56" name="T19"/>
                <a:gd fmla="*/ 645 w 921" name="T20"/>
                <a:gd fmla="*/ 45 h 56" name="T21"/>
                <a:gd fmla="*/ 287 w 921" name="T22"/>
                <a:gd fmla="*/ 44 h 56" name="T23"/>
                <a:gd fmla="*/ 406 w 921" name="T24"/>
                <a:gd fmla="*/ 42 h 56" name="T25"/>
                <a:gd fmla="*/ 386 w 921" name="T26"/>
                <a:gd fmla="*/ 37 h 56" name="T27"/>
                <a:gd fmla="*/ 373 w 921" name="T28"/>
                <a:gd fmla="*/ 41 h 56" name="T29"/>
                <a:gd fmla="*/ 349 w 921" name="T30"/>
                <a:gd fmla="*/ 41 h 56" name="T31"/>
                <a:gd fmla="*/ 193 w 921" name="T32"/>
                <a:gd fmla="*/ 38 h 56" name="T33"/>
                <a:gd fmla="*/ 115 w 921" name="T34"/>
                <a:gd fmla="*/ 37 h 56" name="T35"/>
                <a:gd fmla="*/ 264 w 921" name="T36"/>
                <a:gd fmla="*/ 29 h 56" name="T37"/>
                <a:gd fmla="*/ 281 w 921" name="T38"/>
                <a:gd fmla="*/ 25 h 56" name="T39"/>
                <a:gd fmla="*/ 314 w 921" name="T40"/>
                <a:gd fmla="*/ 31 h 56" name="T41"/>
                <a:gd fmla="*/ 296 w 921" name="T42"/>
                <a:gd fmla="*/ 27 h 56" name="T43"/>
                <a:gd fmla="*/ 329 w 921" name="T44"/>
                <a:gd fmla="*/ 23 h 56" name="T45"/>
                <a:gd fmla="*/ 377 w 921" name="T46"/>
                <a:gd fmla="*/ 19 h 56" name="T47"/>
                <a:gd fmla="*/ 530 w 921" name="T48"/>
                <a:gd fmla="*/ 20 h 56" name="T49"/>
                <a:gd fmla="*/ 921 w 921" name="T50"/>
                <a:gd fmla="*/ 0 h 56" name="T51"/>
                <a:gd fmla="*/ 618 w 921" name="T52"/>
                <a:gd fmla="*/ 11 h 56" name="T53"/>
                <a:gd fmla="*/ 525 w 921" name="T54"/>
                <a:gd fmla="*/ 16 h 56" name="T55"/>
                <a:gd fmla="*/ 495 w 921" name="T56"/>
                <a:gd fmla="*/ 13 h 56" name="T57"/>
                <a:gd fmla="*/ 447 w 921" name="T58"/>
                <a:gd fmla="*/ 16 h 56" name="T59"/>
                <a:gd fmla="*/ 427 w 921" name="T60"/>
                <a:gd fmla="*/ 14 h 56" name="T61"/>
                <a:gd fmla="*/ 391 w 921" name="T62"/>
                <a:gd fmla="*/ 13 h 56" name="T63"/>
                <a:gd fmla="*/ 347 w 921" name="T64"/>
                <a:gd fmla="*/ 16 h 56" name="T65"/>
                <a:gd fmla="*/ 341 w 921" name="T66"/>
                <a:gd fmla="*/ 13 h 56" name="T67"/>
                <a:gd fmla="*/ 329 w 921" name="T68"/>
                <a:gd fmla="*/ 16 h 56" name="T69"/>
                <a:gd fmla="*/ 318 w 921" name="T70"/>
                <a:gd fmla="*/ 13 h 56" name="T71"/>
                <a:gd fmla="*/ 296 w 921" name="T72"/>
                <a:gd fmla="*/ 15 h 56" name="T73"/>
                <a:gd fmla="*/ 278 w 921" name="T74"/>
                <a:gd fmla="*/ 12 h 56" name="T75"/>
                <a:gd fmla="*/ 29 w 921" name="T76"/>
                <a:gd fmla="*/ 17 h 56" name="T77"/>
                <a:gd fmla="*/ 33 w 921" name="T78"/>
                <a:gd fmla="*/ 22 h 56" name="T79"/>
                <a:gd fmla="*/ 180 w 921" name="T80"/>
                <a:gd fmla="*/ 42 h 56" name="T81"/>
                <a:gd fmla="*/ 135 w 921" name="T82"/>
                <a:gd fmla="*/ 41 h 56" name="T83"/>
                <a:gd fmla="*/ 135 w 921" name="T84"/>
                <a:gd fmla="*/ 41 h 56" name="T85"/>
                <a:gd fmla="*/ 233 w 921" name="T86"/>
                <a:gd fmla="*/ 28 h 56" name="T87"/>
                <a:gd fmla="*/ 233 w 921" name="T88"/>
                <a:gd fmla="*/ 25 h 5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56" w="921">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137"/>
            <p:cNvSpPr/>
            <p:nvPr/>
          </p:nvSpPr>
          <p:spPr bwMode="auto">
            <a:xfrm flipH="1">
              <a:off x="4922305" y="4271963"/>
              <a:ext cx="0" cy="3175"/>
            </a:xfrm>
            <a:custGeom>
              <a:gdLst>
                <a:gd fmla="*/ 0 h 1" name="T0"/>
                <a:gd fmla="*/ 1 h 1" name="T1"/>
                <a:gd fmla="*/ 0 h 1" name="T2"/>
              </a:gdLst>
              <a:cxnLst>
                <a:cxn ang="0">
                  <a:pos x="0" y="T0"/>
                </a:cxn>
                <a:cxn ang="0">
                  <a:pos x="0" y="T1"/>
                </a:cxn>
                <a:cxn ang="0">
                  <a:pos x="0" y="T2"/>
                </a:cxn>
              </a:cxnLst>
              <a:rect b="b" l="0" r="r" t="0"/>
              <a:pathLst>
                <a:path h="1">
                  <a:moveTo>
                    <a:pt x="0" y="0"/>
                  </a:moveTo>
                  <a:cubicBezTo>
                    <a:pt x="0" y="0"/>
                    <a:pt x="0" y="1"/>
                    <a:pt x="0" y="1"/>
                  </a:cubicBezTo>
                  <a:cubicBezTo>
                    <a:pt x="0" y="1"/>
                    <a:pt x="0" y="1"/>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138"/>
            <p:cNvSpPr/>
            <p:nvPr/>
          </p:nvSpPr>
          <p:spPr bwMode="auto">
            <a:xfrm>
              <a:off x="7609908" y="4324350"/>
              <a:ext cx="52753" cy="14288"/>
            </a:xfrm>
            <a:custGeom>
              <a:gdLst>
                <a:gd fmla="*/ 9 w 9" name="T0"/>
                <a:gd fmla="*/ 2 h 4" name="T1"/>
                <a:gd fmla="*/ 6 w 9" name="T2"/>
                <a:gd fmla="*/ 3 h 4" name="T3"/>
                <a:gd fmla="*/ 6 w 9" name="T4"/>
                <a:gd fmla="*/ 4 h 4" name="T5"/>
                <a:gd fmla="*/ 0 w 9" name="T6"/>
                <a:gd fmla="*/ 4 h 4" name="T7"/>
                <a:gd fmla="*/ 0 w 9" name="T8"/>
                <a:gd fmla="*/ 1 h 4" name="T9"/>
                <a:gd fmla="*/ 9 w 9" name="T10"/>
                <a:gd fmla="*/ 2 h 4" name="T11"/>
              </a:gdLst>
              <a:cxnLst>
                <a:cxn ang="0">
                  <a:pos x="T0" y="T1"/>
                </a:cxn>
                <a:cxn ang="0">
                  <a:pos x="T2" y="T3"/>
                </a:cxn>
                <a:cxn ang="0">
                  <a:pos x="T4" y="T5"/>
                </a:cxn>
                <a:cxn ang="0">
                  <a:pos x="T6" y="T7"/>
                </a:cxn>
                <a:cxn ang="0">
                  <a:pos x="T8" y="T9"/>
                </a:cxn>
                <a:cxn ang="0">
                  <a:pos x="T10" y="T11"/>
                </a:cxn>
              </a:cxnLst>
              <a:rect b="b" l="0" r="r" t="0"/>
              <a:pathLst>
                <a:path h="4" w="9">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139"/>
            <p:cNvSpPr/>
            <p:nvPr/>
          </p:nvSpPr>
          <p:spPr bwMode="auto">
            <a:xfrm>
              <a:off x="7207322" y="4298950"/>
              <a:ext cx="130494" cy="12700"/>
            </a:xfrm>
            <a:custGeom>
              <a:gdLst>
                <a:gd fmla="*/ 23 w 23" name="T0"/>
                <a:gd fmla="*/ 2 h 4" name="T1"/>
                <a:gd fmla="*/ 2 w 23" name="T2"/>
                <a:gd fmla="*/ 2 h 4" name="T3"/>
                <a:gd fmla="*/ 23 w 23" name="T4"/>
                <a:gd fmla="*/ 2 h 4" name="T5"/>
              </a:gdLst>
              <a:cxnLst>
                <a:cxn ang="0">
                  <a:pos x="T0" y="T1"/>
                </a:cxn>
                <a:cxn ang="0">
                  <a:pos x="T2" y="T3"/>
                </a:cxn>
                <a:cxn ang="0">
                  <a:pos x="T4" y="T5"/>
                </a:cxn>
              </a:cxnLst>
              <a:rect b="b" l="0" r="r" t="0"/>
              <a:pathLst>
                <a:path h="4" w="23">
                  <a:moveTo>
                    <a:pt x="23" y="2"/>
                  </a:moveTo>
                  <a:cubicBezTo>
                    <a:pt x="17" y="4"/>
                    <a:pt x="0" y="4"/>
                    <a:pt x="2" y="2"/>
                  </a:cubicBezTo>
                  <a:cubicBezTo>
                    <a:pt x="5" y="2"/>
                    <a:pt x="20" y="0"/>
                    <a:pt x="2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140"/>
            <p:cNvSpPr/>
            <p:nvPr/>
          </p:nvSpPr>
          <p:spPr bwMode="auto">
            <a:xfrm>
              <a:off x="7223981" y="4344988"/>
              <a:ext cx="63859" cy="15875"/>
            </a:xfrm>
            <a:custGeom>
              <a:gdLst>
                <a:gd fmla="*/ 4 w 11" name="T0"/>
                <a:gd fmla="*/ 2 h 5" name="T1"/>
                <a:gd fmla="*/ 9 w 11" name="T2"/>
                <a:gd fmla="*/ 2 h 5" name="T3"/>
                <a:gd fmla="*/ 8 w 11" name="T4"/>
                <a:gd fmla="*/ 0 h 5" name="T5"/>
                <a:gd fmla="*/ 11 w 11" name="T6"/>
                <a:gd fmla="*/ 4 h 5" name="T7"/>
                <a:gd fmla="*/ 4 w 11" name="T8"/>
                <a:gd fmla="*/ 2 h 5" name="T9"/>
              </a:gdLst>
              <a:cxnLst>
                <a:cxn ang="0">
                  <a:pos x="T0" y="T1"/>
                </a:cxn>
                <a:cxn ang="0">
                  <a:pos x="T2" y="T3"/>
                </a:cxn>
                <a:cxn ang="0">
                  <a:pos x="T4" y="T5"/>
                </a:cxn>
                <a:cxn ang="0">
                  <a:pos x="T6" y="T7"/>
                </a:cxn>
                <a:cxn ang="0">
                  <a:pos x="T8" y="T9"/>
                </a:cxn>
              </a:cxnLst>
              <a:rect b="b" l="0" r="r" t="0"/>
              <a:pathLst>
                <a:path h="5" w="11">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144"/>
            <p:cNvSpPr/>
            <p:nvPr/>
          </p:nvSpPr>
          <p:spPr bwMode="auto">
            <a:xfrm>
              <a:off x="6157824" y="4194175"/>
              <a:ext cx="238775" cy="28575"/>
            </a:xfrm>
            <a:custGeom>
              <a:gdLst>
                <a:gd fmla="*/ 0 w 42" name="T0"/>
                <a:gd fmla="*/ 6 h 9" name="T1"/>
                <a:gd fmla="*/ 34 w 42" name="T2"/>
                <a:gd fmla="*/ 5 h 9" name="T3"/>
                <a:gd fmla="*/ 42 w 42" name="T4"/>
                <a:gd fmla="*/ 6 h 9" name="T5"/>
                <a:gd fmla="*/ 0 w 42" name="T6"/>
                <a:gd fmla="*/ 6 h 9" name="T7"/>
              </a:gdLst>
              <a:cxnLst>
                <a:cxn ang="0">
                  <a:pos x="T0" y="T1"/>
                </a:cxn>
                <a:cxn ang="0">
                  <a:pos x="T2" y="T3"/>
                </a:cxn>
                <a:cxn ang="0">
                  <a:pos x="T4" y="T5"/>
                </a:cxn>
                <a:cxn ang="0">
                  <a:pos x="T6" y="T7"/>
                </a:cxn>
              </a:cxnLst>
              <a:rect b="b" l="0" r="r" t="0"/>
              <a:pathLst>
                <a:path h="9" w="42">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145"/>
            <p:cNvSpPr/>
            <p:nvPr/>
          </p:nvSpPr>
          <p:spPr bwMode="auto">
            <a:xfrm>
              <a:off x="5907944" y="4330700"/>
              <a:ext cx="97177" cy="14288"/>
            </a:xfrm>
            <a:custGeom>
              <a:gdLst>
                <a:gd fmla="*/ 3 w 17" name="T0"/>
                <a:gd fmla="*/ 2 h 4" name="T1"/>
                <a:gd fmla="*/ 17 w 17" name="T2"/>
                <a:gd fmla="*/ 3 h 4" name="T3"/>
                <a:gd fmla="*/ 3 w 17" name="T4"/>
                <a:gd fmla="*/ 2 h 4" name="T5"/>
              </a:gdLst>
              <a:cxnLst>
                <a:cxn ang="0">
                  <a:pos x="T0" y="T1"/>
                </a:cxn>
                <a:cxn ang="0">
                  <a:pos x="T2" y="T3"/>
                </a:cxn>
                <a:cxn ang="0">
                  <a:pos x="T4" y="T5"/>
                </a:cxn>
              </a:cxnLst>
              <a:rect b="b" l="0" r="r" t="0"/>
              <a:pathLst>
                <a:path h="4" w="17">
                  <a:moveTo>
                    <a:pt x="3" y="2"/>
                  </a:moveTo>
                  <a:cubicBezTo>
                    <a:pt x="4" y="2"/>
                    <a:pt x="14" y="0"/>
                    <a:pt x="17" y="3"/>
                  </a:cubicBezTo>
                  <a:cubicBezTo>
                    <a:pt x="15" y="4"/>
                    <a:pt x="0" y="3"/>
                    <a:pt x="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146"/>
            <p:cNvSpPr/>
            <p:nvPr/>
          </p:nvSpPr>
          <p:spPr bwMode="auto">
            <a:xfrm>
              <a:off x="5466489" y="4357688"/>
              <a:ext cx="397033" cy="9525"/>
            </a:xfrm>
            <a:custGeom>
              <a:gdLst>
                <a:gd fmla="*/ 70 w 70" name="T0"/>
                <a:gd fmla="*/ 1 h 3" name="T1"/>
                <a:gd fmla="*/ 0 w 70" name="T2"/>
                <a:gd fmla="*/ 2 h 3" name="T3"/>
                <a:gd fmla="*/ 70 w 70" name="T4"/>
                <a:gd fmla="*/ 1 h 3" name="T5"/>
              </a:gdLst>
              <a:cxnLst>
                <a:cxn ang="0">
                  <a:pos x="T0" y="T1"/>
                </a:cxn>
                <a:cxn ang="0">
                  <a:pos x="T2" y="T3"/>
                </a:cxn>
                <a:cxn ang="0">
                  <a:pos x="T4" y="T5"/>
                </a:cxn>
              </a:cxnLst>
              <a:rect b="b" l="0" r="r" t="0"/>
              <a:pathLst>
                <a:path h="3" w="70">
                  <a:moveTo>
                    <a:pt x="70" y="1"/>
                  </a:moveTo>
                  <a:cubicBezTo>
                    <a:pt x="40" y="2"/>
                    <a:pt x="28" y="3"/>
                    <a:pt x="0" y="2"/>
                  </a:cubicBezTo>
                  <a:cubicBezTo>
                    <a:pt x="22" y="1"/>
                    <a:pt x="51" y="0"/>
                    <a:pt x="7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148"/>
            <p:cNvSpPr/>
            <p:nvPr/>
          </p:nvSpPr>
          <p:spPr bwMode="auto">
            <a:xfrm>
              <a:off x="4808469" y="4354513"/>
              <a:ext cx="435904" cy="15875"/>
            </a:xfrm>
            <a:custGeom>
              <a:gdLst>
                <a:gd fmla="*/ 14 w 77" name="T0"/>
                <a:gd fmla="*/ 0 h 5" name="T1"/>
                <a:gd fmla="*/ 21 w 77" name="T2"/>
                <a:gd fmla="*/ 3 h 5" name="T3"/>
                <a:gd fmla="*/ 62 w 77" name="T4"/>
                <a:gd fmla="*/ 3 h 5" name="T5"/>
                <a:gd fmla="*/ 53 w 77" name="T6"/>
                <a:gd fmla="*/ 5 h 5" name="T7"/>
                <a:gd fmla="*/ 0 w 77" name="T8"/>
                <a:gd fmla="*/ 3 h 5" name="T9"/>
                <a:gd fmla="*/ 14 w 77" name="T10"/>
                <a:gd fmla="*/ 0 h 5" name="T11"/>
              </a:gdLst>
              <a:cxnLst>
                <a:cxn ang="0">
                  <a:pos x="T0" y="T1"/>
                </a:cxn>
                <a:cxn ang="0">
                  <a:pos x="T2" y="T3"/>
                </a:cxn>
                <a:cxn ang="0">
                  <a:pos x="T4" y="T5"/>
                </a:cxn>
                <a:cxn ang="0">
                  <a:pos x="T6" y="T7"/>
                </a:cxn>
                <a:cxn ang="0">
                  <a:pos x="T8" y="T9"/>
                </a:cxn>
                <a:cxn ang="0">
                  <a:pos x="T10" y="T11"/>
                </a:cxn>
              </a:cxnLst>
              <a:rect b="b" l="0" r="r" t="0"/>
              <a:pathLst>
                <a:path h="5" w="77">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149"/>
            <p:cNvSpPr/>
            <p:nvPr/>
          </p:nvSpPr>
          <p:spPr bwMode="auto">
            <a:xfrm>
              <a:off x="4466967" y="4479925"/>
              <a:ext cx="63859" cy="19050"/>
            </a:xfrm>
            <a:custGeom>
              <a:gdLst>
                <a:gd fmla="*/ 8 w 11" name="T0"/>
                <a:gd fmla="*/ 3 h 6" name="T1"/>
                <a:gd fmla="*/ 7 w 11" name="T2"/>
                <a:gd fmla="*/ 4 h 6" name="T3"/>
                <a:gd fmla="*/ 9 w 11" name="T4"/>
                <a:gd fmla="*/ 5 h 6" name="T5"/>
                <a:gd fmla="*/ 3 w 11" name="T6"/>
                <a:gd fmla="*/ 2 h 6" name="T7"/>
                <a:gd fmla="*/ 8 w 11" name="T8"/>
                <a:gd fmla="*/ 3 h 6" name="T9"/>
              </a:gdLst>
              <a:cxnLst>
                <a:cxn ang="0">
                  <a:pos x="T0" y="T1"/>
                </a:cxn>
                <a:cxn ang="0">
                  <a:pos x="T2" y="T3"/>
                </a:cxn>
                <a:cxn ang="0">
                  <a:pos x="T4" y="T5"/>
                </a:cxn>
                <a:cxn ang="0">
                  <a:pos x="T6" y="T7"/>
                </a:cxn>
                <a:cxn ang="0">
                  <a:pos x="T8" y="T9"/>
                </a:cxn>
              </a:cxnLst>
              <a:rect b="b" l="0" r="r" t="0"/>
              <a:pathLst>
                <a:path h="6" w="11">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150"/>
            <p:cNvSpPr/>
            <p:nvPr/>
          </p:nvSpPr>
          <p:spPr bwMode="auto">
            <a:xfrm>
              <a:off x="3770077" y="4475163"/>
              <a:ext cx="169364" cy="14288"/>
            </a:xfrm>
            <a:custGeom>
              <a:gdLst>
                <a:gd fmla="*/ 0 w 30" name="T0"/>
                <a:gd fmla="*/ 2 h 4" name="T1"/>
                <a:gd fmla="*/ 30 w 30" name="T2"/>
                <a:gd fmla="*/ 4 h 4" name="T3"/>
                <a:gd fmla="*/ 0 w 30" name="T4"/>
                <a:gd fmla="*/ 2 h 4" name="T5"/>
              </a:gdLst>
              <a:cxnLst>
                <a:cxn ang="0">
                  <a:pos x="T0" y="T1"/>
                </a:cxn>
                <a:cxn ang="0">
                  <a:pos x="T2" y="T3"/>
                </a:cxn>
                <a:cxn ang="0">
                  <a:pos x="T4" y="T5"/>
                </a:cxn>
              </a:cxnLst>
              <a:rect b="b" l="0" r="r" t="0"/>
              <a:pathLst>
                <a:path h="4" w="30">
                  <a:moveTo>
                    <a:pt x="0" y="2"/>
                  </a:moveTo>
                  <a:cubicBezTo>
                    <a:pt x="8" y="0"/>
                    <a:pt x="22" y="2"/>
                    <a:pt x="30" y="4"/>
                  </a:cubicBezTo>
                  <a:cubicBezTo>
                    <a:pt x="20" y="3"/>
                    <a:pt x="8"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151"/>
            <p:cNvSpPr/>
            <p:nvPr/>
          </p:nvSpPr>
          <p:spPr bwMode="auto">
            <a:xfrm>
              <a:off x="2481804" y="4249738"/>
              <a:ext cx="77741" cy="15875"/>
            </a:xfrm>
            <a:custGeom>
              <a:gdLst>
                <a:gd fmla="*/ 14 w 14" name="T0"/>
                <a:gd fmla="*/ 2 h 5" name="T1"/>
                <a:gd fmla="*/ 14 w 14" name="T2"/>
                <a:gd fmla="*/ 4 h 5" name="T3"/>
                <a:gd fmla="*/ 1 w 14" name="T4"/>
                <a:gd fmla="*/ 5 h 5" name="T5"/>
                <a:gd fmla="*/ 14 w 14" name="T6"/>
                <a:gd fmla="*/ 2 h 5" name="T7"/>
              </a:gdLst>
              <a:cxnLst>
                <a:cxn ang="0">
                  <a:pos x="T0" y="T1"/>
                </a:cxn>
                <a:cxn ang="0">
                  <a:pos x="T2" y="T3"/>
                </a:cxn>
                <a:cxn ang="0">
                  <a:pos x="T4" y="T5"/>
                </a:cxn>
                <a:cxn ang="0">
                  <a:pos x="T6" y="T7"/>
                </a:cxn>
              </a:cxnLst>
              <a:rect b="b" l="0" r="r" t="0"/>
              <a:pathLst>
                <a:path h="5" w="14">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153"/>
            <p:cNvSpPr/>
            <p:nvPr/>
          </p:nvSpPr>
          <p:spPr bwMode="auto">
            <a:xfrm>
              <a:off x="7526615" y="4327525"/>
              <a:ext cx="44423" cy="20638"/>
            </a:xfrm>
            <a:custGeom>
              <a:gdLst>
                <a:gd fmla="*/ 8 w 8" name="T0"/>
                <a:gd fmla="*/ 3 h 6" name="T1"/>
                <a:gd fmla="*/ 2 w 8" name="T2"/>
                <a:gd fmla="*/ 6 h 6" name="T3"/>
                <a:gd fmla="*/ 0 w 8" name="T4"/>
                <a:gd fmla="*/ 2 h 6" name="T5"/>
                <a:gd fmla="*/ 8 w 8" name="T6"/>
                <a:gd fmla="*/ 3 h 6" name="T7"/>
              </a:gdLst>
              <a:cxnLst>
                <a:cxn ang="0">
                  <a:pos x="T0" y="T1"/>
                </a:cxn>
                <a:cxn ang="0">
                  <a:pos x="T2" y="T3"/>
                </a:cxn>
                <a:cxn ang="0">
                  <a:pos x="T4" y="T5"/>
                </a:cxn>
                <a:cxn ang="0">
                  <a:pos x="T6" y="T7"/>
                </a:cxn>
              </a:cxnLst>
              <a:rect b="b" l="0" r="r" t="0"/>
              <a:pathLst>
                <a:path h="6" w="8">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154"/>
            <p:cNvSpPr/>
            <p:nvPr/>
          </p:nvSpPr>
          <p:spPr bwMode="auto">
            <a:xfrm>
              <a:off x="7371134" y="4330700"/>
              <a:ext cx="124941" cy="23813"/>
            </a:xfrm>
            <a:custGeom>
              <a:gdLst>
                <a:gd fmla="*/ 22 w 22" name="T0"/>
                <a:gd fmla="*/ 2 h 7" name="T1"/>
                <a:gd fmla="*/ 22 w 22" name="T2"/>
                <a:gd fmla="*/ 4 h 7" name="T3"/>
                <a:gd fmla="*/ 0 w 22" name="T4"/>
                <a:gd fmla="*/ 7 h 7" name="T5"/>
                <a:gd fmla="*/ 0 w 22" name="T6"/>
                <a:gd fmla="*/ 2 h 7" name="T7"/>
                <a:gd fmla="*/ 22 w 22" name="T8"/>
                <a:gd fmla="*/ 2 h 7" name="T9"/>
              </a:gdLst>
              <a:cxnLst>
                <a:cxn ang="0">
                  <a:pos x="T0" y="T1"/>
                </a:cxn>
                <a:cxn ang="0">
                  <a:pos x="T2" y="T3"/>
                </a:cxn>
                <a:cxn ang="0">
                  <a:pos x="T4" y="T5"/>
                </a:cxn>
                <a:cxn ang="0">
                  <a:pos x="T6" y="T7"/>
                </a:cxn>
                <a:cxn ang="0">
                  <a:pos x="T8" y="T9"/>
                </a:cxn>
              </a:cxnLst>
              <a:rect b="b" l="0" r="r" t="0"/>
              <a:pathLst>
                <a:path h="7" w="22">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155"/>
            <p:cNvSpPr/>
            <p:nvPr/>
          </p:nvSpPr>
          <p:spPr bwMode="auto">
            <a:xfrm>
              <a:off x="2645616" y="4449763"/>
              <a:ext cx="1043945" cy="42863"/>
            </a:xfrm>
            <a:custGeom>
              <a:gdLst>
                <a:gd fmla="*/ 65 w 184" name="T0"/>
                <a:gd fmla="*/ 4 h 13" name="T1"/>
                <a:gd fmla="*/ 158 w 184" name="T2"/>
                <a:gd fmla="*/ 8 h 13" name="T3"/>
                <a:gd fmla="*/ 184 w 184" name="T4"/>
                <a:gd fmla="*/ 8 h 13" name="T5"/>
                <a:gd fmla="*/ 116 w 184" name="T6"/>
                <a:gd fmla="*/ 9 h 13" name="T7"/>
                <a:gd fmla="*/ 83 w 184" name="T8"/>
                <a:gd fmla="*/ 12 h 13" name="T9"/>
                <a:gd fmla="*/ 45 w 184" name="T10"/>
                <a:gd fmla="*/ 10 h 13" name="T11"/>
                <a:gd fmla="*/ 0 w 184" name="T12"/>
                <a:gd fmla="*/ 6 h 13" name="T13"/>
                <a:gd fmla="*/ 65 w 184" name="T14"/>
                <a:gd fmla="*/ 4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184">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pic>
        <p:nvPicPr>
          <p:cNvPr id="80" name="图片 79"/>
          <p:cNvPicPr>
            <a:picLocks noChangeAspect="1"/>
          </p:cNvPicPr>
          <p:nvPr/>
        </p:nvPicPr>
        <p:blipFill>
          <a:blip r:embed="rId6">
            <a:extLst>
              <a:ext uri="{28A0092B-C50C-407E-A947-70E740481C1C}">
                <a14:useLocalDpi/>
              </a:ext>
            </a:extLst>
          </a:blip>
          <a:stretch>
            <a:fillRect/>
          </a:stretch>
        </p:blipFill>
        <p:spPr>
          <a:xfrm flipH="1">
            <a:off x="1223628" y="2176500"/>
            <a:ext cx="2326734" cy="2476399"/>
          </a:xfrm>
          <a:prstGeom prst="rect">
            <a:avLst/>
          </a:prstGeom>
        </p:spPr>
      </p:pic>
    </p:spTree>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80"/>
                                        </p:tgtEl>
                                        <p:attrNameLst>
                                          <p:attrName>style.visibility</p:attrName>
                                        </p:attrNameLst>
                                      </p:cBhvr>
                                      <p:to>
                                        <p:strVal val="visible"/>
                                      </p:to>
                                    </p:set>
                                    <p:anim calcmode="lin" valueType="num">
                                      <p:cBhvr additive="base">
                                        <p:cTn dur="500" fill="hold" id="7"/>
                                        <p:tgtEl>
                                          <p:spTgt spid="80"/>
                                        </p:tgtEl>
                                        <p:attrNameLst>
                                          <p:attrName>ppt_x</p:attrName>
                                        </p:attrNameLst>
                                      </p:cBhvr>
                                      <p:tavLst>
                                        <p:tav tm="0">
                                          <p:val>
                                            <p:strVal val="0-#ppt_w/2"/>
                                          </p:val>
                                        </p:tav>
                                        <p:tav tm="100000">
                                          <p:val>
                                            <p:strVal val="#ppt_x"/>
                                          </p:val>
                                        </p:tav>
                                      </p:tavLst>
                                    </p:anim>
                                    <p:anim calcmode="lin" valueType="num">
                                      <p:cBhvr additive="base">
                                        <p:cTn dur="500" fill="hold" id="8"/>
                                        <p:tgtEl>
                                          <p:spTgt spid="8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mph" presetID="26" presetSubtype="0">
                                  <p:stCondLst>
                                    <p:cond delay="0"/>
                                  </p:stCondLst>
                                  <p:childTnLst>
                                    <p:animEffect filter="fade" transition="out">
                                      <p:cBhvr>
                                        <p:cTn dur="500" id="11" tmFilter="0, 0; .2, .5; .8, .5; 1, 0"/>
                                        <p:tgtEl>
                                          <p:spTgt spid="1026"/>
                                        </p:tgtEl>
                                      </p:cBhvr>
                                    </p:animEffect>
                                    <p:animScale>
                                      <p:cBhvr>
                                        <p:cTn autoRev="1" dur="250" fill="hold" id="12"/>
                                        <p:tgtEl>
                                          <p:spTgt spid="1026"/>
                                        </p:tgtEl>
                                      </p:cBhvr>
                                      <p:by x="105000" y="105000"/>
                                    </p:animScale>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16"/>
                                        </p:tgtEl>
                                        <p:attrNameLst>
                                          <p:attrName>style.visibility</p:attrName>
                                        </p:attrNameLst>
                                      </p:cBhvr>
                                      <p:to>
                                        <p:strVal val="visible"/>
                                      </p:to>
                                    </p:set>
                                    <p:animEffect filter="fade" transition="in">
                                      <p:cBhvr>
                                        <p:cTn dur="500" id="16"/>
                                        <p:tgtEl>
                                          <p:spTgt spid="16"/>
                                        </p:tgtEl>
                                      </p:cBhvr>
                                    </p:animEffect>
                                  </p:childTnLst>
                                </p:cTn>
                              </p:par>
                            </p:childTnLst>
                          </p:cTn>
                        </p:par>
                        <p:par>
                          <p:cTn fill="hold" id="17" nodeType="afterGroup">
                            <p:stCondLst>
                              <p:cond delay="1500"/>
                            </p:stCondLst>
                            <p:childTnLst>
                              <p:par>
                                <p:cTn fill="hold" id="18" nodeType="afterEffect" presetClass="entr" presetID="22" presetSubtype="8">
                                  <p:stCondLst>
                                    <p:cond delay="0"/>
                                  </p:stCondLst>
                                  <p:childTnLst>
                                    <p:set>
                                      <p:cBhvr>
                                        <p:cTn dur="1" fill="hold" id="19">
                                          <p:stCondLst>
                                            <p:cond delay="0"/>
                                          </p:stCondLst>
                                        </p:cTn>
                                        <p:tgtEl>
                                          <p:spTgt spid="2"/>
                                        </p:tgtEl>
                                        <p:attrNameLst>
                                          <p:attrName>style.visibility</p:attrName>
                                        </p:attrNameLst>
                                      </p:cBhvr>
                                      <p:to>
                                        <p:strVal val="visible"/>
                                      </p:to>
                                    </p:set>
                                    <p:animEffect filter="wipe(left)" transition="in">
                                      <p:cBhvr>
                                        <p:cTn dur="500" id="20"/>
                                        <p:tgtEl>
                                          <p:spTgt spid="2"/>
                                        </p:tgtEl>
                                      </p:cBhvr>
                                    </p:animEffect>
                                  </p:childTnLst>
                                </p:cTn>
                              </p:par>
                            </p:childTnLst>
                          </p:cTn>
                        </p:par>
                        <p:par>
                          <p:cTn fill="hold" id="21" nodeType="afterGroup">
                            <p:stCondLst>
                              <p:cond delay="2000"/>
                            </p:stCondLst>
                            <p:childTnLst>
                              <p:par>
                                <p:cTn fill="hold" grpId="0" id="22" nodeType="afterEffect" presetClass="entr" presetID="10" presetSubtype="0">
                                  <p:stCondLst>
                                    <p:cond delay="0"/>
                                  </p:stCondLst>
                                  <p:childTnLst>
                                    <p:set>
                                      <p:cBhvr>
                                        <p:cTn dur="1" fill="hold" id="23">
                                          <p:stCondLst>
                                            <p:cond delay="0"/>
                                          </p:stCondLst>
                                        </p:cTn>
                                        <p:tgtEl>
                                          <p:spTgt spid="10"/>
                                        </p:tgtEl>
                                        <p:attrNameLst>
                                          <p:attrName>style.visibility</p:attrName>
                                        </p:attrNameLst>
                                      </p:cBhvr>
                                      <p:to>
                                        <p:strVal val="visible"/>
                                      </p:to>
                                    </p:set>
                                    <p:animEffect filter="fade" transition="in">
                                      <p:cBhvr>
                                        <p:cTn dur="500" id="24"/>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D:\1\千库网-褶皱的空白纸张.jpg" id="529" name="Picture 4"/>
          <p:cNvPicPr>
            <a:picLocks noChangeArrowheads="1" noChangeAspect="1"/>
          </p:cNvPicPr>
          <p:nvPr/>
        </p:nvPicPr>
        <p:blipFill>
          <a:blip r:embed="rId3">
            <a:lum bright="7000"/>
          </a:blip>
          <a:stretch>
            <a:fillRect/>
          </a:stretch>
        </p:blipFill>
        <p:spPr bwMode="auto">
          <a:xfrm>
            <a:off x="0" y="0"/>
            <a:ext cx="9144000" cy="5145088"/>
          </a:xfrm>
          <a:prstGeom prst="rect">
            <a:avLst/>
          </a:prstGeom>
          <a:noFill/>
        </p:spPr>
      </p:pic>
      <p:sp>
        <p:nvSpPr>
          <p:cNvPr id="17" name="Freeform 5"/>
          <p:cNvSpPr>
            <a:spLocks noEditPoints="1"/>
          </p:cNvSpPr>
          <p:nvPr/>
        </p:nvSpPr>
        <p:spPr bwMode="auto">
          <a:xfrm>
            <a:off x="3670961" y="2789790"/>
            <a:ext cx="189411" cy="344866"/>
          </a:xfrm>
          <a:custGeom>
            <a:gdLst>
              <a:gd fmla="*/ 6 w 86" name="T0"/>
              <a:gd fmla="*/ 113 h 154" name="T1"/>
              <a:gd fmla="*/ 44 w 86" name="T2"/>
              <a:gd fmla="*/ 113 h 154" name="T3"/>
              <a:gd fmla="*/ 25 w 86" name="T4"/>
              <a:gd fmla="*/ 91 h 154" name="T5"/>
              <a:gd fmla="*/ 14 w 86" name="T6"/>
              <a:gd fmla="*/ 62 h 154" name="T7"/>
              <a:gd fmla="*/ 41 w 86" name="T8"/>
              <a:gd fmla="*/ 49 h 154" name="T9"/>
              <a:gd fmla="*/ 22 w 86" name="T10"/>
              <a:gd fmla="*/ 40 h 154" name="T11"/>
              <a:gd fmla="*/ 11 w 86" name="T12"/>
              <a:gd fmla="*/ 8 h 154" name="T13"/>
              <a:gd fmla="*/ 54 w 86" name="T14"/>
              <a:gd fmla="*/ 10 h 154" name="T15"/>
              <a:gd fmla="*/ 65 w 86" name="T16"/>
              <a:gd fmla="*/ 61 h 154" name="T17"/>
              <a:gd fmla="*/ 60 w 86" name="T18"/>
              <a:gd fmla="*/ 68 h 154" name="T19"/>
              <a:gd fmla="*/ 70 w 86" name="T20"/>
              <a:gd fmla="*/ 75 h 154" name="T21"/>
              <a:gd fmla="*/ 84 w 86" name="T22"/>
              <a:gd fmla="*/ 113 h 154" name="T23"/>
              <a:gd fmla="*/ 31 w 86" name="T24"/>
              <a:gd fmla="*/ 154 h 154" name="T25"/>
              <a:gd fmla="*/ 14 w 86" name="T26"/>
              <a:gd fmla="*/ 152 h 154" name="T27"/>
              <a:gd fmla="*/ 2 w 86" name="T28"/>
              <a:gd fmla="*/ 133 h 154" name="T29"/>
              <a:gd fmla="*/ 6 w 86" name="T30"/>
              <a:gd fmla="*/ 113 h 154" name="T31"/>
              <a:gd fmla="*/ 55 w 86" name="T32"/>
              <a:gd fmla="*/ 109 h 154" name="T33"/>
              <a:gd fmla="*/ 9 w 86" name="T34"/>
              <a:gd fmla="*/ 119 h 154" name="T35"/>
              <a:gd fmla="*/ 9 w 86" name="T36"/>
              <a:gd fmla="*/ 131 h 154" name="T37"/>
              <a:gd fmla="*/ 74 w 86" name="T38"/>
              <a:gd fmla="*/ 90 h 154" name="T39"/>
              <a:gd fmla="*/ 54 w 86" name="T40"/>
              <a:gd fmla="*/ 72 h 154" name="T41"/>
              <a:gd fmla="*/ 58 w 86" name="T42"/>
              <a:gd fmla="*/ 60 h 154" name="T43"/>
              <a:gd fmla="*/ 64 w 86" name="T44"/>
              <a:gd fmla="*/ 39 h 154" name="T45"/>
              <a:gd fmla="*/ 16 w 86" name="T46"/>
              <a:gd fmla="*/ 10 h 154" name="T47"/>
              <a:gd fmla="*/ 17 w 86" name="T48"/>
              <a:gd fmla="*/ 26 h 154" name="T49"/>
              <a:gd fmla="*/ 39 w 86" name="T50"/>
              <a:gd fmla="*/ 32 h 154" name="T51"/>
              <a:gd fmla="*/ 46 w 86" name="T52"/>
              <a:gd fmla="*/ 45 h 154" name="T53"/>
              <a:gd fmla="*/ 45 w 86" name="T54"/>
              <a:gd fmla="*/ 43 h 154" name="T55"/>
              <a:gd fmla="*/ 44 w 86" name="T56"/>
              <a:gd fmla="*/ 57 h 154" name="T57"/>
              <a:gd fmla="*/ 18 w 86" name="T58"/>
              <a:gd fmla="*/ 68 h 154" name="T59"/>
              <a:gd fmla="*/ 19 w 86" name="T60"/>
              <a:gd fmla="*/ 75 h 154" name="T61"/>
              <a:gd fmla="*/ 55 w 86" name="T62"/>
              <a:gd fmla="*/ 109 h 154" name="T63"/>
              <a:gd fmla="*/ 41 w 86" name="T64"/>
              <a:gd fmla="*/ 43 h 154" name="T65"/>
              <a:gd fmla="*/ 17 w 86" name="T66"/>
              <a:gd fmla="*/ 31 h 154" name="T67"/>
              <a:gd fmla="*/ 41 w 86" name="T68"/>
              <a:gd fmla="*/ 43 h 154" name="T69"/>
              <a:gd fmla="*/ 49 w 86" name="T70"/>
              <a:gd fmla="*/ 101 h 154" name="T71"/>
              <a:gd fmla="*/ 22 w 86" name="T72"/>
              <a:gd fmla="*/ 82 h 154" name="T73"/>
              <a:gd fmla="*/ 49 w 86" name="T74"/>
              <a:gd fmla="*/ 101 h 154" name="T75"/>
              <a:gd fmla="*/ 11 w 86" name="T76"/>
              <a:gd fmla="*/ 138 h 154" name="T77"/>
              <a:gd fmla="*/ 24 w 86" name="T78"/>
              <a:gd fmla="*/ 152 h 154" name="T79"/>
              <a:gd fmla="*/ 81 w 86" name="T80"/>
              <a:gd fmla="*/ 110 h 154" name="T81"/>
              <a:gd fmla="*/ 11 w 86" name="T82"/>
              <a:gd fmla="*/ 138 h 15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54" w="86">
                <a:moveTo>
                  <a:pt x="6" y="113"/>
                </a:moveTo>
                <a:cubicBezTo>
                  <a:pt x="15" y="116"/>
                  <a:pt x="34" y="120"/>
                  <a:pt x="44" y="113"/>
                </a:cubicBezTo>
                <a:cubicBezTo>
                  <a:pt x="58" y="105"/>
                  <a:pt x="37" y="91"/>
                  <a:pt x="25" y="91"/>
                </a:cubicBezTo>
                <a:cubicBezTo>
                  <a:pt x="20" y="84"/>
                  <a:pt x="10" y="75"/>
                  <a:pt x="14" y="62"/>
                </a:cubicBezTo>
                <a:cubicBezTo>
                  <a:pt x="23" y="62"/>
                  <a:pt x="41" y="58"/>
                  <a:pt x="41" y="49"/>
                </a:cubicBezTo>
                <a:cubicBezTo>
                  <a:pt x="41" y="42"/>
                  <a:pt x="27" y="42"/>
                  <a:pt x="22" y="40"/>
                </a:cubicBezTo>
                <a:cubicBezTo>
                  <a:pt x="10" y="35"/>
                  <a:pt x="11" y="20"/>
                  <a:pt x="11" y="8"/>
                </a:cubicBezTo>
                <a:cubicBezTo>
                  <a:pt x="20" y="0"/>
                  <a:pt x="45" y="5"/>
                  <a:pt x="54" y="10"/>
                </a:cubicBezTo>
                <a:cubicBezTo>
                  <a:pt x="69" y="17"/>
                  <a:pt x="75" y="45"/>
                  <a:pt x="65" y="61"/>
                </a:cubicBezTo>
                <a:cubicBezTo>
                  <a:pt x="64" y="63"/>
                  <a:pt x="59" y="67"/>
                  <a:pt x="60" y="68"/>
                </a:cubicBezTo>
                <a:cubicBezTo>
                  <a:pt x="60" y="68"/>
                  <a:pt x="68" y="73"/>
                  <a:pt x="70" y="75"/>
                </a:cubicBezTo>
                <a:cubicBezTo>
                  <a:pt x="79" y="83"/>
                  <a:pt x="84" y="98"/>
                  <a:pt x="84" y="113"/>
                </a:cubicBezTo>
                <a:cubicBezTo>
                  <a:pt x="86" y="140"/>
                  <a:pt x="58" y="153"/>
                  <a:pt x="31" y="154"/>
                </a:cubicBezTo>
                <a:cubicBezTo>
                  <a:pt x="26" y="154"/>
                  <a:pt x="18" y="154"/>
                  <a:pt x="14" y="152"/>
                </a:cubicBezTo>
                <a:cubicBezTo>
                  <a:pt x="13" y="151"/>
                  <a:pt x="3" y="136"/>
                  <a:pt x="2" y="133"/>
                </a:cubicBezTo>
                <a:cubicBezTo>
                  <a:pt x="0" y="126"/>
                  <a:pt x="4" y="118"/>
                  <a:pt x="6" y="113"/>
                </a:cubicBezTo>
                <a:close/>
                <a:moveTo>
                  <a:pt x="55" y="109"/>
                </a:moveTo>
                <a:cubicBezTo>
                  <a:pt x="52" y="124"/>
                  <a:pt x="26" y="126"/>
                  <a:pt x="9" y="119"/>
                </a:cubicBezTo>
                <a:cubicBezTo>
                  <a:pt x="10" y="124"/>
                  <a:pt x="8" y="128"/>
                  <a:pt x="9" y="131"/>
                </a:cubicBezTo>
                <a:cubicBezTo>
                  <a:pt x="45" y="144"/>
                  <a:pt x="86" y="129"/>
                  <a:pt x="74" y="90"/>
                </a:cubicBezTo>
                <a:cubicBezTo>
                  <a:pt x="72" y="81"/>
                  <a:pt x="61" y="74"/>
                  <a:pt x="54" y="72"/>
                </a:cubicBezTo>
                <a:cubicBezTo>
                  <a:pt x="42" y="67"/>
                  <a:pt x="53" y="65"/>
                  <a:pt x="58" y="60"/>
                </a:cubicBezTo>
                <a:cubicBezTo>
                  <a:pt x="62" y="56"/>
                  <a:pt x="65" y="47"/>
                  <a:pt x="64" y="39"/>
                </a:cubicBezTo>
                <a:cubicBezTo>
                  <a:pt x="62" y="14"/>
                  <a:pt x="38" y="9"/>
                  <a:pt x="16" y="10"/>
                </a:cubicBezTo>
                <a:cubicBezTo>
                  <a:pt x="15" y="15"/>
                  <a:pt x="16" y="21"/>
                  <a:pt x="17" y="26"/>
                </a:cubicBezTo>
                <a:cubicBezTo>
                  <a:pt x="24" y="26"/>
                  <a:pt x="33" y="27"/>
                  <a:pt x="39" y="32"/>
                </a:cubicBezTo>
                <a:cubicBezTo>
                  <a:pt x="41" y="33"/>
                  <a:pt x="48" y="42"/>
                  <a:pt x="46" y="45"/>
                </a:cubicBezTo>
                <a:cubicBezTo>
                  <a:pt x="46" y="44"/>
                  <a:pt x="45" y="43"/>
                  <a:pt x="45" y="43"/>
                </a:cubicBezTo>
                <a:cubicBezTo>
                  <a:pt x="45" y="48"/>
                  <a:pt x="44" y="52"/>
                  <a:pt x="44" y="57"/>
                </a:cubicBezTo>
                <a:cubicBezTo>
                  <a:pt x="35" y="56"/>
                  <a:pt x="32" y="67"/>
                  <a:pt x="18" y="68"/>
                </a:cubicBezTo>
                <a:cubicBezTo>
                  <a:pt x="19" y="71"/>
                  <a:pt x="19" y="71"/>
                  <a:pt x="19" y="75"/>
                </a:cubicBezTo>
                <a:cubicBezTo>
                  <a:pt x="38" y="77"/>
                  <a:pt x="61" y="85"/>
                  <a:pt x="55" y="109"/>
                </a:cubicBezTo>
                <a:close/>
                <a:moveTo>
                  <a:pt x="41" y="43"/>
                </a:moveTo>
                <a:cubicBezTo>
                  <a:pt x="38" y="34"/>
                  <a:pt x="28" y="30"/>
                  <a:pt x="17" y="31"/>
                </a:cubicBezTo>
                <a:cubicBezTo>
                  <a:pt x="20" y="40"/>
                  <a:pt x="37" y="39"/>
                  <a:pt x="41" y="43"/>
                </a:cubicBezTo>
                <a:close/>
                <a:moveTo>
                  <a:pt x="49" y="101"/>
                </a:moveTo>
                <a:cubicBezTo>
                  <a:pt x="49" y="85"/>
                  <a:pt x="35" y="83"/>
                  <a:pt x="22" y="82"/>
                </a:cubicBezTo>
                <a:cubicBezTo>
                  <a:pt x="25" y="94"/>
                  <a:pt x="46" y="89"/>
                  <a:pt x="49" y="101"/>
                </a:cubicBezTo>
                <a:close/>
                <a:moveTo>
                  <a:pt x="11" y="138"/>
                </a:moveTo>
                <a:cubicBezTo>
                  <a:pt x="13" y="145"/>
                  <a:pt x="16" y="151"/>
                  <a:pt x="24" y="152"/>
                </a:cubicBezTo>
                <a:cubicBezTo>
                  <a:pt x="54" y="154"/>
                  <a:pt x="86" y="139"/>
                  <a:pt x="81" y="110"/>
                </a:cubicBezTo>
                <a:cubicBezTo>
                  <a:pt x="78" y="141"/>
                  <a:pt x="40" y="146"/>
                  <a:pt x="11" y="138"/>
                </a:cubicBezTo>
                <a:close/>
              </a:path>
            </a:pathLst>
          </a:custGeom>
          <a:solidFill>
            <a:schemeClr val="tx1">
              <a:lumMod val="75000"/>
              <a:lumOff val="25000"/>
            </a:schemeClr>
          </a:solidFill>
          <a:ln>
            <a:solidFill>
              <a:schemeClr val="tx1">
                <a:lumMod val="75000"/>
                <a:lumOff val="25000"/>
              </a:schemeClr>
            </a:solidFill>
          </a:ln>
        </p:spPr>
        <p:txBody>
          <a:bodyPr anchor="t" anchorCtr="0" bIns="34290" compatLnSpc="1" lIns="68580" numCol="1" rIns="68580" tIns="34290" vert="horz" wrap="square"/>
          <a:lstStyle/>
          <a:p>
            <a:endParaRPr altLang="en-US" lang="zh-CN"/>
          </a:p>
        </p:txBody>
      </p:sp>
      <p:sp>
        <p:nvSpPr>
          <p:cNvPr id="18" name="Freeform 6"/>
          <p:cNvSpPr>
            <a:spLocks noEditPoints="1"/>
          </p:cNvSpPr>
          <p:nvPr/>
        </p:nvSpPr>
        <p:spPr bwMode="auto">
          <a:xfrm>
            <a:off x="3670961" y="1565654"/>
            <a:ext cx="144015" cy="279053"/>
          </a:xfrm>
          <a:custGeom>
            <a:gdLst>
              <a:gd fmla="*/ 41 w 78" name="T0"/>
              <a:gd fmla="*/ 64 h 157" name="T1"/>
              <a:gd fmla="*/ 26 w 78" name="T2"/>
              <a:gd fmla="*/ 82 h 157" name="T3"/>
              <a:gd fmla="*/ 7 w 78" name="T4"/>
              <a:gd fmla="*/ 74 h 157" name="T5"/>
              <a:gd fmla="*/ 0 w 78" name="T6"/>
              <a:gd fmla="*/ 55 h 157" name="T7"/>
              <a:gd fmla="*/ 2 w 78" name="T8"/>
              <a:gd fmla="*/ 55 h 157" name="T9"/>
              <a:gd fmla="*/ 34 w 78" name="T10"/>
              <a:gd fmla="*/ 9 h 157" name="T11"/>
              <a:gd fmla="*/ 37 w 78" name="T12"/>
              <a:gd fmla="*/ 3 h 157" name="T13"/>
              <a:gd fmla="*/ 61 w 78" name="T14"/>
              <a:gd fmla="*/ 4 h 157" name="T15"/>
              <a:gd fmla="*/ 70 w 78" name="T16"/>
              <a:gd fmla="*/ 19 h 157" name="T17"/>
              <a:gd fmla="*/ 78 w 78" name="T18"/>
              <a:gd fmla="*/ 152 h 157" name="T19"/>
              <a:gd fmla="*/ 77 w 78" name="T20"/>
              <a:gd fmla="*/ 153 h 157" name="T21"/>
              <a:gd fmla="*/ 52 w 78" name="T22"/>
              <a:gd fmla="*/ 157 h 157" name="T23"/>
              <a:gd fmla="*/ 42 w 78" name="T24"/>
              <a:gd fmla="*/ 148 h 157" name="T25"/>
              <a:gd fmla="*/ 42 w 78" name="T26"/>
              <a:gd fmla="*/ 135 h 157" name="T27"/>
              <a:gd fmla="*/ 41 w 78" name="T28"/>
              <a:gd fmla="*/ 64 h 157" name="T29"/>
              <a:gd fmla="*/ 47 w 78" name="T30"/>
              <a:gd fmla="*/ 143 h 157" name="T31"/>
              <a:gd fmla="*/ 61 w 78" name="T32"/>
              <a:gd fmla="*/ 142 h 157" name="T33"/>
              <a:gd fmla="*/ 55 w 78" name="T34"/>
              <a:gd fmla="*/ 8 h 157" name="T35"/>
              <a:gd fmla="*/ 39 w 78" name="T36"/>
              <a:gd fmla="*/ 8 h 157" name="T37"/>
              <a:gd fmla="*/ 8 w 78" name="T38"/>
              <a:gd fmla="*/ 56 h 157" name="T39"/>
              <a:gd fmla="*/ 21 w 78" name="T40"/>
              <a:gd fmla="*/ 65 h 157" name="T41"/>
              <a:gd fmla="*/ 44 w 78" name="T42"/>
              <a:gd fmla="*/ 35 h 157" name="T43"/>
              <a:gd fmla="*/ 47 w 78" name="T44"/>
              <a:gd fmla="*/ 143 h 157" name="T45"/>
              <a:gd fmla="*/ 63 w 78" name="T46"/>
              <a:gd fmla="*/ 69 h 157" name="T47"/>
              <a:gd fmla="*/ 65 w 78" name="T48"/>
              <a:gd fmla="*/ 109 h 157" name="T49"/>
              <a:gd fmla="*/ 76 w 78" name="T50"/>
              <a:gd fmla="*/ 148 h 157" name="T51"/>
              <a:gd fmla="*/ 68 w 78" name="T52"/>
              <a:gd fmla="*/ 21 h 157" name="T53"/>
              <a:gd fmla="*/ 61 w 78" name="T54"/>
              <a:gd fmla="*/ 14 h 157" name="T55"/>
              <a:gd fmla="*/ 63 w 78" name="T56"/>
              <a:gd fmla="*/ 69 h 157" name="T57"/>
              <a:gd fmla="*/ 23 w 78" name="T58"/>
              <a:gd fmla="*/ 70 h 157" name="T59"/>
              <a:gd fmla="*/ 28 w 78" name="T60"/>
              <a:gd fmla="*/ 77 h 157" name="T61"/>
              <a:gd fmla="*/ 40 w 78" name="T62"/>
              <a:gd fmla="*/ 48 h 157" name="T63"/>
              <a:gd fmla="*/ 23 w 78" name="T64"/>
              <a:gd fmla="*/ 70 h 157" name="T65"/>
              <a:gd fmla="*/ 24 w 78" name="T66"/>
              <a:gd fmla="*/ 78 h 157" name="T67"/>
              <a:gd fmla="*/ 4 w 78" name="T68"/>
              <a:gd fmla="*/ 61 h 157" name="T69"/>
              <a:gd fmla="*/ 24 w 78" name="T70"/>
              <a:gd fmla="*/ 78 h 157" name="T71"/>
              <a:gd fmla="*/ 47 w 78" name="T72"/>
              <a:gd fmla="*/ 149 h 157" name="T73"/>
              <a:gd fmla="*/ 73 w 78" name="T74"/>
              <a:gd fmla="*/ 150 h 157" name="T75"/>
              <a:gd fmla="*/ 47 w 78" name="T76"/>
              <a:gd fmla="*/ 149 h 15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57" w="78">
                <a:moveTo>
                  <a:pt x="41" y="64"/>
                </a:moveTo>
                <a:cubicBezTo>
                  <a:pt x="35" y="64"/>
                  <a:pt x="32" y="82"/>
                  <a:pt x="26" y="82"/>
                </a:cubicBezTo>
                <a:cubicBezTo>
                  <a:pt x="20" y="83"/>
                  <a:pt x="14" y="74"/>
                  <a:pt x="7" y="74"/>
                </a:cubicBezTo>
                <a:cubicBezTo>
                  <a:pt x="6" y="67"/>
                  <a:pt x="0" y="62"/>
                  <a:pt x="0" y="55"/>
                </a:cubicBezTo>
                <a:cubicBezTo>
                  <a:pt x="0" y="53"/>
                  <a:pt x="2" y="55"/>
                  <a:pt x="2" y="55"/>
                </a:cubicBezTo>
                <a:cubicBezTo>
                  <a:pt x="10" y="40"/>
                  <a:pt x="26" y="24"/>
                  <a:pt x="34" y="9"/>
                </a:cubicBezTo>
                <a:cubicBezTo>
                  <a:pt x="35" y="6"/>
                  <a:pt x="35" y="4"/>
                  <a:pt x="37" y="3"/>
                </a:cubicBezTo>
                <a:cubicBezTo>
                  <a:pt x="41" y="0"/>
                  <a:pt x="58" y="1"/>
                  <a:pt x="61" y="4"/>
                </a:cubicBezTo>
                <a:cubicBezTo>
                  <a:pt x="64" y="7"/>
                  <a:pt x="65" y="17"/>
                  <a:pt x="70" y="19"/>
                </a:cubicBezTo>
                <a:cubicBezTo>
                  <a:pt x="74" y="63"/>
                  <a:pt x="75" y="105"/>
                  <a:pt x="78" y="152"/>
                </a:cubicBezTo>
                <a:cubicBezTo>
                  <a:pt x="77" y="151"/>
                  <a:pt x="77" y="153"/>
                  <a:pt x="77" y="153"/>
                </a:cubicBezTo>
                <a:cubicBezTo>
                  <a:pt x="75" y="154"/>
                  <a:pt x="53" y="157"/>
                  <a:pt x="52" y="157"/>
                </a:cubicBezTo>
                <a:cubicBezTo>
                  <a:pt x="51" y="157"/>
                  <a:pt x="42" y="149"/>
                  <a:pt x="42" y="148"/>
                </a:cubicBezTo>
                <a:cubicBezTo>
                  <a:pt x="41" y="145"/>
                  <a:pt x="42" y="139"/>
                  <a:pt x="42" y="135"/>
                </a:cubicBezTo>
                <a:cubicBezTo>
                  <a:pt x="41" y="113"/>
                  <a:pt x="42" y="86"/>
                  <a:pt x="41" y="64"/>
                </a:cubicBezTo>
                <a:close/>
                <a:moveTo>
                  <a:pt x="47" y="143"/>
                </a:moveTo>
                <a:cubicBezTo>
                  <a:pt x="52" y="142"/>
                  <a:pt x="55" y="142"/>
                  <a:pt x="61" y="142"/>
                </a:cubicBezTo>
                <a:cubicBezTo>
                  <a:pt x="60" y="103"/>
                  <a:pt x="58" y="52"/>
                  <a:pt x="55" y="8"/>
                </a:cubicBezTo>
                <a:cubicBezTo>
                  <a:pt x="49" y="7"/>
                  <a:pt x="45" y="9"/>
                  <a:pt x="39" y="8"/>
                </a:cubicBezTo>
                <a:cubicBezTo>
                  <a:pt x="30" y="25"/>
                  <a:pt x="19" y="41"/>
                  <a:pt x="8" y="56"/>
                </a:cubicBezTo>
                <a:cubicBezTo>
                  <a:pt x="13" y="59"/>
                  <a:pt x="18" y="61"/>
                  <a:pt x="21" y="65"/>
                </a:cubicBezTo>
                <a:cubicBezTo>
                  <a:pt x="32" y="58"/>
                  <a:pt x="34" y="43"/>
                  <a:pt x="44" y="35"/>
                </a:cubicBezTo>
                <a:cubicBezTo>
                  <a:pt x="47" y="70"/>
                  <a:pt x="44" y="102"/>
                  <a:pt x="47" y="143"/>
                </a:cubicBezTo>
                <a:close/>
                <a:moveTo>
                  <a:pt x="63" y="69"/>
                </a:moveTo>
                <a:cubicBezTo>
                  <a:pt x="63" y="82"/>
                  <a:pt x="65" y="96"/>
                  <a:pt x="65" y="109"/>
                </a:cubicBezTo>
                <a:cubicBezTo>
                  <a:pt x="66" y="126"/>
                  <a:pt x="63" y="144"/>
                  <a:pt x="76" y="148"/>
                </a:cubicBezTo>
                <a:cubicBezTo>
                  <a:pt x="74" y="108"/>
                  <a:pt x="70" y="60"/>
                  <a:pt x="68" y="21"/>
                </a:cubicBezTo>
                <a:cubicBezTo>
                  <a:pt x="65" y="19"/>
                  <a:pt x="64" y="16"/>
                  <a:pt x="61" y="14"/>
                </a:cubicBezTo>
                <a:cubicBezTo>
                  <a:pt x="64" y="31"/>
                  <a:pt x="62" y="49"/>
                  <a:pt x="63" y="69"/>
                </a:cubicBezTo>
                <a:close/>
                <a:moveTo>
                  <a:pt x="23" y="70"/>
                </a:moveTo>
                <a:cubicBezTo>
                  <a:pt x="22" y="73"/>
                  <a:pt x="26" y="75"/>
                  <a:pt x="28" y="77"/>
                </a:cubicBezTo>
                <a:cubicBezTo>
                  <a:pt x="32" y="68"/>
                  <a:pt x="43" y="62"/>
                  <a:pt x="40" y="48"/>
                </a:cubicBezTo>
                <a:cubicBezTo>
                  <a:pt x="35" y="56"/>
                  <a:pt x="27" y="66"/>
                  <a:pt x="23" y="70"/>
                </a:cubicBezTo>
                <a:close/>
                <a:moveTo>
                  <a:pt x="24" y="78"/>
                </a:moveTo>
                <a:cubicBezTo>
                  <a:pt x="19" y="71"/>
                  <a:pt x="13" y="63"/>
                  <a:pt x="4" y="61"/>
                </a:cubicBezTo>
                <a:cubicBezTo>
                  <a:pt x="6" y="71"/>
                  <a:pt x="16" y="76"/>
                  <a:pt x="24" y="78"/>
                </a:cubicBezTo>
                <a:close/>
                <a:moveTo>
                  <a:pt x="47" y="149"/>
                </a:moveTo>
                <a:cubicBezTo>
                  <a:pt x="52" y="155"/>
                  <a:pt x="66" y="153"/>
                  <a:pt x="73" y="150"/>
                </a:cubicBezTo>
                <a:cubicBezTo>
                  <a:pt x="68" y="144"/>
                  <a:pt x="54" y="147"/>
                  <a:pt x="47" y="149"/>
                </a:cubicBezTo>
                <a:close/>
              </a:path>
            </a:pathLst>
          </a:custGeom>
          <a:solidFill>
            <a:schemeClr val="tx1">
              <a:lumMod val="75000"/>
              <a:lumOff val="25000"/>
            </a:schemeClr>
          </a:solidFill>
          <a:ln>
            <a:solidFill>
              <a:schemeClr val="tx1">
                <a:lumMod val="75000"/>
                <a:lumOff val="25000"/>
              </a:schemeClr>
            </a:solidFill>
          </a:ln>
        </p:spPr>
        <p:txBody>
          <a:bodyPr anchor="t" anchorCtr="0" bIns="34290" compatLnSpc="1" lIns="68580" numCol="1" rIns="68580" tIns="34290" vert="horz" wrap="square"/>
          <a:lstStyle/>
          <a:p>
            <a:endParaRPr altLang="en-US" lang="zh-CN"/>
          </a:p>
        </p:txBody>
      </p:sp>
      <p:sp>
        <p:nvSpPr>
          <p:cNvPr id="19" name="Freeform 7"/>
          <p:cNvSpPr>
            <a:spLocks noEditPoints="1"/>
          </p:cNvSpPr>
          <p:nvPr/>
        </p:nvSpPr>
        <p:spPr bwMode="auto">
          <a:xfrm>
            <a:off x="3670961" y="2177723"/>
            <a:ext cx="201179" cy="310012"/>
          </a:xfrm>
          <a:custGeom>
            <a:gdLst>
              <a:gd fmla="*/ 75 w 109" name="T0"/>
              <a:gd fmla="*/ 124 h 165" name="T1"/>
              <a:gd fmla="*/ 94 w 109" name="T2"/>
              <a:gd fmla="*/ 124 h 165" name="T3"/>
              <a:gd fmla="*/ 108 w 109" name="T4"/>
              <a:gd fmla="*/ 137 h 165" name="T5"/>
              <a:gd fmla="*/ 107 w 109" name="T6"/>
              <a:gd fmla="*/ 161 h 165" name="T7"/>
              <a:gd fmla="*/ 21 w 109" name="T8"/>
              <a:gd fmla="*/ 163 h 165" name="T9"/>
              <a:gd fmla="*/ 16 w 109" name="T10"/>
              <a:gd fmla="*/ 165 h 165" name="T11"/>
              <a:gd fmla="*/ 5 w 109" name="T12"/>
              <a:gd fmla="*/ 152 h 165" name="T13"/>
              <a:gd fmla="*/ 4 w 109" name="T14"/>
              <a:gd fmla="*/ 136 h 165" name="T15"/>
              <a:gd fmla="*/ 2 w 109" name="T16"/>
              <a:gd fmla="*/ 129 h 165" name="T17"/>
              <a:gd fmla="*/ 23 w 109" name="T18"/>
              <a:gd fmla="*/ 113 h 165" name="T19"/>
              <a:gd fmla="*/ 61 w 109" name="T20"/>
              <a:gd fmla="*/ 84 h 165" name="T21"/>
              <a:gd fmla="*/ 63 w 109" name="T22"/>
              <a:gd fmla="*/ 67 h 165" name="T23"/>
              <a:gd fmla="*/ 34 w 109" name="T24"/>
              <a:gd fmla="*/ 72 h 165" name="T25"/>
              <a:gd fmla="*/ 32 w 109" name="T26"/>
              <a:gd fmla="*/ 78 h 165" name="T27"/>
              <a:gd fmla="*/ 8 w 109" name="T28"/>
              <a:gd fmla="*/ 67 h 165" name="T29"/>
              <a:gd fmla="*/ 6 w 109" name="T30"/>
              <a:gd fmla="*/ 65 h 165" name="T31"/>
              <a:gd fmla="*/ 0 w 109" name="T32"/>
              <a:gd fmla="*/ 49 h 165" name="T33"/>
              <a:gd fmla="*/ 87 w 109" name="T34"/>
              <a:gd fmla="*/ 30 h 165" name="T35"/>
              <a:gd fmla="*/ 100 w 109" name="T36"/>
              <a:gd fmla="*/ 62 h 165" name="T37"/>
              <a:gd fmla="*/ 102 w 109" name="T38"/>
              <a:gd fmla="*/ 76 h 165" name="T39"/>
              <a:gd fmla="*/ 75 w 109" name="T40"/>
              <a:gd fmla="*/ 124 h 165" name="T41"/>
              <a:gd fmla="*/ 56 w 109" name="T42"/>
              <a:gd fmla="*/ 116 h 165" name="T43"/>
              <a:gd fmla="*/ 89 w 109" name="T44"/>
              <a:gd fmla="*/ 75 h 165" name="T45"/>
              <a:gd fmla="*/ 80 w 109" name="T46"/>
              <a:gd fmla="*/ 32 h 165" name="T47"/>
              <a:gd fmla="*/ 7 w 109" name="T48"/>
              <a:gd fmla="*/ 50 h 165" name="T49"/>
              <a:gd fmla="*/ 24 w 109" name="T50"/>
              <a:gd fmla="*/ 61 h 165" name="T51"/>
              <a:gd fmla="*/ 58 w 109" name="T52"/>
              <a:gd fmla="*/ 44 h 165" name="T53"/>
              <a:gd fmla="*/ 73 w 109" name="T54"/>
              <a:gd fmla="*/ 72 h 165" name="T55"/>
              <a:gd fmla="*/ 24 w 109" name="T56"/>
              <a:gd fmla="*/ 120 h 165" name="T57"/>
              <a:gd fmla="*/ 9 w 109" name="T58"/>
              <a:gd fmla="*/ 131 h 165" name="T59"/>
              <a:gd fmla="*/ 11 w 109" name="T60"/>
              <a:gd fmla="*/ 148 h 165" name="T61"/>
              <a:gd fmla="*/ 93 w 109" name="T62"/>
              <a:gd fmla="*/ 145 h 165" name="T63"/>
              <a:gd fmla="*/ 93 w 109" name="T64"/>
              <a:gd fmla="*/ 130 h 165" name="T65"/>
              <a:gd fmla="*/ 41 w 109" name="T66"/>
              <a:gd fmla="*/ 129 h 165" name="T67"/>
              <a:gd fmla="*/ 56 w 109" name="T68"/>
              <a:gd fmla="*/ 116 h 165" name="T69"/>
              <a:gd fmla="*/ 57 w 109" name="T70"/>
              <a:gd fmla="*/ 50 h 165" name="T71"/>
              <a:gd fmla="*/ 30 w 109" name="T72"/>
              <a:gd fmla="*/ 72 h 165" name="T73"/>
              <a:gd fmla="*/ 66 w 109" name="T74"/>
              <a:gd fmla="*/ 69 h 165" name="T75"/>
              <a:gd fmla="*/ 57 w 109" name="T76"/>
              <a:gd fmla="*/ 50 h 165" name="T77"/>
              <a:gd fmla="*/ 29 w 109" name="T78"/>
              <a:gd fmla="*/ 74 h 165" name="T79"/>
              <a:gd fmla="*/ 6 w 109" name="T80"/>
              <a:gd fmla="*/ 56 h 165" name="T81"/>
              <a:gd fmla="*/ 29 w 109" name="T82"/>
              <a:gd fmla="*/ 74 h 165" name="T83"/>
              <a:gd fmla="*/ 56 w 109" name="T84"/>
              <a:gd fmla="*/ 124 h 165" name="T85"/>
              <a:gd fmla="*/ 84 w 109" name="T86"/>
              <a:gd fmla="*/ 110 h 165" name="T87"/>
              <a:gd fmla="*/ 98 w 109" name="T88"/>
              <a:gd fmla="*/ 68 h 165" name="T89"/>
              <a:gd fmla="*/ 56 w 109" name="T90"/>
              <a:gd fmla="*/ 124 h 165" name="T91"/>
              <a:gd fmla="*/ 101 w 109" name="T92"/>
              <a:gd fmla="*/ 147 h 165" name="T93"/>
              <a:gd fmla="*/ 106 w 109" name="T94"/>
              <a:gd fmla="*/ 158 h 165" name="T95"/>
              <a:gd fmla="*/ 98 w 109" name="T96"/>
              <a:gd fmla="*/ 132 h 165" name="T97"/>
              <a:gd fmla="*/ 101 w 109" name="T98"/>
              <a:gd fmla="*/ 147 h 165" name="T99"/>
              <a:gd fmla="*/ 78 w 109" name="T100"/>
              <a:gd fmla="*/ 152 h 165" name="T101"/>
              <a:gd fmla="*/ 12 w 109" name="T102"/>
              <a:gd fmla="*/ 154 h 165" name="T103"/>
              <a:gd fmla="*/ 16 w 109" name="T104"/>
              <a:gd fmla="*/ 160 h 165" name="T105"/>
              <a:gd fmla="*/ 103 w 109" name="T106"/>
              <a:gd fmla="*/ 158 h 165" name="T107"/>
              <a:gd fmla="*/ 78 w 109" name="T108"/>
              <a:gd fmla="*/ 152 h 16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65" w="109">
                <a:moveTo>
                  <a:pt x="75" y="124"/>
                </a:moveTo>
                <a:cubicBezTo>
                  <a:pt x="82" y="124"/>
                  <a:pt x="88" y="122"/>
                  <a:pt x="94" y="124"/>
                </a:cubicBezTo>
                <a:cubicBezTo>
                  <a:pt x="100" y="126"/>
                  <a:pt x="101" y="136"/>
                  <a:pt x="108" y="137"/>
                </a:cubicBezTo>
                <a:cubicBezTo>
                  <a:pt x="107" y="145"/>
                  <a:pt x="109" y="156"/>
                  <a:pt x="107" y="161"/>
                </a:cubicBezTo>
                <a:cubicBezTo>
                  <a:pt x="83" y="161"/>
                  <a:pt x="44" y="161"/>
                  <a:pt x="21" y="163"/>
                </a:cubicBezTo>
                <a:cubicBezTo>
                  <a:pt x="20" y="163"/>
                  <a:pt x="17" y="165"/>
                  <a:pt x="16" y="165"/>
                </a:cubicBezTo>
                <a:cubicBezTo>
                  <a:pt x="11" y="164"/>
                  <a:pt x="10" y="152"/>
                  <a:pt x="5" y="152"/>
                </a:cubicBezTo>
                <a:cubicBezTo>
                  <a:pt x="4" y="149"/>
                  <a:pt x="4" y="142"/>
                  <a:pt x="4" y="136"/>
                </a:cubicBezTo>
                <a:cubicBezTo>
                  <a:pt x="3" y="133"/>
                  <a:pt x="2" y="131"/>
                  <a:pt x="2" y="129"/>
                </a:cubicBezTo>
                <a:cubicBezTo>
                  <a:pt x="3" y="123"/>
                  <a:pt x="18" y="117"/>
                  <a:pt x="23" y="113"/>
                </a:cubicBezTo>
                <a:cubicBezTo>
                  <a:pt x="37" y="104"/>
                  <a:pt x="52" y="96"/>
                  <a:pt x="61" y="84"/>
                </a:cubicBezTo>
                <a:cubicBezTo>
                  <a:pt x="64" y="80"/>
                  <a:pt x="66" y="72"/>
                  <a:pt x="63" y="67"/>
                </a:cubicBezTo>
                <a:cubicBezTo>
                  <a:pt x="56" y="57"/>
                  <a:pt x="38" y="63"/>
                  <a:pt x="34" y="72"/>
                </a:cubicBezTo>
                <a:cubicBezTo>
                  <a:pt x="33" y="74"/>
                  <a:pt x="34" y="76"/>
                  <a:pt x="32" y="78"/>
                </a:cubicBezTo>
                <a:cubicBezTo>
                  <a:pt x="30" y="79"/>
                  <a:pt x="11" y="69"/>
                  <a:pt x="8" y="67"/>
                </a:cubicBezTo>
                <a:cubicBezTo>
                  <a:pt x="8" y="67"/>
                  <a:pt x="8" y="65"/>
                  <a:pt x="6" y="65"/>
                </a:cubicBezTo>
                <a:cubicBezTo>
                  <a:pt x="7" y="61"/>
                  <a:pt x="4" y="53"/>
                  <a:pt x="0" y="49"/>
                </a:cubicBezTo>
                <a:cubicBezTo>
                  <a:pt x="11" y="26"/>
                  <a:pt x="63" y="0"/>
                  <a:pt x="87" y="30"/>
                </a:cubicBezTo>
                <a:cubicBezTo>
                  <a:pt x="93" y="38"/>
                  <a:pt x="96" y="51"/>
                  <a:pt x="100" y="62"/>
                </a:cubicBezTo>
                <a:cubicBezTo>
                  <a:pt x="101" y="66"/>
                  <a:pt x="103" y="70"/>
                  <a:pt x="102" y="76"/>
                </a:cubicBezTo>
                <a:cubicBezTo>
                  <a:pt x="101" y="97"/>
                  <a:pt x="87" y="113"/>
                  <a:pt x="75" y="124"/>
                </a:cubicBezTo>
                <a:close/>
                <a:moveTo>
                  <a:pt x="56" y="116"/>
                </a:moveTo>
                <a:cubicBezTo>
                  <a:pt x="71" y="106"/>
                  <a:pt x="83" y="93"/>
                  <a:pt x="89" y="75"/>
                </a:cubicBezTo>
                <a:cubicBezTo>
                  <a:pt x="95" y="60"/>
                  <a:pt x="88" y="41"/>
                  <a:pt x="80" y="32"/>
                </a:cubicBezTo>
                <a:cubicBezTo>
                  <a:pt x="59" y="10"/>
                  <a:pt x="17" y="29"/>
                  <a:pt x="7" y="50"/>
                </a:cubicBezTo>
                <a:cubicBezTo>
                  <a:pt x="13" y="53"/>
                  <a:pt x="18" y="58"/>
                  <a:pt x="24" y="61"/>
                </a:cubicBezTo>
                <a:cubicBezTo>
                  <a:pt x="32" y="53"/>
                  <a:pt x="42" y="41"/>
                  <a:pt x="58" y="44"/>
                </a:cubicBezTo>
                <a:cubicBezTo>
                  <a:pt x="69" y="47"/>
                  <a:pt x="75" y="61"/>
                  <a:pt x="73" y="72"/>
                </a:cubicBezTo>
                <a:cubicBezTo>
                  <a:pt x="68" y="95"/>
                  <a:pt x="41" y="108"/>
                  <a:pt x="24" y="120"/>
                </a:cubicBezTo>
                <a:cubicBezTo>
                  <a:pt x="19" y="123"/>
                  <a:pt x="10" y="128"/>
                  <a:pt x="9" y="131"/>
                </a:cubicBezTo>
                <a:cubicBezTo>
                  <a:pt x="8" y="137"/>
                  <a:pt x="11" y="143"/>
                  <a:pt x="11" y="148"/>
                </a:cubicBezTo>
                <a:cubicBezTo>
                  <a:pt x="38" y="145"/>
                  <a:pt x="62" y="146"/>
                  <a:pt x="93" y="145"/>
                </a:cubicBezTo>
                <a:cubicBezTo>
                  <a:pt x="93" y="141"/>
                  <a:pt x="94" y="135"/>
                  <a:pt x="93" y="130"/>
                </a:cubicBezTo>
                <a:cubicBezTo>
                  <a:pt x="75" y="128"/>
                  <a:pt x="57" y="131"/>
                  <a:pt x="41" y="129"/>
                </a:cubicBezTo>
                <a:cubicBezTo>
                  <a:pt x="41" y="123"/>
                  <a:pt x="50" y="119"/>
                  <a:pt x="56" y="116"/>
                </a:cubicBezTo>
                <a:close/>
                <a:moveTo>
                  <a:pt x="57" y="50"/>
                </a:moveTo>
                <a:cubicBezTo>
                  <a:pt x="45" y="46"/>
                  <a:pt x="21" y="63"/>
                  <a:pt x="30" y="72"/>
                </a:cubicBezTo>
                <a:cubicBezTo>
                  <a:pt x="33" y="60"/>
                  <a:pt x="61" y="53"/>
                  <a:pt x="66" y="69"/>
                </a:cubicBezTo>
                <a:cubicBezTo>
                  <a:pt x="66" y="59"/>
                  <a:pt x="63" y="52"/>
                  <a:pt x="57" y="50"/>
                </a:cubicBezTo>
                <a:close/>
                <a:moveTo>
                  <a:pt x="29" y="74"/>
                </a:moveTo>
                <a:cubicBezTo>
                  <a:pt x="24" y="65"/>
                  <a:pt x="13" y="62"/>
                  <a:pt x="6" y="56"/>
                </a:cubicBezTo>
                <a:cubicBezTo>
                  <a:pt x="9" y="67"/>
                  <a:pt x="22" y="71"/>
                  <a:pt x="29" y="74"/>
                </a:cubicBezTo>
                <a:close/>
                <a:moveTo>
                  <a:pt x="56" y="124"/>
                </a:moveTo>
                <a:cubicBezTo>
                  <a:pt x="71" y="126"/>
                  <a:pt x="76" y="120"/>
                  <a:pt x="84" y="110"/>
                </a:cubicBezTo>
                <a:cubicBezTo>
                  <a:pt x="92" y="99"/>
                  <a:pt x="103" y="86"/>
                  <a:pt x="98" y="68"/>
                </a:cubicBezTo>
                <a:cubicBezTo>
                  <a:pt x="92" y="95"/>
                  <a:pt x="75" y="110"/>
                  <a:pt x="56" y="124"/>
                </a:cubicBezTo>
                <a:close/>
                <a:moveTo>
                  <a:pt x="101" y="147"/>
                </a:moveTo>
                <a:cubicBezTo>
                  <a:pt x="99" y="152"/>
                  <a:pt x="104" y="155"/>
                  <a:pt x="106" y="158"/>
                </a:cubicBezTo>
                <a:cubicBezTo>
                  <a:pt x="105" y="146"/>
                  <a:pt x="107" y="136"/>
                  <a:pt x="98" y="132"/>
                </a:cubicBezTo>
                <a:cubicBezTo>
                  <a:pt x="99" y="139"/>
                  <a:pt x="97" y="145"/>
                  <a:pt x="101" y="147"/>
                </a:cubicBezTo>
                <a:close/>
                <a:moveTo>
                  <a:pt x="78" y="152"/>
                </a:moveTo>
                <a:cubicBezTo>
                  <a:pt x="56" y="152"/>
                  <a:pt x="29" y="152"/>
                  <a:pt x="12" y="154"/>
                </a:cubicBezTo>
                <a:cubicBezTo>
                  <a:pt x="12" y="157"/>
                  <a:pt x="15" y="158"/>
                  <a:pt x="16" y="160"/>
                </a:cubicBezTo>
                <a:cubicBezTo>
                  <a:pt x="42" y="162"/>
                  <a:pt x="77" y="154"/>
                  <a:pt x="103" y="158"/>
                </a:cubicBezTo>
                <a:cubicBezTo>
                  <a:pt x="100" y="148"/>
                  <a:pt x="88" y="152"/>
                  <a:pt x="78" y="152"/>
                </a:cubicBezTo>
                <a:close/>
              </a:path>
            </a:pathLst>
          </a:custGeom>
          <a:solidFill>
            <a:schemeClr val="tx1">
              <a:lumMod val="75000"/>
              <a:lumOff val="25000"/>
            </a:schemeClr>
          </a:solidFill>
          <a:ln>
            <a:solidFill>
              <a:schemeClr val="tx1">
                <a:lumMod val="75000"/>
                <a:lumOff val="25000"/>
              </a:schemeClr>
            </a:solidFill>
          </a:ln>
        </p:spPr>
        <p:txBody>
          <a:bodyPr anchor="t" anchorCtr="0" bIns="34290" compatLnSpc="1" lIns="68580" numCol="1" rIns="68580" tIns="34290" vert="horz" wrap="square"/>
          <a:lstStyle/>
          <a:p>
            <a:endParaRPr altLang="en-US" lang="zh-CN"/>
          </a:p>
        </p:txBody>
      </p:sp>
      <p:sp>
        <p:nvSpPr>
          <p:cNvPr id="20" name="Freeform 8"/>
          <p:cNvSpPr>
            <a:spLocks noEditPoints="1"/>
          </p:cNvSpPr>
          <p:nvPr/>
        </p:nvSpPr>
        <p:spPr bwMode="auto">
          <a:xfrm>
            <a:off x="3670962" y="3477783"/>
            <a:ext cx="180020" cy="281735"/>
          </a:xfrm>
          <a:custGeom>
            <a:gdLst>
              <a:gd fmla="*/ 43 w 93" name="T0"/>
              <a:gd fmla="*/ 0 h 143" name="T1"/>
              <a:gd fmla="*/ 50 w 93" name="T2"/>
              <a:gd fmla="*/ 16 h 143" name="T3"/>
              <a:gd fmla="*/ 47 w 93" name="T4"/>
              <a:gd fmla="*/ 23 h 143" name="T5"/>
              <a:gd fmla="*/ 42 w 93" name="T6"/>
              <a:gd fmla="*/ 50 h 143" name="T7"/>
              <a:gd fmla="*/ 54 w 93" name="T8"/>
              <a:gd fmla="*/ 51 h 143" name="T9"/>
              <a:gd fmla="*/ 54 w 93" name="T10"/>
              <a:gd fmla="*/ 26 h 143" name="T11"/>
              <a:gd fmla="*/ 77 w 93" name="T12"/>
              <a:gd fmla="*/ 23 h 143" name="T13"/>
              <a:gd fmla="*/ 90 w 93" name="T14"/>
              <a:gd fmla="*/ 38 h 143" name="T15"/>
              <a:gd fmla="*/ 89 w 93" name="T16"/>
              <a:gd fmla="*/ 44 h 143" name="T17"/>
              <a:gd fmla="*/ 91 w 93" name="T18"/>
              <a:gd fmla="*/ 65 h 143" name="T19"/>
              <a:gd fmla="*/ 93 w 93" name="T20"/>
              <a:gd fmla="*/ 140 h 143" name="T21"/>
              <a:gd fmla="*/ 67 w 93" name="T22"/>
              <a:gd fmla="*/ 140 h 143" name="T23"/>
              <a:gd fmla="*/ 56 w 93" name="T24"/>
              <a:gd fmla="*/ 126 h 143" name="T25"/>
              <a:gd fmla="*/ 55 w 93" name="T26"/>
              <a:gd fmla="*/ 104 h 143" name="T27"/>
              <a:gd fmla="*/ 54 w 93" name="T28"/>
              <a:gd fmla="*/ 83 h 143" name="T29"/>
              <a:gd fmla="*/ 21 w 93" name="T30"/>
              <a:gd fmla="*/ 83 h 143" name="T31"/>
              <a:gd fmla="*/ 14 w 93" name="T32"/>
              <a:gd fmla="*/ 85 h 143" name="T33"/>
              <a:gd fmla="*/ 1 w 93" name="T34"/>
              <a:gd fmla="*/ 70 h 143" name="T35"/>
              <a:gd fmla="*/ 5 w 93" name="T36"/>
              <a:gd fmla="*/ 58 h 143" name="T37"/>
              <a:gd fmla="*/ 21 w 93" name="T38"/>
              <a:gd fmla="*/ 1 h 143" name="T39"/>
              <a:gd fmla="*/ 43 w 93" name="T40"/>
              <a:gd fmla="*/ 0 h 143" name="T41"/>
              <a:gd fmla="*/ 24 w 93" name="T42"/>
              <a:gd fmla="*/ 5 h 143" name="T43"/>
              <a:gd fmla="*/ 8 w 93" name="T44"/>
              <a:gd fmla="*/ 68 h 143" name="T45"/>
              <a:gd fmla="*/ 57 w 93" name="T46"/>
              <a:gd fmla="*/ 68 h 143" name="T47"/>
              <a:gd fmla="*/ 63 w 93" name="T48"/>
              <a:gd fmla="*/ 127 h 143" name="T49"/>
              <a:gd fmla="*/ 78 w 93" name="T50"/>
              <a:gd fmla="*/ 126 h 143" name="T51"/>
              <a:gd fmla="*/ 75 w 93" name="T52"/>
              <a:gd fmla="*/ 27 h 143" name="T53"/>
              <a:gd fmla="*/ 58 w 93" name="T54"/>
              <a:gd fmla="*/ 27 h 143" name="T55"/>
              <a:gd fmla="*/ 59 w 93" name="T56"/>
              <a:gd fmla="*/ 56 h 143" name="T57"/>
              <a:gd fmla="*/ 57 w 93" name="T58"/>
              <a:gd fmla="*/ 56 h 143" name="T59"/>
              <a:gd fmla="*/ 41 w 93" name="T60"/>
              <a:gd fmla="*/ 56 h 143" name="T61"/>
              <a:gd fmla="*/ 26 w 93" name="T62"/>
              <a:gd fmla="*/ 55 h 143" name="T63"/>
              <a:gd fmla="*/ 32 w 93" name="T64"/>
              <a:gd fmla="*/ 31 h 143" name="T65"/>
              <a:gd fmla="*/ 38 w 93" name="T66"/>
              <a:gd fmla="*/ 6 h 143" name="T67"/>
              <a:gd fmla="*/ 24 w 93" name="T68"/>
              <a:gd fmla="*/ 5 h 143" name="T69"/>
              <a:gd fmla="*/ 32 w 93" name="T70"/>
              <a:gd fmla="*/ 52 h 143" name="T71"/>
              <a:gd fmla="*/ 40 w 93" name="T72"/>
              <a:gd fmla="*/ 51 h 143" name="T73"/>
              <a:gd fmla="*/ 42 w 93" name="T74"/>
              <a:gd fmla="*/ 7 h 143" name="T75"/>
              <a:gd fmla="*/ 32 w 93" name="T76"/>
              <a:gd fmla="*/ 52 h 143" name="T77"/>
              <a:gd fmla="*/ 82 w 93" name="T78"/>
              <a:gd fmla="*/ 73 h 143" name="T79"/>
              <a:gd fmla="*/ 82 w 93" name="T80"/>
              <a:gd fmla="*/ 85 h 143" name="T81"/>
              <a:gd fmla="*/ 90 w 93" name="T82"/>
              <a:gd fmla="*/ 135 h 143" name="T83"/>
              <a:gd fmla="*/ 88 w 93" name="T84"/>
              <a:gd fmla="*/ 73 h 143" name="T85"/>
              <a:gd fmla="*/ 81 w 93" name="T86"/>
              <a:gd fmla="*/ 30 h 143" name="T87"/>
              <a:gd fmla="*/ 82 w 93" name="T88"/>
              <a:gd fmla="*/ 73 h 143" name="T89"/>
              <a:gd fmla="*/ 6 w 93" name="T90"/>
              <a:gd fmla="*/ 73 h 143" name="T91"/>
              <a:gd fmla="*/ 54 w 93" name="T92"/>
              <a:gd fmla="*/ 80 h 143" name="T93"/>
              <a:gd fmla="*/ 52 w 93" name="T94"/>
              <a:gd fmla="*/ 72 h 143" name="T95"/>
              <a:gd fmla="*/ 6 w 93" name="T96"/>
              <a:gd fmla="*/ 73 h 143" name="T97"/>
              <a:gd fmla="*/ 88 w 93" name="T98"/>
              <a:gd fmla="*/ 137 h 143" name="T99"/>
              <a:gd fmla="*/ 83 w 93" name="T100"/>
              <a:gd fmla="*/ 132 h 143" name="T101"/>
              <a:gd fmla="*/ 64 w 93" name="T102"/>
              <a:gd fmla="*/ 132 h 143" name="T103"/>
              <a:gd fmla="*/ 88 w 93" name="T104"/>
              <a:gd fmla="*/ 137 h 14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43" w="93">
                <a:moveTo>
                  <a:pt x="43" y="0"/>
                </a:moveTo>
                <a:cubicBezTo>
                  <a:pt x="42" y="6"/>
                  <a:pt x="49" y="10"/>
                  <a:pt x="50" y="16"/>
                </a:cubicBezTo>
                <a:cubicBezTo>
                  <a:pt x="50" y="18"/>
                  <a:pt x="47" y="21"/>
                  <a:pt x="47" y="23"/>
                </a:cubicBezTo>
                <a:cubicBezTo>
                  <a:pt x="44" y="32"/>
                  <a:pt x="43" y="42"/>
                  <a:pt x="42" y="50"/>
                </a:cubicBezTo>
                <a:cubicBezTo>
                  <a:pt x="45" y="52"/>
                  <a:pt x="51" y="51"/>
                  <a:pt x="54" y="51"/>
                </a:cubicBezTo>
                <a:cubicBezTo>
                  <a:pt x="58" y="41"/>
                  <a:pt x="50" y="34"/>
                  <a:pt x="54" y="26"/>
                </a:cubicBezTo>
                <a:cubicBezTo>
                  <a:pt x="56" y="22"/>
                  <a:pt x="72" y="21"/>
                  <a:pt x="77" y="23"/>
                </a:cubicBezTo>
                <a:cubicBezTo>
                  <a:pt x="79" y="24"/>
                  <a:pt x="90" y="35"/>
                  <a:pt x="90" y="38"/>
                </a:cubicBezTo>
                <a:cubicBezTo>
                  <a:pt x="91" y="39"/>
                  <a:pt x="89" y="42"/>
                  <a:pt x="89" y="44"/>
                </a:cubicBezTo>
                <a:cubicBezTo>
                  <a:pt x="89" y="51"/>
                  <a:pt x="91" y="58"/>
                  <a:pt x="91" y="65"/>
                </a:cubicBezTo>
                <a:cubicBezTo>
                  <a:pt x="91" y="90"/>
                  <a:pt x="92" y="117"/>
                  <a:pt x="93" y="140"/>
                </a:cubicBezTo>
                <a:cubicBezTo>
                  <a:pt x="84" y="139"/>
                  <a:pt x="74" y="143"/>
                  <a:pt x="67" y="140"/>
                </a:cubicBezTo>
                <a:cubicBezTo>
                  <a:pt x="64" y="139"/>
                  <a:pt x="56" y="130"/>
                  <a:pt x="56" y="126"/>
                </a:cubicBezTo>
                <a:cubicBezTo>
                  <a:pt x="55" y="120"/>
                  <a:pt x="55" y="112"/>
                  <a:pt x="55" y="104"/>
                </a:cubicBezTo>
                <a:cubicBezTo>
                  <a:pt x="54" y="96"/>
                  <a:pt x="56" y="86"/>
                  <a:pt x="54" y="83"/>
                </a:cubicBezTo>
                <a:cubicBezTo>
                  <a:pt x="52" y="81"/>
                  <a:pt x="30" y="82"/>
                  <a:pt x="21" y="83"/>
                </a:cubicBezTo>
                <a:cubicBezTo>
                  <a:pt x="18" y="83"/>
                  <a:pt x="15" y="85"/>
                  <a:pt x="14" y="85"/>
                </a:cubicBezTo>
                <a:cubicBezTo>
                  <a:pt x="11" y="84"/>
                  <a:pt x="1" y="73"/>
                  <a:pt x="1" y="70"/>
                </a:cubicBezTo>
                <a:cubicBezTo>
                  <a:pt x="0" y="67"/>
                  <a:pt x="4" y="61"/>
                  <a:pt x="5" y="58"/>
                </a:cubicBezTo>
                <a:cubicBezTo>
                  <a:pt x="10" y="40"/>
                  <a:pt x="16" y="18"/>
                  <a:pt x="21" y="1"/>
                </a:cubicBezTo>
                <a:cubicBezTo>
                  <a:pt x="31" y="1"/>
                  <a:pt x="33" y="2"/>
                  <a:pt x="43" y="0"/>
                </a:cubicBezTo>
                <a:close/>
                <a:moveTo>
                  <a:pt x="24" y="5"/>
                </a:moveTo>
                <a:cubicBezTo>
                  <a:pt x="19" y="26"/>
                  <a:pt x="13" y="46"/>
                  <a:pt x="8" y="68"/>
                </a:cubicBezTo>
                <a:cubicBezTo>
                  <a:pt x="23" y="66"/>
                  <a:pt x="42" y="68"/>
                  <a:pt x="57" y="68"/>
                </a:cubicBezTo>
                <a:cubicBezTo>
                  <a:pt x="63" y="85"/>
                  <a:pt x="59" y="109"/>
                  <a:pt x="63" y="127"/>
                </a:cubicBezTo>
                <a:cubicBezTo>
                  <a:pt x="68" y="127"/>
                  <a:pt x="75" y="128"/>
                  <a:pt x="78" y="126"/>
                </a:cubicBezTo>
                <a:cubicBezTo>
                  <a:pt x="75" y="96"/>
                  <a:pt x="79" y="57"/>
                  <a:pt x="75" y="27"/>
                </a:cubicBezTo>
                <a:cubicBezTo>
                  <a:pt x="69" y="28"/>
                  <a:pt x="65" y="25"/>
                  <a:pt x="58" y="27"/>
                </a:cubicBezTo>
                <a:cubicBezTo>
                  <a:pt x="57" y="35"/>
                  <a:pt x="61" y="47"/>
                  <a:pt x="59" y="56"/>
                </a:cubicBezTo>
                <a:cubicBezTo>
                  <a:pt x="59" y="53"/>
                  <a:pt x="58" y="56"/>
                  <a:pt x="57" y="56"/>
                </a:cubicBezTo>
                <a:cubicBezTo>
                  <a:pt x="54" y="57"/>
                  <a:pt x="46" y="55"/>
                  <a:pt x="41" y="56"/>
                </a:cubicBezTo>
                <a:cubicBezTo>
                  <a:pt x="37" y="56"/>
                  <a:pt x="28" y="59"/>
                  <a:pt x="26" y="55"/>
                </a:cubicBezTo>
                <a:cubicBezTo>
                  <a:pt x="24" y="52"/>
                  <a:pt x="30" y="36"/>
                  <a:pt x="32" y="31"/>
                </a:cubicBezTo>
                <a:cubicBezTo>
                  <a:pt x="34" y="22"/>
                  <a:pt x="34" y="13"/>
                  <a:pt x="38" y="6"/>
                </a:cubicBezTo>
                <a:cubicBezTo>
                  <a:pt x="33" y="7"/>
                  <a:pt x="28" y="5"/>
                  <a:pt x="24" y="5"/>
                </a:cubicBezTo>
                <a:close/>
                <a:moveTo>
                  <a:pt x="32" y="52"/>
                </a:moveTo>
                <a:cubicBezTo>
                  <a:pt x="35" y="52"/>
                  <a:pt x="37" y="51"/>
                  <a:pt x="40" y="51"/>
                </a:cubicBezTo>
                <a:cubicBezTo>
                  <a:pt x="40" y="35"/>
                  <a:pt x="52" y="17"/>
                  <a:pt x="42" y="7"/>
                </a:cubicBezTo>
                <a:cubicBezTo>
                  <a:pt x="40" y="23"/>
                  <a:pt x="35" y="36"/>
                  <a:pt x="32" y="52"/>
                </a:cubicBezTo>
                <a:close/>
                <a:moveTo>
                  <a:pt x="82" y="73"/>
                </a:moveTo>
                <a:cubicBezTo>
                  <a:pt x="82" y="77"/>
                  <a:pt x="82" y="81"/>
                  <a:pt x="82" y="85"/>
                </a:cubicBezTo>
                <a:cubicBezTo>
                  <a:pt x="84" y="102"/>
                  <a:pt x="80" y="128"/>
                  <a:pt x="90" y="135"/>
                </a:cubicBezTo>
                <a:cubicBezTo>
                  <a:pt x="90" y="113"/>
                  <a:pt x="88" y="94"/>
                  <a:pt x="88" y="73"/>
                </a:cubicBezTo>
                <a:cubicBezTo>
                  <a:pt x="89" y="57"/>
                  <a:pt x="90" y="37"/>
                  <a:pt x="81" y="30"/>
                </a:cubicBezTo>
                <a:cubicBezTo>
                  <a:pt x="80" y="41"/>
                  <a:pt x="81" y="58"/>
                  <a:pt x="82" y="73"/>
                </a:cubicBezTo>
                <a:close/>
                <a:moveTo>
                  <a:pt x="6" y="73"/>
                </a:moveTo>
                <a:cubicBezTo>
                  <a:pt x="13" y="88"/>
                  <a:pt x="34" y="76"/>
                  <a:pt x="54" y="80"/>
                </a:cubicBezTo>
                <a:cubicBezTo>
                  <a:pt x="53" y="77"/>
                  <a:pt x="53" y="74"/>
                  <a:pt x="52" y="72"/>
                </a:cubicBezTo>
                <a:cubicBezTo>
                  <a:pt x="37" y="74"/>
                  <a:pt x="20" y="71"/>
                  <a:pt x="6" y="73"/>
                </a:cubicBezTo>
                <a:close/>
                <a:moveTo>
                  <a:pt x="88" y="137"/>
                </a:moveTo>
                <a:cubicBezTo>
                  <a:pt x="86" y="136"/>
                  <a:pt x="85" y="134"/>
                  <a:pt x="83" y="132"/>
                </a:cubicBezTo>
                <a:cubicBezTo>
                  <a:pt x="77" y="133"/>
                  <a:pt x="71" y="131"/>
                  <a:pt x="64" y="132"/>
                </a:cubicBezTo>
                <a:cubicBezTo>
                  <a:pt x="67" y="141"/>
                  <a:pt x="80" y="136"/>
                  <a:pt x="88" y="137"/>
                </a:cubicBezTo>
                <a:close/>
              </a:path>
            </a:pathLst>
          </a:custGeom>
          <a:solidFill>
            <a:schemeClr val="tx1">
              <a:lumMod val="75000"/>
              <a:lumOff val="25000"/>
            </a:schemeClr>
          </a:solidFill>
          <a:ln>
            <a:solidFill>
              <a:schemeClr val="tx1">
                <a:lumMod val="75000"/>
                <a:lumOff val="25000"/>
              </a:schemeClr>
            </a:solidFill>
          </a:ln>
        </p:spPr>
        <p:txBody>
          <a:bodyPr anchor="t" anchorCtr="0" bIns="34290" compatLnSpc="1" lIns="68580" numCol="1" rIns="68580" tIns="34290" vert="horz" wrap="square"/>
          <a:lstStyle/>
          <a:p>
            <a:endParaRPr altLang="en-US" lang="zh-CN"/>
          </a:p>
        </p:txBody>
      </p:sp>
      <p:sp>
        <p:nvSpPr>
          <p:cNvPr id="21" name="文本框 1"/>
          <p:cNvSpPr txBox="1"/>
          <p:nvPr/>
        </p:nvSpPr>
        <p:spPr>
          <a:xfrm>
            <a:off x="3955282" y="1529650"/>
            <a:ext cx="3136999" cy="373382"/>
          </a:xfrm>
          <a:prstGeom prst="rect">
            <a:avLst/>
          </a:prstGeom>
          <a:noFill/>
          <a:effectLst/>
        </p:spPr>
        <p:txBody>
          <a:bodyPr bIns="34291" lIns="68581" rIns="68581" rtlCol="0" tIns="34291" wrap="square">
            <a:spAutoFit/>
          </a:bodyPr>
          <a:lstStyle>
            <a:defPPr>
              <a:defRPr lang="tr-T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000">
                <a:ln>
                  <a:solidFill>
                    <a:schemeClr val="tx1">
                      <a:lumMod val="75000"/>
                      <a:lumOff val="25000"/>
                    </a:schemeClr>
                  </a:solidFill>
                </a:ln>
                <a:solidFill>
                  <a:schemeClr val="tx1">
                    <a:lumMod val="65000"/>
                    <a:lumOff val="35000"/>
                  </a:schemeClr>
                </a:solidFill>
                <a:latin charset="-122" pitchFamily="2" typeface="方正舒体"/>
                <a:ea charset="-122" pitchFamily="2" typeface="方正舒体"/>
                <a:cs charset="-122" pitchFamily="2" typeface="hakuyoxingshu7000"/>
              </a:rPr>
              <a:t>单击此处添加标题</a:t>
            </a:r>
          </a:p>
        </p:txBody>
      </p:sp>
      <p:sp>
        <p:nvSpPr>
          <p:cNvPr id="22" name="文本框 1"/>
          <p:cNvSpPr txBox="1"/>
          <p:nvPr/>
        </p:nvSpPr>
        <p:spPr>
          <a:xfrm>
            <a:off x="3959933" y="2137801"/>
            <a:ext cx="3600399" cy="373382"/>
          </a:xfrm>
          <a:prstGeom prst="rect">
            <a:avLst/>
          </a:prstGeom>
          <a:noFill/>
          <a:effectLst/>
        </p:spPr>
        <p:txBody>
          <a:bodyPr bIns="34291" lIns="68581" rIns="68581" rtlCol="0" tIns="34291" wrap="square">
            <a:spAutoFit/>
          </a:bodyPr>
          <a:lstStyle>
            <a:defPPr>
              <a:defRPr lang="tr-T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000">
                <a:ln>
                  <a:solidFill>
                    <a:schemeClr val="tx1">
                      <a:lumMod val="75000"/>
                      <a:lumOff val="25000"/>
                    </a:schemeClr>
                  </a:solidFill>
                </a:ln>
                <a:solidFill>
                  <a:schemeClr val="tx1">
                    <a:lumMod val="65000"/>
                    <a:lumOff val="35000"/>
                  </a:schemeClr>
                </a:solidFill>
                <a:latin charset="-122" pitchFamily="2" typeface="方正舒体"/>
                <a:ea charset="-122" pitchFamily="2" typeface="方正舒体"/>
                <a:cs charset="-122" pitchFamily="2" typeface="hakuyoxingshu7000"/>
              </a:rPr>
              <a:t>单击此处添加标题</a:t>
            </a:r>
          </a:p>
        </p:txBody>
      </p:sp>
      <p:sp>
        <p:nvSpPr>
          <p:cNvPr id="23" name="文本框 1"/>
          <p:cNvSpPr txBox="1"/>
          <p:nvPr/>
        </p:nvSpPr>
        <p:spPr>
          <a:xfrm>
            <a:off x="3970126" y="2749869"/>
            <a:ext cx="2797179" cy="373382"/>
          </a:xfrm>
          <a:prstGeom prst="rect">
            <a:avLst/>
          </a:prstGeom>
          <a:noFill/>
          <a:effectLst/>
        </p:spPr>
        <p:txBody>
          <a:bodyPr bIns="34291" lIns="68581" rIns="68581" rtlCol="0" tIns="34291" wrap="square">
            <a:spAutoFit/>
          </a:bodyPr>
          <a:lstStyle>
            <a:defPPr>
              <a:defRPr lang="tr-T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000">
                <a:ln>
                  <a:solidFill>
                    <a:schemeClr val="tx1">
                      <a:lumMod val="75000"/>
                      <a:lumOff val="25000"/>
                    </a:schemeClr>
                  </a:solidFill>
                </a:ln>
                <a:solidFill>
                  <a:schemeClr val="tx1">
                    <a:lumMod val="65000"/>
                    <a:lumOff val="35000"/>
                  </a:schemeClr>
                </a:solidFill>
                <a:latin charset="-122" pitchFamily="2" typeface="方正舒体"/>
                <a:ea charset="-122" pitchFamily="2" typeface="方正舒体"/>
                <a:cs charset="-122" pitchFamily="2" typeface="hakuyoxingshu7000"/>
              </a:rPr>
              <a:t>单击此处添加标题</a:t>
            </a:r>
          </a:p>
        </p:txBody>
      </p:sp>
      <p:sp>
        <p:nvSpPr>
          <p:cNvPr id="24" name="文本框 1"/>
          <p:cNvSpPr txBox="1"/>
          <p:nvPr/>
        </p:nvSpPr>
        <p:spPr>
          <a:xfrm>
            <a:off x="3970127" y="3397941"/>
            <a:ext cx="3003884" cy="373382"/>
          </a:xfrm>
          <a:prstGeom prst="rect">
            <a:avLst/>
          </a:prstGeom>
          <a:noFill/>
          <a:effectLst/>
        </p:spPr>
        <p:txBody>
          <a:bodyPr bIns="34291" lIns="68581" rIns="68581" rtlCol="0" tIns="34291" wrap="square">
            <a:spAutoFit/>
          </a:bodyPr>
          <a:lstStyle>
            <a:defPPr>
              <a:defRPr lang="tr-T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000">
                <a:ln>
                  <a:solidFill>
                    <a:schemeClr val="tx1">
                      <a:lumMod val="75000"/>
                      <a:lumOff val="25000"/>
                    </a:schemeClr>
                  </a:solidFill>
                </a:ln>
                <a:solidFill>
                  <a:schemeClr val="tx1">
                    <a:lumMod val="65000"/>
                    <a:lumOff val="35000"/>
                  </a:schemeClr>
                </a:solidFill>
                <a:latin charset="-122" pitchFamily="2" typeface="方正舒体"/>
                <a:ea charset="-122" pitchFamily="2" typeface="方正舒体"/>
                <a:cs charset="-122" pitchFamily="2" typeface="hakuyoxingshu7000"/>
              </a:rPr>
              <a:t>单击此处添加标题</a:t>
            </a:r>
          </a:p>
        </p:txBody>
      </p:sp>
      <p:pic>
        <p:nvPicPr>
          <p:cNvPr descr="E:\8a7e72bc23287cee45049fd0ab7064bd.png" id="530" name="Picture 2"/>
          <p:cNvPicPr>
            <a:picLocks noChangeArrowheads="1" noChangeAspect="1"/>
          </p:cNvPicPr>
          <p:nvPr/>
        </p:nvPicPr>
        <p:blipFill>
          <a:blip r:embed="rId4"/>
          <a:srcRect l="34803" t="22101"/>
          <a:stretch>
            <a:fillRect/>
          </a:stretch>
        </p:blipFill>
        <p:spPr bwMode="auto">
          <a:xfrm>
            <a:off x="0" y="448308"/>
            <a:ext cx="1619672" cy="2109930"/>
          </a:xfrm>
          <a:prstGeom prst="rect">
            <a:avLst/>
          </a:prstGeom>
          <a:noFill/>
        </p:spPr>
      </p:pic>
      <p:sp>
        <p:nvSpPr>
          <p:cNvPr id="16" name="텍스트 개체 틀 1"/>
          <p:cNvSpPr txBox="1"/>
          <p:nvPr/>
        </p:nvSpPr>
        <p:spPr>
          <a:xfrm rot="5400000">
            <a:off x="-251642" y="1574174"/>
            <a:ext cx="1440160" cy="432048"/>
          </a:xfrm>
          <a:prstGeom prst="rect">
            <a:avLst/>
          </a:prstGeom>
          <a:noFill/>
        </p:spPr>
        <p:txBody>
          <a:bodyPr>
            <a:noAutofit/>
          </a:bodyPr>
          <a:lstStyle/>
          <a:p>
            <a:pPr algn="l" defTabSz="914400" eaLnBrk="1" fontAlgn="auto" hangingPunct="1" indent="-342900" latinLnBrk="0" lvl="0" marL="342900" marR="0" rtl="0">
              <a:lnSpc>
                <a:spcPct val="100000"/>
              </a:lnSpc>
              <a:spcBef>
                <a:spcPct val="20000"/>
              </a:spcBef>
              <a:spcAft>
                <a:spcPct val="0"/>
              </a:spcAft>
              <a:buClrTx/>
              <a:buSzTx/>
              <a:defRPr/>
            </a:pPr>
            <a:r>
              <a:rPr altLang="ko-KR" b="1" baseline="0" cap="none" i="0" kern="1200" kumimoji="0" lang="en-US" noProof="0" normalizeH="0" smtClean="0" spc="0" strike="noStrike" sz="2400" u="none">
                <a:ln>
                  <a:solidFill>
                    <a:schemeClr val="bg1"/>
                  </a:solidFill>
                </a:ln>
                <a:solidFill>
                  <a:schemeClr val="bg1"/>
                </a:solidFill>
                <a:effectLst/>
                <a:uLnTx/>
                <a:uFillTx/>
                <a:latin charset="-122" pitchFamily="2" typeface="hakuyoxingshu7000"/>
                <a:ea charset="-122" pitchFamily="2" typeface="hakuyoxingshu7000"/>
                <a:cs charset="-122" pitchFamily="2" typeface="hakuyoxingshu7000"/>
              </a:rPr>
              <a:t>Contents</a:t>
            </a:r>
          </a:p>
        </p:txBody>
      </p:sp>
      <p:sp>
        <p:nvSpPr>
          <p:cNvPr id="14" name="텍스트 개체 틀 1"/>
          <p:cNvSpPr txBox="1"/>
          <p:nvPr/>
        </p:nvSpPr>
        <p:spPr>
          <a:xfrm rot="21014460">
            <a:off x="740613" y="677895"/>
            <a:ext cx="720080" cy="1584176"/>
          </a:xfrm>
          <a:prstGeom prst="rect">
            <a:avLst/>
          </a:prstGeom>
          <a:noFill/>
        </p:spPr>
        <p:txBody>
          <a:bodyPr>
            <a:noAutofit/>
          </a:bodyPr>
          <a:lstStyle/>
          <a:p>
            <a:pPr algn="l" defTabSz="914400" eaLnBrk="1" fontAlgn="auto" hangingPunct="1" latinLnBrk="0" lvl="0" marR="0" rtl="0">
              <a:lnSpc>
                <a:spcPct val="100000"/>
              </a:lnSpc>
              <a:spcBef>
                <a:spcPct val="20000"/>
              </a:spcBef>
              <a:spcAft>
                <a:spcPct val="0"/>
              </a:spcAft>
              <a:buClrTx/>
              <a:buSzTx/>
              <a:defRPr/>
            </a:pPr>
            <a:r>
              <a:rPr altLang="en-US" baseline="0" cap="none" i="0" kern="1200" kumimoji="0" lang="zh-CN" noProof="0" normalizeH="0" smtClean="0" spc="0" strike="noStrike" sz="3600" u="none">
                <a:solidFill>
                  <a:schemeClr val="bg1"/>
                </a:solidFill>
                <a:effectLst/>
                <a:uLnTx/>
                <a:uFillTx/>
                <a:latin charset="-122" pitchFamily="2" typeface="方正舒体"/>
                <a:ea charset="-122" pitchFamily="2" typeface="方正舒体"/>
                <a:cs charset="-122" pitchFamily="2" typeface="hakuyoxingshu7000"/>
              </a:rPr>
              <a:t>目录</a:t>
            </a:r>
          </a:p>
        </p:txBody>
      </p:sp>
      <p:grpSp>
        <p:nvGrpSpPr>
          <p:cNvPr id="2" name="PA_chenying0907 115"/>
          <p:cNvGrpSpPr/>
          <p:nvPr>
            <p:custDataLst>
              <p:tags r:id="rId5"/>
            </p:custDataLst>
          </p:nvPr>
        </p:nvGrpSpPr>
        <p:grpSpPr>
          <a:xfrm rot="5421073">
            <a:off x="750101" y="3203182"/>
            <a:ext cx="4141099" cy="144327"/>
            <a:chOff x="2481804" y="4179888"/>
            <a:chExt cx="7313171" cy="325437"/>
          </a:xfrm>
          <a:solidFill>
            <a:srgbClr val="C00000"/>
          </a:solidFill>
        </p:grpSpPr>
        <p:sp>
          <p:nvSpPr>
            <p:cNvPr id="33" name="Freeform 35"/>
            <p:cNvSpPr/>
            <p:nvPr/>
          </p:nvSpPr>
          <p:spPr bwMode="auto">
            <a:xfrm>
              <a:off x="9686693" y="4210050"/>
              <a:ext cx="108282" cy="19050"/>
            </a:xfrm>
            <a:custGeom>
              <a:gdLst>
                <a:gd fmla="*/ 3 w 19" name="T0"/>
                <a:gd fmla="*/ 2 h 6" name="T1"/>
                <a:gd fmla="*/ 19 w 19" name="T2"/>
                <a:gd fmla="*/ 3 h 6" name="T3"/>
                <a:gd fmla="*/ 3 w 19" name="T4"/>
                <a:gd fmla="*/ 2 h 6" name="T5"/>
              </a:gdLst>
              <a:cxnLst>
                <a:cxn ang="0">
                  <a:pos x="T0" y="T1"/>
                </a:cxn>
                <a:cxn ang="0">
                  <a:pos x="T2" y="T3"/>
                </a:cxn>
                <a:cxn ang="0">
                  <a:pos x="T4" y="T5"/>
                </a:cxn>
              </a:cxnLst>
              <a:rect b="b" l="0" r="r" t="0"/>
              <a:pathLst>
                <a:path h="6" w="19">
                  <a:moveTo>
                    <a:pt x="3" y="2"/>
                  </a:moveTo>
                  <a:cubicBezTo>
                    <a:pt x="7" y="4"/>
                    <a:pt x="14" y="0"/>
                    <a:pt x="19" y="3"/>
                  </a:cubicBezTo>
                  <a:cubicBezTo>
                    <a:pt x="14" y="3"/>
                    <a:pt x="0" y="6"/>
                    <a:pt x="3" y="2"/>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41"/>
            <p:cNvSpPr/>
            <p:nvPr/>
          </p:nvSpPr>
          <p:spPr bwMode="auto">
            <a:xfrm>
              <a:off x="9545093" y="4219575"/>
              <a:ext cx="91624" cy="9525"/>
            </a:xfrm>
            <a:custGeom>
              <a:gdLst>
                <a:gd fmla="*/ 12 w 16" name="T0"/>
                <a:gd fmla="*/ 2 h 3" name="T1"/>
                <a:gd fmla="*/ 3 w 16" name="T2"/>
                <a:gd fmla="*/ 1 h 3" name="T3"/>
                <a:gd fmla="*/ 12 w 16" name="T4"/>
                <a:gd fmla="*/ 2 h 3" name="T5"/>
              </a:gdLst>
              <a:cxnLst>
                <a:cxn ang="0">
                  <a:pos x="T0" y="T1"/>
                </a:cxn>
                <a:cxn ang="0">
                  <a:pos x="T2" y="T3"/>
                </a:cxn>
                <a:cxn ang="0">
                  <a:pos x="T4" y="T5"/>
                </a:cxn>
              </a:cxnLst>
              <a:rect b="b" l="0" r="r" t="0"/>
              <a:pathLst>
                <a:path h="3" w="16">
                  <a:moveTo>
                    <a:pt x="12" y="2"/>
                  </a:moveTo>
                  <a:cubicBezTo>
                    <a:pt x="10" y="2"/>
                    <a:pt x="0" y="3"/>
                    <a:pt x="3" y="1"/>
                  </a:cubicBezTo>
                  <a:cubicBezTo>
                    <a:pt x="6" y="1"/>
                    <a:pt x="16" y="0"/>
                    <a:pt x="12" y="2"/>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47"/>
            <p:cNvSpPr/>
            <p:nvPr/>
          </p:nvSpPr>
          <p:spPr bwMode="auto">
            <a:xfrm>
              <a:off x="9148061" y="4271963"/>
              <a:ext cx="108282" cy="14288"/>
            </a:xfrm>
            <a:custGeom>
              <a:gdLst>
                <a:gd fmla="*/ 0 w 19" name="T0"/>
                <a:gd fmla="*/ 2 h 4" name="T1"/>
                <a:gd fmla="*/ 19 w 19" name="T2"/>
                <a:gd fmla="*/ 2 h 4" name="T3"/>
                <a:gd fmla="*/ 0 w 19" name="T4"/>
                <a:gd fmla="*/ 2 h 4" name="T5"/>
              </a:gdLst>
              <a:cxnLst>
                <a:cxn ang="0">
                  <a:pos x="T0" y="T1"/>
                </a:cxn>
                <a:cxn ang="0">
                  <a:pos x="T2" y="T3"/>
                </a:cxn>
                <a:cxn ang="0">
                  <a:pos x="T4" y="T5"/>
                </a:cxn>
              </a:cxnLst>
              <a:rect b="b" l="0" r="r" t="0"/>
              <a:pathLst>
                <a:path h="4" w="19">
                  <a:moveTo>
                    <a:pt x="0" y="2"/>
                  </a:moveTo>
                  <a:cubicBezTo>
                    <a:pt x="8" y="1"/>
                    <a:pt x="12" y="0"/>
                    <a:pt x="19" y="2"/>
                  </a:cubicBezTo>
                  <a:cubicBezTo>
                    <a:pt x="13" y="2"/>
                    <a:pt x="4" y="4"/>
                    <a:pt x="0" y="2"/>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52"/>
            <p:cNvSpPr/>
            <p:nvPr/>
          </p:nvSpPr>
          <p:spPr bwMode="auto">
            <a:xfrm>
              <a:off x="8403973" y="4268788"/>
              <a:ext cx="161034" cy="17463"/>
            </a:xfrm>
            <a:custGeom>
              <a:gdLst>
                <a:gd fmla="*/ 8 w 28" name="T0"/>
                <a:gd fmla="*/ 4 h 5" name="T1"/>
                <a:gd fmla="*/ 0 w 28" name="T2"/>
                <a:gd fmla="*/ 3 h 5" name="T3"/>
                <a:gd fmla="*/ 10 w 28" name="T4"/>
                <a:gd fmla="*/ 3 h 5" name="T5"/>
                <a:gd fmla="*/ 28 w 28" name="T6"/>
                <a:gd fmla="*/ 4 h 5" name="T7"/>
                <a:gd fmla="*/ 8 w 28" name="T8"/>
                <a:gd fmla="*/ 4 h 5" name="T9"/>
              </a:gdLst>
              <a:cxnLst>
                <a:cxn ang="0">
                  <a:pos x="T0" y="T1"/>
                </a:cxn>
                <a:cxn ang="0">
                  <a:pos x="T2" y="T3"/>
                </a:cxn>
                <a:cxn ang="0">
                  <a:pos x="T4" y="T5"/>
                </a:cxn>
                <a:cxn ang="0">
                  <a:pos x="T6" y="T7"/>
                </a:cxn>
                <a:cxn ang="0">
                  <a:pos x="T8" y="T9"/>
                </a:cxn>
              </a:cxnLst>
              <a:rect b="b" l="0" r="r" t="0"/>
              <a:pathLst>
                <a:path h="5" w="28">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56"/>
            <p:cNvSpPr/>
            <p:nvPr/>
          </p:nvSpPr>
          <p:spPr bwMode="auto">
            <a:xfrm>
              <a:off x="8309574" y="4278313"/>
              <a:ext cx="88846" cy="11113"/>
            </a:xfrm>
            <a:custGeom>
              <a:gdLst>
                <a:gd fmla="*/ 3 w 16" name="T0"/>
                <a:gd fmla="*/ 1 h 3" name="T1"/>
                <a:gd fmla="*/ 13 w 16" name="T2"/>
                <a:gd fmla="*/ 1 h 3" name="T3"/>
                <a:gd fmla="*/ 3 w 16" name="T4"/>
                <a:gd fmla="*/ 1 h 3" name="T5"/>
              </a:gdLst>
              <a:cxnLst>
                <a:cxn ang="0">
                  <a:pos x="T0" y="T1"/>
                </a:cxn>
                <a:cxn ang="0">
                  <a:pos x="T2" y="T3"/>
                </a:cxn>
                <a:cxn ang="0">
                  <a:pos x="T4" y="T5"/>
                </a:cxn>
              </a:cxnLst>
              <a:rect b="b" l="0" r="r" t="0"/>
              <a:pathLst>
                <a:path h="3" w="16">
                  <a:moveTo>
                    <a:pt x="3" y="1"/>
                  </a:moveTo>
                  <a:cubicBezTo>
                    <a:pt x="6" y="1"/>
                    <a:pt x="16" y="0"/>
                    <a:pt x="13" y="1"/>
                  </a:cubicBezTo>
                  <a:cubicBezTo>
                    <a:pt x="11" y="1"/>
                    <a:pt x="0" y="3"/>
                    <a:pt x="3" y="1"/>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59"/>
            <p:cNvSpPr/>
            <p:nvPr/>
          </p:nvSpPr>
          <p:spPr bwMode="auto">
            <a:xfrm>
              <a:off x="8212397" y="4308475"/>
              <a:ext cx="33317" cy="12700"/>
            </a:xfrm>
            <a:custGeom>
              <a:gdLst>
                <a:gd fmla="*/ 0 w 6" name="T0"/>
                <a:gd fmla="*/ 2 h 4" name="T1"/>
                <a:gd fmla="*/ 3 w 6" name="T2"/>
                <a:gd fmla="*/ 1 h 4" name="T3"/>
                <a:gd fmla="*/ 1 w 6" name="T4"/>
                <a:gd fmla="*/ 0 h 4" name="T5"/>
                <a:gd fmla="*/ 6 w 6" name="T6"/>
                <a:gd fmla="*/ 1 h 4" name="T7"/>
                <a:gd fmla="*/ 5 w 6" name="T8"/>
                <a:gd fmla="*/ 3 h 4" name="T9"/>
                <a:gd fmla="*/ 0 w 6" name="T10"/>
                <a:gd fmla="*/ 2 h 4" name="T11"/>
              </a:gdLst>
              <a:cxnLst>
                <a:cxn ang="0">
                  <a:pos x="T0" y="T1"/>
                </a:cxn>
                <a:cxn ang="0">
                  <a:pos x="T2" y="T3"/>
                </a:cxn>
                <a:cxn ang="0">
                  <a:pos x="T4" y="T5"/>
                </a:cxn>
                <a:cxn ang="0">
                  <a:pos x="T6" y="T7"/>
                </a:cxn>
                <a:cxn ang="0">
                  <a:pos x="T8" y="T9"/>
                </a:cxn>
                <a:cxn ang="0">
                  <a:pos x="T10" y="T11"/>
                </a:cxn>
              </a:cxnLst>
              <a:rect b="b" l="0" r="r" t="0"/>
              <a:pathLst>
                <a:path h="4" w="6">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61"/>
            <p:cNvSpPr/>
            <p:nvPr/>
          </p:nvSpPr>
          <p:spPr bwMode="auto">
            <a:xfrm>
              <a:off x="8043034" y="4305300"/>
              <a:ext cx="99952" cy="19050"/>
            </a:xfrm>
            <a:custGeom>
              <a:gdLst>
                <a:gd fmla="*/ 16 w 18" name="T0"/>
                <a:gd fmla="*/ 5 h 6" name="T1"/>
                <a:gd fmla="*/ 9 w 18" name="T2"/>
                <a:gd fmla="*/ 3 h 6" name="T3"/>
                <a:gd fmla="*/ 16 w 18" name="T4"/>
                <a:gd fmla="*/ 5 h 6" name="T5"/>
              </a:gdLst>
              <a:cxnLst>
                <a:cxn ang="0">
                  <a:pos x="T0" y="T1"/>
                </a:cxn>
                <a:cxn ang="0">
                  <a:pos x="T2" y="T3"/>
                </a:cxn>
                <a:cxn ang="0">
                  <a:pos x="T4" y="T5"/>
                </a:cxn>
              </a:cxnLst>
              <a:rect b="b" l="0" r="r" t="0"/>
              <a:pathLst>
                <a:path h="6" w="18">
                  <a:moveTo>
                    <a:pt x="16" y="5"/>
                  </a:moveTo>
                  <a:cubicBezTo>
                    <a:pt x="12" y="6"/>
                    <a:pt x="13" y="3"/>
                    <a:pt x="9" y="3"/>
                  </a:cubicBezTo>
                  <a:cubicBezTo>
                    <a:pt x="0" y="3"/>
                    <a:pt x="18" y="0"/>
                    <a:pt x="16" y="5"/>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68"/>
            <p:cNvSpPr/>
            <p:nvPr/>
          </p:nvSpPr>
          <p:spPr bwMode="auto">
            <a:xfrm>
              <a:off x="7429438" y="4286250"/>
              <a:ext cx="136047" cy="22225"/>
            </a:xfrm>
            <a:custGeom>
              <a:gdLst>
                <a:gd fmla="*/ 0 w 24" name="T0"/>
                <a:gd fmla="*/ 4 h 7" name="T1"/>
                <a:gd fmla="*/ 23 w 24" name="T2"/>
                <a:gd fmla="*/ 4 h 7" name="T3"/>
                <a:gd fmla="*/ 0 w 24" name="T4"/>
                <a:gd fmla="*/ 4 h 7" name="T5"/>
              </a:gdLst>
              <a:cxnLst>
                <a:cxn ang="0">
                  <a:pos x="T0" y="T1"/>
                </a:cxn>
                <a:cxn ang="0">
                  <a:pos x="T2" y="T3"/>
                </a:cxn>
                <a:cxn ang="0">
                  <a:pos x="T4" y="T5"/>
                </a:cxn>
              </a:cxnLst>
              <a:rect b="b" l="0" r="r" t="0"/>
              <a:pathLst>
                <a:path h="7" w="24">
                  <a:moveTo>
                    <a:pt x="0" y="4"/>
                  </a:moveTo>
                  <a:cubicBezTo>
                    <a:pt x="6" y="4"/>
                    <a:pt x="24" y="0"/>
                    <a:pt x="23" y="4"/>
                  </a:cubicBezTo>
                  <a:cubicBezTo>
                    <a:pt x="18" y="4"/>
                    <a:pt x="6" y="7"/>
                    <a:pt x="0" y="4"/>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73"/>
            <p:cNvSpPr/>
            <p:nvPr/>
          </p:nvSpPr>
          <p:spPr bwMode="auto">
            <a:xfrm>
              <a:off x="7179558" y="4341813"/>
              <a:ext cx="61082" cy="15875"/>
            </a:xfrm>
            <a:custGeom>
              <a:gdLst>
                <a:gd fmla="*/ 11 w 11" name="T0"/>
                <a:gd fmla="*/ 2 h 5" name="T1"/>
                <a:gd fmla="*/ 7 w 11" name="T2"/>
                <a:gd fmla="*/ 5 h 5" name="T3"/>
                <a:gd fmla="*/ 0 w 11" name="T4"/>
                <a:gd fmla="*/ 2 h 5" name="T5"/>
                <a:gd fmla="*/ 11 w 11" name="T6"/>
                <a:gd fmla="*/ 2 h 5" name="T7"/>
              </a:gdLst>
              <a:cxnLst>
                <a:cxn ang="0">
                  <a:pos x="T0" y="T1"/>
                </a:cxn>
                <a:cxn ang="0">
                  <a:pos x="T2" y="T3"/>
                </a:cxn>
                <a:cxn ang="0">
                  <a:pos x="T4" y="T5"/>
                </a:cxn>
                <a:cxn ang="0">
                  <a:pos x="T6" y="T7"/>
                </a:cxn>
              </a:cxnLst>
              <a:rect b="b" l="0" r="r" t="0"/>
              <a:pathLst>
                <a:path h="5" w="11">
                  <a:moveTo>
                    <a:pt x="11" y="2"/>
                  </a:moveTo>
                  <a:cubicBezTo>
                    <a:pt x="6" y="1"/>
                    <a:pt x="10" y="5"/>
                    <a:pt x="7" y="5"/>
                  </a:cubicBezTo>
                  <a:cubicBezTo>
                    <a:pt x="5" y="4"/>
                    <a:pt x="0" y="5"/>
                    <a:pt x="0" y="2"/>
                  </a:cubicBezTo>
                  <a:cubicBezTo>
                    <a:pt x="3" y="2"/>
                    <a:pt x="9" y="0"/>
                    <a:pt x="11" y="2"/>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74"/>
            <p:cNvSpPr/>
            <p:nvPr/>
          </p:nvSpPr>
          <p:spPr bwMode="auto">
            <a:xfrm>
              <a:off x="6951889" y="4324350"/>
              <a:ext cx="124941" cy="14288"/>
            </a:xfrm>
            <a:custGeom>
              <a:gdLst>
                <a:gd fmla="*/ 22 w 22" name="T0"/>
                <a:gd fmla="*/ 2 h 4" name="T1"/>
                <a:gd fmla="*/ 0 w 22" name="T2"/>
                <a:gd fmla="*/ 2 h 4" name="T3"/>
                <a:gd fmla="*/ 22 w 22" name="T4"/>
                <a:gd fmla="*/ 2 h 4" name="T5"/>
              </a:gdLst>
              <a:cxnLst>
                <a:cxn ang="0">
                  <a:pos x="T0" y="T1"/>
                </a:cxn>
                <a:cxn ang="0">
                  <a:pos x="T2" y="T3"/>
                </a:cxn>
                <a:cxn ang="0">
                  <a:pos x="T4" y="T5"/>
                </a:cxn>
              </a:cxnLst>
              <a:rect b="b" l="0" r="r" t="0"/>
              <a:pathLst>
                <a:path h="4" w="22">
                  <a:moveTo>
                    <a:pt x="22" y="2"/>
                  </a:moveTo>
                  <a:cubicBezTo>
                    <a:pt x="16" y="2"/>
                    <a:pt x="1" y="4"/>
                    <a:pt x="0" y="2"/>
                  </a:cubicBezTo>
                  <a:cubicBezTo>
                    <a:pt x="6" y="2"/>
                    <a:pt x="22" y="0"/>
                    <a:pt x="22" y="2"/>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76"/>
            <p:cNvSpPr/>
            <p:nvPr/>
          </p:nvSpPr>
          <p:spPr bwMode="auto">
            <a:xfrm>
              <a:off x="6907466" y="4308475"/>
              <a:ext cx="102730" cy="9525"/>
            </a:xfrm>
            <a:custGeom>
              <a:gdLst>
                <a:gd fmla="*/ 0 w 18" name="T0"/>
                <a:gd fmla="*/ 2 h 3" name="T1"/>
                <a:gd fmla="*/ 18 w 18" name="T2"/>
                <a:gd fmla="*/ 2 h 3" name="T3"/>
                <a:gd fmla="*/ 0 w 18" name="T4"/>
                <a:gd fmla="*/ 2 h 3" name="T5"/>
              </a:gdLst>
              <a:cxnLst>
                <a:cxn ang="0">
                  <a:pos x="T0" y="T1"/>
                </a:cxn>
                <a:cxn ang="0">
                  <a:pos x="T2" y="T3"/>
                </a:cxn>
                <a:cxn ang="0">
                  <a:pos x="T4" y="T5"/>
                </a:cxn>
              </a:cxnLst>
              <a:rect b="b" l="0" r="r" t="0"/>
              <a:pathLst>
                <a:path h="3" w="18">
                  <a:moveTo>
                    <a:pt x="0" y="2"/>
                  </a:moveTo>
                  <a:cubicBezTo>
                    <a:pt x="3" y="1"/>
                    <a:pt x="15" y="0"/>
                    <a:pt x="18" y="2"/>
                  </a:cubicBezTo>
                  <a:cubicBezTo>
                    <a:pt x="11" y="3"/>
                    <a:pt x="4" y="3"/>
                    <a:pt x="0" y="2"/>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79"/>
            <p:cNvSpPr/>
            <p:nvPr/>
          </p:nvSpPr>
          <p:spPr bwMode="auto">
            <a:xfrm>
              <a:off x="6771420" y="4314825"/>
              <a:ext cx="72188" cy="9525"/>
            </a:xfrm>
            <a:custGeom>
              <a:gdLst>
                <a:gd fmla="*/ 11 w 13" name="T0"/>
                <a:gd fmla="*/ 0 h 3" name="T1"/>
                <a:gd fmla="*/ 13 w 13" name="T2"/>
                <a:gd fmla="*/ 2 h 3" name="T3"/>
                <a:gd fmla="*/ 11 w 13" name="T4"/>
                <a:gd fmla="*/ 0 h 3" name="T5"/>
              </a:gdLst>
              <a:cxnLst>
                <a:cxn ang="0">
                  <a:pos x="T0" y="T1"/>
                </a:cxn>
                <a:cxn ang="0">
                  <a:pos x="T2" y="T3"/>
                </a:cxn>
                <a:cxn ang="0">
                  <a:pos x="T4" y="T5"/>
                </a:cxn>
              </a:cxnLst>
              <a:rect b="b" l="0" r="r" t="0"/>
              <a:pathLst>
                <a:path h="3" w="13">
                  <a:moveTo>
                    <a:pt x="11" y="0"/>
                  </a:moveTo>
                  <a:cubicBezTo>
                    <a:pt x="11" y="1"/>
                    <a:pt x="13" y="1"/>
                    <a:pt x="13" y="2"/>
                  </a:cubicBezTo>
                  <a:cubicBezTo>
                    <a:pt x="1" y="3"/>
                    <a:pt x="0" y="2"/>
                    <a:pt x="11" y="0"/>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80"/>
            <p:cNvSpPr/>
            <p:nvPr/>
          </p:nvSpPr>
          <p:spPr bwMode="auto">
            <a:xfrm>
              <a:off x="6629821" y="4330700"/>
              <a:ext cx="124941" cy="14288"/>
            </a:xfrm>
            <a:custGeom>
              <a:gdLst>
                <a:gd fmla="*/ 0 w 22" name="T0"/>
                <a:gd fmla="*/ 2 h 4" name="T1"/>
                <a:gd fmla="*/ 22 w 22" name="T2"/>
                <a:gd fmla="*/ 2 h 4" name="T3"/>
                <a:gd fmla="*/ 0 w 22" name="T4"/>
                <a:gd fmla="*/ 2 h 4" name="T5"/>
              </a:gdLst>
              <a:cxnLst>
                <a:cxn ang="0">
                  <a:pos x="T0" y="T1"/>
                </a:cxn>
                <a:cxn ang="0">
                  <a:pos x="T2" y="T3"/>
                </a:cxn>
                <a:cxn ang="0">
                  <a:pos x="T4" y="T5"/>
                </a:cxn>
              </a:cxnLst>
              <a:rect b="b" l="0" r="r" t="0"/>
              <a:pathLst>
                <a:path h="4" w="22">
                  <a:moveTo>
                    <a:pt x="0" y="2"/>
                  </a:moveTo>
                  <a:cubicBezTo>
                    <a:pt x="2" y="0"/>
                    <a:pt x="20" y="2"/>
                    <a:pt x="22" y="2"/>
                  </a:cubicBezTo>
                  <a:cubicBezTo>
                    <a:pt x="15" y="2"/>
                    <a:pt x="5" y="4"/>
                    <a:pt x="0" y="2"/>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81"/>
            <p:cNvSpPr/>
            <p:nvPr/>
          </p:nvSpPr>
          <p:spPr bwMode="auto">
            <a:xfrm>
              <a:off x="6646479" y="4318000"/>
              <a:ext cx="97177" cy="9525"/>
            </a:xfrm>
            <a:custGeom>
              <a:gdLst>
                <a:gd fmla="*/ 2 w 17" name="T0"/>
                <a:gd fmla="*/ 1 h 3" name="T1"/>
                <a:gd fmla="*/ 15 w 17" name="T2"/>
                <a:gd fmla="*/ 2 h 3" name="T3"/>
                <a:gd fmla="*/ 2 w 17" name="T4"/>
                <a:gd fmla="*/ 1 h 3" name="T5"/>
              </a:gdLst>
              <a:cxnLst>
                <a:cxn ang="0">
                  <a:pos x="T0" y="T1"/>
                </a:cxn>
                <a:cxn ang="0">
                  <a:pos x="T2" y="T3"/>
                </a:cxn>
                <a:cxn ang="0">
                  <a:pos x="T4" y="T5"/>
                </a:cxn>
              </a:cxnLst>
              <a:rect b="b" l="0" r="r" t="0"/>
              <a:pathLst>
                <a:path h="3" w="17">
                  <a:moveTo>
                    <a:pt x="2" y="1"/>
                  </a:moveTo>
                  <a:cubicBezTo>
                    <a:pt x="6" y="2"/>
                    <a:pt x="17" y="0"/>
                    <a:pt x="15" y="2"/>
                  </a:cubicBezTo>
                  <a:cubicBezTo>
                    <a:pt x="12" y="1"/>
                    <a:pt x="0" y="3"/>
                    <a:pt x="2" y="1"/>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83"/>
            <p:cNvSpPr/>
            <p:nvPr/>
          </p:nvSpPr>
          <p:spPr bwMode="auto">
            <a:xfrm>
              <a:off x="6452128" y="4318000"/>
              <a:ext cx="147153" cy="17463"/>
            </a:xfrm>
            <a:custGeom>
              <a:gdLst>
                <a:gd fmla="*/ 0 w 26" name="T0"/>
                <a:gd fmla="*/ 3 h 5" name="T1"/>
                <a:gd fmla="*/ 26 w 26" name="T2"/>
                <a:gd fmla="*/ 3 h 5" name="T3"/>
                <a:gd fmla="*/ 0 w 26" name="T4"/>
                <a:gd fmla="*/ 3 h 5" name="T5"/>
              </a:gdLst>
              <a:cxnLst>
                <a:cxn ang="0">
                  <a:pos x="T0" y="T1"/>
                </a:cxn>
                <a:cxn ang="0">
                  <a:pos x="T2" y="T3"/>
                </a:cxn>
                <a:cxn ang="0">
                  <a:pos x="T4" y="T5"/>
                </a:cxn>
              </a:cxnLst>
              <a:rect b="b" l="0" r="r" t="0"/>
              <a:pathLst>
                <a:path h="5" w="26">
                  <a:moveTo>
                    <a:pt x="0" y="3"/>
                  </a:moveTo>
                  <a:cubicBezTo>
                    <a:pt x="10" y="2"/>
                    <a:pt x="17" y="0"/>
                    <a:pt x="26" y="3"/>
                  </a:cubicBezTo>
                  <a:cubicBezTo>
                    <a:pt x="20" y="3"/>
                    <a:pt x="7" y="5"/>
                    <a:pt x="0" y="3"/>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85"/>
            <p:cNvSpPr/>
            <p:nvPr/>
          </p:nvSpPr>
          <p:spPr bwMode="auto">
            <a:xfrm>
              <a:off x="6402152" y="4200525"/>
              <a:ext cx="80518" cy="12700"/>
            </a:xfrm>
            <a:custGeom>
              <a:gdLst>
                <a:gd fmla="*/ 13 w 14" name="T0"/>
                <a:gd fmla="*/ 3 h 4" name="T1"/>
                <a:gd fmla="*/ 1 w 14" name="T2"/>
                <a:gd fmla="*/ 4 h 4" name="T3"/>
                <a:gd fmla="*/ 13 w 14" name="T4"/>
                <a:gd fmla="*/ 3 h 4" name="T5"/>
              </a:gdLst>
              <a:cxnLst>
                <a:cxn ang="0">
                  <a:pos x="T0" y="T1"/>
                </a:cxn>
                <a:cxn ang="0">
                  <a:pos x="T2" y="T3"/>
                </a:cxn>
                <a:cxn ang="0">
                  <a:pos x="T4" y="T5"/>
                </a:cxn>
              </a:cxnLst>
              <a:rect b="b" l="0" r="r" t="0"/>
              <a:pathLst>
                <a:path h="4" w="14">
                  <a:moveTo>
                    <a:pt x="13" y="3"/>
                  </a:moveTo>
                  <a:cubicBezTo>
                    <a:pt x="8" y="4"/>
                    <a:pt x="5" y="2"/>
                    <a:pt x="1" y="4"/>
                  </a:cubicBezTo>
                  <a:cubicBezTo>
                    <a:pt x="0" y="1"/>
                    <a:pt x="14" y="0"/>
                    <a:pt x="13" y="3"/>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87"/>
            <p:cNvSpPr/>
            <p:nvPr/>
          </p:nvSpPr>
          <p:spPr bwMode="auto">
            <a:xfrm>
              <a:off x="6304977" y="4252913"/>
              <a:ext cx="97177" cy="12700"/>
            </a:xfrm>
            <a:custGeom>
              <a:gdLst>
                <a:gd fmla="*/ 15 w 17" name="T0"/>
                <a:gd fmla="*/ 2 h 4" name="T1"/>
                <a:gd fmla="*/ 3 w 17" name="T2"/>
                <a:gd fmla="*/ 2 h 4" name="T3"/>
                <a:gd fmla="*/ 15 w 17" name="T4"/>
                <a:gd fmla="*/ 2 h 4" name="T5"/>
              </a:gdLst>
              <a:cxnLst>
                <a:cxn ang="0">
                  <a:pos x="T0" y="T1"/>
                </a:cxn>
                <a:cxn ang="0">
                  <a:pos x="T2" y="T3"/>
                </a:cxn>
                <a:cxn ang="0">
                  <a:pos x="T4" y="T5"/>
                </a:cxn>
              </a:cxnLst>
              <a:rect b="b" l="0" r="r" t="0"/>
              <a:pathLst>
                <a:path h="4" w="17">
                  <a:moveTo>
                    <a:pt x="15" y="2"/>
                  </a:moveTo>
                  <a:cubicBezTo>
                    <a:pt x="12" y="2"/>
                    <a:pt x="0" y="4"/>
                    <a:pt x="3" y="2"/>
                  </a:cubicBezTo>
                  <a:cubicBezTo>
                    <a:pt x="6" y="2"/>
                    <a:pt x="17" y="0"/>
                    <a:pt x="15" y="2"/>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88"/>
            <p:cNvSpPr/>
            <p:nvPr/>
          </p:nvSpPr>
          <p:spPr bwMode="auto">
            <a:xfrm>
              <a:off x="6266107" y="4321175"/>
              <a:ext cx="113835" cy="23813"/>
            </a:xfrm>
            <a:custGeom>
              <a:gdLst>
                <a:gd fmla="*/ 0 w 20" name="T0"/>
                <a:gd fmla="*/ 3 h 7" name="T1"/>
                <a:gd fmla="*/ 20 w 20" name="T2"/>
                <a:gd fmla="*/ 4 h 7" name="T3"/>
                <a:gd fmla="*/ 0 w 20" name="T4"/>
                <a:gd fmla="*/ 3 h 7" name="T5"/>
              </a:gdLst>
              <a:cxnLst>
                <a:cxn ang="0">
                  <a:pos x="T0" y="T1"/>
                </a:cxn>
                <a:cxn ang="0">
                  <a:pos x="T2" y="T3"/>
                </a:cxn>
                <a:cxn ang="0">
                  <a:pos x="T4" y="T5"/>
                </a:cxn>
              </a:cxnLst>
              <a:rect b="b" l="0" r="r" t="0"/>
              <a:pathLst>
                <a:path h="7" w="20">
                  <a:moveTo>
                    <a:pt x="0" y="3"/>
                  </a:moveTo>
                  <a:cubicBezTo>
                    <a:pt x="7" y="3"/>
                    <a:pt x="17" y="0"/>
                    <a:pt x="20" y="4"/>
                  </a:cubicBezTo>
                  <a:cubicBezTo>
                    <a:pt x="15" y="2"/>
                    <a:pt x="4" y="7"/>
                    <a:pt x="0" y="3"/>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92"/>
            <p:cNvSpPr/>
            <p:nvPr/>
          </p:nvSpPr>
          <p:spPr bwMode="auto">
            <a:xfrm>
              <a:off x="6157824" y="4327525"/>
              <a:ext cx="102730" cy="14288"/>
            </a:xfrm>
            <a:custGeom>
              <a:gdLst>
                <a:gd fmla="*/ 0 w 18" name="T0"/>
                <a:gd fmla="*/ 3 h 4" name="T1"/>
                <a:gd fmla="*/ 18 w 18" name="T2"/>
                <a:gd fmla="*/ 2 h 4" name="T3"/>
                <a:gd fmla="*/ 0 w 18" name="T4"/>
                <a:gd fmla="*/ 3 h 4" name="T5"/>
              </a:gdLst>
              <a:cxnLst>
                <a:cxn ang="0">
                  <a:pos x="T0" y="T1"/>
                </a:cxn>
                <a:cxn ang="0">
                  <a:pos x="T2" y="T3"/>
                </a:cxn>
                <a:cxn ang="0">
                  <a:pos x="T4" y="T5"/>
                </a:cxn>
              </a:cxnLst>
              <a:rect b="b" l="0" r="r" t="0"/>
              <a:pathLst>
                <a:path h="4" w="18">
                  <a:moveTo>
                    <a:pt x="0" y="3"/>
                  </a:moveTo>
                  <a:cubicBezTo>
                    <a:pt x="1" y="0"/>
                    <a:pt x="15" y="1"/>
                    <a:pt x="18" y="2"/>
                  </a:cubicBezTo>
                  <a:cubicBezTo>
                    <a:pt x="12" y="4"/>
                    <a:pt x="8" y="2"/>
                    <a:pt x="0" y="3"/>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93"/>
            <p:cNvSpPr/>
            <p:nvPr/>
          </p:nvSpPr>
          <p:spPr bwMode="auto">
            <a:xfrm>
              <a:off x="6113401" y="4348163"/>
              <a:ext cx="88846" cy="9525"/>
            </a:xfrm>
            <a:custGeom>
              <a:gdLst>
                <a:gd fmla="*/ 3 w 16" name="T0"/>
                <a:gd fmla="*/ 1 h 3" name="T1"/>
                <a:gd fmla="*/ 12 w 16" name="T2"/>
                <a:gd fmla="*/ 2 h 3" name="T3"/>
                <a:gd fmla="*/ 3 w 16" name="T4"/>
                <a:gd fmla="*/ 1 h 3" name="T5"/>
              </a:gdLst>
              <a:cxnLst>
                <a:cxn ang="0">
                  <a:pos x="T0" y="T1"/>
                </a:cxn>
                <a:cxn ang="0">
                  <a:pos x="T2" y="T3"/>
                </a:cxn>
                <a:cxn ang="0">
                  <a:pos x="T4" y="T5"/>
                </a:cxn>
              </a:cxnLst>
              <a:rect b="b" l="0" r="r" t="0"/>
              <a:pathLst>
                <a:path h="3" w="16">
                  <a:moveTo>
                    <a:pt x="3" y="1"/>
                  </a:moveTo>
                  <a:cubicBezTo>
                    <a:pt x="6" y="2"/>
                    <a:pt x="16" y="0"/>
                    <a:pt x="12" y="2"/>
                  </a:cubicBezTo>
                  <a:cubicBezTo>
                    <a:pt x="10" y="2"/>
                    <a:pt x="0" y="3"/>
                    <a:pt x="3" y="1"/>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94"/>
            <p:cNvSpPr/>
            <p:nvPr/>
          </p:nvSpPr>
          <p:spPr bwMode="auto">
            <a:xfrm>
              <a:off x="5308230" y="4206875"/>
              <a:ext cx="844041" cy="25400"/>
            </a:xfrm>
            <a:custGeom>
              <a:gdLst>
                <a:gd fmla="*/ 0 w 149" name="T0"/>
                <a:gd fmla="*/ 5 h 8" name="T1"/>
                <a:gd fmla="*/ 149 w 149" name="T2"/>
                <a:gd fmla="*/ 3 h 8" name="T3"/>
                <a:gd fmla="*/ 74 w 149" name="T4"/>
                <a:gd fmla="*/ 6 h 8" name="T5"/>
                <a:gd fmla="*/ 0 w 149" name="T6"/>
                <a:gd fmla="*/ 5 h 8" name="T7"/>
              </a:gdLst>
              <a:cxnLst>
                <a:cxn ang="0">
                  <a:pos x="T0" y="T1"/>
                </a:cxn>
                <a:cxn ang="0">
                  <a:pos x="T2" y="T3"/>
                </a:cxn>
                <a:cxn ang="0">
                  <a:pos x="T4" y="T5"/>
                </a:cxn>
                <a:cxn ang="0">
                  <a:pos x="T6" y="T7"/>
                </a:cxn>
              </a:cxnLst>
              <a:rect b="b" l="0" r="r" t="0"/>
              <a:pathLst>
                <a:path h="8" w="149">
                  <a:moveTo>
                    <a:pt x="0" y="5"/>
                  </a:moveTo>
                  <a:cubicBezTo>
                    <a:pt x="45" y="6"/>
                    <a:pt x="109" y="0"/>
                    <a:pt x="149" y="3"/>
                  </a:cubicBezTo>
                  <a:cubicBezTo>
                    <a:pt x="126" y="5"/>
                    <a:pt x="100" y="6"/>
                    <a:pt x="74" y="6"/>
                  </a:cubicBezTo>
                  <a:cubicBezTo>
                    <a:pt x="51" y="7"/>
                    <a:pt x="26" y="8"/>
                    <a:pt x="0" y="5"/>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95"/>
            <p:cNvSpPr/>
            <p:nvPr/>
          </p:nvSpPr>
          <p:spPr bwMode="auto">
            <a:xfrm>
              <a:off x="5941261" y="4351338"/>
              <a:ext cx="172140" cy="15875"/>
            </a:xfrm>
            <a:custGeom>
              <a:gdLst>
                <a:gd fmla="*/ 0 w 30" name="T0"/>
                <a:gd fmla="*/ 1 h 5" name="T1"/>
                <a:gd fmla="*/ 30 w 30" name="T2"/>
                <a:gd fmla="*/ 2 h 5" name="T3"/>
                <a:gd fmla="*/ 0 w 30" name="T4"/>
                <a:gd fmla="*/ 1 h 5" name="T5"/>
              </a:gdLst>
              <a:cxnLst>
                <a:cxn ang="0">
                  <a:pos x="T0" y="T1"/>
                </a:cxn>
                <a:cxn ang="0">
                  <a:pos x="T2" y="T3"/>
                </a:cxn>
                <a:cxn ang="0">
                  <a:pos x="T4" y="T5"/>
                </a:cxn>
              </a:cxnLst>
              <a:rect b="b" l="0" r="r" t="0"/>
              <a:pathLst>
                <a:path h="5" w="30">
                  <a:moveTo>
                    <a:pt x="0" y="1"/>
                  </a:moveTo>
                  <a:cubicBezTo>
                    <a:pt x="10" y="1"/>
                    <a:pt x="23" y="0"/>
                    <a:pt x="30" y="2"/>
                  </a:cubicBezTo>
                  <a:cubicBezTo>
                    <a:pt x="20" y="1"/>
                    <a:pt x="3" y="5"/>
                    <a:pt x="0" y="1"/>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96"/>
            <p:cNvSpPr/>
            <p:nvPr/>
          </p:nvSpPr>
          <p:spPr bwMode="auto">
            <a:xfrm>
              <a:off x="5624746" y="4338638"/>
              <a:ext cx="169364" cy="9525"/>
            </a:xfrm>
            <a:custGeom>
              <a:gdLst>
                <a:gd fmla="*/ 0 w 30" name="T0"/>
                <a:gd fmla="*/ 2 h 3" name="T1"/>
                <a:gd fmla="*/ 30 w 30" name="T2"/>
                <a:gd fmla="*/ 1 h 3" name="T3"/>
                <a:gd fmla="*/ 0 w 30" name="T4"/>
                <a:gd fmla="*/ 2 h 3" name="T5"/>
              </a:gdLst>
              <a:cxnLst>
                <a:cxn ang="0">
                  <a:pos x="T0" y="T1"/>
                </a:cxn>
                <a:cxn ang="0">
                  <a:pos x="T2" y="T3"/>
                </a:cxn>
                <a:cxn ang="0">
                  <a:pos x="T4" y="T5"/>
                </a:cxn>
              </a:cxnLst>
              <a:rect b="b" l="0" r="r" t="0"/>
              <a:pathLst>
                <a:path h="3" w="30">
                  <a:moveTo>
                    <a:pt x="0" y="2"/>
                  </a:moveTo>
                  <a:cubicBezTo>
                    <a:pt x="12" y="0"/>
                    <a:pt x="18" y="0"/>
                    <a:pt x="30" y="1"/>
                  </a:cubicBezTo>
                  <a:cubicBezTo>
                    <a:pt x="21" y="3"/>
                    <a:pt x="14" y="3"/>
                    <a:pt x="0" y="2"/>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100"/>
            <p:cNvSpPr/>
            <p:nvPr/>
          </p:nvSpPr>
          <p:spPr bwMode="auto">
            <a:xfrm>
              <a:off x="5438724" y="4341813"/>
              <a:ext cx="116611" cy="12700"/>
            </a:xfrm>
            <a:custGeom>
              <a:gdLst>
                <a:gd fmla="*/ 0 w 21" name="T0"/>
                <a:gd fmla="*/ 2 h 4" name="T1"/>
                <a:gd fmla="*/ 21 w 21" name="T2"/>
                <a:gd fmla="*/ 1 h 4" name="T3"/>
                <a:gd fmla="*/ 0 w 21" name="T4"/>
                <a:gd fmla="*/ 2 h 4" name="T5"/>
              </a:gdLst>
              <a:cxnLst>
                <a:cxn ang="0">
                  <a:pos x="T0" y="T1"/>
                </a:cxn>
                <a:cxn ang="0">
                  <a:pos x="T2" y="T3"/>
                </a:cxn>
                <a:cxn ang="0">
                  <a:pos x="T4" y="T5"/>
                </a:cxn>
              </a:cxnLst>
              <a:rect b="b" l="0" r="r" t="0"/>
              <a:pathLst>
                <a:path h="4" w="21">
                  <a:moveTo>
                    <a:pt x="0" y="2"/>
                  </a:moveTo>
                  <a:cubicBezTo>
                    <a:pt x="6" y="1"/>
                    <a:pt x="14" y="0"/>
                    <a:pt x="21" y="1"/>
                  </a:cubicBezTo>
                  <a:cubicBezTo>
                    <a:pt x="15" y="3"/>
                    <a:pt x="7" y="4"/>
                    <a:pt x="0" y="2"/>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101"/>
            <p:cNvSpPr/>
            <p:nvPr/>
          </p:nvSpPr>
          <p:spPr bwMode="auto">
            <a:xfrm>
              <a:off x="5466489" y="4179888"/>
              <a:ext cx="83293" cy="14288"/>
            </a:xfrm>
            <a:custGeom>
              <a:gdLst>
                <a:gd fmla="*/ 12 w 15" name="T0"/>
                <a:gd fmla="*/ 2 h 4" name="T1"/>
                <a:gd fmla="*/ 2 w 15" name="T2"/>
                <a:gd fmla="*/ 4 h 4" name="T3"/>
                <a:gd fmla="*/ 12 w 15" name="T4"/>
                <a:gd fmla="*/ 2 h 4" name="T5"/>
              </a:gdLst>
              <a:cxnLst>
                <a:cxn ang="0">
                  <a:pos x="T0" y="T1"/>
                </a:cxn>
                <a:cxn ang="0">
                  <a:pos x="T2" y="T3"/>
                </a:cxn>
                <a:cxn ang="0">
                  <a:pos x="T4" y="T5"/>
                </a:cxn>
              </a:cxnLst>
              <a:rect b="b" l="0" r="r" t="0"/>
              <a:pathLst>
                <a:path h="4" w="15">
                  <a:moveTo>
                    <a:pt x="12" y="2"/>
                  </a:moveTo>
                  <a:cubicBezTo>
                    <a:pt x="8" y="3"/>
                    <a:pt x="4" y="2"/>
                    <a:pt x="2" y="4"/>
                  </a:cubicBezTo>
                  <a:cubicBezTo>
                    <a:pt x="0" y="0"/>
                    <a:pt x="15" y="1"/>
                    <a:pt x="12" y="2"/>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102"/>
            <p:cNvSpPr/>
            <p:nvPr/>
          </p:nvSpPr>
          <p:spPr bwMode="auto">
            <a:xfrm>
              <a:off x="5283243" y="4338638"/>
              <a:ext cx="149928" cy="15875"/>
            </a:xfrm>
            <a:custGeom>
              <a:gdLst>
                <a:gd fmla="*/ 26 w 26" name="T0"/>
                <a:gd fmla="*/ 4 h 5" name="T1"/>
                <a:gd fmla="*/ 0 w 26" name="T2"/>
                <a:gd fmla="*/ 3 h 5" name="T3"/>
                <a:gd fmla="*/ 26 w 26" name="T4"/>
                <a:gd fmla="*/ 4 h 5" name="T5"/>
              </a:gdLst>
              <a:cxnLst>
                <a:cxn ang="0">
                  <a:pos x="T0" y="T1"/>
                </a:cxn>
                <a:cxn ang="0">
                  <a:pos x="T2" y="T3"/>
                </a:cxn>
                <a:cxn ang="0">
                  <a:pos x="T4" y="T5"/>
                </a:cxn>
              </a:cxnLst>
              <a:rect b="b" l="0" r="r" t="0"/>
              <a:pathLst>
                <a:path h="5" w="26">
                  <a:moveTo>
                    <a:pt x="26" y="4"/>
                  </a:moveTo>
                  <a:cubicBezTo>
                    <a:pt x="16" y="5"/>
                    <a:pt x="10" y="4"/>
                    <a:pt x="0" y="3"/>
                  </a:cubicBezTo>
                  <a:cubicBezTo>
                    <a:pt x="8" y="2"/>
                    <a:pt x="24" y="0"/>
                    <a:pt x="26" y="4"/>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103"/>
            <p:cNvSpPr/>
            <p:nvPr/>
          </p:nvSpPr>
          <p:spPr bwMode="auto">
            <a:xfrm>
              <a:off x="5261032" y="4360863"/>
              <a:ext cx="141600" cy="9525"/>
            </a:xfrm>
            <a:custGeom>
              <a:gdLst>
                <a:gd fmla="*/ 8 w 25" name="T0"/>
                <a:gd fmla="*/ 0 h 3" name="T1"/>
                <a:gd fmla="*/ 14 w 25" name="T2"/>
                <a:gd fmla="*/ 2 h 3" name="T3"/>
                <a:gd fmla="*/ 0 w 25" name="T4"/>
                <a:gd fmla="*/ 1 h 3" name="T5"/>
                <a:gd fmla="*/ 8 w 25" name="T6"/>
                <a:gd fmla="*/ 0 h 3" name="T7"/>
              </a:gdLst>
              <a:cxnLst>
                <a:cxn ang="0">
                  <a:pos x="T0" y="T1"/>
                </a:cxn>
                <a:cxn ang="0">
                  <a:pos x="T2" y="T3"/>
                </a:cxn>
                <a:cxn ang="0">
                  <a:pos x="T4" y="T5"/>
                </a:cxn>
                <a:cxn ang="0">
                  <a:pos x="T6" y="T7"/>
                </a:cxn>
              </a:cxnLst>
              <a:rect b="b" l="0" r="r" t="0"/>
              <a:pathLst>
                <a:path h="3" w="25">
                  <a:moveTo>
                    <a:pt x="8" y="0"/>
                  </a:moveTo>
                  <a:cubicBezTo>
                    <a:pt x="11" y="0"/>
                    <a:pt x="25" y="1"/>
                    <a:pt x="14" y="2"/>
                  </a:cubicBezTo>
                  <a:cubicBezTo>
                    <a:pt x="11" y="2"/>
                    <a:pt x="5" y="3"/>
                    <a:pt x="0" y="1"/>
                  </a:cubicBezTo>
                  <a:cubicBezTo>
                    <a:pt x="3" y="1"/>
                    <a:pt x="5" y="0"/>
                    <a:pt x="8" y="0"/>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105"/>
            <p:cNvSpPr/>
            <p:nvPr/>
          </p:nvSpPr>
          <p:spPr bwMode="auto">
            <a:xfrm>
              <a:off x="5199950" y="4219575"/>
              <a:ext cx="88846" cy="17463"/>
            </a:xfrm>
            <a:custGeom>
              <a:gdLst>
                <a:gd fmla="*/ 0 w 16" name="T0"/>
                <a:gd fmla="*/ 3 h 5" name="T1"/>
                <a:gd fmla="*/ 16 w 16" name="T2"/>
                <a:gd fmla="*/ 3 h 5" name="T3"/>
                <a:gd fmla="*/ 0 w 16" name="T4"/>
                <a:gd fmla="*/ 3 h 5" name="T5"/>
              </a:gdLst>
              <a:cxnLst>
                <a:cxn ang="0">
                  <a:pos x="T0" y="T1"/>
                </a:cxn>
                <a:cxn ang="0">
                  <a:pos x="T2" y="T3"/>
                </a:cxn>
                <a:cxn ang="0">
                  <a:pos x="T4" y="T5"/>
                </a:cxn>
              </a:cxnLst>
              <a:rect b="b" l="0" r="r" t="0"/>
              <a:pathLst>
                <a:path h="5" w="16">
                  <a:moveTo>
                    <a:pt x="0" y="3"/>
                  </a:moveTo>
                  <a:cubicBezTo>
                    <a:pt x="2" y="2"/>
                    <a:pt x="12" y="0"/>
                    <a:pt x="16" y="3"/>
                  </a:cubicBezTo>
                  <a:cubicBezTo>
                    <a:pt x="11" y="3"/>
                    <a:pt x="3" y="5"/>
                    <a:pt x="0" y="3"/>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107"/>
            <p:cNvSpPr/>
            <p:nvPr/>
          </p:nvSpPr>
          <p:spPr bwMode="auto">
            <a:xfrm>
              <a:off x="5027810" y="4344988"/>
              <a:ext cx="136047" cy="12700"/>
            </a:xfrm>
            <a:custGeom>
              <a:gdLst>
                <a:gd fmla="*/ 24 w 24" name="T0"/>
                <a:gd fmla="*/ 1 h 4" name="T1"/>
                <a:gd fmla="*/ 0 w 24" name="T2"/>
                <a:gd fmla="*/ 2 h 4" name="T3"/>
                <a:gd fmla="*/ 24 w 24" name="T4"/>
                <a:gd fmla="*/ 1 h 4" name="T5"/>
              </a:gdLst>
              <a:cxnLst>
                <a:cxn ang="0">
                  <a:pos x="T0" y="T1"/>
                </a:cxn>
                <a:cxn ang="0">
                  <a:pos x="T2" y="T3"/>
                </a:cxn>
                <a:cxn ang="0">
                  <a:pos x="T4" y="T5"/>
                </a:cxn>
              </a:cxnLst>
              <a:rect b="b" l="0" r="r" t="0"/>
              <a:pathLst>
                <a:path h="4" w="24">
                  <a:moveTo>
                    <a:pt x="24" y="1"/>
                  </a:moveTo>
                  <a:cubicBezTo>
                    <a:pt x="15" y="4"/>
                    <a:pt x="8" y="4"/>
                    <a:pt x="0" y="2"/>
                  </a:cubicBezTo>
                  <a:cubicBezTo>
                    <a:pt x="7" y="2"/>
                    <a:pt x="18" y="0"/>
                    <a:pt x="24" y="1"/>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108"/>
            <p:cNvSpPr/>
            <p:nvPr/>
          </p:nvSpPr>
          <p:spPr bwMode="auto">
            <a:xfrm>
              <a:off x="4433650" y="4222750"/>
              <a:ext cx="702443" cy="20638"/>
            </a:xfrm>
            <a:custGeom>
              <a:gdLst>
                <a:gd fmla="*/ 0 w 124" name="T0"/>
                <a:gd fmla="*/ 0 h 6" name="T1"/>
                <a:gd fmla="*/ 123 w 124" name="T2"/>
                <a:gd fmla="*/ 1 h 6" name="T3"/>
                <a:gd fmla="*/ 123 w 124" name="T4"/>
                <a:gd fmla="*/ 3 h 6" name="T5"/>
                <a:gd fmla="*/ 22 w 124" name="T6"/>
                <a:gd fmla="*/ 3 h 6" name="T7"/>
                <a:gd fmla="*/ 0 w 124" name="T8"/>
                <a:gd fmla="*/ 0 h 6" name="T9"/>
              </a:gdLst>
              <a:cxnLst>
                <a:cxn ang="0">
                  <a:pos x="T0" y="T1"/>
                </a:cxn>
                <a:cxn ang="0">
                  <a:pos x="T2" y="T3"/>
                </a:cxn>
                <a:cxn ang="0">
                  <a:pos x="T4" y="T5"/>
                </a:cxn>
                <a:cxn ang="0">
                  <a:pos x="T6" y="T7"/>
                </a:cxn>
                <a:cxn ang="0">
                  <a:pos x="T8" y="T9"/>
                </a:cxn>
              </a:cxnLst>
              <a:rect b="b" l="0" r="r" t="0"/>
              <a:pathLst>
                <a:path h="6" w="124">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109"/>
            <p:cNvSpPr/>
            <p:nvPr/>
          </p:nvSpPr>
          <p:spPr bwMode="auto">
            <a:xfrm>
              <a:off x="4955622" y="4305300"/>
              <a:ext cx="49976" cy="9525"/>
            </a:xfrm>
            <a:custGeom>
              <a:gdLst>
                <a:gd fmla="*/ 0 w 9" name="T0"/>
                <a:gd fmla="*/ 1 h 3" name="T1"/>
                <a:gd fmla="*/ 9 w 9" name="T2"/>
                <a:gd fmla="*/ 2 h 3" name="T3"/>
                <a:gd fmla="*/ 0 w 9" name="T4"/>
                <a:gd fmla="*/ 1 h 3" name="T5"/>
              </a:gdLst>
              <a:cxnLst>
                <a:cxn ang="0">
                  <a:pos x="T0" y="T1"/>
                </a:cxn>
                <a:cxn ang="0">
                  <a:pos x="T2" y="T3"/>
                </a:cxn>
                <a:cxn ang="0">
                  <a:pos x="T4" y="T5"/>
                </a:cxn>
              </a:cxnLst>
              <a:rect b="b" l="0" r="r" t="0"/>
              <a:pathLst>
                <a:path h="3" w="9">
                  <a:moveTo>
                    <a:pt x="0" y="1"/>
                  </a:moveTo>
                  <a:cubicBezTo>
                    <a:pt x="4" y="1"/>
                    <a:pt x="8" y="0"/>
                    <a:pt x="9" y="2"/>
                  </a:cubicBezTo>
                  <a:cubicBezTo>
                    <a:pt x="5" y="2"/>
                    <a:pt x="1" y="3"/>
                    <a:pt x="0" y="1"/>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110"/>
            <p:cNvSpPr/>
            <p:nvPr/>
          </p:nvSpPr>
          <p:spPr bwMode="auto">
            <a:xfrm>
              <a:off x="4902869" y="4256088"/>
              <a:ext cx="58306" cy="15875"/>
            </a:xfrm>
            <a:custGeom>
              <a:gdLst>
                <a:gd fmla="*/ 0 w 10" name="T0"/>
                <a:gd fmla="*/ 2 h 5" name="T1"/>
                <a:gd fmla="*/ 9 w 10" name="T2"/>
                <a:gd fmla="*/ 3 h 5" name="T3"/>
                <a:gd fmla="*/ 0 w 10" name="T4"/>
                <a:gd fmla="*/ 2 h 5" name="T5"/>
              </a:gdLst>
              <a:cxnLst>
                <a:cxn ang="0">
                  <a:pos x="T0" y="T1"/>
                </a:cxn>
                <a:cxn ang="0">
                  <a:pos x="T2" y="T3"/>
                </a:cxn>
                <a:cxn ang="0">
                  <a:pos x="T4" y="T5"/>
                </a:cxn>
              </a:cxnLst>
              <a:rect b="b" l="0" r="r" t="0"/>
              <a:pathLst>
                <a:path h="5" w="10">
                  <a:moveTo>
                    <a:pt x="0" y="2"/>
                  </a:moveTo>
                  <a:cubicBezTo>
                    <a:pt x="3" y="2"/>
                    <a:pt x="10" y="0"/>
                    <a:pt x="9" y="3"/>
                  </a:cubicBezTo>
                  <a:cubicBezTo>
                    <a:pt x="4" y="2"/>
                    <a:pt x="2" y="5"/>
                    <a:pt x="0" y="2"/>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111"/>
            <p:cNvSpPr/>
            <p:nvPr/>
          </p:nvSpPr>
          <p:spPr bwMode="auto">
            <a:xfrm>
              <a:off x="4814022" y="4489450"/>
              <a:ext cx="66635" cy="15875"/>
            </a:xfrm>
            <a:custGeom>
              <a:gdLst>
                <a:gd fmla="*/ 0 w 12" name="T0"/>
                <a:gd fmla="*/ 1 h 5" name="T1"/>
                <a:gd fmla="*/ 12 w 12" name="T2"/>
                <a:gd fmla="*/ 2 h 5" name="T3"/>
                <a:gd fmla="*/ 0 w 12" name="T4"/>
                <a:gd fmla="*/ 1 h 5" name="T5"/>
              </a:gdLst>
              <a:cxnLst>
                <a:cxn ang="0">
                  <a:pos x="T0" y="T1"/>
                </a:cxn>
                <a:cxn ang="0">
                  <a:pos x="T2" y="T3"/>
                </a:cxn>
                <a:cxn ang="0">
                  <a:pos x="T4" y="T5"/>
                </a:cxn>
              </a:cxnLst>
              <a:rect b="b" l="0" r="r" t="0"/>
              <a:pathLst>
                <a:path h="5" w="12">
                  <a:moveTo>
                    <a:pt x="0" y="1"/>
                  </a:moveTo>
                  <a:cubicBezTo>
                    <a:pt x="5" y="0"/>
                    <a:pt x="9" y="1"/>
                    <a:pt x="12" y="2"/>
                  </a:cubicBezTo>
                  <a:cubicBezTo>
                    <a:pt x="8" y="1"/>
                    <a:pt x="0" y="5"/>
                    <a:pt x="0" y="1"/>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112"/>
            <p:cNvSpPr/>
            <p:nvPr/>
          </p:nvSpPr>
          <p:spPr bwMode="auto">
            <a:xfrm>
              <a:off x="4575248" y="4271963"/>
              <a:ext cx="102730" cy="9525"/>
            </a:xfrm>
            <a:custGeom>
              <a:gdLst>
                <a:gd fmla="*/ 18 w 18" name="T0"/>
                <a:gd fmla="*/ 1 h 3" name="T1"/>
                <a:gd fmla="*/ 0 w 18" name="T2"/>
                <a:gd fmla="*/ 0 h 3" name="T3"/>
                <a:gd fmla="*/ 18 w 18" name="T4"/>
                <a:gd fmla="*/ 1 h 3" name="T5"/>
              </a:gdLst>
              <a:cxnLst>
                <a:cxn ang="0">
                  <a:pos x="T0" y="T1"/>
                </a:cxn>
                <a:cxn ang="0">
                  <a:pos x="T2" y="T3"/>
                </a:cxn>
                <a:cxn ang="0">
                  <a:pos x="T4" y="T5"/>
                </a:cxn>
              </a:cxnLst>
              <a:rect b="b" l="0" r="r" t="0"/>
              <a:pathLst>
                <a:path h="3" w="18">
                  <a:moveTo>
                    <a:pt x="18" y="1"/>
                  </a:moveTo>
                  <a:cubicBezTo>
                    <a:pt x="11" y="2"/>
                    <a:pt x="4" y="3"/>
                    <a:pt x="0" y="0"/>
                  </a:cubicBezTo>
                  <a:cubicBezTo>
                    <a:pt x="5" y="1"/>
                    <a:pt x="17" y="0"/>
                    <a:pt x="18" y="1"/>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113"/>
            <p:cNvSpPr/>
            <p:nvPr/>
          </p:nvSpPr>
          <p:spPr bwMode="auto">
            <a:xfrm>
              <a:off x="3939442" y="4471988"/>
              <a:ext cx="44423" cy="14288"/>
            </a:xfrm>
            <a:custGeom>
              <a:gdLst>
                <a:gd fmla="*/ 0 w 8" name="T0"/>
                <a:gd fmla="*/ 1 h 4" name="T1"/>
                <a:gd fmla="*/ 8 w 8" name="T2"/>
                <a:gd fmla="*/ 2 h 4" name="T3"/>
                <a:gd fmla="*/ 0 w 8" name="T4"/>
                <a:gd fmla="*/ 1 h 4" name="T5"/>
              </a:gdLst>
              <a:cxnLst>
                <a:cxn ang="0">
                  <a:pos x="T0" y="T1"/>
                </a:cxn>
                <a:cxn ang="0">
                  <a:pos x="T2" y="T3"/>
                </a:cxn>
                <a:cxn ang="0">
                  <a:pos x="T4" y="T5"/>
                </a:cxn>
              </a:cxnLst>
              <a:rect b="b" l="0" r="r" t="0"/>
              <a:pathLst>
                <a:path h="4" w="8">
                  <a:moveTo>
                    <a:pt x="0" y="1"/>
                  </a:moveTo>
                  <a:cubicBezTo>
                    <a:pt x="3" y="2"/>
                    <a:pt x="8" y="0"/>
                    <a:pt x="8" y="2"/>
                  </a:cubicBezTo>
                  <a:cubicBezTo>
                    <a:pt x="5" y="3"/>
                    <a:pt x="2" y="4"/>
                    <a:pt x="0" y="1"/>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114"/>
            <p:cNvSpPr/>
            <p:nvPr/>
          </p:nvSpPr>
          <p:spPr bwMode="auto">
            <a:xfrm>
              <a:off x="3336951" y="4430713"/>
              <a:ext cx="63859" cy="12700"/>
            </a:xfrm>
            <a:custGeom>
              <a:gdLst>
                <a:gd fmla="*/ 0 w 11" name="T0"/>
                <a:gd fmla="*/ 0 h 4" name="T1"/>
                <a:gd fmla="*/ 11 w 11" name="T2"/>
                <a:gd fmla="*/ 1 h 4" name="T3"/>
                <a:gd fmla="*/ 0 w 11" name="T4"/>
                <a:gd fmla="*/ 0 h 4" name="T5"/>
              </a:gdLst>
              <a:cxnLst>
                <a:cxn ang="0">
                  <a:pos x="T0" y="T1"/>
                </a:cxn>
                <a:cxn ang="0">
                  <a:pos x="T2" y="T3"/>
                </a:cxn>
                <a:cxn ang="0">
                  <a:pos x="T4" y="T5"/>
                </a:cxn>
              </a:cxnLst>
              <a:rect b="b" l="0" r="r" t="0"/>
              <a:pathLst>
                <a:path h="4" w="11">
                  <a:moveTo>
                    <a:pt x="0" y="0"/>
                  </a:moveTo>
                  <a:cubicBezTo>
                    <a:pt x="4" y="0"/>
                    <a:pt x="8" y="0"/>
                    <a:pt x="11" y="1"/>
                  </a:cubicBezTo>
                  <a:cubicBezTo>
                    <a:pt x="7" y="0"/>
                    <a:pt x="0" y="4"/>
                    <a:pt x="0" y="0"/>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115"/>
            <p:cNvSpPr/>
            <p:nvPr/>
          </p:nvSpPr>
          <p:spPr bwMode="auto">
            <a:xfrm>
              <a:off x="3248105" y="4425950"/>
              <a:ext cx="88846" cy="14288"/>
            </a:xfrm>
            <a:custGeom>
              <a:gdLst>
                <a:gd fmla="*/ 0 w 16" name="T0"/>
                <a:gd fmla="*/ 1 h 4" name="T1"/>
                <a:gd fmla="*/ 14 w 16" name="T2"/>
                <a:gd fmla="*/ 3 h 4" name="T3"/>
                <a:gd fmla="*/ 0 w 16" name="T4"/>
                <a:gd fmla="*/ 1 h 4" name="T5"/>
              </a:gdLst>
              <a:cxnLst>
                <a:cxn ang="0">
                  <a:pos x="T0" y="T1"/>
                </a:cxn>
                <a:cxn ang="0">
                  <a:pos x="T2" y="T3"/>
                </a:cxn>
                <a:cxn ang="0">
                  <a:pos x="T4" y="T5"/>
                </a:cxn>
              </a:cxnLst>
              <a:rect b="b" l="0" r="r" t="0"/>
              <a:pathLst>
                <a:path h="4" w="16">
                  <a:moveTo>
                    <a:pt x="0" y="1"/>
                  </a:moveTo>
                  <a:cubicBezTo>
                    <a:pt x="3" y="0"/>
                    <a:pt x="16" y="0"/>
                    <a:pt x="14" y="3"/>
                  </a:cubicBezTo>
                  <a:cubicBezTo>
                    <a:pt x="11" y="1"/>
                    <a:pt x="4" y="4"/>
                    <a:pt x="0" y="1"/>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116"/>
            <p:cNvSpPr/>
            <p:nvPr/>
          </p:nvSpPr>
          <p:spPr bwMode="auto">
            <a:xfrm>
              <a:off x="2820531" y="4425950"/>
              <a:ext cx="410915" cy="20638"/>
            </a:xfrm>
            <a:custGeom>
              <a:gdLst>
                <a:gd fmla="*/ 0 w 72" name="T0"/>
                <a:gd fmla="*/ 1 h 6" name="T1"/>
                <a:gd fmla="*/ 72 w 72" name="T2"/>
                <a:gd fmla="*/ 2 h 6" name="T3"/>
                <a:gd fmla="*/ 42 w 72" name="T4"/>
                <a:gd fmla="*/ 2 h 6" name="T5"/>
                <a:gd fmla="*/ 0 w 72" name="T6"/>
                <a:gd fmla="*/ 1 h 6" name="T7"/>
              </a:gdLst>
              <a:cxnLst>
                <a:cxn ang="0">
                  <a:pos x="T0" y="T1"/>
                </a:cxn>
                <a:cxn ang="0">
                  <a:pos x="T2" y="T3"/>
                </a:cxn>
                <a:cxn ang="0">
                  <a:pos x="T4" y="T5"/>
                </a:cxn>
                <a:cxn ang="0">
                  <a:pos x="T6" y="T7"/>
                </a:cxn>
              </a:cxnLst>
              <a:rect b="b" l="0" r="r" t="0"/>
              <a:pathLst>
                <a:path h="6" w="72">
                  <a:moveTo>
                    <a:pt x="0" y="1"/>
                  </a:moveTo>
                  <a:cubicBezTo>
                    <a:pt x="24" y="1"/>
                    <a:pt x="50" y="0"/>
                    <a:pt x="72" y="2"/>
                  </a:cubicBezTo>
                  <a:cubicBezTo>
                    <a:pt x="63" y="3"/>
                    <a:pt x="53" y="2"/>
                    <a:pt x="42" y="2"/>
                  </a:cubicBezTo>
                  <a:cubicBezTo>
                    <a:pt x="27" y="2"/>
                    <a:pt x="10" y="6"/>
                    <a:pt x="0" y="1"/>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117"/>
            <p:cNvSpPr/>
            <p:nvPr/>
          </p:nvSpPr>
          <p:spPr bwMode="auto">
            <a:xfrm>
              <a:off x="2748344" y="4425950"/>
              <a:ext cx="55529" cy="20638"/>
            </a:xfrm>
            <a:custGeom>
              <a:gdLst>
                <a:gd fmla="*/ 10 w 10" name="T0"/>
                <a:gd fmla="*/ 4 h 6" name="T1"/>
                <a:gd fmla="*/ 2 w 10" name="T2"/>
                <a:gd fmla="*/ 3 h 6" name="T3"/>
                <a:gd fmla="*/ 3 w 10" name="T4"/>
                <a:gd fmla="*/ 2 h 6" name="T5"/>
                <a:gd fmla="*/ 0 w 10" name="T6"/>
                <a:gd fmla="*/ 2 h 6" name="T7"/>
                <a:gd fmla="*/ 10 w 10" name="T8"/>
                <a:gd fmla="*/ 2 h 6" name="T9"/>
                <a:gd fmla="*/ 10 w 10" name="T10"/>
                <a:gd fmla="*/ 4 h 6" name="T11"/>
              </a:gdLst>
              <a:cxnLst>
                <a:cxn ang="0">
                  <a:pos x="T0" y="T1"/>
                </a:cxn>
                <a:cxn ang="0">
                  <a:pos x="T2" y="T3"/>
                </a:cxn>
                <a:cxn ang="0">
                  <a:pos x="T4" y="T5"/>
                </a:cxn>
                <a:cxn ang="0">
                  <a:pos x="T6" y="T7"/>
                </a:cxn>
                <a:cxn ang="0">
                  <a:pos x="T8" y="T9"/>
                </a:cxn>
                <a:cxn ang="0">
                  <a:pos x="T10" y="T11"/>
                </a:cxn>
              </a:cxnLst>
              <a:rect b="b" l="0" r="r" t="0"/>
              <a:pathLst>
                <a:path h="6" w="10">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118"/>
            <p:cNvSpPr/>
            <p:nvPr/>
          </p:nvSpPr>
          <p:spPr bwMode="auto">
            <a:xfrm>
              <a:off x="2531781" y="4286250"/>
              <a:ext cx="124941" cy="15875"/>
            </a:xfrm>
            <a:custGeom>
              <a:gdLst>
                <a:gd fmla="*/ 0 w 22" name="T0"/>
                <a:gd fmla="*/ 2 h 5" name="T1"/>
                <a:gd fmla="*/ 22 w 22" name="T2"/>
                <a:gd fmla="*/ 2 h 5" name="T3"/>
                <a:gd fmla="*/ 0 w 22" name="T4"/>
                <a:gd fmla="*/ 2 h 5" name="T5"/>
              </a:gdLst>
              <a:cxnLst>
                <a:cxn ang="0">
                  <a:pos x="T0" y="T1"/>
                </a:cxn>
                <a:cxn ang="0">
                  <a:pos x="T2" y="T3"/>
                </a:cxn>
                <a:cxn ang="0">
                  <a:pos x="T4" y="T5"/>
                </a:cxn>
              </a:cxnLst>
              <a:rect b="b" l="0" r="r" t="0"/>
              <a:pathLst>
                <a:path h="5" w="22">
                  <a:moveTo>
                    <a:pt x="0" y="2"/>
                  </a:moveTo>
                  <a:cubicBezTo>
                    <a:pt x="7" y="1"/>
                    <a:pt x="18" y="0"/>
                    <a:pt x="22" y="2"/>
                  </a:cubicBezTo>
                  <a:cubicBezTo>
                    <a:pt x="11" y="2"/>
                    <a:pt x="8" y="5"/>
                    <a:pt x="0" y="2"/>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120"/>
            <p:cNvSpPr/>
            <p:nvPr/>
          </p:nvSpPr>
          <p:spPr bwMode="auto">
            <a:xfrm>
              <a:off x="2606746" y="4479925"/>
              <a:ext cx="49976" cy="9525"/>
            </a:xfrm>
            <a:custGeom>
              <a:gdLst>
                <a:gd fmla="*/ 9 w 9" name="T0"/>
                <a:gd fmla="*/ 2 h 3" name="T1"/>
                <a:gd fmla="*/ 2 w 9" name="T2"/>
                <a:gd fmla="*/ 3 h 3" name="T3"/>
                <a:gd fmla="*/ 9 w 9" name="T4"/>
                <a:gd fmla="*/ 2 h 3" name="T5"/>
              </a:gdLst>
              <a:cxnLst>
                <a:cxn ang="0">
                  <a:pos x="T0" y="T1"/>
                </a:cxn>
                <a:cxn ang="0">
                  <a:pos x="T2" y="T3"/>
                </a:cxn>
                <a:cxn ang="0">
                  <a:pos x="T4" y="T5"/>
                </a:cxn>
              </a:cxnLst>
              <a:rect b="b" l="0" r="r" t="0"/>
              <a:pathLst>
                <a:path h="3" w="9">
                  <a:moveTo>
                    <a:pt x="9" y="2"/>
                  </a:moveTo>
                  <a:cubicBezTo>
                    <a:pt x="8" y="3"/>
                    <a:pt x="5" y="3"/>
                    <a:pt x="2" y="3"/>
                  </a:cubicBezTo>
                  <a:cubicBezTo>
                    <a:pt x="0" y="0"/>
                    <a:pt x="9" y="0"/>
                    <a:pt x="9" y="2"/>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127"/>
            <p:cNvSpPr/>
            <p:nvPr/>
          </p:nvSpPr>
          <p:spPr bwMode="auto">
            <a:xfrm>
              <a:off x="9300765" y="4262438"/>
              <a:ext cx="222116" cy="15875"/>
            </a:xfrm>
            <a:custGeom>
              <a:gdLst>
                <a:gd fmla="*/ 0 w 39" name="T0"/>
                <a:gd fmla="*/ 4 h 5" name="T1"/>
                <a:gd fmla="*/ 39 w 39" name="T2"/>
                <a:gd fmla="*/ 3 h 5" name="T3"/>
                <a:gd fmla="*/ 0 w 39" name="T4"/>
                <a:gd fmla="*/ 4 h 5" name="T5"/>
              </a:gdLst>
              <a:cxnLst>
                <a:cxn ang="0">
                  <a:pos x="T0" y="T1"/>
                </a:cxn>
                <a:cxn ang="0">
                  <a:pos x="T2" y="T3"/>
                </a:cxn>
                <a:cxn ang="0">
                  <a:pos x="T4" y="T5"/>
                </a:cxn>
              </a:cxnLst>
              <a:rect b="b" l="0" r="r" t="0"/>
              <a:pathLst>
                <a:path h="5" w="39">
                  <a:moveTo>
                    <a:pt x="0" y="4"/>
                  </a:moveTo>
                  <a:cubicBezTo>
                    <a:pt x="10" y="2"/>
                    <a:pt x="31" y="0"/>
                    <a:pt x="39" y="3"/>
                  </a:cubicBezTo>
                  <a:cubicBezTo>
                    <a:pt x="28" y="3"/>
                    <a:pt x="7" y="5"/>
                    <a:pt x="0" y="4"/>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128"/>
            <p:cNvSpPr/>
            <p:nvPr/>
          </p:nvSpPr>
          <p:spPr bwMode="auto">
            <a:xfrm>
              <a:off x="9206366" y="4229100"/>
              <a:ext cx="191576" cy="14288"/>
            </a:xfrm>
            <a:custGeom>
              <a:gdLst>
                <a:gd fmla="*/ 27 w 34" name="T0"/>
                <a:gd fmla="*/ 0 h 4" name="T1"/>
                <a:gd fmla="*/ 34 w 34" name="T2"/>
                <a:gd fmla="*/ 0 h 4" name="T3"/>
                <a:gd fmla="*/ 0 w 34" name="T4"/>
                <a:gd fmla="*/ 1 h 4" name="T5"/>
                <a:gd fmla="*/ 27 w 34" name="T6"/>
                <a:gd fmla="*/ 0 h 4" name="T7"/>
              </a:gdLst>
              <a:cxnLst>
                <a:cxn ang="0">
                  <a:pos x="T0" y="T1"/>
                </a:cxn>
                <a:cxn ang="0">
                  <a:pos x="T2" y="T3"/>
                </a:cxn>
                <a:cxn ang="0">
                  <a:pos x="T4" y="T5"/>
                </a:cxn>
                <a:cxn ang="0">
                  <a:pos x="T6" y="T7"/>
                </a:cxn>
              </a:cxnLst>
              <a:rect b="b" l="0" r="r" t="0"/>
              <a:pathLst>
                <a:path h="4" w="34">
                  <a:moveTo>
                    <a:pt x="27" y="0"/>
                  </a:moveTo>
                  <a:cubicBezTo>
                    <a:pt x="29" y="0"/>
                    <a:pt x="32" y="0"/>
                    <a:pt x="34" y="0"/>
                  </a:cubicBezTo>
                  <a:cubicBezTo>
                    <a:pt x="23" y="2"/>
                    <a:pt x="6" y="4"/>
                    <a:pt x="0" y="1"/>
                  </a:cubicBezTo>
                  <a:cubicBezTo>
                    <a:pt x="7" y="1"/>
                    <a:pt x="18" y="1"/>
                    <a:pt x="27" y="0"/>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130"/>
            <p:cNvSpPr/>
            <p:nvPr/>
          </p:nvSpPr>
          <p:spPr bwMode="auto">
            <a:xfrm>
              <a:off x="8523359" y="4292600"/>
              <a:ext cx="69412" cy="12700"/>
            </a:xfrm>
            <a:custGeom>
              <a:gdLst>
                <a:gd fmla="*/ 0 w 12" name="T0"/>
                <a:gd fmla="*/ 2 h 4" name="T1"/>
                <a:gd fmla="*/ 12 w 12" name="T2"/>
                <a:gd fmla="*/ 3 h 4" name="T3"/>
                <a:gd fmla="*/ 0 w 12" name="T4"/>
                <a:gd fmla="*/ 2 h 4" name="T5"/>
              </a:gdLst>
              <a:cxnLst>
                <a:cxn ang="0">
                  <a:pos x="T0" y="T1"/>
                </a:cxn>
                <a:cxn ang="0">
                  <a:pos x="T2" y="T3"/>
                </a:cxn>
                <a:cxn ang="0">
                  <a:pos x="T4" y="T5"/>
                </a:cxn>
              </a:cxnLst>
              <a:rect b="b" l="0" r="r" t="0"/>
              <a:pathLst>
                <a:path h="4" w="12">
                  <a:moveTo>
                    <a:pt x="0" y="2"/>
                  </a:moveTo>
                  <a:cubicBezTo>
                    <a:pt x="4" y="4"/>
                    <a:pt x="8" y="0"/>
                    <a:pt x="12" y="3"/>
                  </a:cubicBezTo>
                  <a:cubicBezTo>
                    <a:pt x="8" y="4"/>
                    <a:pt x="1" y="4"/>
                    <a:pt x="0" y="2"/>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133"/>
            <p:cNvSpPr/>
            <p:nvPr/>
          </p:nvSpPr>
          <p:spPr bwMode="auto">
            <a:xfrm>
              <a:off x="8120775" y="4308475"/>
              <a:ext cx="74965" cy="15875"/>
            </a:xfrm>
            <a:custGeom>
              <a:gdLst>
                <a:gd fmla="*/ 5 w 13" name="T0"/>
                <a:gd fmla="*/ 2 h 5" name="T1"/>
                <a:gd fmla="*/ 2 w 13" name="T2"/>
                <a:gd fmla="*/ 1 h 5" name="T3"/>
                <a:gd fmla="*/ 13 w 13" name="T4"/>
                <a:gd fmla="*/ 2 h 5" name="T5"/>
                <a:gd fmla="*/ 4 w 13" name="T6"/>
                <a:gd fmla="*/ 4 h 5" name="T7"/>
                <a:gd fmla="*/ 5 w 13" name="T8"/>
                <a:gd fmla="*/ 2 h 5" name="T9"/>
              </a:gdLst>
              <a:cxnLst>
                <a:cxn ang="0">
                  <a:pos x="T0" y="T1"/>
                </a:cxn>
                <a:cxn ang="0">
                  <a:pos x="T2" y="T3"/>
                </a:cxn>
                <a:cxn ang="0">
                  <a:pos x="T4" y="T5"/>
                </a:cxn>
                <a:cxn ang="0">
                  <a:pos x="T6" y="T7"/>
                </a:cxn>
                <a:cxn ang="0">
                  <a:pos x="T8" y="T9"/>
                </a:cxn>
              </a:cxnLst>
              <a:rect b="b" l="0" r="r" t="0"/>
              <a:pathLst>
                <a:path h="5" w="13">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135"/>
            <p:cNvSpPr/>
            <p:nvPr/>
          </p:nvSpPr>
          <p:spPr bwMode="auto">
            <a:xfrm>
              <a:off x="7690424" y="4311650"/>
              <a:ext cx="347057" cy="33338"/>
            </a:xfrm>
            <a:custGeom>
              <a:gdLst>
                <a:gd fmla="*/ 29 w 61" name="T0"/>
                <a:gd fmla="*/ 5 h 10" name="T1"/>
                <a:gd fmla="*/ 38 w 61" name="T2"/>
                <a:gd fmla="*/ 5 h 10" name="T3"/>
                <a:gd fmla="*/ 37 w 61" name="T4"/>
                <a:gd fmla="*/ 2 h 10" name="T5"/>
                <a:gd fmla="*/ 61 w 61" name="T6"/>
                <a:gd fmla="*/ 2 h 10" name="T7"/>
                <a:gd fmla="*/ 60 w 61" name="T8"/>
                <a:gd fmla="*/ 3 h 10" name="T9"/>
                <a:gd fmla="*/ 61 w 61" name="T10"/>
                <a:gd fmla="*/ 4 h 10" name="T11"/>
                <a:gd fmla="*/ 56 w 61" name="T12"/>
                <a:gd fmla="*/ 5 h 10" name="T13"/>
                <a:gd fmla="*/ 42 w 61" name="T14"/>
                <a:gd fmla="*/ 7 h 10" name="T15"/>
                <a:gd fmla="*/ 42 w 61" name="T16"/>
                <a:gd fmla="*/ 3 h 10" name="T17"/>
                <a:gd fmla="*/ 39 w 61" name="T18"/>
                <a:gd fmla="*/ 5 h 10" name="T19"/>
                <a:gd fmla="*/ 41 w 61" name="T20"/>
                <a:gd fmla="*/ 7 h 10" name="T21"/>
                <a:gd fmla="*/ 0 w 61" name="T22"/>
                <a:gd fmla="*/ 5 h 10" name="T23"/>
                <a:gd fmla="*/ 29 w 61" name="T24"/>
                <a:gd fmla="*/ 5 h 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 w="61">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136"/>
            <p:cNvSpPr>
              <a:spLocks noEditPoints="1"/>
            </p:cNvSpPr>
            <p:nvPr/>
          </p:nvSpPr>
          <p:spPr bwMode="auto">
            <a:xfrm>
              <a:off x="2498463" y="4229100"/>
              <a:ext cx="5225279" cy="184150"/>
            </a:xfrm>
            <a:custGeom>
              <a:gdLst>
                <a:gd fmla="*/ 48 w 921" name="T0"/>
                <a:gd fmla="*/ 20 h 56" name="T1"/>
                <a:gd fmla="*/ 31 w 921" name="T2"/>
                <a:gd fmla="*/ 23 h 56" name="T3"/>
                <a:gd fmla="*/ 5 w 921" name="T4"/>
                <a:gd fmla="*/ 31 h 56" name="T5"/>
                <a:gd fmla="*/ 2 w 921" name="T6"/>
                <a:gd fmla="*/ 43 h 56" name="T7"/>
                <a:gd fmla="*/ 148 w 921" name="T8"/>
                <a:gd fmla="*/ 51 h 56" name="T9"/>
                <a:gd fmla="*/ 166 w 921" name="T10"/>
                <a:gd fmla="*/ 53 h 56" name="T11"/>
                <a:gd fmla="*/ 344 w 921" name="T12"/>
                <a:gd fmla="*/ 53 h 56" name="T13"/>
                <a:gd fmla="*/ 644 w 921" name="T14"/>
                <a:gd fmla="*/ 49 h 56" name="T15"/>
                <a:gd fmla="*/ 783 w 921" name="T16"/>
                <a:gd fmla="*/ 41 h 56" name="T17"/>
                <a:gd fmla="*/ 826 w 921" name="T18"/>
                <a:gd fmla="*/ 39 h 56" name="T19"/>
                <a:gd fmla="*/ 645 w 921" name="T20"/>
                <a:gd fmla="*/ 45 h 56" name="T21"/>
                <a:gd fmla="*/ 287 w 921" name="T22"/>
                <a:gd fmla="*/ 44 h 56" name="T23"/>
                <a:gd fmla="*/ 406 w 921" name="T24"/>
                <a:gd fmla="*/ 42 h 56" name="T25"/>
                <a:gd fmla="*/ 386 w 921" name="T26"/>
                <a:gd fmla="*/ 37 h 56" name="T27"/>
                <a:gd fmla="*/ 373 w 921" name="T28"/>
                <a:gd fmla="*/ 41 h 56" name="T29"/>
                <a:gd fmla="*/ 349 w 921" name="T30"/>
                <a:gd fmla="*/ 41 h 56" name="T31"/>
                <a:gd fmla="*/ 193 w 921" name="T32"/>
                <a:gd fmla="*/ 38 h 56" name="T33"/>
                <a:gd fmla="*/ 115 w 921" name="T34"/>
                <a:gd fmla="*/ 37 h 56" name="T35"/>
                <a:gd fmla="*/ 264 w 921" name="T36"/>
                <a:gd fmla="*/ 29 h 56" name="T37"/>
                <a:gd fmla="*/ 281 w 921" name="T38"/>
                <a:gd fmla="*/ 25 h 56" name="T39"/>
                <a:gd fmla="*/ 314 w 921" name="T40"/>
                <a:gd fmla="*/ 31 h 56" name="T41"/>
                <a:gd fmla="*/ 296 w 921" name="T42"/>
                <a:gd fmla="*/ 27 h 56" name="T43"/>
                <a:gd fmla="*/ 329 w 921" name="T44"/>
                <a:gd fmla="*/ 23 h 56" name="T45"/>
                <a:gd fmla="*/ 377 w 921" name="T46"/>
                <a:gd fmla="*/ 19 h 56" name="T47"/>
                <a:gd fmla="*/ 530 w 921" name="T48"/>
                <a:gd fmla="*/ 20 h 56" name="T49"/>
                <a:gd fmla="*/ 921 w 921" name="T50"/>
                <a:gd fmla="*/ 0 h 56" name="T51"/>
                <a:gd fmla="*/ 618 w 921" name="T52"/>
                <a:gd fmla="*/ 11 h 56" name="T53"/>
                <a:gd fmla="*/ 525 w 921" name="T54"/>
                <a:gd fmla="*/ 16 h 56" name="T55"/>
                <a:gd fmla="*/ 495 w 921" name="T56"/>
                <a:gd fmla="*/ 13 h 56" name="T57"/>
                <a:gd fmla="*/ 447 w 921" name="T58"/>
                <a:gd fmla="*/ 16 h 56" name="T59"/>
                <a:gd fmla="*/ 427 w 921" name="T60"/>
                <a:gd fmla="*/ 14 h 56" name="T61"/>
                <a:gd fmla="*/ 391 w 921" name="T62"/>
                <a:gd fmla="*/ 13 h 56" name="T63"/>
                <a:gd fmla="*/ 347 w 921" name="T64"/>
                <a:gd fmla="*/ 16 h 56" name="T65"/>
                <a:gd fmla="*/ 341 w 921" name="T66"/>
                <a:gd fmla="*/ 13 h 56" name="T67"/>
                <a:gd fmla="*/ 329 w 921" name="T68"/>
                <a:gd fmla="*/ 16 h 56" name="T69"/>
                <a:gd fmla="*/ 318 w 921" name="T70"/>
                <a:gd fmla="*/ 13 h 56" name="T71"/>
                <a:gd fmla="*/ 296 w 921" name="T72"/>
                <a:gd fmla="*/ 15 h 56" name="T73"/>
                <a:gd fmla="*/ 278 w 921" name="T74"/>
                <a:gd fmla="*/ 12 h 56" name="T75"/>
                <a:gd fmla="*/ 29 w 921" name="T76"/>
                <a:gd fmla="*/ 17 h 56" name="T77"/>
                <a:gd fmla="*/ 33 w 921" name="T78"/>
                <a:gd fmla="*/ 22 h 56" name="T79"/>
                <a:gd fmla="*/ 180 w 921" name="T80"/>
                <a:gd fmla="*/ 42 h 56" name="T81"/>
                <a:gd fmla="*/ 135 w 921" name="T82"/>
                <a:gd fmla="*/ 41 h 56" name="T83"/>
                <a:gd fmla="*/ 135 w 921" name="T84"/>
                <a:gd fmla="*/ 41 h 56" name="T85"/>
                <a:gd fmla="*/ 233 w 921" name="T86"/>
                <a:gd fmla="*/ 28 h 56" name="T87"/>
                <a:gd fmla="*/ 233 w 921" name="T88"/>
                <a:gd fmla="*/ 25 h 5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56" w="921">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137"/>
            <p:cNvSpPr/>
            <p:nvPr/>
          </p:nvSpPr>
          <p:spPr bwMode="auto">
            <a:xfrm flipH="1">
              <a:off x="4922305" y="4271963"/>
              <a:ext cx="0" cy="3175"/>
            </a:xfrm>
            <a:custGeom>
              <a:gdLst>
                <a:gd fmla="*/ 0 h 1" name="T0"/>
                <a:gd fmla="*/ 1 h 1" name="T1"/>
                <a:gd fmla="*/ 0 h 1" name="T2"/>
              </a:gdLst>
              <a:cxnLst>
                <a:cxn ang="0">
                  <a:pos x="0" y="T0"/>
                </a:cxn>
                <a:cxn ang="0">
                  <a:pos x="0" y="T1"/>
                </a:cxn>
                <a:cxn ang="0">
                  <a:pos x="0" y="T2"/>
                </a:cxn>
              </a:cxnLst>
              <a:rect b="b" l="0" r="r" t="0"/>
              <a:pathLst>
                <a:path h="1">
                  <a:moveTo>
                    <a:pt x="0" y="0"/>
                  </a:moveTo>
                  <a:cubicBezTo>
                    <a:pt x="0" y="0"/>
                    <a:pt x="0" y="1"/>
                    <a:pt x="0" y="1"/>
                  </a:cubicBezTo>
                  <a:cubicBezTo>
                    <a:pt x="0" y="1"/>
                    <a:pt x="0" y="1"/>
                    <a:pt x="0" y="0"/>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138"/>
            <p:cNvSpPr/>
            <p:nvPr/>
          </p:nvSpPr>
          <p:spPr bwMode="auto">
            <a:xfrm>
              <a:off x="7609908" y="4324350"/>
              <a:ext cx="52753" cy="14288"/>
            </a:xfrm>
            <a:custGeom>
              <a:gdLst>
                <a:gd fmla="*/ 9 w 9" name="T0"/>
                <a:gd fmla="*/ 2 h 4" name="T1"/>
                <a:gd fmla="*/ 6 w 9" name="T2"/>
                <a:gd fmla="*/ 3 h 4" name="T3"/>
                <a:gd fmla="*/ 6 w 9" name="T4"/>
                <a:gd fmla="*/ 4 h 4" name="T5"/>
                <a:gd fmla="*/ 0 w 9" name="T6"/>
                <a:gd fmla="*/ 4 h 4" name="T7"/>
                <a:gd fmla="*/ 0 w 9" name="T8"/>
                <a:gd fmla="*/ 1 h 4" name="T9"/>
                <a:gd fmla="*/ 9 w 9" name="T10"/>
                <a:gd fmla="*/ 2 h 4" name="T11"/>
              </a:gdLst>
              <a:cxnLst>
                <a:cxn ang="0">
                  <a:pos x="T0" y="T1"/>
                </a:cxn>
                <a:cxn ang="0">
                  <a:pos x="T2" y="T3"/>
                </a:cxn>
                <a:cxn ang="0">
                  <a:pos x="T4" y="T5"/>
                </a:cxn>
                <a:cxn ang="0">
                  <a:pos x="T6" y="T7"/>
                </a:cxn>
                <a:cxn ang="0">
                  <a:pos x="T8" y="T9"/>
                </a:cxn>
                <a:cxn ang="0">
                  <a:pos x="T10" y="T11"/>
                </a:cxn>
              </a:cxnLst>
              <a:rect b="b" l="0" r="r" t="0"/>
              <a:pathLst>
                <a:path h="4" w="9">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139"/>
            <p:cNvSpPr/>
            <p:nvPr/>
          </p:nvSpPr>
          <p:spPr bwMode="auto">
            <a:xfrm>
              <a:off x="7207322" y="4298950"/>
              <a:ext cx="130494" cy="12700"/>
            </a:xfrm>
            <a:custGeom>
              <a:gdLst>
                <a:gd fmla="*/ 23 w 23" name="T0"/>
                <a:gd fmla="*/ 2 h 4" name="T1"/>
                <a:gd fmla="*/ 2 w 23" name="T2"/>
                <a:gd fmla="*/ 2 h 4" name="T3"/>
                <a:gd fmla="*/ 23 w 23" name="T4"/>
                <a:gd fmla="*/ 2 h 4" name="T5"/>
              </a:gdLst>
              <a:cxnLst>
                <a:cxn ang="0">
                  <a:pos x="T0" y="T1"/>
                </a:cxn>
                <a:cxn ang="0">
                  <a:pos x="T2" y="T3"/>
                </a:cxn>
                <a:cxn ang="0">
                  <a:pos x="T4" y="T5"/>
                </a:cxn>
              </a:cxnLst>
              <a:rect b="b" l="0" r="r" t="0"/>
              <a:pathLst>
                <a:path h="4" w="23">
                  <a:moveTo>
                    <a:pt x="23" y="2"/>
                  </a:moveTo>
                  <a:cubicBezTo>
                    <a:pt x="17" y="4"/>
                    <a:pt x="0" y="4"/>
                    <a:pt x="2" y="2"/>
                  </a:cubicBezTo>
                  <a:cubicBezTo>
                    <a:pt x="5" y="2"/>
                    <a:pt x="20" y="0"/>
                    <a:pt x="23" y="2"/>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140"/>
            <p:cNvSpPr/>
            <p:nvPr/>
          </p:nvSpPr>
          <p:spPr bwMode="auto">
            <a:xfrm>
              <a:off x="7223981" y="4344988"/>
              <a:ext cx="63859" cy="15875"/>
            </a:xfrm>
            <a:custGeom>
              <a:gdLst>
                <a:gd fmla="*/ 4 w 11" name="T0"/>
                <a:gd fmla="*/ 2 h 5" name="T1"/>
                <a:gd fmla="*/ 9 w 11" name="T2"/>
                <a:gd fmla="*/ 2 h 5" name="T3"/>
                <a:gd fmla="*/ 8 w 11" name="T4"/>
                <a:gd fmla="*/ 0 h 5" name="T5"/>
                <a:gd fmla="*/ 11 w 11" name="T6"/>
                <a:gd fmla="*/ 4 h 5" name="T7"/>
                <a:gd fmla="*/ 4 w 11" name="T8"/>
                <a:gd fmla="*/ 2 h 5" name="T9"/>
              </a:gdLst>
              <a:cxnLst>
                <a:cxn ang="0">
                  <a:pos x="T0" y="T1"/>
                </a:cxn>
                <a:cxn ang="0">
                  <a:pos x="T2" y="T3"/>
                </a:cxn>
                <a:cxn ang="0">
                  <a:pos x="T4" y="T5"/>
                </a:cxn>
                <a:cxn ang="0">
                  <a:pos x="T6" y="T7"/>
                </a:cxn>
                <a:cxn ang="0">
                  <a:pos x="T8" y="T9"/>
                </a:cxn>
              </a:cxnLst>
              <a:rect b="b" l="0" r="r" t="0"/>
              <a:pathLst>
                <a:path h="5" w="11">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144"/>
            <p:cNvSpPr/>
            <p:nvPr/>
          </p:nvSpPr>
          <p:spPr bwMode="auto">
            <a:xfrm>
              <a:off x="6157824" y="4194175"/>
              <a:ext cx="238775" cy="28575"/>
            </a:xfrm>
            <a:custGeom>
              <a:gdLst>
                <a:gd fmla="*/ 0 w 42" name="T0"/>
                <a:gd fmla="*/ 6 h 9" name="T1"/>
                <a:gd fmla="*/ 34 w 42" name="T2"/>
                <a:gd fmla="*/ 5 h 9" name="T3"/>
                <a:gd fmla="*/ 42 w 42" name="T4"/>
                <a:gd fmla="*/ 6 h 9" name="T5"/>
                <a:gd fmla="*/ 0 w 42" name="T6"/>
                <a:gd fmla="*/ 6 h 9" name="T7"/>
              </a:gdLst>
              <a:cxnLst>
                <a:cxn ang="0">
                  <a:pos x="T0" y="T1"/>
                </a:cxn>
                <a:cxn ang="0">
                  <a:pos x="T2" y="T3"/>
                </a:cxn>
                <a:cxn ang="0">
                  <a:pos x="T4" y="T5"/>
                </a:cxn>
                <a:cxn ang="0">
                  <a:pos x="T6" y="T7"/>
                </a:cxn>
              </a:cxnLst>
              <a:rect b="b" l="0" r="r" t="0"/>
              <a:pathLst>
                <a:path h="9" w="42">
                  <a:moveTo>
                    <a:pt x="0" y="6"/>
                  </a:moveTo>
                  <a:cubicBezTo>
                    <a:pt x="8" y="3"/>
                    <a:pt x="23" y="5"/>
                    <a:pt x="34" y="5"/>
                  </a:cubicBezTo>
                  <a:cubicBezTo>
                    <a:pt x="36" y="5"/>
                    <a:pt x="42" y="0"/>
                    <a:pt x="42" y="6"/>
                  </a:cubicBezTo>
                  <a:cubicBezTo>
                    <a:pt x="29" y="6"/>
                    <a:pt x="4" y="9"/>
                    <a:pt x="0" y="6"/>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145"/>
            <p:cNvSpPr/>
            <p:nvPr/>
          </p:nvSpPr>
          <p:spPr bwMode="auto">
            <a:xfrm>
              <a:off x="5907944" y="4330700"/>
              <a:ext cx="97177" cy="14288"/>
            </a:xfrm>
            <a:custGeom>
              <a:gdLst>
                <a:gd fmla="*/ 3 w 17" name="T0"/>
                <a:gd fmla="*/ 2 h 4" name="T1"/>
                <a:gd fmla="*/ 17 w 17" name="T2"/>
                <a:gd fmla="*/ 3 h 4" name="T3"/>
                <a:gd fmla="*/ 3 w 17" name="T4"/>
                <a:gd fmla="*/ 2 h 4" name="T5"/>
              </a:gdLst>
              <a:cxnLst>
                <a:cxn ang="0">
                  <a:pos x="T0" y="T1"/>
                </a:cxn>
                <a:cxn ang="0">
                  <a:pos x="T2" y="T3"/>
                </a:cxn>
                <a:cxn ang="0">
                  <a:pos x="T4" y="T5"/>
                </a:cxn>
              </a:cxnLst>
              <a:rect b="b" l="0" r="r" t="0"/>
              <a:pathLst>
                <a:path h="4" w="17">
                  <a:moveTo>
                    <a:pt x="3" y="2"/>
                  </a:moveTo>
                  <a:cubicBezTo>
                    <a:pt x="4" y="2"/>
                    <a:pt x="14" y="0"/>
                    <a:pt x="17" y="3"/>
                  </a:cubicBezTo>
                  <a:cubicBezTo>
                    <a:pt x="15" y="4"/>
                    <a:pt x="0" y="3"/>
                    <a:pt x="3" y="2"/>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146"/>
            <p:cNvSpPr/>
            <p:nvPr/>
          </p:nvSpPr>
          <p:spPr bwMode="auto">
            <a:xfrm>
              <a:off x="5466489" y="4357688"/>
              <a:ext cx="397033" cy="9525"/>
            </a:xfrm>
            <a:custGeom>
              <a:gdLst>
                <a:gd fmla="*/ 70 w 70" name="T0"/>
                <a:gd fmla="*/ 1 h 3" name="T1"/>
                <a:gd fmla="*/ 0 w 70" name="T2"/>
                <a:gd fmla="*/ 2 h 3" name="T3"/>
                <a:gd fmla="*/ 70 w 70" name="T4"/>
                <a:gd fmla="*/ 1 h 3" name="T5"/>
              </a:gdLst>
              <a:cxnLst>
                <a:cxn ang="0">
                  <a:pos x="T0" y="T1"/>
                </a:cxn>
                <a:cxn ang="0">
                  <a:pos x="T2" y="T3"/>
                </a:cxn>
                <a:cxn ang="0">
                  <a:pos x="T4" y="T5"/>
                </a:cxn>
              </a:cxnLst>
              <a:rect b="b" l="0" r="r" t="0"/>
              <a:pathLst>
                <a:path h="3" w="70">
                  <a:moveTo>
                    <a:pt x="70" y="1"/>
                  </a:moveTo>
                  <a:cubicBezTo>
                    <a:pt x="40" y="2"/>
                    <a:pt x="28" y="3"/>
                    <a:pt x="0" y="2"/>
                  </a:cubicBezTo>
                  <a:cubicBezTo>
                    <a:pt x="22" y="1"/>
                    <a:pt x="51" y="0"/>
                    <a:pt x="70" y="1"/>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148"/>
            <p:cNvSpPr/>
            <p:nvPr/>
          </p:nvSpPr>
          <p:spPr bwMode="auto">
            <a:xfrm>
              <a:off x="4808469" y="4354513"/>
              <a:ext cx="435904" cy="15875"/>
            </a:xfrm>
            <a:custGeom>
              <a:gdLst>
                <a:gd fmla="*/ 14 w 77" name="T0"/>
                <a:gd fmla="*/ 0 h 5" name="T1"/>
                <a:gd fmla="*/ 21 w 77" name="T2"/>
                <a:gd fmla="*/ 3 h 5" name="T3"/>
                <a:gd fmla="*/ 62 w 77" name="T4"/>
                <a:gd fmla="*/ 3 h 5" name="T5"/>
                <a:gd fmla="*/ 53 w 77" name="T6"/>
                <a:gd fmla="*/ 5 h 5" name="T7"/>
                <a:gd fmla="*/ 0 w 77" name="T8"/>
                <a:gd fmla="*/ 3 h 5" name="T9"/>
                <a:gd fmla="*/ 14 w 77" name="T10"/>
                <a:gd fmla="*/ 0 h 5" name="T11"/>
              </a:gdLst>
              <a:cxnLst>
                <a:cxn ang="0">
                  <a:pos x="T0" y="T1"/>
                </a:cxn>
                <a:cxn ang="0">
                  <a:pos x="T2" y="T3"/>
                </a:cxn>
                <a:cxn ang="0">
                  <a:pos x="T4" y="T5"/>
                </a:cxn>
                <a:cxn ang="0">
                  <a:pos x="T6" y="T7"/>
                </a:cxn>
                <a:cxn ang="0">
                  <a:pos x="T8" y="T9"/>
                </a:cxn>
                <a:cxn ang="0">
                  <a:pos x="T10" y="T11"/>
                </a:cxn>
              </a:cxnLst>
              <a:rect b="b" l="0" r="r" t="0"/>
              <a:pathLst>
                <a:path h="5" w="77">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149"/>
            <p:cNvSpPr/>
            <p:nvPr/>
          </p:nvSpPr>
          <p:spPr bwMode="auto">
            <a:xfrm>
              <a:off x="4466967" y="4479925"/>
              <a:ext cx="63859" cy="19050"/>
            </a:xfrm>
            <a:custGeom>
              <a:gdLst>
                <a:gd fmla="*/ 8 w 11" name="T0"/>
                <a:gd fmla="*/ 3 h 6" name="T1"/>
                <a:gd fmla="*/ 7 w 11" name="T2"/>
                <a:gd fmla="*/ 4 h 6" name="T3"/>
                <a:gd fmla="*/ 9 w 11" name="T4"/>
                <a:gd fmla="*/ 5 h 6" name="T5"/>
                <a:gd fmla="*/ 3 w 11" name="T6"/>
                <a:gd fmla="*/ 2 h 6" name="T7"/>
                <a:gd fmla="*/ 8 w 11" name="T8"/>
                <a:gd fmla="*/ 3 h 6" name="T9"/>
              </a:gdLst>
              <a:cxnLst>
                <a:cxn ang="0">
                  <a:pos x="T0" y="T1"/>
                </a:cxn>
                <a:cxn ang="0">
                  <a:pos x="T2" y="T3"/>
                </a:cxn>
                <a:cxn ang="0">
                  <a:pos x="T4" y="T5"/>
                </a:cxn>
                <a:cxn ang="0">
                  <a:pos x="T6" y="T7"/>
                </a:cxn>
                <a:cxn ang="0">
                  <a:pos x="T8" y="T9"/>
                </a:cxn>
              </a:cxnLst>
              <a:rect b="b" l="0" r="r" t="0"/>
              <a:pathLst>
                <a:path h="6" w="11">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150"/>
            <p:cNvSpPr/>
            <p:nvPr/>
          </p:nvSpPr>
          <p:spPr bwMode="auto">
            <a:xfrm>
              <a:off x="3770077" y="4475163"/>
              <a:ext cx="169364" cy="14288"/>
            </a:xfrm>
            <a:custGeom>
              <a:gdLst>
                <a:gd fmla="*/ 0 w 30" name="T0"/>
                <a:gd fmla="*/ 2 h 4" name="T1"/>
                <a:gd fmla="*/ 30 w 30" name="T2"/>
                <a:gd fmla="*/ 4 h 4" name="T3"/>
                <a:gd fmla="*/ 0 w 30" name="T4"/>
                <a:gd fmla="*/ 2 h 4" name="T5"/>
              </a:gdLst>
              <a:cxnLst>
                <a:cxn ang="0">
                  <a:pos x="T0" y="T1"/>
                </a:cxn>
                <a:cxn ang="0">
                  <a:pos x="T2" y="T3"/>
                </a:cxn>
                <a:cxn ang="0">
                  <a:pos x="T4" y="T5"/>
                </a:cxn>
              </a:cxnLst>
              <a:rect b="b" l="0" r="r" t="0"/>
              <a:pathLst>
                <a:path h="4" w="30">
                  <a:moveTo>
                    <a:pt x="0" y="2"/>
                  </a:moveTo>
                  <a:cubicBezTo>
                    <a:pt x="8" y="0"/>
                    <a:pt x="22" y="2"/>
                    <a:pt x="30" y="4"/>
                  </a:cubicBezTo>
                  <a:cubicBezTo>
                    <a:pt x="20" y="3"/>
                    <a:pt x="8" y="4"/>
                    <a:pt x="0" y="2"/>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151"/>
            <p:cNvSpPr/>
            <p:nvPr/>
          </p:nvSpPr>
          <p:spPr bwMode="auto">
            <a:xfrm>
              <a:off x="2481804" y="4249738"/>
              <a:ext cx="77741" cy="15875"/>
            </a:xfrm>
            <a:custGeom>
              <a:gdLst>
                <a:gd fmla="*/ 14 w 14" name="T0"/>
                <a:gd fmla="*/ 2 h 5" name="T1"/>
                <a:gd fmla="*/ 14 w 14" name="T2"/>
                <a:gd fmla="*/ 4 h 5" name="T3"/>
                <a:gd fmla="*/ 1 w 14" name="T4"/>
                <a:gd fmla="*/ 5 h 5" name="T5"/>
                <a:gd fmla="*/ 14 w 14" name="T6"/>
                <a:gd fmla="*/ 2 h 5" name="T7"/>
              </a:gdLst>
              <a:cxnLst>
                <a:cxn ang="0">
                  <a:pos x="T0" y="T1"/>
                </a:cxn>
                <a:cxn ang="0">
                  <a:pos x="T2" y="T3"/>
                </a:cxn>
                <a:cxn ang="0">
                  <a:pos x="T4" y="T5"/>
                </a:cxn>
                <a:cxn ang="0">
                  <a:pos x="T6" y="T7"/>
                </a:cxn>
              </a:cxnLst>
              <a:rect b="b" l="0" r="r" t="0"/>
              <a:pathLst>
                <a:path h="5" w="14">
                  <a:moveTo>
                    <a:pt x="14" y="2"/>
                  </a:moveTo>
                  <a:cubicBezTo>
                    <a:pt x="13" y="3"/>
                    <a:pt x="13" y="3"/>
                    <a:pt x="14" y="4"/>
                  </a:cubicBezTo>
                  <a:cubicBezTo>
                    <a:pt x="9" y="2"/>
                    <a:pt x="7" y="5"/>
                    <a:pt x="1" y="5"/>
                  </a:cubicBezTo>
                  <a:cubicBezTo>
                    <a:pt x="0" y="0"/>
                    <a:pt x="12" y="4"/>
                    <a:pt x="14" y="2"/>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153"/>
            <p:cNvSpPr/>
            <p:nvPr/>
          </p:nvSpPr>
          <p:spPr bwMode="auto">
            <a:xfrm>
              <a:off x="7526615" y="4327525"/>
              <a:ext cx="44423" cy="20638"/>
            </a:xfrm>
            <a:custGeom>
              <a:gdLst>
                <a:gd fmla="*/ 8 w 8" name="T0"/>
                <a:gd fmla="*/ 3 h 6" name="T1"/>
                <a:gd fmla="*/ 2 w 8" name="T2"/>
                <a:gd fmla="*/ 6 h 6" name="T3"/>
                <a:gd fmla="*/ 0 w 8" name="T4"/>
                <a:gd fmla="*/ 2 h 6" name="T5"/>
                <a:gd fmla="*/ 8 w 8" name="T6"/>
                <a:gd fmla="*/ 3 h 6" name="T7"/>
              </a:gdLst>
              <a:cxnLst>
                <a:cxn ang="0">
                  <a:pos x="T0" y="T1"/>
                </a:cxn>
                <a:cxn ang="0">
                  <a:pos x="T2" y="T3"/>
                </a:cxn>
                <a:cxn ang="0">
                  <a:pos x="T4" y="T5"/>
                </a:cxn>
                <a:cxn ang="0">
                  <a:pos x="T6" y="T7"/>
                </a:cxn>
              </a:cxnLst>
              <a:rect b="b" l="0" r="r" t="0"/>
              <a:pathLst>
                <a:path h="6" w="8">
                  <a:moveTo>
                    <a:pt x="8" y="3"/>
                  </a:moveTo>
                  <a:cubicBezTo>
                    <a:pt x="6" y="5"/>
                    <a:pt x="5" y="3"/>
                    <a:pt x="2" y="6"/>
                  </a:cubicBezTo>
                  <a:cubicBezTo>
                    <a:pt x="2" y="4"/>
                    <a:pt x="1" y="3"/>
                    <a:pt x="0" y="2"/>
                  </a:cubicBezTo>
                  <a:cubicBezTo>
                    <a:pt x="2" y="2"/>
                    <a:pt x="7" y="0"/>
                    <a:pt x="8" y="3"/>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154"/>
            <p:cNvSpPr/>
            <p:nvPr/>
          </p:nvSpPr>
          <p:spPr bwMode="auto">
            <a:xfrm>
              <a:off x="7371134" y="4330700"/>
              <a:ext cx="124941" cy="23813"/>
            </a:xfrm>
            <a:custGeom>
              <a:gdLst>
                <a:gd fmla="*/ 22 w 22" name="T0"/>
                <a:gd fmla="*/ 2 h 7" name="T1"/>
                <a:gd fmla="*/ 22 w 22" name="T2"/>
                <a:gd fmla="*/ 4 h 7" name="T3"/>
                <a:gd fmla="*/ 0 w 22" name="T4"/>
                <a:gd fmla="*/ 7 h 7" name="T5"/>
                <a:gd fmla="*/ 0 w 22" name="T6"/>
                <a:gd fmla="*/ 2 h 7" name="T7"/>
                <a:gd fmla="*/ 22 w 22" name="T8"/>
                <a:gd fmla="*/ 2 h 7" name="T9"/>
              </a:gdLst>
              <a:cxnLst>
                <a:cxn ang="0">
                  <a:pos x="T0" y="T1"/>
                </a:cxn>
                <a:cxn ang="0">
                  <a:pos x="T2" y="T3"/>
                </a:cxn>
                <a:cxn ang="0">
                  <a:pos x="T4" y="T5"/>
                </a:cxn>
                <a:cxn ang="0">
                  <a:pos x="T6" y="T7"/>
                </a:cxn>
                <a:cxn ang="0">
                  <a:pos x="T8" y="T9"/>
                </a:cxn>
              </a:cxnLst>
              <a:rect b="b" l="0" r="r" t="0"/>
              <a:pathLst>
                <a:path h="7" w="22">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155"/>
            <p:cNvSpPr/>
            <p:nvPr/>
          </p:nvSpPr>
          <p:spPr bwMode="auto">
            <a:xfrm>
              <a:off x="2645616" y="4449763"/>
              <a:ext cx="1043945" cy="42863"/>
            </a:xfrm>
            <a:custGeom>
              <a:gdLst>
                <a:gd fmla="*/ 65 w 184" name="T0"/>
                <a:gd fmla="*/ 4 h 13" name="T1"/>
                <a:gd fmla="*/ 158 w 184" name="T2"/>
                <a:gd fmla="*/ 8 h 13" name="T3"/>
                <a:gd fmla="*/ 184 w 184" name="T4"/>
                <a:gd fmla="*/ 8 h 13" name="T5"/>
                <a:gd fmla="*/ 116 w 184" name="T6"/>
                <a:gd fmla="*/ 9 h 13" name="T7"/>
                <a:gd fmla="*/ 83 w 184" name="T8"/>
                <a:gd fmla="*/ 12 h 13" name="T9"/>
                <a:gd fmla="*/ 45 w 184" name="T10"/>
                <a:gd fmla="*/ 10 h 13" name="T11"/>
                <a:gd fmla="*/ 0 w 184" name="T12"/>
                <a:gd fmla="*/ 6 h 13" name="T13"/>
                <a:gd fmla="*/ 65 w 184" name="T14"/>
                <a:gd fmla="*/ 4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184">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solidFill>
                <a:srgbClr val="FF0000"/>
              </a:solidFill>
            </a:ln>
            <a:extLst/>
          </p:spPr>
          <p:txBody>
            <a:bodyPr anchor="t" anchorCtr="0" bIns="45720" compatLnSpc="1" lIns="91440" numCol="1" rIns="91440" tIns="45720" vert="horz" wrap="square">
              <a:prstTxWarp prst="textNoShape">
                <a:avLst/>
              </a:prstTxWarp>
            </a:bodyPr>
            <a:lstStyle/>
            <a:p>
              <a:endParaRPr altLang="en-US" lang="zh-CN"/>
            </a:p>
          </p:txBody>
        </p:sp>
      </p:grpSp>
      <p:pic>
        <p:nvPicPr>
          <p:cNvPr id="94" name="图片 93"/>
          <p:cNvPicPr>
            <a:picLocks noChangeAspect="1"/>
          </p:cNvPicPr>
          <p:nvPr/>
        </p:nvPicPr>
        <p:blipFill>
          <a:blip r:embed="rId6">
            <a:extLst>
              <a:ext uri="{28A0092B-C50C-407E-A947-70E740481C1C}">
                <a14:useLocalDpi/>
              </a:ext>
            </a:extLst>
          </a:blip>
          <a:stretch>
            <a:fillRect/>
          </a:stretch>
        </p:blipFill>
        <p:spPr>
          <a:xfrm>
            <a:off x="503548" y="2217020"/>
            <a:ext cx="2276727" cy="2928068"/>
          </a:xfrm>
          <a:prstGeom prst="rect">
            <a:avLst/>
          </a:prstGeom>
        </p:spPr>
      </p:pic>
    </p:spTree>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2">
                                  <p:stCondLst>
                                    <p:cond delay="0"/>
                                  </p:stCondLst>
                                  <p:childTnLst>
                                    <p:set>
                                      <p:cBhvr>
                                        <p:cTn dur="1" fill="hold" id="6">
                                          <p:stCondLst>
                                            <p:cond delay="0"/>
                                          </p:stCondLst>
                                        </p:cTn>
                                        <p:tgtEl>
                                          <p:spTgt spid="94"/>
                                        </p:tgtEl>
                                        <p:attrNameLst>
                                          <p:attrName>style.visibility</p:attrName>
                                        </p:attrNameLst>
                                      </p:cBhvr>
                                      <p:to>
                                        <p:strVal val="visible"/>
                                      </p:to>
                                    </p:set>
                                    <p:anim calcmode="lin" valueType="num">
                                      <p:cBhvr additive="base">
                                        <p:cTn dur="750" fill="hold" id="7"/>
                                        <p:tgtEl>
                                          <p:spTgt spid="94"/>
                                        </p:tgtEl>
                                        <p:attrNameLst>
                                          <p:attrName>ppt_x</p:attrName>
                                        </p:attrNameLst>
                                      </p:cBhvr>
                                      <p:tavLst>
                                        <p:tav tm="0">
                                          <p:val>
                                            <p:strVal val="1+#ppt_w/2"/>
                                          </p:val>
                                        </p:tav>
                                        <p:tav tm="100000">
                                          <p:val>
                                            <p:strVal val="#ppt_x"/>
                                          </p:val>
                                        </p:tav>
                                      </p:tavLst>
                                    </p:anim>
                                    <p:anim calcmode="lin" valueType="num">
                                      <p:cBhvr additive="base">
                                        <p:cTn dur="750" fill="hold" id="8"/>
                                        <p:tgtEl>
                                          <p:spTgt spid="9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id="10" nodeType="afterEffect" presetClass="emph" presetID="26" presetSubtype="0">
                                  <p:stCondLst>
                                    <p:cond delay="0"/>
                                  </p:stCondLst>
                                  <p:childTnLst>
                                    <p:animEffect filter="fade" transition="out">
                                      <p:cBhvr>
                                        <p:cTn dur="500" id="11" tmFilter="0, 0; .2, .5; .8, .5; 1, 0"/>
                                        <p:tgtEl>
                                          <p:spTgt spid="530"/>
                                        </p:tgtEl>
                                      </p:cBhvr>
                                    </p:animEffect>
                                    <p:animScale>
                                      <p:cBhvr>
                                        <p:cTn autoRev="1" dur="250" fill="hold" id="12"/>
                                        <p:tgtEl>
                                          <p:spTgt spid="530"/>
                                        </p:tgtEl>
                                      </p:cBhvr>
                                      <p:by x="105000" y="105000"/>
                                    </p:animScale>
                                  </p:childTnLst>
                                </p:cTn>
                              </p:par>
                            </p:childTnLst>
                          </p:cTn>
                        </p:par>
                        <p:par>
                          <p:cTn fill="hold" id="13" nodeType="afterGroup">
                            <p:stCondLst>
                              <p:cond delay="1250"/>
                            </p:stCondLst>
                            <p:childTnLst>
                              <p:par>
                                <p:cTn fill="hold" id="14" nodeType="afterEffect" presetClass="exit" presetID="2" presetSubtype="12">
                                  <p:stCondLst>
                                    <p:cond delay="0"/>
                                  </p:stCondLst>
                                  <p:childTnLst>
                                    <p:anim calcmode="lin" valueType="num">
                                      <p:cBhvr additive="base">
                                        <p:cTn dur="500" id="15"/>
                                        <p:tgtEl>
                                          <p:spTgt spid="94"/>
                                        </p:tgtEl>
                                        <p:attrNameLst>
                                          <p:attrName>ppt_x</p:attrName>
                                        </p:attrNameLst>
                                      </p:cBhvr>
                                      <p:tavLst>
                                        <p:tav tm="0">
                                          <p:val>
                                            <p:strVal val="ppt_x"/>
                                          </p:val>
                                        </p:tav>
                                        <p:tav tm="100000">
                                          <p:val>
                                            <p:strVal val="0-ppt_w/2"/>
                                          </p:val>
                                        </p:tav>
                                      </p:tavLst>
                                    </p:anim>
                                    <p:anim calcmode="lin" valueType="num">
                                      <p:cBhvr additive="base">
                                        <p:cTn dur="500" id="16"/>
                                        <p:tgtEl>
                                          <p:spTgt spid="94"/>
                                        </p:tgtEl>
                                        <p:attrNameLst>
                                          <p:attrName>ppt_y</p:attrName>
                                        </p:attrNameLst>
                                      </p:cBhvr>
                                      <p:tavLst>
                                        <p:tav tm="0">
                                          <p:val>
                                            <p:strVal val="ppt_y"/>
                                          </p:val>
                                        </p:tav>
                                        <p:tav tm="100000">
                                          <p:val>
                                            <p:strVal val="1+ppt_h/2"/>
                                          </p:val>
                                        </p:tav>
                                      </p:tavLst>
                                    </p:anim>
                                    <p:set>
                                      <p:cBhvr>
                                        <p:cTn dur="1" fill="hold" id="17">
                                          <p:stCondLst>
                                            <p:cond delay="499"/>
                                          </p:stCondLst>
                                        </p:cTn>
                                        <p:tgtEl>
                                          <p:spTgt spid="94"/>
                                        </p:tgtEl>
                                        <p:attrNameLst>
                                          <p:attrName>style.visibility</p:attrName>
                                        </p:attrNameLst>
                                      </p:cBhvr>
                                      <p:to>
                                        <p:strVal val="hidden"/>
                                      </p:to>
                                    </p:set>
                                  </p:childTnLst>
                                </p:cTn>
                              </p:par>
                            </p:childTnLst>
                          </p:cTn>
                        </p:par>
                        <p:par>
                          <p:cTn fill="hold" id="18" nodeType="afterGroup">
                            <p:stCondLst>
                              <p:cond delay="1750"/>
                            </p:stCondLst>
                            <p:childTnLst>
                              <p:par>
                                <p:cTn accel="100000" fill="hold" grpId="0" id="19" nodeType="afterEffect" presetClass="entr" presetID="39" presetSubtype="0">
                                  <p:stCondLst>
                                    <p:cond delay="0"/>
                                  </p:stCondLst>
                                  <p:childTnLst>
                                    <p:set>
                                      <p:cBhvr>
                                        <p:cTn dur="1" fill="hold" id="20">
                                          <p:stCondLst>
                                            <p:cond delay="0"/>
                                          </p:stCondLst>
                                        </p:cTn>
                                        <p:tgtEl>
                                          <p:spTgt spid="16"/>
                                        </p:tgtEl>
                                        <p:attrNameLst>
                                          <p:attrName>style.visibility</p:attrName>
                                        </p:attrNameLst>
                                      </p:cBhvr>
                                      <p:to>
                                        <p:strVal val="visible"/>
                                      </p:to>
                                    </p:set>
                                    <p:anim calcmode="lin" valueType="num">
                                      <p:cBhvr>
                                        <p:cTn dur="500" fill="hold" id="21"/>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22"/>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23"/>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24"/>
                                        <p:tgtEl>
                                          <p:spTgt spid="16"/>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250"/>
                            </p:stCondLst>
                            <p:childTnLst>
                              <p:par>
                                <p:cTn accel="100000" fill="hold" grpId="0" id="26" nodeType="afterEffect" presetClass="entr" presetID="39" presetSubtype="0">
                                  <p:stCondLst>
                                    <p:cond delay="0"/>
                                  </p:stCondLst>
                                  <p:childTnLst>
                                    <p:set>
                                      <p:cBhvr>
                                        <p:cTn dur="1" fill="hold" id="27">
                                          <p:stCondLst>
                                            <p:cond delay="0"/>
                                          </p:stCondLst>
                                        </p:cTn>
                                        <p:tgtEl>
                                          <p:spTgt spid="14"/>
                                        </p:tgtEl>
                                        <p:attrNameLst>
                                          <p:attrName>style.visibility</p:attrName>
                                        </p:attrNameLst>
                                      </p:cBhvr>
                                      <p:to>
                                        <p:strVal val="visible"/>
                                      </p:to>
                                    </p:set>
                                    <p:anim calcmode="lin" valueType="num">
                                      <p:cBhvr>
                                        <p:cTn dur="500" fill="hold" id="28"/>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29"/>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30"/>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31"/>
                                        <p:tgtEl>
                                          <p:spTgt spid="14"/>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2750"/>
                            </p:stCondLst>
                            <p:childTnLst>
                              <p:par>
                                <p:cTn fill="hold" grpId="0" id="33" nodeType="afterEffect" presetClass="entr" presetID="2" presetSubtype="9">
                                  <p:stCondLst>
                                    <p:cond delay="0"/>
                                  </p:stCondLst>
                                  <p:childTnLst>
                                    <p:set>
                                      <p:cBhvr>
                                        <p:cTn dur="1" fill="hold" id="34">
                                          <p:stCondLst>
                                            <p:cond delay="0"/>
                                          </p:stCondLst>
                                        </p:cTn>
                                        <p:tgtEl>
                                          <p:spTgt spid="18"/>
                                        </p:tgtEl>
                                        <p:attrNameLst>
                                          <p:attrName>style.visibility</p:attrName>
                                        </p:attrNameLst>
                                      </p:cBhvr>
                                      <p:to>
                                        <p:strVal val="visible"/>
                                      </p:to>
                                    </p:set>
                                    <p:anim calcmode="lin" valueType="num">
                                      <p:cBhvr additive="base">
                                        <p:cTn dur="500" fill="hold" id="35"/>
                                        <p:tgtEl>
                                          <p:spTgt spid="18"/>
                                        </p:tgtEl>
                                        <p:attrNameLst>
                                          <p:attrName>ppt_x</p:attrName>
                                        </p:attrNameLst>
                                      </p:cBhvr>
                                      <p:tavLst>
                                        <p:tav tm="0">
                                          <p:val>
                                            <p:strVal val="0-#ppt_w/2"/>
                                          </p:val>
                                        </p:tav>
                                        <p:tav tm="100000">
                                          <p:val>
                                            <p:strVal val="#ppt_x"/>
                                          </p:val>
                                        </p:tav>
                                      </p:tavLst>
                                    </p:anim>
                                    <p:anim calcmode="lin" valueType="num">
                                      <p:cBhvr additive="base">
                                        <p:cTn dur="500" fill="hold" id="36"/>
                                        <p:tgtEl>
                                          <p:spTgt spid="18"/>
                                        </p:tgtEl>
                                        <p:attrNameLst>
                                          <p:attrName>ppt_y</p:attrName>
                                        </p:attrNameLst>
                                      </p:cBhvr>
                                      <p:tavLst>
                                        <p:tav tm="0">
                                          <p:val>
                                            <p:strVal val="0-#ppt_h/2"/>
                                          </p:val>
                                        </p:tav>
                                        <p:tav tm="100000">
                                          <p:val>
                                            <p:strVal val="#ppt_y"/>
                                          </p:val>
                                        </p:tav>
                                      </p:tavLst>
                                    </p:anim>
                                  </p:childTnLst>
                                </p:cTn>
                              </p:par>
                            </p:childTnLst>
                          </p:cTn>
                        </p:par>
                        <p:par>
                          <p:cTn fill="hold" id="37" nodeType="afterGroup">
                            <p:stCondLst>
                              <p:cond delay="3250"/>
                            </p:stCondLst>
                            <p:childTnLst>
                              <p:par>
                                <p:cTn fill="hold" grpId="0" id="38" nodeType="afterEffect" presetClass="entr" presetID="2" presetSubtype="9">
                                  <p:stCondLst>
                                    <p:cond delay="0"/>
                                  </p:stCondLst>
                                  <p:childTnLst>
                                    <p:set>
                                      <p:cBhvr>
                                        <p:cTn dur="1" fill="hold" id="39">
                                          <p:stCondLst>
                                            <p:cond delay="0"/>
                                          </p:stCondLst>
                                        </p:cTn>
                                        <p:tgtEl>
                                          <p:spTgt spid="19"/>
                                        </p:tgtEl>
                                        <p:attrNameLst>
                                          <p:attrName>style.visibility</p:attrName>
                                        </p:attrNameLst>
                                      </p:cBhvr>
                                      <p:to>
                                        <p:strVal val="visible"/>
                                      </p:to>
                                    </p:set>
                                    <p:anim calcmode="lin" valueType="num">
                                      <p:cBhvr additive="base">
                                        <p:cTn dur="500" fill="hold" id="40"/>
                                        <p:tgtEl>
                                          <p:spTgt spid="19"/>
                                        </p:tgtEl>
                                        <p:attrNameLst>
                                          <p:attrName>ppt_x</p:attrName>
                                        </p:attrNameLst>
                                      </p:cBhvr>
                                      <p:tavLst>
                                        <p:tav tm="0">
                                          <p:val>
                                            <p:strVal val="0-#ppt_w/2"/>
                                          </p:val>
                                        </p:tav>
                                        <p:tav tm="100000">
                                          <p:val>
                                            <p:strVal val="#ppt_x"/>
                                          </p:val>
                                        </p:tav>
                                      </p:tavLst>
                                    </p:anim>
                                    <p:anim calcmode="lin" valueType="num">
                                      <p:cBhvr additive="base">
                                        <p:cTn dur="500" fill="hold" id="41"/>
                                        <p:tgtEl>
                                          <p:spTgt spid="19"/>
                                        </p:tgtEl>
                                        <p:attrNameLst>
                                          <p:attrName>ppt_y</p:attrName>
                                        </p:attrNameLst>
                                      </p:cBhvr>
                                      <p:tavLst>
                                        <p:tav tm="0">
                                          <p:val>
                                            <p:strVal val="0-#ppt_h/2"/>
                                          </p:val>
                                        </p:tav>
                                        <p:tav tm="100000">
                                          <p:val>
                                            <p:strVal val="#ppt_y"/>
                                          </p:val>
                                        </p:tav>
                                      </p:tavLst>
                                    </p:anim>
                                  </p:childTnLst>
                                </p:cTn>
                              </p:par>
                            </p:childTnLst>
                          </p:cTn>
                        </p:par>
                        <p:par>
                          <p:cTn fill="hold" id="42" nodeType="afterGroup">
                            <p:stCondLst>
                              <p:cond delay="3750"/>
                            </p:stCondLst>
                            <p:childTnLst>
                              <p:par>
                                <p:cTn fill="hold" grpId="0" id="43" nodeType="afterEffect" presetClass="entr" presetID="2" presetSubtype="9">
                                  <p:stCondLst>
                                    <p:cond delay="0"/>
                                  </p:stCondLst>
                                  <p:childTnLst>
                                    <p:set>
                                      <p:cBhvr>
                                        <p:cTn dur="1" fill="hold" id="44">
                                          <p:stCondLst>
                                            <p:cond delay="0"/>
                                          </p:stCondLst>
                                        </p:cTn>
                                        <p:tgtEl>
                                          <p:spTgt spid="17"/>
                                        </p:tgtEl>
                                        <p:attrNameLst>
                                          <p:attrName>style.visibility</p:attrName>
                                        </p:attrNameLst>
                                      </p:cBhvr>
                                      <p:to>
                                        <p:strVal val="visible"/>
                                      </p:to>
                                    </p:set>
                                    <p:anim calcmode="lin" valueType="num">
                                      <p:cBhvr additive="base">
                                        <p:cTn dur="500" fill="hold" id="45"/>
                                        <p:tgtEl>
                                          <p:spTgt spid="17"/>
                                        </p:tgtEl>
                                        <p:attrNameLst>
                                          <p:attrName>ppt_x</p:attrName>
                                        </p:attrNameLst>
                                      </p:cBhvr>
                                      <p:tavLst>
                                        <p:tav tm="0">
                                          <p:val>
                                            <p:strVal val="0-#ppt_w/2"/>
                                          </p:val>
                                        </p:tav>
                                        <p:tav tm="100000">
                                          <p:val>
                                            <p:strVal val="#ppt_x"/>
                                          </p:val>
                                        </p:tav>
                                      </p:tavLst>
                                    </p:anim>
                                    <p:anim calcmode="lin" valueType="num">
                                      <p:cBhvr additive="base">
                                        <p:cTn dur="500" fill="hold" id="46"/>
                                        <p:tgtEl>
                                          <p:spTgt spid="17"/>
                                        </p:tgtEl>
                                        <p:attrNameLst>
                                          <p:attrName>ppt_y</p:attrName>
                                        </p:attrNameLst>
                                      </p:cBhvr>
                                      <p:tavLst>
                                        <p:tav tm="0">
                                          <p:val>
                                            <p:strVal val="0-#ppt_h/2"/>
                                          </p:val>
                                        </p:tav>
                                        <p:tav tm="100000">
                                          <p:val>
                                            <p:strVal val="#ppt_y"/>
                                          </p:val>
                                        </p:tav>
                                      </p:tavLst>
                                    </p:anim>
                                  </p:childTnLst>
                                </p:cTn>
                              </p:par>
                            </p:childTnLst>
                          </p:cTn>
                        </p:par>
                        <p:par>
                          <p:cTn fill="hold" id="47" nodeType="afterGroup">
                            <p:stCondLst>
                              <p:cond delay="4250"/>
                            </p:stCondLst>
                            <p:childTnLst>
                              <p:par>
                                <p:cTn fill="hold" grpId="0" id="48" nodeType="afterEffect" presetClass="entr" presetID="2" presetSubtype="9">
                                  <p:stCondLst>
                                    <p:cond delay="0"/>
                                  </p:stCondLst>
                                  <p:childTnLst>
                                    <p:set>
                                      <p:cBhvr>
                                        <p:cTn dur="1" fill="hold" id="49">
                                          <p:stCondLst>
                                            <p:cond delay="0"/>
                                          </p:stCondLst>
                                        </p:cTn>
                                        <p:tgtEl>
                                          <p:spTgt spid="20"/>
                                        </p:tgtEl>
                                        <p:attrNameLst>
                                          <p:attrName>style.visibility</p:attrName>
                                        </p:attrNameLst>
                                      </p:cBhvr>
                                      <p:to>
                                        <p:strVal val="visible"/>
                                      </p:to>
                                    </p:set>
                                    <p:anim calcmode="lin" valueType="num">
                                      <p:cBhvr additive="base">
                                        <p:cTn dur="500" fill="hold" id="50"/>
                                        <p:tgtEl>
                                          <p:spTgt spid="20"/>
                                        </p:tgtEl>
                                        <p:attrNameLst>
                                          <p:attrName>ppt_x</p:attrName>
                                        </p:attrNameLst>
                                      </p:cBhvr>
                                      <p:tavLst>
                                        <p:tav tm="0">
                                          <p:val>
                                            <p:strVal val="0-#ppt_w/2"/>
                                          </p:val>
                                        </p:tav>
                                        <p:tav tm="100000">
                                          <p:val>
                                            <p:strVal val="#ppt_x"/>
                                          </p:val>
                                        </p:tav>
                                      </p:tavLst>
                                    </p:anim>
                                    <p:anim calcmode="lin" valueType="num">
                                      <p:cBhvr additive="base">
                                        <p:cTn dur="500" fill="hold" id="51"/>
                                        <p:tgtEl>
                                          <p:spTgt spid="20"/>
                                        </p:tgtEl>
                                        <p:attrNameLst>
                                          <p:attrName>ppt_y</p:attrName>
                                        </p:attrNameLst>
                                      </p:cBhvr>
                                      <p:tavLst>
                                        <p:tav tm="0">
                                          <p:val>
                                            <p:strVal val="0-#ppt_h/2"/>
                                          </p:val>
                                        </p:tav>
                                        <p:tav tm="100000">
                                          <p:val>
                                            <p:strVal val="#ppt_y"/>
                                          </p:val>
                                        </p:tav>
                                      </p:tavLst>
                                    </p:anim>
                                  </p:childTnLst>
                                </p:cTn>
                              </p:par>
                            </p:childTnLst>
                          </p:cTn>
                        </p:par>
                        <p:par>
                          <p:cTn fill="hold" id="52" nodeType="afterGroup">
                            <p:stCondLst>
                              <p:cond delay="4750"/>
                            </p:stCondLst>
                            <p:childTnLst>
                              <p:par>
                                <p:cTn accel="72000" fill="hold" grpId="0" id="53" nodeType="afterEffect" presetClass="entr" presetID="2" presetSubtype="4">
                                  <p:stCondLst>
                                    <p:cond delay="0"/>
                                  </p:stCondLst>
                                  <p:iterate type="lt">
                                    <p:tmPct val="0"/>
                                  </p:iterate>
                                  <p:childTnLst>
                                    <p:set>
                                      <p:cBhvr>
                                        <p:cTn dur="1" fill="hold" id="54">
                                          <p:stCondLst>
                                            <p:cond delay="0"/>
                                          </p:stCondLst>
                                        </p:cTn>
                                        <p:tgtEl>
                                          <p:spTgt spid="21"/>
                                        </p:tgtEl>
                                        <p:attrNameLst>
                                          <p:attrName>style.visibility</p:attrName>
                                        </p:attrNameLst>
                                      </p:cBhvr>
                                      <p:to>
                                        <p:strVal val="visible"/>
                                      </p:to>
                                    </p:set>
                                    <p:anim calcmode="lin" valueType="num">
                                      <p:cBhvr additive="base">
                                        <p:cTn dur="600" fill="hold" id="55"/>
                                        <p:tgtEl>
                                          <p:spTgt spid="21"/>
                                        </p:tgtEl>
                                        <p:attrNameLst>
                                          <p:attrName>ppt_x</p:attrName>
                                        </p:attrNameLst>
                                      </p:cBhvr>
                                      <p:tavLst>
                                        <p:tav tm="0">
                                          <p:val>
                                            <p:strVal val="#ppt_x"/>
                                          </p:val>
                                        </p:tav>
                                        <p:tav tm="100000">
                                          <p:val>
                                            <p:strVal val="#ppt_x"/>
                                          </p:val>
                                        </p:tav>
                                      </p:tavLst>
                                    </p:anim>
                                    <p:anim calcmode="lin" valueType="num">
                                      <p:cBhvr additive="base">
                                        <p:cTn dur="600" fill="hold" id="56"/>
                                        <p:tgtEl>
                                          <p:spTgt spid="21"/>
                                        </p:tgtEl>
                                        <p:attrNameLst>
                                          <p:attrName>ppt_y</p:attrName>
                                        </p:attrNameLst>
                                      </p:cBhvr>
                                      <p:tavLst>
                                        <p:tav tm="0">
                                          <p:val>
                                            <p:strVal val="1+#ppt_h/2"/>
                                          </p:val>
                                        </p:tav>
                                        <p:tav tm="100000">
                                          <p:val>
                                            <p:strVal val="#ppt_y"/>
                                          </p:val>
                                        </p:tav>
                                      </p:tavLst>
                                    </p:anim>
                                  </p:childTnLst>
                                </p:cTn>
                              </p:par>
                            </p:childTnLst>
                          </p:cTn>
                        </p:par>
                        <p:par>
                          <p:cTn fill="hold" id="57" nodeType="afterGroup">
                            <p:stCondLst>
                              <p:cond delay="5350"/>
                            </p:stCondLst>
                            <p:childTnLst>
                              <p:par>
                                <p:cTn accel="72000" fill="hold" grpId="0" id="58" nodeType="afterEffect" presetClass="entr" presetID="2" presetSubtype="4">
                                  <p:stCondLst>
                                    <p:cond delay="0"/>
                                  </p:stCondLst>
                                  <p:iterate type="lt">
                                    <p:tmPct val="0"/>
                                  </p:iterate>
                                  <p:childTnLst>
                                    <p:set>
                                      <p:cBhvr>
                                        <p:cTn dur="1" fill="hold" id="59">
                                          <p:stCondLst>
                                            <p:cond delay="0"/>
                                          </p:stCondLst>
                                        </p:cTn>
                                        <p:tgtEl>
                                          <p:spTgt spid="22"/>
                                        </p:tgtEl>
                                        <p:attrNameLst>
                                          <p:attrName>style.visibility</p:attrName>
                                        </p:attrNameLst>
                                      </p:cBhvr>
                                      <p:to>
                                        <p:strVal val="visible"/>
                                      </p:to>
                                    </p:set>
                                    <p:anim calcmode="lin" valueType="num">
                                      <p:cBhvr additive="base">
                                        <p:cTn dur="700" fill="hold" id="60"/>
                                        <p:tgtEl>
                                          <p:spTgt spid="22"/>
                                        </p:tgtEl>
                                        <p:attrNameLst>
                                          <p:attrName>ppt_x</p:attrName>
                                        </p:attrNameLst>
                                      </p:cBhvr>
                                      <p:tavLst>
                                        <p:tav tm="0">
                                          <p:val>
                                            <p:strVal val="#ppt_x"/>
                                          </p:val>
                                        </p:tav>
                                        <p:tav tm="100000">
                                          <p:val>
                                            <p:strVal val="#ppt_x"/>
                                          </p:val>
                                        </p:tav>
                                      </p:tavLst>
                                    </p:anim>
                                    <p:anim calcmode="lin" valueType="num">
                                      <p:cBhvr additive="base">
                                        <p:cTn dur="700" fill="hold" id="61"/>
                                        <p:tgtEl>
                                          <p:spTgt spid="22"/>
                                        </p:tgtEl>
                                        <p:attrNameLst>
                                          <p:attrName>ppt_y</p:attrName>
                                        </p:attrNameLst>
                                      </p:cBhvr>
                                      <p:tavLst>
                                        <p:tav tm="0">
                                          <p:val>
                                            <p:strVal val="1+#ppt_h/2"/>
                                          </p:val>
                                        </p:tav>
                                        <p:tav tm="100000">
                                          <p:val>
                                            <p:strVal val="#ppt_y"/>
                                          </p:val>
                                        </p:tav>
                                      </p:tavLst>
                                    </p:anim>
                                  </p:childTnLst>
                                </p:cTn>
                              </p:par>
                            </p:childTnLst>
                          </p:cTn>
                        </p:par>
                        <p:par>
                          <p:cTn fill="hold" id="62" nodeType="afterGroup">
                            <p:stCondLst>
                              <p:cond delay="6050"/>
                            </p:stCondLst>
                            <p:childTnLst>
                              <p:par>
                                <p:cTn accel="72000" fill="hold" grpId="0" id="63" nodeType="afterEffect" presetClass="entr" presetID="2" presetSubtype="4">
                                  <p:stCondLst>
                                    <p:cond delay="0"/>
                                  </p:stCondLst>
                                  <p:iterate type="lt">
                                    <p:tmPct val="0"/>
                                  </p:iterate>
                                  <p:childTnLst>
                                    <p:set>
                                      <p:cBhvr>
                                        <p:cTn dur="1" fill="hold" id="64">
                                          <p:stCondLst>
                                            <p:cond delay="0"/>
                                          </p:stCondLst>
                                        </p:cTn>
                                        <p:tgtEl>
                                          <p:spTgt spid="23"/>
                                        </p:tgtEl>
                                        <p:attrNameLst>
                                          <p:attrName>style.visibility</p:attrName>
                                        </p:attrNameLst>
                                      </p:cBhvr>
                                      <p:to>
                                        <p:strVal val="visible"/>
                                      </p:to>
                                    </p:set>
                                    <p:anim calcmode="lin" valueType="num">
                                      <p:cBhvr additive="base">
                                        <p:cTn dur="700" fill="hold" id="65"/>
                                        <p:tgtEl>
                                          <p:spTgt spid="23"/>
                                        </p:tgtEl>
                                        <p:attrNameLst>
                                          <p:attrName>ppt_x</p:attrName>
                                        </p:attrNameLst>
                                      </p:cBhvr>
                                      <p:tavLst>
                                        <p:tav tm="0">
                                          <p:val>
                                            <p:strVal val="#ppt_x"/>
                                          </p:val>
                                        </p:tav>
                                        <p:tav tm="100000">
                                          <p:val>
                                            <p:strVal val="#ppt_x"/>
                                          </p:val>
                                        </p:tav>
                                      </p:tavLst>
                                    </p:anim>
                                    <p:anim calcmode="lin" valueType="num">
                                      <p:cBhvr additive="base">
                                        <p:cTn dur="700" fill="hold" id="66"/>
                                        <p:tgtEl>
                                          <p:spTgt spid="23"/>
                                        </p:tgtEl>
                                        <p:attrNameLst>
                                          <p:attrName>ppt_y</p:attrName>
                                        </p:attrNameLst>
                                      </p:cBhvr>
                                      <p:tavLst>
                                        <p:tav tm="0">
                                          <p:val>
                                            <p:strVal val="1+#ppt_h/2"/>
                                          </p:val>
                                        </p:tav>
                                        <p:tav tm="100000">
                                          <p:val>
                                            <p:strVal val="#ppt_y"/>
                                          </p:val>
                                        </p:tav>
                                      </p:tavLst>
                                    </p:anim>
                                  </p:childTnLst>
                                </p:cTn>
                              </p:par>
                            </p:childTnLst>
                          </p:cTn>
                        </p:par>
                        <p:par>
                          <p:cTn fill="hold" id="67" nodeType="afterGroup">
                            <p:stCondLst>
                              <p:cond delay="6750"/>
                            </p:stCondLst>
                            <p:childTnLst>
                              <p:par>
                                <p:cTn accel="72000" fill="hold" grpId="0" id="68" nodeType="afterEffect" presetClass="entr" presetID="2" presetSubtype="4">
                                  <p:stCondLst>
                                    <p:cond delay="0"/>
                                  </p:stCondLst>
                                  <p:iterate type="lt">
                                    <p:tmPct val="3000"/>
                                  </p:iterate>
                                  <p:childTnLst>
                                    <p:set>
                                      <p:cBhvr>
                                        <p:cTn dur="1" fill="hold" id="69">
                                          <p:stCondLst>
                                            <p:cond delay="0"/>
                                          </p:stCondLst>
                                        </p:cTn>
                                        <p:tgtEl>
                                          <p:spTgt spid="24"/>
                                        </p:tgtEl>
                                        <p:attrNameLst>
                                          <p:attrName>style.visibility</p:attrName>
                                        </p:attrNameLst>
                                      </p:cBhvr>
                                      <p:to>
                                        <p:strVal val="visible"/>
                                      </p:to>
                                    </p:set>
                                    <p:anim calcmode="lin" valueType="num">
                                      <p:cBhvr additive="base">
                                        <p:cTn dur="500" fill="hold" id="70"/>
                                        <p:tgtEl>
                                          <p:spTgt spid="24"/>
                                        </p:tgtEl>
                                        <p:attrNameLst>
                                          <p:attrName>ppt_x</p:attrName>
                                        </p:attrNameLst>
                                      </p:cBhvr>
                                      <p:tavLst>
                                        <p:tav tm="0">
                                          <p:val>
                                            <p:strVal val="#ppt_x"/>
                                          </p:val>
                                        </p:tav>
                                        <p:tav tm="100000">
                                          <p:val>
                                            <p:strVal val="#ppt_x"/>
                                          </p:val>
                                        </p:tav>
                                      </p:tavLst>
                                    </p:anim>
                                    <p:anim calcmode="lin" valueType="num">
                                      <p:cBhvr additive="base">
                                        <p:cTn dur="500" fill="hold" id="71"/>
                                        <p:tgtEl>
                                          <p:spTgt spid="24"/>
                                        </p:tgtEl>
                                        <p:attrNameLst>
                                          <p:attrName>ppt_y</p:attrName>
                                        </p:attrNameLst>
                                      </p:cBhvr>
                                      <p:tavLst>
                                        <p:tav tm="0">
                                          <p:val>
                                            <p:strVal val="1+#ppt_h/2"/>
                                          </p:val>
                                        </p:tav>
                                        <p:tav tm="100000">
                                          <p:val>
                                            <p:strVal val="#ppt_y"/>
                                          </p:val>
                                        </p:tav>
                                      </p:tavLst>
                                    </p:anim>
                                  </p:childTnLst>
                                </p:cTn>
                              </p:par>
                            </p:childTnLst>
                          </p:cTn>
                        </p:par>
                        <p:par>
                          <p:cTn fill="hold" id="72" nodeType="afterGroup">
                            <p:stCondLst>
                              <p:cond delay="7250"/>
                            </p:stCondLst>
                            <p:childTnLst>
                              <p:par>
                                <p:cTn fill="hold" id="73" nodeType="afterEffect" presetClass="entr" presetID="22" presetSubtype="8">
                                  <p:stCondLst>
                                    <p:cond delay="0"/>
                                  </p:stCondLst>
                                  <p:childTnLst>
                                    <p:set>
                                      <p:cBhvr>
                                        <p:cTn dur="1" fill="hold" id="74">
                                          <p:stCondLst>
                                            <p:cond delay="0"/>
                                          </p:stCondLst>
                                        </p:cTn>
                                        <p:tgtEl>
                                          <p:spTgt spid="2"/>
                                        </p:tgtEl>
                                        <p:attrNameLst>
                                          <p:attrName>style.visibility</p:attrName>
                                        </p:attrNameLst>
                                      </p:cBhvr>
                                      <p:to>
                                        <p:strVal val="visible"/>
                                      </p:to>
                                    </p:set>
                                    <p:animEffect filter="wipe(left)" transition="in">
                                      <p:cBhvr>
                                        <p:cTn dur="500" id="75"/>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1"/>
      <p:bldP grpId="0" spid="22"/>
      <p:bldP grpId="0" spid="23"/>
      <p:bldP grpId="0" spid="24"/>
      <p:bldP grpId="0" spid="16"/>
      <p:bldP grpId="0" spid="1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0" name="PA_任意多边形 140"/>
          <p:cNvSpPr>
            <a:spLocks noEditPoints="1"/>
          </p:cNvSpPr>
          <p:nvPr>
            <p:custDataLst>
              <p:tags r:id="rId3"/>
            </p:custDataLst>
          </p:nvPr>
        </p:nvSpPr>
        <p:spPr bwMode="auto">
          <a:xfrm rot="16862230">
            <a:off x="3024347" y="2444285"/>
            <a:ext cx="2901764" cy="968522"/>
          </a:xfrm>
          <a:custGeom>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b="b" l="0" r="r" t="0"/>
            <a:pathLst>
              <a:path h="840" w="1858">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chemeClr val="accent1"/>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grpSp>
        <p:nvGrpSpPr>
          <p:cNvPr id="2" name="PA_chenying0907 5"/>
          <p:cNvGrpSpPr/>
          <p:nvPr>
            <p:custDataLst>
              <p:tags r:id="rId4"/>
            </p:custDataLst>
          </p:nvPr>
        </p:nvGrpSpPr>
        <p:grpSpPr>
          <a:xfrm>
            <a:off x="2407560" y="2539286"/>
            <a:ext cx="4540704" cy="897354"/>
            <a:chOff x="3659868" y="841828"/>
            <a:chExt cx="4540704" cy="1074057"/>
          </a:xfrm>
        </p:grpSpPr>
        <p:sp>
          <p:nvSpPr>
            <p:cNvPr id="7" name="任意多边形 6"/>
            <p:cNvSpPr/>
            <p:nvPr/>
          </p:nvSpPr>
          <p:spPr>
            <a:xfrm>
              <a:off x="4311650" y="1082675"/>
              <a:ext cx="3025775" cy="809625"/>
            </a:xfrm>
            <a:custGeom>
              <a:gdLst>
                <a:gd fmla="*/ 22225 w 3025775" name="connsiteX0"/>
                <a:gd fmla="*/ 34925 h 809625" name="connsiteY0"/>
                <a:gd fmla="*/ 0 w 3025775" name="connsiteX1"/>
                <a:gd fmla="*/ 581025 h 809625" name="connsiteY1"/>
                <a:gd fmla="*/ 3175 w 3025775" name="connsiteX2"/>
                <a:gd fmla="*/ 762000 h 809625" name="connsiteY2"/>
                <a:gd fmla="*/ 63500 w 3025775" name="connsiteX3"/>
                <a:gd fmla="*/ 809625 h 809625" name="connsiteY3"/>
                <a:gd fmla="*/ 2936875 w 3025775" name="connsiteX4"/>
                <a:gd fmla="*/ 752475 h 809625" name="connsiteY4"/>
                <a:gd fmla="*/ 3022600 w 3025775" name="connsiteX5"/>
                <a:gd fmla="*/ 717550 h 809625" name="connsiteY5"/>
                <a:gd fmla="*/ 3025775 w 3025775" name="connsiteX6"/>
                <a:gd fmla="*/ 660400 h 809625" name="connsiteY6"/>
                <a:gd fmla="*/ 3003550 w 3025775" name="connsiteX7"/>
                <a:gd fmla="*/ 50800 h 809625" name="connsiteY7"/>
                <a:gd fmla="*/ 2946400 w 3025775" name="connsiteX8"/>
                <a:gd fmla="*/ 9525 h 809625" name="connsiteY8"/>
                <a:gd fmla="*/ 2419350 w 3025775" name="connsiteX9"/>
                <a:gd fmla="*/ 0 h 809625" name="connsiteY9"/>
                <a:gd fmla="*/ 22225 w 3025775" name="connsiteX10"/>
                <a:gd fmla="*/ 34925 h 809625"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809625" w="3025775">
                  <a:moveTo>
                    <a:pt x="22225" y="34925"/>
                  </a:moveTo>
                  <a:lnTo>
                    <a:pt x="0" y="581025"/>
                  </a:lnTo>
                  <a:cubicBezTo>
                    <a:pt x="1058" y="641350"/>
                    <a:pt x="2117" y="701675"/>
                    <a:pt x="3175" y="762000"/>
                  </a:cubicBezTo>
                  <a:lnTo>
                    <a:pt x="63500" y="809625"/>
                  </a:lnTo>
                  <a:lnTo>
                    <a:pt x="2936875" y="752475"/>
                  </a:lnTo>
                  <a:lnTo>
                    <a:pt x="3022600" y="717550"/>
                  </a:lnTo>
                  <a:lnTo>
                    <a:pt x="3025775" y="660400"/>
                  </a:lnTo>
                  <a:lnTo>
                    <a:pt x="3003550" y="50800"/>
                  </a:lnTo>
                  <a:lnTo>
                    <a:pt x="2946400" y="9525"/>
                  </a:lnTo>
                  <a:lnTo>
                    <a:pt x="2419350" y="0"/>
                  </a:lnTo>
                  <a:lnTo>
                    <a:pt x="22225" y="34925"/>
                  </a:lnTo>
                  <a:close/>
                </a:path>
              </a:pathLst>
            </a:cu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nvGrpSpPr>
            <p:cNvPr id="3" name="chenying0907 7"/>
            <p:cNvGrpSpPr/>
            <p:nvPr/>
          </p:nvGrpSpPr>
          <p:grpSpPr>
            <a:xfrm>
              <a:off x="3659868" y="841828"/>
              <a:ext cx="4540704" cy="1074057"/>
              <a:chOff x="4429125" y="2685143"/>
              <a:chExt cx="4118758" cy="1182009"/>
            </a:xfrm>
          </p:grpSpPr>
          <p:sp>
            <p:nvSpPr>
              <p:cNvPr id="9" name="chenying0907 92"/>
              <p:cNvSpPr>
                <a:spLocks noEditPoints="1"/>
              </p:cNvSpPr>
              <p:nvPr/>
            </p:nvSpPr>
            <p:spPr bwMode="auto">
              <a:xfrm>
                <a:off x="4429125" y="2685143"/>
                <a:ext cx="4118758" cy="1182009"/>
              </a:xfrm>
              <a:custGeom>
                <a:gdLst>
                  <a:gd fmla="*/ 1235 w 1305" name="T0"/>
                  <a:gd fmla="*/ 116 h 339" name="T1"/>
                  <a:gd fmla="*/ 1299 w 1305" name="T2"/>
                  <a:gd fmla="*/ 11 h 339" name="T3"/>
                  <a:gd fmla="*/ 868 w 1305" name="T4"/>
                  <a:gd fmla="*/ 14 h 339" name="T5"/>
                  <a:gd fmla="*/ 862 w 1305" name="T6"/>
                  <a:gd fmla="*/ 70 h 339" name="T7"/>
                  <a:gd fmla="*/ 408 w 1305" name="T8"/>
                  <a:gd fmla="*/ 31 h 339" name="T9"/>
                  <a:gd fmla="*/ 1 w 1305" name="T10"/>
                  <a:gd fmla="*/ 36 h 339" name="T11"/>
                  <a:gd fmla="*/ 20 w 1305" name="T12"/>
                  <a:gd fmla="*/ 231 h 339" name="T13"/>
                  <a:gd fmla="*/ 174 w 1305" name="T14"/>
                  <a:gd fmla="*/ 250 h 339" name="T15"/>
                  <a:gd fmla="*/ 61 w 1305" name="T16"/>
                  <a:gd fmla="*/ 177 h 339" name="T17"/>
                  <a:gd fmla="*/ 45 w 1305" name="T18"/>
                  <a:gd fmla="*/ 90 h 339" name="T19"/>
                  <a:gd fmla="*/ 44 w 1305" name="T20"/>
                  <a:gd fmla="*/ 40 h 339" name="T21"/>
                  <a:gd fmla="*/ 14 w 1305" name="T22"/>
                  <a:gd fmla="*/ 37 h 339" name="T23"/>
                  <a:gd fmla="*/ 189 w 1305" name="T24"/>
                  <a:gd fmla="*/ 89 h 339" name="T25"/>
                  <a:gd fmla="*/ 199 w 1305" name="T26"/>
                  <a:gd fmla="*/ 335 h 339" name="T27"/>
                  <a:gd fmla="*/ 778 w 1305" name="T28"/>
                  <a:gd fmla="*/ 327 h 339" name="T29"/>
                  <a:gd fmla="*/ 1061 w 1305" name="T30"/>
                  <a:gd fmla="*/ 273 h 339" name="T31"/>
                  <a:gd fmla="*/ 1076 w 1305" name="T32"/>
                  <a:gd fmla="*/ 231 h 339" name="T33"/>
                  <a:gd fmla="*/ 1299 w 1305" name="T34"/>
                  <a:gd fmla="*/ 209 h 339" name="T35"/>
                  <a:gd fmla="*/ 909 w 1305" name="T36"/>
                  <a:gd fmla="*/ 71 h 339" name="T37"/>
                  <a:gd fmla="*/ 925 w 1305" name="T38"/>
                  <a:gd fmla="*/ 71 h 339" name="T39"/>
                  <a:gd fmla="*/ 886 w 1305" name="T40"/>
                  <a:gd fmla="*/ 30 h 339" name="T41"/>
                  <a:gd fmla="*/ 870 w 1305" name="T42"/>
                  <a:gd fmla="*/ 25 h 339" name="T43"/>
                  <a:gd fmla="*/ 869 w 1305" name="T44"/>
                  <a:gd fmla="*/ 70 h 339" name="T45"/>
                  <a:gd fmla="*/ 399 w 1305" name="T46"/>
                  <a:gd fmla="*/ 56 h 339" name="T47"/>
                  <a:gd fmla="*/ 382 w 1305" name="T48"/>
                  <a:gd fmla="*/ 47 h 339" name="T49"/>
                  <a:gd fmla="*/ 382 w 1305" name="T50"/>
                  <a:gd fmla="*/ 47 h 339" name="T51"/>
                  <a:gd fmla="*/ 349 w 1305" name="T52"/>
                  <a:gd fmla="*/ 70 h 339" name="T53"/>
                  <a:gd fmla="*/ 325 w 1305" name="T54"/>
                  <a:gd fmla="*/ 63 h 339" name="T55"/>
                  <a:gd fmla="*/ 325 w 1305" name="T56"/>
                  <a:gd fmla="*/ 76 h 339" name="T57"/>
                  <a:gd fmla="*/ 318 w 1305" name="T58"/>
                  <a:gd fmla="*/ 76 h 339" name="T59"/>
                  <a:gd fmla="*/ 298 w 1305" name="T60"/>
                  <a:gd fmla="*/ 70 h 339" name="T61"/>
                  <a:gd fmla="*/ 1049 w 1305" name="T62"/>
                  <a:gd fmla="*/ 289 h 339" name="T63"/>
                  <a:gd fmla="*/ 1042 w 1305" name="T64"/>
                  <a:gd fmla="*/ 297 h 339" name="T65"/>
                  <a:gd fmla="*/ 762 w 1305" name="T66"/>
                  <a:gd fmla="*/ 315 h 339" name="T67"/>
                  <a:gd fmla="*/ 192 w 1305" name="T68"/>
                  <a:gd fmla="*/ 310 h 339" name="T69"/>
                  <a:gd fmla="*/ 213 w 1305" name="T70"/>
                  <a:gd fmla="*/ 302 h 339" name="T71"/>
                  <a:gd fmla="*/ 192 w 1305" name="T72"/>
                  <a:gd fmla="*/ 236 h 339" name="T73"/>
                  <a:gd fmla="*/ 223 w 1305" name="T74"/>
                  <a:gd fmla="*/ 111 h 339" name="T75"/>
                  <a:gd fmla="*/ 196 w 1305" name="T76"/>
                  <a:gd fmla="*/ 104 h 339" name="T77"/>
                  <a:gd fmla="*/ 1036 w 1305" name="T78"/>
                  <a:gd fmla="*/ 88 h 339" name="T79"/>
                  <a:gd fmla="*/ 1043 w 1305" name="T80"/>
                  <a:gd fmla="*/ 99 h 339" name="T81"/>
                  <a:gd fmla="*/ 1049 w 1305" name="T82"/>
                  <a:gd fmla="*/ 289 h 339" name="T83"/>
                  <a:gd fmla="*/ 947 w 1305" name="T84"/>
                  <a:gd fmla="*/ 72 h 339" name="T85"/>
                  <a:gd fmla="*/ 952 w 1305" name="T86"/>
                  <a:gd fmla="*/ 62 h 339" name="T87"/>
                  <a:gd fmla="*/ 968 w 1305" name="T88"/>
                  <a:gd fmla="*/ 72 h 339" name="T89"/>
                  <a:gd fmla="*/ 1004 w 1305" name="T90"/>
                  <a:gd fmla="*/ 73 h 339" name="T91"/>
                  <a:gd fmla="*/ 1176 w 1305" name="T92"/>
                  <a:gd fmla="*/ 209 h 339" name="T93"/>
                  <a:gd fmla="*/ 1059 w 1305" name="T94"/>
                  <a:gd fmla="*/ 210 h 339" name="T95"/>
                  <a:gd fmla="*/ 1071 w 1305" name="T96"/>
                  <a:gd fmla="*/ 206 h 339" name="T97"/>
                  <a:gd fmla="*/ 1044 w 1305" name="T98"/>
                  <a:gd fmla="*/ 78 h 339" name="T99"/>
                  <a:gd fmla="*/ 972 w 1305" name="T100"/>
                  <a:gd fmla="*/ 44 h 339" name="T101"/>
                  <a:gd fmla="*/ 949 w 1305" name="T102"/>
                  <a:gd fmla="*/ 41 h 339" name="T103"/>
                  <a:gd fmla="*/ 1232 w 1305" name="T104"/>
                  <a:gd fmla="*/ 99 h 339" name="T105"/>
                  <a:gd fmla="*/ 1269 w 1305" name="T106"/>
                  <a:gd fmla="*/ 185 h 339" name="T107"/>
                  <a:gd fmla="*/ 1280 w 1305" name="T108"/>
                  <a:gd fmla="*/ 189 h 339"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39" w="1305">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solidFill>
                <a:schemeClr val="tx1">
                  <a:lumMod val="65000"/>
                  <a:lumOff val="35000"/>
                </a:schemeClr>
              </a:solidFill>
              <a:ln>
                <a:solidFill>
                  <a:schemeClr val="tx1">
                    <a:lumMod val="65000"/>
                    <a:lumOff val="35000"/>
                  </a:schemeClr>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10" name="chenying0907 93"/>
              <p:cNvSpPr/>
              <p:nvPr/>
            </p:nvSpPr>
            <p:spPr bwMode="auto">
              <a:xfrm>
                <a:off x="4583754" y="3442044"/>
                <a:ext cx="84343" cy="38883"/>
              </a:xfrm>
              <a:custGeom>
                <a:gdLst>
                  <a:gd fmla="*/ 21 w 27" name="T0"/>
                  <a:gd fmla="*/ 1 h 11" name="T1"/>
                  <a:gd fmla="*/ 3 w 27" name="T2"/>
                  <a:gd fmla="*/ 0 h 11" name="T3"/>
                  <a:gd fmla="*/ 2 w 27" name="T4"/>
                  <a:gd fmla="*/ 5 h 11" name="T5"/>
                  <a:gd fmla="*/ 20 w 27" name="T6"/>
                  <a:gd fmla="*/ 9 h 11" name="T7"/>
                  <a:gd fmla="*/ 21 w 27" name="T8"/>
                  <a:gd fmla="*/ 1 h 11" name="T9"/>
                </a:gdLst>
                <a:cxnLst>
                  <a:cxn ang="0">
                    <a:pos x="T0" y="T1"/>
                  </a:cxn>
                  <a:cxn ang="0">
                    <a:pos x="T2" y="T3"/>
                  </a:cxn>
                  <a:cxn ang="0">
                    <a:pos x="T4" y="T5"/>
                  </a:cxn>
                  <a:cxn ang="0">
                    <a:pos x="T6" y="T7"/>
                  </a:cxn>
                  <a:cxn ang="0">
                    <a:pos x="T8" y="T9"/>
                  </a:cxn>
                </a:cxnLst>
                <a:rect b="b" l="0" r="r" t="0"/>
                <a:pathLst>
                  <a:path h="11" w="27">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solidFill>
                <a:srgbClr val="5757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chenying0907 94"/>
              <p:cNvSpPr/>
              <p:nvPr/>
            </p:nvSpPr>
            <p:spPr bwMode="auto">
              <a:xfrm>
                <a:off x="4712611" y="3439451"/>
                <a:ext cx="117143" cy="33698"/>
              </a:xfrm>
              <a:custGeom>
                <a:gdLst>
                  <a:gd fmla="*/ 32 w 37" name="T0"/>
                  <a:gd fmla="*/ 2 h 10" name="T1"/>
                  <a:gd fmla="*/ 4 w 37" name="T2"/>
                  <a:gd fmla="*/ 0 h 10" name="T3"/>
                  <a:gd fmla="*/ 4 w 37" name="T4"/>
                  <a:gd fmla="*/ 6 h 10" name="T5"/>
                  <a:gd fmla="*/ 31 w 37" name="T6"/>
                  <a:gd fmla="*/ 10 h 10" name="T7"/>
                  <a:gd fmla="*/ 32 w 37" name="T8"/>
                  <a:gd fmla="*/ 2 h 10" name="T9"/>
                </a:gdLst>
                <a:cxnLst>
                  <a:cxn ang="0">
                    <a:pos x="T0" y="T1"/>
                  </a:cxn>
                  <a:cxn ang="0">
                    <a:pos x="T2" y="T3"/>
                  </a:cxn>
                  <a:cxn ang="0">
                    <a:pos x="T4" y="T5"/>
                  </a:cxn>
                  <a:cxn ang="0">
                    <a:pos x="T6" y="T7"/>
                  </a:cxn>
                  <a:cxn ang="0">
                    <a:pos x="T8" y="T9"/>
                  </a:cxn>
                </a:cxnLst>
                <a:rect b="b" l="0" r="r" t="0"/>
                <a:pathLst>
                  <a:path h="10" w="37">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solidFill>
                <a:srgbClr val="5757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chenying0907 95"/>
              <p:cNvSpPr/>
              <p:nvPr/>
            </p:nvSpPr>
            <p:spPr bwMode="auto">
              <a:xfrm>
                <a:off x="4888327" y="3439451"/>
                <a:ext cx="96058" cy="38883"/>
              </a:xfrm>
              <a:custGeom>
                <a:gdLst>
                  <a:gd fmla="*/ 28 w 30" name="T0"/>
                  <a:gd fmla="*/ 3 h 11" name="T1"/>
                  <a:gd fmla="*/ 17 w 30" name="T2"/>
                  <a:gd fmla="*/ 1 h 11" name="T3"/>
                  <a:gd fmla="*/ 4 w 30" name="T4"/>
                  <a:gd fmla="*/ 3 h 11" name="T5"/>
                  <a:gd fmla="*/ 4 w 30" name="T6"/>
                  <a:gd fmla="*/ 9 h 11" name="T7"/>
                  <a:gd fmla="*/ 17 w 30" name="T8"/>
                  <a:gd fmla="*/ 10 h 11" name="T9"/>
                  <a:gd fmla="*/ 28 w 30" name="T10"/>
                  <a:gd fmla="*/ 9 h 11" name="T11"/>
                  <a:gd fmla="*/ 28 w 30" name="T12"/>
                  <a:gd fmla="*/ 3 h 11" name="T13"/>
                </a:gdLst>
                <a:cxnLst>
                  <a:cxn ang="0">
                    <a:pos x="T0" y="T1"/>
                  </a:cxn>
                  <a:cxn ang="0">
                    <a:pos x="T2" y="T3"/>
                  </a:cxn>
                  <a:cxn ang="0">
                    <a:pos x="T4" y="T5"/>
                  </a:cxn>
                  <a:cxn ang="0">
                    <a:pos x="T6" y="T7"/>
                  </a:cxn>
                  <a:cxn ang="0">
                    <a:pos x="T8" y="T9"/>
                  </a:cxn>
                  <a:cxn ang="0">
                    <a:pos x="T10" y="T11"/>
                  </a:cxn>
                  <a:cxn ang="0">
                    <a:pos x="T12" y="T13"/>
                  </a:cxn>
                </a:cxnLst>
                <a:rect b="b" l="0" r="r" t="0"/>
                <a:pathLst>
                  <a:path h="11" w="30">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solidFill>
                <a:srgbClr val="5757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chenying0907 96"/>
              <p:cNvSpPr/>
              <p:nvPr/>
            </p:nvSpPr>
            <p:spPr bwMode="auto">
              <a:xfrm>
                <a:off x="5169471" y="3734953"/>
                <a:ext cx="124173" cy="49251"/>
              </a:xfrm>
              <a:custGeom>
                <a:gdLst>
                  <a:gd fmla="*/ 36 w 39" name="T0"/>
                  <a:gd fmla="*/ 2 h 14" name="T1"/>
                  <a:gd fmla="*/ 22 w 39" name="T2"/>
                  <a:gd fmla="*/ 1 h 14" name="T3"/>
                  <a:gd fmla="*/ 6 w 39" name="T4"/>
                  <a:gd fmla="*/ 2 h 14" name="T5"/>
                  <a:gd fmla="*/ 5 w 39" name="T6"/>
                  <a:gd fmla="*/ 11 h 14" name="T7"/>
                  <a:gd fmla="*/ 37 w 39" name="T8"/>
                  <a:gd fmla="*/ 7 h 14" name="T9"/>
                  <a:gd fmla="*/ 36 w 39" name="T10"/>
                  <a:gd fmla="*/ 2 h 14" name="T11"/>
                </a:gdLst>
                <a:cxnLst>
                  <a:cxn ang="0">
                    <a:pos x="T0" y="T1"/>
                  </a:cxn>
                  <a:cxn ang="0">
                    <a:pos x="T2" y="T3"/>
                  </a:cxn>
                  <a:cxn ang="0">
                    <a:pos x="T4" y="T5"/>
                  </a:cxn>
                  <a:cxn ang="0">
                    <a:pos x="T6" y="T7"/>
                  </a:cxn>
                  <a:cxn ang="0">
                    <a:pos x="T8" y="T9"/>
                  </a:cxn>
                  <a:cxn ang="0">
                    <a:pos x="T10" y="T11"/>
                  </a:cxn>
                </a:cxnLst>
                <a:rect b="b" l="0" r="r" t="0"/>
                <a:pathLst>
                  <a:path h="14" w="39">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chenying0907 97"/>
              <p:cNvSpPr/>
              <p:nvPr/>
            </p:nvSpPr>
            <p:spPr bwMode="auto">
              <a:xfrm>
                <a:off x="5373299" y="3721993"/>
                <a:ext cx="119487" cy="49251"/>
              </a:xfrm>
              <a:custGeom>
                <a:gdLst>
                  <a:gd fmla="*/ 34 w 38" name="T0"/>
                  <a:gd fmla="*/ 3 h 14" name="T1"/>
                  <a:gd fmla="*/ 4 w 38" name="T2"/>
                  <a:gd fmla="*/ 4 h 14" name="T3"/>
                  <a:gd fmla="*/ 4 w 38" name="T4"/>
                  <a:gd fmla="*/ 11 h 14" name="T5"/>
                  <a:gd fmla="*/ 34 w 38" name="T6"/>
                  <a:gd fmla="*/ 11 h 14" name="T7"/>
                  <a:gd fmla="*/ 34 w 38" name="T8"/>
                  <a:gd fmla="*/ 3 h 14" name="T9"/>
                </a:gdLst>
                <a:cxnLst>
                  <a:cxn ang="0">
                    <a:pos x="T0" y="T1"/>
                  </a:cxn>
                  <a:cxn ang="0">
                    <a:pos x="T2" y="T3"/>
                  </a:cxn>
                  <a:cxn ang="0">
                    <a:pos x="T4" y="T5"/>
                  </a:cxn>
                  <a:cxn ang="0">
                    <a:pos x="T6" y="T7"/>
                  </a:cxn>
                  <a:cxn ang="0">
                    <a:pos x="T8" y="T9"/>
                  </a:cxn>
                </a:cxnLst>
                <a:rect b="b" l="0" r="r" t="0"/>
                <a:pathLst>
                  <a:path h="14" w="38">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chenying0907 98"/>
              <p:cNvSpPr/>
              <p:nvPr/>
            </p:nvSpPr>
            <p:spPr bwMode="auto">
              <a:xfrm>
                <a:off x="5567758" y="3724584"/>
                <a:ext cx="107772" cy="38883"/>
              </a:xfrm>
              <a:custGeom>
                <a:gdLst>
                  <a:gd fmla="*/ 30 w 34" name="T0"/>
                  <a:gd fmla="*/ 1 h 11" name="T1"/>
                  <a:gd fmla="*/ 16 w 34" name="T2"/>
                  <a:gd fmla="*/ 2 h 11" name="T3"/>
                  <a:gd fmla="*/ 2 w 34" name="T4"/>
                  <a:gd fmla="*/ 4 h 11" name="T5"/>
                  <a:gd fmla="*/ 1 w 34" name="T6"/>
                  <a:gd fmla="*/ 8 h 11" name="T7"/>
                  <a:gd fmla="*/ 17 w 34" name="T8"/>
                  <a:gd fmla="*/ 11 h 11" name="T9"/>
                  <a:gd fmla="*/ 32 w 34" name="T10"/>
                  <a:gd fmla="*/ 7 h 11" name="T11"/>
                  <a:gd fmla="*/ 30 w 34" name="T12"/>
                  <a:gd fmla="*/ 1 h 11" name="T13"/>
                </a:gdLst>
                <a:cxnLst>
                  <a:cxn ang="0">
                    <a:pos x="T0" y="T1"/>
                  </a:cxn>
                  <a:cxn ang="0">
                    <a:pos x="T2" y="T3"/>
                  </a:cxn>
                  <a:cxn ang="0">
                    <a:pos x="T4" y="T5"/>
                  </a:cxn>
                  <a:cxn ang="0">
                    <a:pos x="T6" y="T7"/>
                  </a:cxn>
                  <a:cxn ang="0">
                    <a:pos x="T8" y="T9"/>
                  </a:cxn>
                  <a:cxn ang="0">
                    <a:pos x="T10" y="T11"/>
                  </a:cxn>
                  <a:cxn ang="0">
                    <a:pos x="T12" y="T13"/>
                  </a:cxn>
                </a:cxnLst>
                <a:rect b="b" l="0" r="r" t="0"/>
                <a:pathLst>
                  <a:path h="11" w="34">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chenying0907 99"/>
              <p:cNvSpPr/>
              <p:nvPr/>
            </p:nvSpPr>
            <p:spPr bwMode="auto">
              <a:xfrm>
                <a:off x="5720043" y="3729769"/>
                <a:ext cx="107772" cy="33698"/>
              </a:xfrm>
              <a:custGeom>
                <a:gdLst>
                  <a:gd fmla="*/ 28 w 34" name="T0"/>
                  <a:gd fmla="*/ 0 h 10" name="T1"/>
                  <a:gd fmla="*/ 3 w 34" name="T2"/>
                  <a:gd fmla="*/ 3 h 10" name="T3"/>
                  <a:gd fmla="*/ 3 w 34" name="T4"/>
                  <a:gd fmla="*/ 8 h 10" name="T5"/>
                  <a:gd fmla="*/ 28 w 34" name="T6"/>
                  <a:gd fmla="*/ 10 h 10" name="T7"/>
                  <a:gd fmla="*/ 28 w 34" name="T8"/>
                  <a:gd fmla="*/ 0 h 10" name="T9"/>
                </a:gdLst>
                <a:cxnLst>
                  <a:cxn ang="0">
                    <a:pos x="T0" y="T1"/>
                  </a:cxn>
                  <a:cxn ang="0">
                    <a:pos x="T2" y="T3"/>
                  </a:cxn>
                  <a:cxn ang="0">
                    <a:pos x="T4" y="T5"/>
                  </a:cxn>
                  <a:cxn ang="0">
                    <a:pos x="T6" y="T7"/>
                  </a:cxn>
                  <a:cxn ang="0">
                    <a:pos x="T8" y="T9"/>
                  </a:cxn>
                </a:cxnLst>
                <a:rect b="b" l="0" r="r" t="0"/>
                <a:pathLst>
                  <a:path h="10" w="34">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chenying0907 100"/>
              <p:cNvSpPr/>
              <p:nvPr/>
            </p:nvSpPr>
            <p:spPr bwMode="auto">
              <a:xfrm>
                <a:off x="5893415" y="3719400"/>
                <a:ext cx="110115" cy="44067"/>
              </a:xfrm>
              <a:custGeom>
                <a:gdLst>
                  <a:gd fmla="*/ 32 w 35" name="T0"/>
                  <a:gd fmla="*/ 1 h 13" name="T1"/>
                  <a:gd fmla="*/ 19 w 35" name="T2"/>
                  <a:gd fmla="*/ 2 h 13" name="T3"/>
                  <a:gd fmla="*/ 4 w 35" name="T4"/>
                  <a:gd fmla="*/ 3 h 13" name="T5"/>
                  <a:gd fmla="*/ 3 w 35" name="T6"/>
                  <a:gd fmla="*/ 8 h 13" name="T7"/>
                  <a:gd fmla="*/ 33 w 35" name="T8"/>
                  <a:gd fmla="*/ 7 h 13" name="T9"/>
                  <a:gd fmla="*/ 32 w 35" name="T10"/>
                  <a:gd fmla="*/ 1 h 13" name="T11"/>
                </a:gdLst>
                <a:cxnLst>
                  <a:cxn ang="0">
                    <a:pos x="T0" y="T1"/>
                  </a:cxn>
                  <a:cxn ang="0">
                    <a:pos x="T2" y="T3"/>
                  </a:cxn>
                  <a:cxn ang="0">
                    <a:pos x="T4" y="T5"/>
                  </a:cxn>
                  <a:cxn ang="0">
                    <a:pos x="T6" y="T7"/>
                  </a:cxn>
                  <a:cxn ang="0">
                    <a:pos x="T8" y="T9"/>
                  </a:cxn>
                  <a:cxn ang="0">
                    <a:pos x="T10" y="T11"/>
                  </a:cxn>
                </a:cxnLst>
                <a:rect b="b" l="0" r="r" t="0"/>
                <a:pathLst>
                  <a:path h="13" w="35">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chenying0907 101"/>
              <p:cNvSpPr/>
              <p:nvPr/>
            </p:nvSpPr>
            <p:spPr bwMode="auto">
              <a:xfrm>
                <a:off x="6073817" y="3721993"/>
                <a:ext cx="121829" cy="51843"/>
              </a:xfrm>
              <a:custGeom>
                <a:gdLst>
                  <a:gd fmla="*/ 32 w 39" name="T0"/>
                  <a:gd fmla="*/ 0 h 15" name="T1"/>
                  <a:gd fmla="*/ 5 w 39" name="T2"/>
                  <a:gd fmla="*/ 2 h 15" name="T3"/>
                  <a:gd fmla="*/ 3 w 39" name="T4"/>
                  <a:gd fmla="*/ 7 h 15" name="T5"/>
                  <a:gd fmla="*/ 35 w 39" name="T6"/>
                  <a:gd fmla="*/ 7 h 15" name="T7"/>
                  <a:gd fmla="*/ 32 w 39" name="T8"/>
                  <a:gd fmla="*/ 0 h 15" name="T9"/>
                </a:gdLst>
                <a:cxnLst>
                  <a:cxn ang="0">
                    <a:pos x="T0" y="T1"/>
                  </a:cxn>
                  <a:cxn ang="0">
                    <a:pos x="T2" y="T3"/>
                  </a:cxn>
                  <a:cxn ang="0">
                    <a:pos x="T4" y="T5"/>
                  </a:cxn>
                  <a:cxn ang="0">
                    <a:pos x="T6" y="T7"/>
                  </a:cxn>
                  <a:cxn ang="0">
                    <a:pos x="T8" y="T9"/>
                  </a:cxn>
                </a:cxnLst>
                <a:rect b="b" l="0" r="r" t="0"/>
                <a:pathLst>
                  <a:path h="15" w="39">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chenying0907 102"/>
              <p:cNvSpPr/>
              <p:nvPr/>
            </p:nvSpPr>
            <p:spPr bwMode="auto">
              <a:xfrm>
                <a:off x="6261246" y="3711625"/>
                <a:ext cx="126515" cy="44067"/>
              </a:xfrm>
              <a:custGeom>
                <a:gdLst>
                  <a:gd fmla="*/ 34 w 40" name="T0"/>
                  <a:gd fmla="*/ 1 h 13" name="T1"/>
                  <a:gd fmla="*/ 19 w 40" name="T2"/>
                  <a:gd fmla="*/ 1 h 13" name="T3"/>
                  <a:gd fmla="*/ 5 w 40" name="T4"/>
                  <a:gd fmla="*/ 1 h 13" name="T5"/>
                  <a:gd fmla="*/ 4 w 40" name="T6"/>
                  <a:gd fmla="*/ 7 h 13" name="T7"/>
                  <a:gd fmla="*/ 35 w 40" name="T8"/>
                  <a:gd fmla="*/ 10 h 13" name="T9"/>
                  <a:gd fmla="*/ 34 w 40" name="T10"/>
                  <a:gd fmla="*/ 1 h 13" name="T11"/>
                </a:gdLst>
                <a:cxnLst>
                  <a:cxn ang="0">
                    <a:pos x="T0" y="T1"/>
                  </a:cxn>
                  <a:cxn ang="0">
                    <a:pos x="T2" y="T3"/>
                  </a:cxn>
                  <a:cxn ang="0">
                    <a:pos x="T4" y="T5"/>
                  </a:cxn>
                  <a:cxn ang="0">
                    <a:pos x="T6" y="T7"/>
                  </a:cxn>
                  <a:cxn ang="0">
                    <a:pos x="T8" y="T9"/>
                  </a:cxn>
                  <a:cxn ang="0">
                    <a:pos x="T10" y="T11"/>
                  </a:cxn>
                </a:cxnLst>
                <a:rect b="b" l="0" r="r" t="0"/>
                <a:pathLst>
                  <a:path h="13" w="40">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chenying0907 103"/>
              <p:cNvSpPr/>
              <p:nvPr/>
            </p:nvSpPr>
            <p:spPr bwMode="auto">
              <a:xfrm>
                <a:off x="6448675" y="3706440"/>
                <a:ext cx="126515" cy="46658"/>
              </a:xfrm>
              <a:custGeom>
                <a:gdLst>
                  <a:gd fmla="*/ 36 w 40" name="T0"/>
                  <a:gd fmla="*/ 3 h 13" name="T1"/>
                  <a:gd fmla="*/ 4 w 40" name="T2"/>
                  <a:gd fmla="*/ 4 h 13" name="T3"/>
                  <a:gd fmla="*/ 4 w 40" name="T4"/>
                  <a:gd fmla="*/ 10 h 13" name="T5"/>
                  <a:gd fmla="*/ 36 w 40" name="T6"/>
                  <a:gd fmla="*/ 11 h 13" name="T7"/>
                  <a:gd fmla="*/ 36 w 40" name="T8"/>
                  <a:gd fmla="*/ 3 h 13" name="T9"/>
                </a:gdLst>
                <a:cxnLst>
                  <a:cxn ang="0">
                    <a:pos x="T0" y="T1"/>
                  </a:cxn>
                  <a:cxn ang="0">
                    <a:pos x="T2" y="T3"/>
                  </a:cxn>
                  <a:cxn ang="0">
                    <a:pos x="T4" y="T5"/>
                  </a:cxn>
                  <a:cxn ang="0">
                    <a:pos x="T6" y="T7"/>
                  </a:cxn>
                  <a:cxn ang="0">
                    <a:pos x="T8" y="T9"/>
                  </a:cxn>
                </a:cxnLst>
                <a:rect b="b" l="0" r="r" t="0"/>
                <a:pathLst>
                  <a:path h="13" w="40">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chenying0907 104"/>
              <p:cNvSpPr/>
              <p:nvPr/>
            </p:nvSpPr>
            <p:spPr bwMode="auto">
              <a:xfrm>
                <a:off x="6643132" y="3711625"/>
                <a:ext cx="121829" cy="38883"/>
              </a:xfrm>
              <a:custGeom>
                <a:gdLst>
                  <a:gd fmla="*/ 34 w 38" name="T0"/>
                  <a:gd fmla="*/ 2 h 11" name="T1"/>
                  <a:gd fmla="*/ 20 w 38" name="T2"/>
                  <a:gd fmla="*/ 1 h 11" name="T3"/>
                  <a:gd fmla="*/ 4 w 38" name="T4"/>
                  <a:gd fmla="*/ 2 h 11" name="T5"/>
                  <a:gd fmla="*/ 4 w 38" name="T6"/>
                  <a:gd fmla="*/ 9 h 11" name="T7"/>
                  <a:gd fmla="*/ 20 w 38" name="T8"/>
                  <a:gd fmla="*/ 10 h 11" name="T9"/>
                  <a:gd fmla="*/ 34 w 38" name="T10"/>
                  <a:gd fmla="*/ 10 h 11" name="T11"/>
                  <a:gd fmla="*/ 34 w 38" name="T12"/>
                  <a:gd fmla="*/ 2 h 11" name="T13"/>
                </a:gdLst>
                <a:cxnLst>
                  <a:cxn ang="0">
                    <a:pos x="T0" y="T1"/>
                  </a:cxn>
                  <a:cxn ang="0">
                    <a:pos x="T2" y="T3"/>
                  </a:cxn>
                  <a:cxn ang="0">
                    <a:pos x="T4" y="T5"/>
                  </a:cxn>
                  <a:cxn ang="0">
                    <a:pos x="T6" y="T7"/>
                  </a:cxn>
                  <a:cxn ang="0">
                    <a:pos x="T8" y="T9"/>
                  </a:cxn>
                  <a:cxn ang="0">
                    <a:pos x="T10" y="T11"/>
                  </a:cxn>
                  <a:cxn ang="0">
                    <a:pos x="T12" y="T13"/>
                  </a:cxn>
                </a:cxnLst>
                <a:rect b="b" l="0" r="r" t="0"/>
                <a:pathLst>
                  <a:path h="11" w="38">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chenying0907 105"/>
              <p:cNvSpPr/>
              <p:nvPr/>
            </p:nvSpPr>
            <p:spPr bwMode="auto">
              <a:xfrm>
                <a:off x="6828219" y="3711625"/>
                <a:ext cx="93715" cy="44067"/>
              </a:xfrm>
              <a:custGeom>
                <a:gdLst>
                  <a:gd fmla="*/ 27 w 30" name="T0"/>
                  <a:gd fmla="*/ 3 h 13" name="T1"/>
                  <a:gd fmla="*/ 17 w 30" name="T2"/>
                  <a:gd fmla="*/ 2 h 13" name="T3"/>
                  <a:gd fmla="*/ 5 w 30" name="T4"/>
                  <a:gd fmla="*/ 1 h 13" name="T5"/>
                  <a:gd fmla="*/ 3 w 30" name="T6"/>
                  <a:gd fmla="*/ 7 h 13" name="T7"/>
                  <a:gd fmla="*/ 28 w 30" name="T8"/>
                  <a:gd fmla="*/ 8 h 13" name="T9"/>
                  <a:gd fmla="*/ 27 w 30" name="T10"/>
                  <a:gd fmla="*/ 3 h 13" name="T11"/>
                </a:gdLst>
                <a:cxnLst>
                  <a:cxn ang="0">
                    <a:pos x="T0" y="T1"/>
                  </a:cxn>
                  <a:cxn ang="0">
                    <a:pos x="T2" y="T3"/>
                  </a:cxn>
                  <a:cxn ang="0">
                    <a:pos x="T4" y="T5"/>
                  </a:cxn>
                  <a:cxn ang="0">
                    <a:pos x="T6" y="T7"/>
                  </a:cxn>
                  <a:cxn ang="0">
                    <a:pos x="T8" y="T9"/>
                  </a:cxn>
                  <a:cxn ang="0">
                    <a:pos x="T10" y="T11"/>
                  </a:cxn>
                </a:cxnLst>
                <a:rect b="b" l="0" r="r" t="0"/>
                <a:pathLst>
                  <a:path h="13" w="30">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chenying0907 106"/>
              <p:cNvSpPr/>
              <p:nvPr/>
            </p:nvSpPr>
            <p:spPr bwMode="auto">
              <a:xfrm>
                <a:off x="6978163" y="3696072"/>
                <a:ext cx="114801" cy="38883"/>
              </a:xfrm>
              <a:custGeom>
                <a:gdLst>
                  <a:gd fmla="*/ 32 w 36" name="T0"/>
                  <a:gd fmla="*/ 2 h 11" name="T1"/>
                  <a:gd fmla="*/ 19 w 36" name="T2"/>
                  <a:gd fmla="*/ 2 h 11" name="T3"/>
                  <a:gd fmla="*/ 4 w 36" name="T4"/>
                  <a:gd fmla="*/ 5 h 11" name="T5"/>
                  <a:gd fmla="*/ 5 w 36" name="T6"/>
                  <a:gd fmla="*/ 11 h 11" name="T7"/>
                  <a:gd fmla="*/ 20 w 36" name="T8"/>
                  <a:gd fmla="*/ 11 h 11" name="T9"/>
                  <a:gd fmla="*/ 33 w 36" name="T10"/>
                  <a:gd fmla="*/ 8 h 11" name="T11"/>
                  <a:gd fmla="*/ 32 w 36" name="T12"/>
                  <a:gd fmla="*/ 2 h 11" name="T13"/>
                </a:gdLst>
                <a:cxnLst>
                  <a:cxn ang="0">
                    <a:pos x="T0" y="T1"/>
                  </a:cxn>
                  <a:cxn ang="0">
                    <a:pos x="T2" y="T3"/>
                  </a:cxn>
                  <a:cxn ang="0">
                    <a:pos x="T4" y="T5"/>
                  </a:cxn>
                  <a:cxn ang="0">
                    <a:pos x="T6" y="T7"/>
                  </a:cxn>
                  <a:cxn ang="0">
                    <a:pos x="T8" y="T9"/>
                  </a:cxn>
                  <a:cxn ang="0">
                    <a:pos x="T10" y="T11"/>
                  </a:cxn>
                  <a:cxn ang="0">
                    <a:pos x="T12" y="T13"/>
                  </a:cxn>
                </a:cxnLst>
                <a:rect b="b" l="0" r="r" t="0"/>
                <a:pathLst>
                  <a:path h="11" w="36">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chenying0907 107"/>
              <p:cNvSpPr/>
              <p:nvPr/>
            </p:nvSpPr>
            <p:spPr bwMode="auto">
              <a:xfrm>
                <a:off x="7167934" y="3696072"/>
                <a:ext cx="105430" cy="46658"/>
              </a:xfrm>
              <a:custGeom>
                <a:gdLst>
                  <a:gd fmla="*/ 32 w 33" name="T0"/>
                  <a:gd fmla="*/ 6 h 13" name="T1"/>
                  <a:gd fmla="*/ 4 w 33" name="T2"/>
                  <a:gd fmla="*/ 6 h 13" name="T3"/>
                  <a:gd fmla="*/ 6 w 33" name="T4"/>
                  <a:gd fmla="*/ 12 h 13" name="T5"/>
                  <a:gd fmla="*/ 20 w 33" name="T6"/>
                  <a:gd fmla="*/ 11 h 13" name="T7"/>
                  <a:gd fmla="*/ 31 w 33" name="T8"/>
                  <a:gd fmla="*/ 10 h 13" name="T9"/>
                  <a:gd fmla="*/ 32 w 33" name="T10"/>
                  <a:gd fmla="*/ 6 h 13" name="T11"/>
                </a:gdLst>
                <a:cxnLst>
                  <a:cxn ang="0">
                    <a:pos x="T0" y="T1"/>
                  </a:cxn>
                  <a:cxn ang="0">
                    <a:pos x="T2" y="T3"/>
                  </a:cxn>
                  <a:cxn ang="0">
                    <a:pos x="T4" y="T5"/>
                  </a:cxn>
                  <a:cxn ang="0">
                    <a:pos x="T6" y="T7"/>
                  </a:cxn>
                  <a:cxn ang="0">
                    <a:pos x="T8" y="T9"/>
                  </a:cxn>
                  <a:cxn ang="0">
                    <a:pos x="T10" y="T11"/>
                  </a:cxn>
                </a:cxnLst>
                <a:rect b="b" l="0" r="r" t="0"/>
                <a:pathLst>
                  <a:path h="13" w="3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chenying0907 108"/>
              <p:cNvSpPr/>
              <p:nvPr/>
            </p:nvSpPr>
            <p:spPr bwMode="auto">
              <a:xfrm>
                <a:off x="7341306" y="3696072"/>
                <a:ext cx="107772" cy="38883"/>
              </a:xfrm>
              <a:custGeom>
                <a:gdLst>
                  <a:gd fmla="*/ 32 w 34" name="T0"/>
                  <a:gd fmla="*/ 3 h 11" name="T1"/>
                  <a:gd fmla="*/ 19 w 34" name="T2"/>
                  <a:gd fmla="*/ 1 h 11" name="T3"/>
                  <a:gd fmla="*/ 3 w 34" name="T4"/>
                  <a:gd fmla="*/ 2 h 11" name="T5"/>
                  <a:gd fmla="*/ 3 w 34" name="T6"/>
                  <a:gd fmla="*/ 8 h 11" name="T7"/>
                  <a:gd fmla="*/ 19 w 34" name="T8"/>
                  <a:gd fmla="*/ 10 h 11" name="T9"/>
                  <a:gd fmla="*/ 32 w 34" name="T10"/>
                  <a:gd fmla="*/ 7 h 11" name="T11"/>
                  <a:gd fmla="*/ 32 w 34" name="T12"/>
                  <a:gd fmla="*/ 3 h 11" name="T13"/>
                </a:gdLst>
                <a:cxnLst>
                  <a:cxn ang="0">
                    <a:pos x="T0" y="T1"/>
                  </a:cxn>
                  <a:cxn ang="0">
                    <a:pos x="T2" y="T3"/>
                  </a:cxn>
                  <a:cxn ang="0">
                    <a:pos x="T4" y="T5"/>
                  </a:cxn>
                  <a:cxn ang="0">
                    <a:pos x="T6" y="T7"/>
                  </a:cxn>
                  <a:cxn ang="0">
                    <a:pos x="T8" y="T9"/>
                  </a:cxn>
                  <a:cxn ang="0">
                    <a:pos x="T10" y="T11"/>
                  </a:cxn>
                  <a:cxn ang="0">
                    <a:pos x="T12" y="T13"/>
                  </a:cxn>
                </a:cxnLst>
                <a:rect b="b" l="0" r="r" t="0"/>
                <a:pathLst>
                  <a:path h="11" w="34">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chenying0907 109"/>
              <p:cNvSpPr/>
              <p:nvPr/>
            </p:nvSpPr>
            <p:spPr bwMode="auto">
              <a:xfrm>
                <a:off x="7519364" y="3683110"/>
                <a:ext cx="119487" cy="51843"/>
              </a:xfrm>
              <a:custGeom>
                <a:gdLst>
                  <a:gd fmla="*/ 32 w 38" name="T0"/>
                  <a:gd fmla="*/ 1 h 15" name="T1"/>
                  <a:gd fmla="*/ 19 w 38" name="T2"/>
                  <a:gd fmla="*/ 3 h 15" name="T3"/>
                  <a:gd fmla="*/ 6 w 38" name="T4"/>
                  <a:gd fmla="*/ 2 h 15" name="T5"/>
                  <a:gd fmla="*/ 4 w 38" name="T6"/>
                  <a:gd fmla="*/ 8 h 15" name="T7"/>
                  <a:gd fmla="*/ 35 w 38" name="T8"/>
                  <a:gd fmla="*/ 8 h 15" name="T9"/>
                  <a:gd fmla="*/ 32 w 38" name="T10"/>
                  <a:gd fmla="*/ 1 h 15" name="T11"/>
                </a:gdLst>
                <a:cxnLst>
                  <a:cxn ang="0">
                    <a:pos x="T0" y="T1"/>
                  </a:cxn>
                  <a:cxn ang="0">
                    <a:pos x="T2" y="T3"/>
                  </a:cxn>
                  <a:cxn ang="0">
                    <a:pos x="T4" y="T5"/>
                  </a:cxn>
                  <a:cxn ang="0">
                    <a:pos x="T6" y="T7"/>
                  </a:cxn>
                  <a:cxn ang="0">
                    <a:pos x="T8" y="T9"/>
                  </a:cxn>
                  <a:cxn ang="0">
                    <a:pos x="T10" y="T11"/>
                  </a:cxn>
                </a:cxnLst>
                <a:rect b="b" l="0" r="r" t="0"/>
                <a:pathLst>
                  <a:path h="15" w="38">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chenying0907 110"/>
              <p:cNvSpPr/>
              <p:nvPr/>
            </p:nvSpPr>
            <p:spPr bwMode="auto">
              <a:xfrm>
                <a:off x="7891880" y="3382424"/>
                <a:ext cx="103086" cy="31106"/>
              </a:xfrm>
              <a:custGeom>
                <a:gdLst>
                  <a:gd fmla="*/ 30 w 33" name="T0"/>
                  <a:gd fmla="*/ 1 h 9" name="T1"/>
                  <a:gd fmla="*/ 17 w 33" name="T2"/>
                  <a:gd fmla="*/ 1 h 9" name="T3"/>
                  <a:gd fmla="*/ 2 w 33" name="T4"/>
                  <a:gd fmla="*/ 4 h 9" name="T5"/>
                  <a:gd fmla="*/ 3 w 33" name="T6"/>
                  <a:gd fmla="*/ 9 h 9" name="T7"/>
                  <a:gd fmla="*/ 18 w 33" name="T8"/>
                  <a:gd fmla="*/ 9 h 9" name="T9"/>
                  <a:gd fmla="*/ 31 w 33" name="T10"/>
                  <a:gd fmla="*/ 6 h 9" name="T11"/>
                  <a:gd fmla="*/ 30 w 33" name="T12"/>
                  <a:gd fmla="*/ 1 h 9" name="T13"/>
                </a:gdLst>
                <a:cxnLst>
                  <a:cxn ang="0">
                    <a:pos x="T0" y="T1"/>
                  </a:cxn>
                  <a:cxn ang="0">
                    <a:pos x="T2" y="T3"/>
                  </a:cxn>
                  <a:cxn ang="0">
                    <a:pos x="T4" y="T5"/>
                  </a:cxn>
                  <a:cxn ang="0">
                    <a:pos x="T6" y="T7"/>
                  </a:cxn>
                  <a:cxn ang="0">
                    <a:pos x="T8" y="T9"/>
                  </a:cxn>
                  <a:cxn ang="0">
                    <a:pos x="T10" y="T11"/>
                  </a:cxn>
                  <a:cxn ang="0">
                    <a:pos x="T12" y="T13"/>
                  </a:cxn>
                </a:cxnLst>
                <a:rect b="b" l="0" r="r" t="0"/>
                <a:pathLst>
                  <a:path h="9" w="33">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solidFill>
                <a:srgbClr val="5757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chenying0907 111"/>
              <p:cNvSpPr/>
              <p:nvPr/>
            </p:nvSpPr>
            <p:spPr bwMode="auto">
              <a:xfrm>
                <a:off x="8055881" y="3353911"/>
                <a:ext cx="100744" cy="38883"/>
              </a:xfrm>
              <a:custGeom>
                <a:gdLst>
                  <a:gd fmla="*/ 30 w 32" name="T0"/>
                  <a:gd fmla="*/ 2 h 11" name="T1"/>
                  <a:gd fmla="*/ 18 w 32" name="T2"/>
                  <a:gd fmla="*/ 2 h 11" name="T3"/>
                  <a:gd fmla="*/ 4 w 32" name="T4"/>
                  <a:gd fmla="*/ 5 h 11" name="T5"/>
                  <a:gd fmla="*/ 4 w 32" name="T6"/>
                  <a:gd fmla="*/ 11 h 11" name="T7"/>
                  <a:gd fmla="*/ 19 w 32" name="T8"/>
                  <a:gd fmla="*/ 10 h 11" name="T9"/>
                  <a:gd fmla="*/ 31 w 32" name="T10"/>
                  <a:gd fmla="*/ 7 h 11" name="T11"/>
                  <a:gd fmla="*/ 30 w 32" name="T12"/>
                  <a:gd fmla="*/ 2 h 11" name="T13"/>
                </a:gdLst>
                <a:cxnLst>
                  <a:cxn ang="0">
                    <a:pos x="T0" y="T1"/>
                  </a:cxn>
                  <a:cxn ang="0">
                    <a:pos x="T2" y="T3"/>
                  </a:cxn>
                  <a:cxn ang="0">
                    <a:pos x="T4" y="T5"/>
                  </a:cxn>
                  <a:cxn ang="0">
                    <a:pos x="T6" y="T7"/>
                  </a:cxn>
                  <a:cxn ang="0">
                    <a:pos x="T8" y="T9"/>
                  </a:cxn>
                  <a:cxn ang="0">
                    <a:pos x="T10" y="T11"/>
                  </a:cxn>
                  <a:cxn ang="0">
                    <a:pos x="T12" y="T13"/>
                  </a:cxn>
                </a:cxnLst>
                <a:rect b="b" l="0" r="r" t="0"/>
                <a:pathLst>
                  <a:path h="11" w="32">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solidFill>
                <a:srgbClr val="5757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chenying0907 112"/>
              <p:cNvSpPr/>
              <p:nvPr/>
            </p:nvSpPr>
            <p:spPr bwMode="auto">
              <a:xfrm>
                <a:off x="8210510" y="3330581"/>
                <a:ext cx="131200" cy="38883"/>
              </a:xfrm>
              <a:custGeom>
                <a:gdLst>
                  <a:gd fmla="*/ 39 w 42" name="T0"/>
                  <a:gd fmla="*/ 1 h 11" name="T1"/>
                  <a:gd fmla="*/ 22 w 42" name="T2"/>
                  <a:gd fmla="*/ 2 h 11" name="T3"/>
                  <a:gd fmla="*/ 3 w 42" name="T4"/>
                  <a:gd fmla="*/ 5 h 11" name="T5"/>
                  <a:gd fmla="*/ 4 w 42" name="T6"/>
                  <a:gd fmla="*/ 11 h 11" name="T7"/>
                  <a:gd fmla="*/ 24 w 42" name="T8"/>
                  <a:gd fmla="*/ 10 h 11" name="T9"/>
                  <a:gd fmla="*/ 40 w 42" name="T10"/>
                  <a:gd fmla="*/ 7 h 11" name="T11"/>
                  <a:gd fmla="*/ 39 w 42" name="T12"/>
                  <a:gd fmla="*/ 1 h 11" name="T13"/>
                </a:gdLst>
                <a:cxnLst>
                  <a:cxn ang="0">
                    <a:pos x="T0" y="T1"/>
                  </a:cxn>
                  <a:cxn ang="0">
                    <a:pos x="T2" y="T3"/>
                  </a:cxn>
                  <a:cxn ang="0">
                    <a:pos x="T4" y="T5"/>
                  </a:cxn>
                  <a:cxn ang="0">
                    <a:pos x="T6" y="T7"/>
                  </a:cxn>
                  <a:cxn ang="0">
                    <a:pos x="T8" y="T9"/>
                  </a:cxn>
                  <a:cxn ang="0">
                    <a:pos x="T10" y="T11"/>
                  </a:cxn>
                  <a:cxn ang="0">
                    <a:pos x="T12" y="T13"/>
                  </a:cxn>
                </a:cxnLst>
                <a:rect b="b" l="0" r="r" t="0"/>
                <a:pathLst>
                  <a:path h="11" w="42">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solidFill>
                <a:srgbClr val="5757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chenying0907 113"/>
              <p:cNvSpPr/>
              <p:nvPr/>
            </p:nvSpPr>
            <p:spPr bwMode="auto">
              <a:xfrm>
                <a:off x="4621240" y="2827709"/>
                <a:ext cx="89029" cy="33698"/>
              </a:xfrm>
              <a:custGeom>
                <a:gdLst>
                  <a:gd fmla="*/ 27 w 28" name="T0"/>
                  <a:gd fmla="*/ 3 h 10" name="T1"/>
                  <a:gd fmla="*/ 17 w 28" name="T2"/>
                  <a:gd fmla="*/ 1 h 10" name="T3"/>
                  <a:gd fmla="*/ 4 w 28" name="T4"/>
                  <a:gd fmla="*/ 2 h 10" name="T5"/>
                  <a:gd fmla="*/ 4 w 28" name="T6"/>
                  <a:gd fmla="*/ 8 h 10" name="T7"/>
                  <a:gd fmla="*/ 17 w 28" name="T8"/>
                  <a:gd fmla="*/ 9 h 10" name="T9"/>
                  <a:gd fmla="*/ 27 w 28" name="T10"/>
                  <a:gd fmla="*/ 7 h 10" name="T11"/>
                  <a:gd fmla="*/ 27 w 28" name="T12"/>
                  <a:gd fmla="*/ 3 h 10" name="T13"/>
                </a:gdLst>
                <a:cxnLst>
                  <a:cxn ang="0">
                    <a:pos x="T0" y="T1"/>
                  </a:cxn>
                  <a:cxn ang="0">
                    <a:pos x="T2" y="T3"/>
                  </a:cxn>
                  <a:cxn ang="0">
                    <a:pos x="T4" y="T5"/>
                  </a:cxn>
                  <a:cxn ang="0">
                    <a:pos x="T6" y="T7"/>
                  </a:cxn>
                  <a:cxn ang="0">
                    <a:pos x="T8" y="T9"/>
                  </a:cxn>
                  <a:cxn ang="0">
                    <a:pos x="T10" y="T11"/>
                  </a:cxn>
                  <a:cxn ang="0">
                    <a:pos x="T12" y="T13"/>
                  </a:cxn>
                </a:cxnLst>
                <a:rect b="b" l="0" r="r" t="0"/>
                <a:pathLst>
                  <a:path h="10" w="28">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solidFill>
                <a:srgbClr val="5757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chenying0907 114"/>
              <p:cNvSpPr/>
              <p:nvPr/>
            </p:nvSpPr>
            <p:spPr bwMode="auto">
              <a:xfrm>
                <a:off x="4775869" y="2835486"/>
                <a:ext cx="103086" cy="33698"/>
              </a:xfrm>
              <a:custGeom>
                <a:gdLst>
                  <a:gd fmla="*/ 31 w 33" name="T0"/>
                  <a:gd fmla="*/ 2 h 10" name="T1"/>
                  <a:gd fmla="*/ 19 w 33" name="T2"/>
                  <a:gd fmla="*/ 1 h 10" name="T3"/>
                  <a:gd fmla="*/ 4 w 33" name="T4"/>
                  <a:gd fmla="*/ 2 h 10" name="T5"/>
                  <a:gd fmla="*/ 4 w 33" name="T6"/>
                  <a:gd fmla="*/ 9 h 10" name="T7"/>
                  <a:gd fmla="*/ 19 w 33" name="T8"/>
                  <a:gd fmla="*/ 10 h 10" name="T9"/>
                  <a:gd fmla="*/ 31 w 33" name="T10"/>
                  <a:gd fmla="*/ 8 h 10" name="T11"/>
                  <a:gd fmla="*/ 31 w 33" name="T12"/>
                  <a:gd fmla="*/ 2 h 10" name="T13"/>
                </a:gdLst>
                <a:cxnLst>
                  <a:cxn ang="0">
                    <a:pos x="T0" y="T1"/>
                  </a:cxn>
                  <a:cxn ang="0">
                    <a:pos x="T2" y="T3"/>
                  </a:cxn>
                  <a:cxn ang="0">
                    <a:pos x="T4" y="T5"/>
                  </a:cxn>
                  <a:cxn ang="0">
                    <a:pos x="T6" y="T7"/>
                  </a:cxn>
                  <a:cxn ang="0">
                    <a:pos x="T8" y="T9"/>
                  </a:cxn>
                  <a:cxn ang="0">
                    <a:pos x="T10" y="T11"/>
                  </a:cxn>
                  <a:cxn ang="0">
                    <a:pos x="T12" y="T13"/>
                  </a:cxn>
                </a:cxnLst>
                <a:rect b="b" l="0" r="r" t="0"/>
                <a:pathLst>
                  <a:path h="10" w="33">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solidFill>
                <a:srgbClr val="5757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chenying0907 115"/>
              <p:cNvSpPr/>
              <p:nvPr/>
            </p:nvSpPr>
            <p:spPr bwMode="auto">
              <a:xfrm>
                <a:off x="4937526" y="2835486"/>
                <a:ext cx="110115" cy="41474"/>
              </a:xfrm>
              <a:custGeom>
                <a:gdLst>
                  <a:gd fmla="*/ 32 w 35" name="T0"/>
                  <a:gd fmla="*/ 1 h 12" name="T1"/>
                  <a:gd fmla="*/ 19 w 35" name="T2"/>
                  <a:gd fmla="*/ 2 h 12" name="T3"/>
                  <a:gd fmla="*/ 5 w 35" name="T4"/>
                  <a:gd fmla="*/ 2 h 12" name="T5"/>
                  <a:gd fmla="*/ 4 w 35" name="T6"/>
                  <a:gd fmla="*/ 8 h 12" name="T7"/>
                  <a:gd fmla="*/ 33 w 35" name="T8"/>
                  <a:gd fmla="*/ 7 h 12" name="T9"/>
                  <a:gd fmla="*/ 32 w 35" name="T10"/>
                  <a:gd fmla="*/ 1 h 12" name="T11"/>
                </a:gdLst>
                <a:cxnLst>
                  <a:cxn ang="0">
                    <a:pos x="T0" y="T1"/>
                  </a:cxn>
                  <a:cxn ang="0">
                    <a:pos x="T2" y="T3"/>
                  </a:cxn>
                  <a:cxn ang="0">
                    <a:pos x="T4" y="T5"/>
                  </a:cxn>
                  <a:cxn ang="0">
                    <a:pos x="T6" y="T7"/>
                  </a:cxn>
                  <a:cxn ang="0">
                    <a:pos x="T8" y="T9"/>
                  </a:cxn>
                  <a:cxn ang="0">
                    <a:pos x="T10" y="T11"/>
                  </a:cxn>
                </a:cxnLst>
                <a:rect b="b" l="0" r="r" t="0"/>
                <a:pathLst>
                  <a:path h="12" w="35">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solidFill>
                <a:srgbClr val="575756"/>
              </a:solidFill>
              <a:ln>
                <a:solidFill>
                  <a:schemeClr val="accent2"/>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37" name="chenying0907 116"/>
              <p:cNvSpPr/>
              <p:nvPr/>
            </p:nvSpPr>
            <p:spPr bwMode="auto">
              <a:xfrm>
                <a:off x="5101527" y="2825118"/>
                <a:ext cx="100744" cy="41474"/>
              </a:xfrm>
              <a:custGeom>
                <a:gdLst>
                  <a:gd fmla="*/ 29 w 32" name="T0"/>
                  <a:gd fmla="*/ 1 h 12" name="T1"/>
                  <a:gd fmla="*/ 18 w 32" name="T2"/>
                  <a:gd fmla="*/ 2 h 12" name="T3"/>
                  <a:gd fmla="*/ 4 w 32" name="T4"/>
                  <a:gd fmla="*/ 3 h 12" name="T5"/>
                  <a:gd fmla="*/ 3 w 32" name="T6"/>
                  <a:gd fmla="*/ 9 h 12" name="T7"/>
                  <a:gd fmla="*/ 31 w 32" name="T8"/>
                  <a:gd fmla="*/ 6 h 12" name="T9"/>
                  <a:gd fmla="*/ 29 w 32" name="T10"/>
                  <a:gd fmla="*/ 1 h 12" name="T11"/>
                </a:gdLst>
                <a:cxnLst>
                  <a:cxn ang="0">
                    <a:pos x="T0" y="T1"/>
                  </a:cxn>
                  <a:cxn ang="0">
                    <a:pos x="T2" y="T3"/>
                  </a:cxn>
                  <a:cxn ang="0">
                    <a:pos x="T4" y="T5"/>
                  </a:cxn>
                  <a:cxn ang="0">
                    <a:pos x="T6" y="T7"/>
                  </a:cxn>
                  <a:cxn ang="0">
                    <a:pos x="T8" y="T9"/>
                  </a:cxn>
                  <a:cxn ang="0">
                    <a:pos x="T10" y="T11"/>
                  </a:cxn>
                </a:cxnLst>
                <a:rect b="b" l="0" r="r" t="0"/>
                <a:pathLst>
                  <a:path h="12" w="3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solidFill>
                <a:srgbClr val="5757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chenying0907 117"/>
              <p:cNvSpPr/>
              <p:nvPr/>
            </p:nvSpPr>
            <p:spPr bwMode="auto">
              <a:xfrm>
                <a:off x="5237413" y="2817341"/>
                <a:ext cx="105430" cy="38883"/>
              </a:xfrm>
              <a:custGeom>
                <a:gdLst>
                  <a:gd fmla="*/ 31 w 34" name="T0"/>
                  <a:gd fmla="*/ 1 h 11" name="T1"/>
                  <a:gd fmla="*/ 19 w 34" name="T2"/>
                  <a:gd fmla="*/ 2 h 11" name="T3"/>
                  <a:gd fmla="*/ 5 w 34" name="T4"/>
                  <a:gd fmla="*/ 2 h 11" name="T5"/>
                  <a:gd fmla="*/ 4 w 34" name="T6"/>
                  <a:gd fmla="*/ 9 h 11" name="T7"/>
                  <a:gd fmla="*/ 19 w 34" name="T8"/>
                  <a:gd fmla="*/ 10 h 11" name="T9"/>
                  <a:gd fmla="*/ 32 w 34" name="T10"/>
                  <a:gd fmla="*/ 7 h 11" name="T11"/>
                  <a:gd fmla="*/ 31 w 34" name="T12"/>
                  <a:gd fmla="*/ 1 h 11" name="T13"/>
                </a:gdLst>
                <a:cxnLst>
                  <a:cxn ang="0">
                    <a:pos x="T0" y="T1"/>
                  </a:cxn>
                  <a:cxn ang="0">
                    <a:pos x="T2" y="T3"/>
                  </a:cxn>
                  <a:cxn ang="0">
                    <a:pos x="T4" y="T5"/>
                  </a:cxn>
                  <a:cxn ang="0">
                    <a:pos x="T6" y="T7"/>
                  </a:cxn>
                  <a:cxn ang="0">
                    <a:pos x="T8" y="T9"/>
                  </a:cxn>
                  <a:cxn ang="0">
                    <a:pos x="T10" y="T11"/>
                  </a:cxn>
                  <a:cxn ang="0">
                    <a:pos x="T12" y="T13"/>
                  </a:cxn>
                </a:cxnLst>
                <a:rect b="b" l="0" r="r" t="0"/>
                <a:pathLst>
                  <a:path h="11" w="34">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solidFill>
                <a:srgbClr val="5757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chenying0907 118"/>
              <p:cNvSpPr/>
              <p:nvPr/>
            </p:nvSpPr>
            <p:spPr bwMode="auto">
              <a:xfrm>
                <a:off x="5403757" y="2819934"/>
                <a:ext cx="89029" cy="36290"/>
              </a:xfrm>
              <a:custGeom>
                <a:gdLst>
                  <a:gd fmla="*/ 25 w 28" name="T0"/>
                  <a:gd fmla="*/ 2 h 10" name="T1"/>
                  <a:gd fmla="*/ 14 w 28" name="T2"/>
                  <a:gd fmla="*/ 1 h 10" name="T3"/>
                  <a:gd fmla="*/ 3 w 28" name="T4"/>
                  <a:gd fmla="*/ 2 h 10" name="T5"/>
                  <a:gd fmla="*/ 3 w 28" name="T6"/>
                  <a:gd fmla="*/ 8 h 10" name="T7"/>
                  <a:gd fmla="*/ 14 w 28" name="T8"/>
                  <a:gd fmla="*/ 9 h 10" name="T9"/>
                  <a:gd fmla="*/ 25 w 28" name="T10"/>
                  <a:gd fmla="*/ 8 h 10" name="T11"/>
                  <a:gd fmla="*/ 25 w 28" name="T12"/>
                  <a:gd fmla="*/ 2 h 10" name="T13"/>
                </a:gdLst>
                <a:cxnLst>
                  <a:cxn ang="0">
                    <a:pos x="T0" y="T1"/>
                  </a:cxn>
                  <a:cxn ang="0">
                    <a:pos x="T2" y="T3"/>
                  </a:cxn>
                  <a:cxn ang="0">
                    <a:pos x="T4" y="T5"/>
                  </a:cxn>
                  <a:cxn ang="0">
                    <a:pos x="T6" y="T7"/>
                  </a:cxn>
                  <a:cxn ang="0">
                    <a:pos x="T8" y="T9"/>
                  </a:cxn>
                  <a:cxn ang="0">
                    <a:pos x="T10" y="T11"/>
                  </a:cxn>
                  <a:cxn ang="0">
                    <a:pos x="T12" y="T13"/>
                  </a:cxn>
                </a:cxnLst>
                <a:rect b="b" l="0" r="r" t="0"/>
                <a:pathLst>
                  <a:path h="10" w="28">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solidFill>
                <a:srgbClr val="5757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chenying0907 119"/>
              <p:cNvSpPr/>
              <p:nvPr/>
            </p:nvSpPr>
            <p:spPr bwMode="auto">
              <a:xfrm>
                <a:off x="7559194" y="2825118"/>
                <a:ext cx="91372" cy="25921"/>
              </a:xfrm>
              <a:custGeom>
                <a:gdLst>
                  <a:gd fmla="*/ 27 w 29" name="T0"/>
                  <a:gd fmla="*/ 1 h 8" name="T1"/>
                  <a:gd fmla="*/ 16 w 29" name="T2"/>
                  <a:gd fmla="*/ 0 h 8" name="T3"/>
                  <a:gd fmla="*/ 3 w 29" name="T4"/>
                  <a:gd fmla="*/ 1 h 8" name="T5"/>
                  <a:gd fmla="*/ 3 w 29" name="T6"/>
                  <a:gd fmla="*/ 7 h 8" name="T7"/>
                  <a:gd fmla="*/ 16 w 29" name="T8"/>
                  <a:gd fmla="*/ 7 h 8" name="T9"/>
                  <a:gd fmla="*/ 27 w 29" name="T10"/>
                  <a:gd fmla="*/ 6 h 8" name="T11"/>
                  <a:gd fmla="*/ 27 w 29" name="T12"/>
                  <a:gd fmla="*/ 1 h 8" name="T13"/>
                </a:gdLst>
                <a:cxnLst>
                  <a:cxn ang="0">
                    <a:pos x="T0" y="T1"/>
                  </a:cxn>
                  <a:cxn ang="0">
                    <a:pos x="T2" y="T3"/>
                  </a:cxn>
                  <a:cxn ang="0">
                    <a:pos x="T4" y="T5"/>
                  </a:cxn>
                  <a:cxn ang="0">
                    <a:pos x="T6" y="T7"/>
                  </a:cxn>
                  <a:cxn ang="0">
                    <a:pos x="T8" y="T9"/>
                  </a:cxn>
                  <a:cxn ang="0">
                    <a:pos x="T10" y="T11"/>
                  </a:cxn>
                  <a:cxn ang="0">
                    <a:pos x="T12" y="T13"/>
                  </a:cxn>
                </a:cxnLst>
                <a:rect b="b" l="0" r="r" t="0"/>
                <a:pathLst>
                  <a:path h="8" w="2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solidFill>
                <a:srgbClr val="5757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chenying0907 120"/>
              <p:cNvSpPr/>
              <p:nvPr/>
            </p:nvSpPr>
            <p:spPr bwMode="auto">
              <a:xfrm>
                <a:off x="7711479" y="2819934"/>
                <a:ext cx="110115" cy="36290"/>
              </a:xfrm>
              <a:custGeom>
                <a:gdLst>
                  <a:gd fmla="*/ 32 w 35" name="T0"/>
                  <a:gd fmla="*/ 1 h 10" name="T1"/>
                  <a:gd fmla="*/ 19 w 35" name="T2"/>
                  <a:gd fmla="*/ 1 h 10" name="T3"/>
                  <a:gd fmla="*/ 4 w 35" name="T4"/>
                  <a:gd fmla="*/ 2 h 10" name="T5"/>
                  <a:gd fmla="*/ 4 w 35" name="T6"/>
                  <a:gd fmla="*/ 8 h 10" name="T7"/>
                  <a:gd fmla="*/ 19 w 35" name="T8"/>
                  <a:gd fmla="*/ 9 h 10" name="T9"/>
                  <a:gd fmla="*/ 32 w 35" name="T10"/>
                  <a:gd fmla="*/ 8 h 10" name="T11"/>
                  <a:gd fmla="*/ 32 w 35" name="T12"/>
                  <a:gd fmla="*/ 1 h 10" name="T13"/>
                </a:gdLst>
                <a:cxnLst>
                  <a:cxn ang="0">
                    <a:pos x="T0" y="T1"/>
                  </a:cxn>
                  <a:cxn ang="0">
                    <a:pos x="T2" y="T3"/>
                  </a:cxn>
                  <a:cxn ang="0">
                    <a:pos x="T4" y="T5"/>
                  </a:cxn>
                  <a:cxn ang="0">
                    <a:pos x="T6" y="T7"/>
                  </a:cxn>
                  <a:cxn ang="0">
                    <a:pos x="T8" y="T9"/>
                  </a:cxn>
                  <a:cxn ang="0">
                    <a:pos x="T10" y="T11"/>
                  </a:cxn>
                  <a:cxn ang="0">
                    <a:pos x="T12" y="T13"/>
                  </a:cxn>
                </a:cxnLst>
                <a:rect b="b" l="0" r="r" t="0"/>
                <a:pathLst>
                  <a:path h="10" w="35">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solidFill>
                <a:srgbClr val="5757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chenying0907 121"/>
              <p:cNvSpPr/>
              <p:nvPr/>
            </p:nvSpPr>
            <p:spPr bwMode="auto">
              <a:xfrm>
                <a:off x="7875480" y="2814749"/>
                <a:ext cx="100744" cy="31106"/>
              </a:xfrm>
              <a:custGeom>
                <a:gdLst>
                  <a:gd fmla="*/ 29 w 32" name="T0"/>
                  <a:gd fmla="*/ 1 h 9" name="T1"/>
                  <a:gd fmla="*/ 17 w 32" name="T2"/>
                  <a:gd fmla="*/ 1 h 9" name="T3"/>
                  <a:gd fmla="*/ 3 w 32" name="T4"/>
                  <a:gd fmla="*/ 2 h 9" name="T5"/>
                  <a:gd fmla="*/ 3 w 32" name="T6"/>
                  <a:gd fmla="*/ 8 h 9" name="T7"/>
                  <a:gd fmla="*/ 17 w 32" name="T8"/>
                  <a:gd fmla="*/ 8 h 9" name="T9"/>
                  <a:gd fmla="*/ 29 w 32" name="T10"/>
                  <a:gd fmla="*/ 8 h 9" name="T11"/>
                  <a:gd fmla="*/ 29 w 32" name="T12"/>
                  <a:gd fmla="*/ 1 h 9" name="T13"/>
                </a:gdLst>
                <a:cxnLst>
                  <a:cxn ang="0">
                    <a:pos x="T0" y="T1"/>
                  </a:cxn>
                  <a:cxn ang="0">
                    <a:pos x="T2" y="T3"/>
                  </a:cxn>
                  <a:cxn ang="0">
                    <a:pos x="T4" y="T5"/>
                  </a:cxn>
                  <a:cxn ang="0">
                    <a:pos x="T6" y="T7"/>
                  </a:cxn>
                  <a:cxn ang="0">
                    <a:pos x="T8" y="T9"/>
                  </a:cxn>
                  <a:cxn ang="0">
                    <a:pos x="T10" y="T11"/>
                  </a:cxn>
                  <a:cxn ang="0">
                    <a:pos x="T12" y="T13"/>
                  </a:cxn>
                </a:cxnLst>
                <a:rect b="b" l="0" r="r" t="0"/>
                <a:pathLst>
                  <a:path h="9" w="32">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solidFill>
                <a:srgbClr val="5757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chenying0907 122"/>
              <p:cNvSpPr/>
              <p:nvPr/>
            </p:nvSpPr>
            <p:spPr bwMode="auto">
              <a:xfrm>
                <a:off x="8046510" y="2796604"/>
                <a:ext cx="105430" cy="38883"/>
              </a:xfrm>
              <a:custGeom>
                <a:gdLst>
                  <a:gd fmla="*/ 30 w 34" name="T0"/>
                  <a:gd fmla="*/ 1 h 11" name="T1"/>
                  <a:gd fmla="*/ 19 w 34" name="T2"/>
                  <a:gd fmla="*/ 3 h 11" name="T3"/>
                  <a:gd fmla="*/ 6 w 34" name="T4"/>
                  <a:gd fmla="*/ 2 h 11" name="T5"/>
                  <a:gd fmla="*/ 4 w 34" name="T6"/>
                  <a:gd fmla="*/ 9 h 11" name="T7"/>
                  <a:gd fmla="*/ 19 w 34" name="T8"/>
                  <a:gd fmla="*/ 11 h 11" name="T9"/>
                  <a:gd fmla="*/ 32 w 34" name="T10"/>
                  <a:gd fmla="*/ 7 h 11" name="T11"/>
                  <a:gd fmla="*/ 30 w 34" name="T12"/>
                  <a:gd fmla="*/ 1 h 11" name="T13"/>
                </a:gdLst>
                <a:cxnLst>
                  <a:cxn ang="0">
                    <a:pos x="T0" y="T1"/>
                  </a:cxn>
                  <a:cxn ang="0">
                    <a:pos x="T2" y="T3"/>
                  </a:cxn>
                  <a:cxn ang="0">
                    <a:pos x="T4" y="T5"/>
                  </a:cxn>
                  <a:cxn ang="0">
                    <a:pos x="T6" y="T7"/>
                  </a:cxn>
                  <a:cxn ang="0">
                    <a:pos x="T8" y="T9"/>
                  </a:cxn>
                  <a:cxn ang="0">
                    <a:pos x="T10" y="T11"/>
                  </a:cxn>
                  <a:cxn ang="0">
                    <a:pos x="T12" y="T13"/>
                  </a:cxn>
                </a:cxnLst>
                <a:rect b="b" l="0" r="r" t="0"/>
                <a:pathLst>
                  <a:path h="11" w="34">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solidFill>
                <a:srgbClr val="5757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chenying0907 123"/>
              <p:cNvSpPr/>
              <p:nvPr/>
            </p:nvSpPr>
            <p:spPr bwMode="auto">
              <a:xfrm>
                <a:off x="8210510" y="2778460"/>
                <a:ext cx="110115" cy="38883"/>
              </a:xfrm>
              <a:custGeom>
                <a:gdLst>
                  <a:gd fmla="*/ 32 w 35" name="T0"/>
                  <a:gd fmla="*/ 2 h 11" name="T1"/>
                  <a:gd fmla="*/ 19 w 35" name="T2"/>
                  <a:gd fmla="*/ 3 h 11" name="T3"/>
                  <a:gd fmla="*/ 3 w 35" name="T4"/>
                  <a:gd fmla="*/ 5 h 11" name="T5"/>
                  <a:gd fmla="*/ 4 w 35" name="T6"/>
                  <a:gd fmla="*/ 11 h 11" name="T7"/>
                  <a:gd fmla="*/ 20 w 35" name="T8"/>
                  <a:gd fmla="*/ 11 h 11" name="T9"/>
                  <a:gd fmla="*/ 33 w 35" name="T10"/>
                  <a:gd fmla="*/ 8 h 11" name="T11"/>
                  <a:gd fmla="*/ 32 w 35" name="T12"/>
                  <a:gd fmla="*/ 2 h 11" name="T13"/>
                </a:gdLst>
                <a:cxnLst>
                  <a:cxn ang="0">
                    <a:pos x="T0" y="T1"/>
                  </a:cxn>
                  <a:cxn ang="0">
                    <a:pos x="T2" y="T3"/>
                  </a:cxn>
                  <a:cxn ang="0">
                    <a:pos x="T4" y="T5"/>
                  </a:cxn>
                  <a:cxn ang="0">
                    <a:pos x="T6" y="T7"/>
                  </a:cxn>
                  <a:cxn ang="0">
                    <a:pos x="T8" y="T9"/>
                  </a:cxn>
                  <a:cxn ang="0">
                    <a:pos x="T10" y="T11"/>
                  </a:cxn>
                  <a:cxn ang="0">
                    <a:pos x="T12" y="T13"/>
                  </a:cxn>
                </a:cxnLst>
                <a:rect b="b" l="0" r="r" t="0"/>
                <a:pathLst>
                  <a:path h="11" w="35">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solidFill>
                <a:srgbClr val="5757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chenying0907 124"/>
              <p:cNvSpPr/>
              <p:nvPr/>
            </p:nvSpPr>
            <p:spPr bwMode="auto">
              <a:xfrm>
                <a:off x="8365139" y="2768091"/>
                <a:ext cx="86687" cy="31106"/>
              </a:xfrm>
              <a:custGeom>
                <a:gdLst>
                  <a:gd fmla="*/ 26 w 28" name="T0"/>
                  <a:gd fmla="*/ 1 h 9" name="T1"/>
                  <a:gd fmla="*/ 16 w 28" name="T2"/>
                  <a:gd fmla="*/ 1 h 9" name="T3"/>
                  <a:gd fmla="*/ 4 w 28" name="T4"/>
                  <a:gd fmla="*/ 1 h 9" name="T5"/>
                  <a:gd fmla="*/ 4 w 28" name="T6"/>
                  <a:gd fmla="*/ 7 h 9" name="T7"/>
                  <a:gd fmla="*/ 16 w 28" name="T8"/>
                  <a:gd fmla="*/ 8 h 9" name="T9"/>
                  <a:gd fmla="*/ 26 w 28" name="T10"/>
                  <a:gd fmla="*/ 7 h 9" name="T11"/>
                  <a:gd fmla="*/ 26 w 28" name="T12"/>
                  <a:gd fmla="*/ 1 h 9" name="T13"/>
                </a:gdLst>
                <a:cxnLst>
                  <a:cxn ang="0">
                    <a:pos x="T0" y="T1"/>
                  </a:cxn>
                  <a:cxn ang="0">
                    <a:pos x="T2" y="T3"/>
                  </a:cxn>
                  <a:cxn ang="0">
                    <a:pos x="T4" y="T5"/>
                  </a:cxn>
                  <a:cxn ang="0">
                    <a:pos x="T6" y="T7"/>
                  </a:cxn>
                  <a:cxn ang="0">
                    <a:pos x="T8" y="T9"/>
                  </a:cxn>
                  <a:cxn ang="0">
                    <a:pos x="T10" y="T11"/>
                  </a:cxn>
                  <a:cxn ang="0">
                    <a:pos x="T12" y="T13"/>
                  </a:cxn>
                </a:cxnLst>
                <a:rect b="b" l="0" r="r" t="0"/>
                <a:pathLst>
                  <a:path h="9" w="28">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solidFill>
                <a:srgbClr val="5757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chenying0907 125"/>
              <p:cNvSpPr/>
              <p:nvPr/>
            </p:nvSpPr>
            <p:spPr bwMode="auto">
              <a:xfrm>
                <a:off x="5209299" y="3055816"/>
                <a:ext cx="93715" cy="33698"/>
              </a:xfrm>
              <a:custGeom>
                <a:gdLst>
                  <a:gd fmla="*/ 26 w 30" name="T0"/>
                  <a:gd fmla="*/ 1 h 10" name="T1"/>
                  <a:gd fmla="*/ 13 w 30" name="T2"/>
                  <a:gd fmla="*/ 1 h 10" name="T3"/>
                  <a:gd fmla="*/ 2 w 30" name="T4"/>
                  <a:gd fmla="*/ 2 h 10" name="T5"/>
                  <a:gd fmla="*/ 1 w 30" name="T6"/>
                  <a:gd fmla="*/ 5 h 10" name="T7"/>
                  <a:gd fmla="*/ 13 w 30" name="T8"/>
                  <a:gd fmla="*/ 9 h 10" name="T9"/>
                  <a:gd fmla="*/ 27 w 30" name="T10"/>
                  <a:gd fmla="*/ 7 h 10" name="T11"/>
                  <a:gd fmla="*/ 26 w 30" name="T12"/>
                  <a:gd fmla="*/ 1 h 10" name="T13"/>
                </a:gdLst>
                <a:cxnLst>
                  <a:cxn ang="0">
                    <a:pos x="T0" y="T1"/>
                  </a:cxn>
                  <a:cxn ang="0">
                    <a:pos x="T2" y="T3"/>
                  </a:cxn>
                  <a:cxn ang="0">
                    <a:pos x="T4" y="T5"/>
                  </a:cxn>
                  <a:cxn ang="0">
                    <a:pos x="T6" y="T7"/>
                  </a:cxn>
                  <a:cxn ang="0">
                    <a:pos x="T8" y="T9"/>
                  </a:cxn>
                  <a:cxn ang="0">
                    <a:pos x="T10" y="T11"/>
                  </a:cxn>
                  <a:cxn ang="0">
                    <a:pos x="T12" y="T13"/>
                  </a:cxn>
                </a:cxnLst>
                <a:rect b="b" l="0" r="r" t="0"/>
                <a:pathLst>
                  <a:path h="10" w="3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chenying0907 126"/>
              <p:cNvSpPr/>
              <p:nvPr/>
            </p:nvSpPr>
            <p:spPr bwMode="auto">
              <a:xfrm>
                <a:off x="5375643" y="3040263"/>
                <a:ext cx="117143" cy="41474"/>
              </a:xfrm>
              <a:custGeom>
                <a:gdLst>
                  <a:gd fmla="*/ 33 w 37" name="T0"/>
                  <a:gd fmla="*/ 3 h 12" name="T1"/>
                  <a:gd fmla="*/ 3 w 37" name="T2"/>
                  <a:gd fmla="*/ 6 h 12" name="T3"/>
                  <a:gd fmla="*/ 4 w 37" name="T4"/>
                  <a:gd fmla="*/ 11 h 12" name="T5"/>
                  <a:gd fmla="*/ 19 w 37" name="T6"/>
                  <a:gd fmla="*/ 10 h 12" name="T7"/>
                  <a:gd fmla="*/ 33 w 37" name="T8"/>
                  <a:gd fmla="*/ 9 h 12" name="T9"/>
                  <a:gd fmla="*/ 33 w 37" name="T10"/>
                  <a:gd fmla="*/ 3 h 12" name="T11"/>
                </a:gdLst>
                <a:cxnLst>
                  <a:cxn ang="0">
                    <a:pos x="T0" y="T1"/>
                  </a:cxn>
                  <a:cxn ang="0">
                    <a:pos x="T2" y="T3"/>
                  </a:cxn>
                  <a:cxn ang="0">
                    <a:pos x="T4" y="T5"/>
                  </a:cxn>
                  <a:cxn ang="0">
                    <a:pos x="T6" y="T7"/>
                  </a:cxn>
                  <a:cxn ang="0">
                    <a:pos x="T8" y="T9"/>
                  </a:cxn>
                  <a:cxn ang="0">
                    <a:pos x="T10" y="T11"/>
                  </a:cxn>
                </a:cxnLst>
                <a:rect b="b" l="0" r="r" t="0"/>
                <a:pathLst>
                  <a:path h="12" w="37">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chenying0907 127"/>
              <p:cNvSpPr/>
              <p:nvPr/>
            </p:nvSpPr>
            <p:spPr bwMode="auto">
              <a:xfrm>
                <a:off x="5579471" y="3027304"/>
                <a:ext cx="117143" cy="41474"/>
              </a:xfrm>
              <a:custGeom>
                <a:gdLst>
                  <a:gd fmla="*/ 34 w 37" name="T0"/>
                  <a:gd fmla="*/ 3 h 12" name="T1"/>
                  <a:gd fmla="*/ 15 w 37" name="T2"/>
                  <a:gd fmla="*/ 1 h 12" name="T3"/>
                  <a:gd fmla="*/ 1 w 37" name="T4"/>
                  <a:gd fmla="*/ 4 h 12" name="T5"/>
                  <a:gd fmla="*/ 0 w 37" name="T6"/>
                  <a:gd fmla="*/ 8 h 12" name="T7"/>
                  <a:gd fmla="*/ 4 w 37" name="T8"/>
                  <a:gd fmla="*/ 10 h 12" name="T9"/>
                  <a:gd fmla="*/ 4 w 37" name="T10"/>
                  <a:gd fmla="*/ 10 h 12" name="T11"/>
                  <a:gd fmla="*/ 15 w 37" name="T12"/>
                  <a:gd fmla="*/ 10 h 12" name="T13"/>
                  <a:gd fmla="*/ 33 w 37" name="T14"/>
                  <a:gd fmla="*/ 10 h 12" name="T15"/>
                  <a:gd fmla="*/ 34 w 37" name="T16"/>
                  <a:gd fmla="*/ 3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37">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chenying0907 128"/>
              <p:cNvSpPr/>
              <p:nvPr/>
            </p:nvSpPr>
            <p:spPr bwMode="auto">
              <a:xfrm>
                <a:off x="5757529" y="3027304"/>
                <a:ext cx="107772" cy="38883"/>
              </a:xfrm>
              <a:custGeom>
                <a:gdLst>
                  <a:gd fmla="*/ 31 w 34" name="T0"/>
                  <a:gd fmla="*/ 3 h 11" name="T1"/>
                  <a:gd fmla="*/ 19 w 34" name="T2"/>
                  <a:gd fmla="*/ 1 h 11" name="T3"/>
                  <a:gd fmla="*/ 5 w 34" name="T4"/>
                  <a:gd fmla="*/ 0 h 11" name="T5"/>
                  <a:gd fmla="*/ 4 w 34" name="T6"/>
                  <a:gd fmla="*/ 6 h 11" name="T7"/>
                  <a:gd fmla="*/ 18 w 34" name="T8"/>
                  <a:gd fmla="*/ 9 h 11" name="T9"/>
                  <a:gd fmla="*/ 30 w 34" name="T10"/>
                  <a:gd fmla="*/ 9 h 11" name="T11"/>
                  <a:gd fmla="*/ 31 w 34" name="T12"/>
                  <a:gd fmla="*/ 3 h 11" name="T13"/>
                </a:gdLst>
                <a:cxnLst>
                  <a:cxn ang="0">
                    <a:pos x="T0" y="T1"/>
                  </a:cxn>
                  <a:cxn ang="0">
                    <a:pos x="T2" y="T3"/>
                  </a:cxn>
                  <a:cxn ang="0">
                    <a:pos x="T4" y="T5"/>
                  </a:cxn>
                  <a:cxn ang="0">
                    <a:pos x="T6" y="T7"/>
                  </a:cxn>
                  <a:cxn ang="0">
                    <a:pos x="T8" y="T9"/>
                  </a:cxn>
                  <a:cxn ang="0">
                    <a:pos x="T10" y="T11"/>
                  </a:cxn>
                  <a:cxn ang="0">
                    <a:pos x="T12" y="T13"/>
                  </a:cxn>
                </a:cxnLst>
                <a:rect b="b" l="0" r="r" t="0"/>
                <a:pathLst>
                  <a:path h="11" w="34">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chenying0907 129"/>
              <p:cNvSpPr/>
              <p:nvPr/>
            </p:nvSpPr>
            <p:spPr bwMode="auto">
              <a:xfrm>
                <a:off x="5937930" y="3011751"/>
                <a:ext cx="93715" cy="38883"/>
              </a:xfrm>
              <a:custGeom>
                <a:gdLst>
                  <a:gd fmla="*/ 27 w 30" name="T0"/>
                  <a:gd fmla="*/ 2 h 11" name="T1"/>
                  <a:gd fmla="*/ 13 w 30" name="T2"/>
                  <a:gd fmla="*/ 2 h 11" name="T3"/>
                  <a:gd fmla="*/ 0 w 30" name="T4"/>
                  <a:gd fmla="*/ 4 h 11" name="T5"/>
                  <a:gd fmla="*/ 0 w 30" name="T6"/>
                  <a:gd fmla="*/ 7 h 11" name="T7"/>
                  <a:gd fmla="*/ 13 w 30" name="T8"/>
                  <a:gd fmla="*/ 9 h 11" name="T9"/>
                  <a:gd fmla="*/ 27 w 30" name="T10"/>
                  <a:gd fmla="*/ 8 h 11" name="T11"/>
                  <a:gd fmla="*/ 27 w 30" name="T12"/>
                  <a:gd fmla="*/ 2 h 11" name="T13"/>
                </a:gdLst>
                <a:cxnLst>
                  <a:cxn ang="0">
                    <a:pos x="T0" y="T1"/>
                  </a:cxn>
                  <a:cxn ang="0">
                    <a:pos x="T2" y="T3"/>
                  </a:cxn>
                  <a:cxn ang="0">
                    <a:pos x="T4" y="T5"/>
                  </a:cxn>
                  <a:cxn ang="0">
                    <a:pos x="T6" y="T7"/>
                  </a:cxn>
                  <a:cxn ang="0">
                    <a:pos x="T8" y="T9"/>
                  </a:cxn>
                  <a:cxn ang="0">
                    <a:pos x="T10" y="T11"/>
                  </a:cxn>
                  <a:cxn ang="0">
                    <a:pos x="T12" y="T13"/>
                  </a:cxn>
                </a:cxnLst>
                <a:rect b="b" l="0" r="r" t="0"/>
                <a:pathLst>
                  <a:path h="11" w="30">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chenying0907 130"/>
              <p:cNvSpPr/>
              <p:nvPr/>
            </p:nvSpPr>
            <p:spPr bwMode="auto">
              <a:xfrm>
                <a:off x="6120674" y="3006567"/>
                <a:ext cx="93715" cy="38883"/>
              </a:xfrm>
              <a:custGeom>
                <a:gdLst>
                  <a:gd fmla="*/ 27 w 30" name="T0"/>
                  <a:gd fmla="*/ 1 h 11" name="T1"/>
                  <a:gd fmla="*/ 12 w 30" name="T2"/>
                  <a:gd fmla="*/ 1 h 11" name="T3"/>
                  <a:gd fmla="*/ 6 w 30" name="T4"/>
                  <a:gd fmla="*/ 2 h 11" name="T5"/>
                  <a:gd fmla="*/ 1 w 30" name="T6"/>
                  <a:gd fmla="*/ 4 h 11" name="T7"/>
                  <a:gd fmla="*/ 1 w 30" name="T8"/>
                  <a:gd fmla="*/ 6 h 11" name="T9"/>
                  <a:gd fmla="*/ 6 w 30" name="T10"/>
                  <a:gd fmla="*/ 8 h 11" name="T11"/>
                  <a:gd fmla="*/ 12 w 30" name="T12"/>
                  <a:gd fmla="*/ 9 h 11" name="T13"/>
                  <a:gd fmla="*/ 27 w 30" name="T14"/>
                  <a:gd fmla="*/ 9 h 11" name="T15"/>
                  <a:gd fmla="*/ 27 w 30" name="T16"/>
                  <a:gd fmla="*/ 1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30">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chenying0907 131"/>
              <p:cNvSpPr/>
              <p:nvPr/>
            </p:nvSpPr>
            <p:spPr bwMode="auto">
              <a:xfrm>
                <a:off x="6277645" y="2991014"/>
                <a:ext cx="126515" cy="38883"/>
              </a:xfrm>
              <a:custGeom>
                <a:gdLst>
                  <a:gd fmla="*/ 37 w 40" name="T0"/>
                  <a:gd fmla="*/ 4 h 11" name="T1"/>
                  <a:gd fmla="*/ 21 w 40" name="T2"/>
                  <a:gd fmla="*/ 0 h 11" name="T3"/>
                  <a:gd fmla="*/ 4 w 40" name="T4"/>
                  <a:gd fmla="*/ 2 h 11" name="T5"/>
                  <a:gd fmla="*/ 4 w 40" name="T6"/>
                  <a:gd fmla="*/ 8 h 11" name="T7"/>
                  <a:gd fmla="*/ 21 w 40" name="T8"/>
                  <a:gd fmla="*/ 9 h 11" name="T9"/>
                  <a:gd fmla="*/ 37 w 40" name="T10"/>
                  <a:gd fmla="*/ 10 h 11" name="T11"/>
                  <a:gd fmla="*/ 37 w 40" name="T12"/>
                  <a:gd fmla="*/ 4 h 11" name="T13"/>
                </a:gdLst>
                <a:cxnLst>
                  <a:cxn ang="0">
                    <a:pos x="T0" y="T1"/>
                  </a:cxn>
                  <a:cxn ang="0">
                    <a:pos x="T2" y="T3"/>
                  </a:cxn>
                  <a:cxn ang="0">
                    <a:pos x="T4" y="T5"/>
                  </a:cxn>
                  <a:cxn ang="0">
                    <a:pos x="T6" y="T7"/>
                  </a:cxn>
                  <a:cxn ang="0">
                    <a:pos x="T8" y="T9"/>
                  </a:cxn>
                  <a:cxn ang="0">
                    <a:pos x="T10" y="T11"/>
                  </a:cxn>
                  <a:cxn ang="0">
                    <a:pos x="T12" y="T13"/>
                  </a:cxn>
                </a:cxnLst>
                <a:rect b="b" l="0" r="r" t="0"/>
                <a:pathLst>
                  <a:path h="11" w="40">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chenying0907 132"/>
              <p:cNvSpPr/>
              <p:nvPr/>
            </p:nvSpPr>
            <p:spPr bwMode="auto">
              <a:xfrm>
                <a:off x="6474446" y="2998789"/>
                <a:ext cx="112458" cy="38883"/>
              </a:xfrm>
              <a:custGeom>
                <a:gdLst>
                  <a:gd fmla="*/ 33 w 36" name="T0"/>
                  <a:gd fmla="*/ 2 h 11" name="T1"/>
                  <a:gd fmla="*/ 19 w 36" name="T2"/>
                  <a:gd fmla="*/ 1 h 11" name="T3"/>
                  <a:gd fmla="*/ 4 w 36" name="T4"/>
                  <a:gd fmla="*/ 4 h 11" name="T5"/>
                  <a:gd fmla="*/ 5 w 36" name="T6"/>
                  <a:gd fmla="*/ 10 h 11" name="T7"/>
                  <a:gd fmla="*/ 20 w 36" name="T8"/>
                  <a:gd fmla="*/ 9 h 11" name="T9"/>
                  <a:gd fmla="*/ 32 w 36" name="T10"/>
                  <a:gd fmla="*/ 9 h 11" name="T11"/>
                  <a:gd fmla="*/ 33 w 36" name="T12"/>
                  <a:gd fmla="*/ 2 h 11" name="T13"/>
                </a:gdLst>
                <a:cxnLst>
                  <a:cxn ang="0">
                    <a:pos x="T0" y="T1"/>
                  </a:cxn>
                  <a:cxn ang="0">
                    <a:pos x="T2" y="T3"/>
                  </a:cxn>
                  <a:cxn ang="0">
                    <a:pos x="T4" y="T5"/>
                  </a:cxn>
                  <a:cxn ang="0">
                    <a:pos x="T6" y="T7"/>
                  </a:cxn>
                  <a:cxn ang="0">
                    <a:pos x="T8" y="T9"/>
                  </a:cxn>
                  <a:cxn ang="0">
                    <a:pos x="T10" y="T11"/>
                  </a:cxn>
                  <a:cxn ang="0">
                    <a:pos x="T12" y="T13"/>
                  </a:cxn>
                </a:cxnLst>
                <a:rect b="b" l="0" r="r" t="0"/>
                <a:pathLst>
                  <a:path h="11" w="36">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chenying0907 133"/>
              <p:cNvSpPr/>
              <p:nvPr/>
            </p:nvSpPr>
            <p:spPr bwMode="auto">
              <a:xfrm>
                <a:off x="6673590" y="3009158"/>
                <a:ext cx="110115" cy="41474"/>
              </a:xfrm>
              <a:custGeom>
                <a:gdLst>
                  <a:gd fmla="*/ 32 w 35" name="T0"/>
                  <a:gd fmla="*/ 4 h 12" name="T1"/>
                  <a:gd fmla="*/ 16 w 35" name="T2"/>
                  <a:gd fmla="*/ 1 h 12" name="T3"/>
                  <a:gd fmla="*/ 1 w 35" name="T4"/>
                  <a:gd fmla="*/ 3 h 12" name="T5"/>
                  <a:gd fmla="*/ 1 w 35" name="T6"/>
                  <a:gd fmla="*/ 5 h 12" name="T7"/>
                  <a:gd fmla="*/ 14 w 35" name="T8"/>
                  <a:gd fmla="*/ 9 h 12" name="T9"/>
                  <a:gd fmla="*/ 32 w 35" name="T10"/>
                  <a:gd fmla="*/ 10 h 12" name="T11"/>
                  <a:gd fmla="*/ 32 w 35" name="T12"/>
                  <a:gd fmla="*/ 4 h 12" name="T13"/>
                </a:gdLst>
                <a:cxnLst>
                  <a:cxn ang="0">
                    <a:pos x="T0" y="T1"/>
                  </a:cxn>
                  <a:cxn ang="0">
                    <a:pos x="T2" y="T3"/>
                  </a:cxn>
                  <a:cxn ang="0">
                    <a:pos x="T4" y="T5"/>
                  </a:cxn>
                  <a:cxn ang="0">
                    <a:pos x="T6" y="T7"/>
                  </a:cxn>
                  <a:cxn ang="0">
                    <a:pos x="T8" y="T9"/>
                  </a:cxn>
                  <a:cxn ang="0">
                    <a:pos x="T10" y="T11"/>
                  </a:cxn>
                  <a:cxn ang="0">
                    <a:pos x="T12" y="T13"/>
                  </a:cxn>
                </a:cxnLst>
                <a:rect b="b" l="0" r="r" t="0"/>
                <a:pathLst>
                  <a:path h="12" w="35">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chenying0907 134"/>
              <p:cNvSpPr/>
              <p:nvPr/>
            </p:nvSpPr>
            <p:spPr bwMode="auto">
              <a:xfrm>
                <a:off x="6846962" y="3001382"/>
                <a:ext cx="107772" cy="31106"/>
              </a:xfrm>
              <a:custGeom>
                <a:gdLst>
                  <a:gd fmla="*/ 33 w 34" name="T0"/>
                  <a:gd fmla="*/ 3 h 9" name="T1"/>
                  <a:gd fmla="*/ 19 w 34" name="T2"/>
                  <a:gd fmla="*/ 2 h 9" name="T3"/>
                  <a:gd fmla="*/ 2 w 34" name="T4"/>
                  <a:gd fmla="*/ 3 h 9" name="T5"/>
                  <a:gd fmla="*/ 2 w 34" name="T6"/>
                  <a:gd fmla="*/ 7 h 9" name="T7"/>
                  <a:gd fmla="*/ 19 w 34" name="T8"/>
                  <a:gd fmla="*/ 8 h 9" name="T9"/>
                  <a:gd fmla="*/ 33 w 34" name="T10"/>
                  <a:gd fmla="*/ 7 h 9" name="T11"/>
                  <a:gd fmla="*/ 33 w 34" name="T12"/>
                  <a:gd fmla="*/ 3 h 9" name="T13"/>
                </a:gdLst>
                <a:cxnLst>
                  <a:cxn ang="0">
                    <a:pos x="T0" y="T1"/>
                  </a:cxn>
                  <a:cxn ang="0">
                    <a:pos x="T2" y="T3"/>
                  </a:cxn>
                  <a:cxn ang="0">
                    <a:pos x="T4" y="T5"/>
                  </a:cxn>
                  <a:cxn ang="0">
                    <a:pos x="T6" y="T7"/>
                  </a:cxn>
                  <a:cxn ang="0">
                    <a:pos x="T8" y="T9"/>
                  </a:cxn>
                  <a:cxn ang="0">
                    <a:pos x="T10" y="T11"/>
                  </a:cxn>
                  <a:cxn ang="0">
                    <a:pos x="T12" y="T13"/>
                  </a:cxn>
                </a:cxnLst>
                <a:rect b="b" l="0" r="r" t="0"/>
                <a:pathLst>
                  <a:path h="9" w="34">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chenying0907 135"/>
              <p:cNvSpPr/>
              <p:nvPr/>
            </p:nvSpPr>
            <p:spPr bwMode="auto">
              <a:xfrm>
                <a:off x="7010963" y="2998789"/>
                <a:ext cx="121829" cy="38883"/>
              </a:xfrm>
              <a:custGeom>
                <a:gdLst>
                  <a:gd fmla="*/ 36 w 39" name="T0"/>
                  <a:gd fmla="*/ 2 h 11" name="T1"/>
                  <a:gd fmla="*/ 22 w 39" name="T2"/>
                  <a:gd fmla="*/ 2 h 11" name="T3"/>
                  <a:gd fmla="*/ 4 w 39" name="T4"/>
                  <a:gd fmla="*/ 0 h 11" name="T5"/>
                  <a:gd fmla="*/ 3 w 39" name="T6"/>
                  <a:gd fmla="*/ 6 h 11" name="T7"/>
                  <a:gd fmla="*/ 36 w 39" name="T8"/>
                  <a:gd fmla="*/ 8 h 11" name="T9"/>
                  <a:gd fmla="*/ 36 w 39" name="T10"/>
                  <a:gd fmla="*/ 2 h 11" name="T11"/>
                </a:gdLst>
                <a:cxnLst>
                  <a:cxn ang="0">
                    <a:pos x="T0" y="T1"/>
                  </a:cxn>
                  <a:cxn ang="0">
                    <a:pos x="T2" y="T3"/>
                  </a:cxn>
                  <a:cxn ang="0">
                    <a:pos x="T4" y="T5"/>
                  </a:cxn>
                  <a:cxn ang="0">
                    <a:pos x="T6" y="T7"/>
                  </a:cxn>
                  <a:cxn ang="0">
                    <a:pos x="T8" y="T9"/>
                  </a:cxn>
                  <a:cxn ang="0">
                    <a:pos x="T10" y="T11"/>
                  </a:cxn>
                </a:cxnLst>
                <a:rect b="b" l="0" r="r" t="0"/>
                <a:pathLst>
                  <a:path h="11" w="39">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chenying0907 136"/>
              <p:cNvSpPr/>
              <p:nvPr/>
            </p:nvSpPr>
            <p:spPr bwMode="auto">
              <a:xfrm>
                <a:off x="7181991" y="3001382"/>
                <a:ext cx="100744" cy="36290"/>
              </a:xfrm>
              <a:custGeom>
                <a:gdLst>
                  <a:gd fmla="*/ 28 w 32" name="T0"/>
                  <a:gd fmla="*/ 1 h 10" name="T1"/>
                  <a:gd fmla="*/ 15 w 32" name="T2"/>
                  <a:gd fmla="*/ 2 h 10" name="T3"/>
                  <a:gd fmla="*/ 3 w 32" name="T4"/>
                  <a:gd fmla="*/ 4 h 10" name="T5"/>
                  <a:gd fmla="*/ 3 w 32" name="T6"/>
                  <a:gd fmla="*/ 9 h 10" name="T7"/>
                  <a:gd fmla="*/ 29 w 32" name="T8"/>
                  <a:gd fmla="*/ 7 h 10" name="T9"/>
                  <a:gd fmla="*/ 28 w 32" name="T10"/>
                  <a:gd fmla="*/ 1 h 10" name="T11"/>
                </a:gdLst>
                <a:cxnLst>
                  <a:cxn ang="0">
                    <a:pos x="T0" y="T1"/>
                  </a:cxn>
                  <a:cxn ang="0">
                    <a:pos x="T2" y="T3"/>
                  </a:cxn>
                  <a:cxn ang="0">
                    <a:pos x="T4" y="T5"/>
                  </a:cxn>
                  <a:cxn ang="0">
                    <a:pos x="T6" y="T7"/>
                  </a:cxn>
                  <a:cxn ang="0">
                    <a:pos x="T8" y="T9"/>
                  </a:cxn>
                  <a:cxn ang="0">
                    <a:pos x="T10" y="T11"/>
                  </a:cxn>
                </a:cxnLst>
                <a:rect b="b" l="0" r="r" t="0"/>
                <a:pathLst>
                  <a:path h="10" w="32">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chenying0907 137"/>
              <p:cNvSpPr/>
              <p:nvPr/>
            </p:nvSpPr>
            <p:spPr bwMode="auto">
              <a:xfrm>
                <a:off x="7355363" y="3006567"/>
                <a:ext cx="100744" cy="33698"/>
              </a:xfrm>
              <a:custGeom>
                <a:gdLst>
                  <a:gd fmla="*/ 30 w 32" name="T0"/>
                  <a:gd fmla="*/ 2 h 10" name="T1"/>
                  <a:gd fmla="*/ 18 w 32" name="T2"/>
                  <a:gd fmla="*/ 1 h 10" name="T3"/>
                  <a:gd fmla="*/ 4 w 32" name="T4"/>
                  <a:gd fmla="*/ 2 h 10" name="T5"/>
                  <a:gd fmla="*/ 4 w 32" name="T6"/>
                  <a:gd fmla="*/ 8 h 10" name="T7"/>
                  <a:gd fmla="*/ 18 w 32" name="T8"/>
                  <a:gd fmla="*/ 9 h 10" name="T9"/>
                  <a:gd fmla="*/ 30 w 32" name="T10"/>
                  <a:gd fmla="*/ 8 h 10" name="T11"/>
                  <a:gd fmla="*/ 30 w 32" name="T12"/>
                  <a:gd fmla="*/ 2 h 10" name="T13"/>
                </a:gdLst>
                <a:cxnLst>
                  <a:cxn ang="0">
                    <a:pos x="T0" y="T1"/>
                  </a:cxn>
                  <a:cxn ang="0">
                    <a:pos x="T2" y="T3"/>
                  </a:cxn>
                  <a:cxn ang="0">
                    <a:pos x="T4" y="T5"/>
                  </a:cxn>
                  <a:cxn ang="0">
                    <a:pos x="T6" y="T7"/>
                  </a:cxn>
                  <a:cxn ang="0">
                    <a:pos x="T8" y="T9"/>
                  </a:cxn>
                  <a:cxn ang="0">
                    <a:pos x="T10" y="T11"/>
                  </a:cxn>
                  <a:cxn ang="0">
                    <a:pos x="T12" y="T13"/>
                  </a:cxn>
                </a:cxnLst>
                <a:rect b="b" l="0" r="r" t="0"/>
                <a:pathLst>
                  <a:path h="10" w="32">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chenying0907 138"/>
              <p:cNvSpPr/>
              <p:nvPr/>
            </p:nvSpPr>
            <p:spPr bwMode="auto">
              <a:xfrm>
                <a:off x="7521708" y="2996198"/>
                <a:ext cx="112458" cy="44067"/>
              </a:xfrm>
              <a:custGeom>
                <a:gdLst>
                  <a:gd fmla="*/ 31 w 36" name="T0"/>
                  <a:gd fmla="*/ 0 h 13" name="T1"/>
                  <a:gd fmla="*/ 18 w 36" name="T2"/>
                  <a:gd fmla="*/ 3 h 13" name="T3"/>
                  <a:gd fmla="*/ 5 w 36" name="T4"/>
                  <a:gd fmla="*/ 2 h 13" name="T5"/>
                  <a:gd fmla="*/ 3 w 36" name="T6"/>
                  <a:gd fmla="*/ 6 h 13" name="T7"/>
                  <a:gd fmla="*/ 33 w 36" name="T8"/>
                  <a:gd fmla="*/ 7 h 13" name="T9"/>
                  <a:gd fmla="*/ 31 w 36" name="T10"/>
                  <a:gd fmla="*/ 0 h 13" name="T11"/>
                </a:gdLst>
                <a:cxnLst>
                  <a:cxn ang="0">
                    <a:pos x="T0" y="T1"/>
                  </a:cxn>
                  <a:cxn ang="0">
                    <a:pos x="T2" y="T3"/>
                  </a:cxn>
                  <a:cxn ang="0">
                    <a:pos x="T4" y="T5"/>
                  </a:cxn>
                  <a:cxn ang="0">
                    <a:pos x="T6" y="T7"/>
                  </a:cxn>
                  <a:cxn ang="0">
                    <a:pos x="T8" y="T9"/>
                  </a:cxn>
                  <a:cxn ang="0">
                    <a:pos x="T10" y="T11"/>
                  </a:cxn>
                </a:cxnLst>
                <a:rect b="b" l="0" r="r" t="0"/>
                <a:pathLst>
                  <a:path h="13" w="36">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61" name="PA_矩形 60"/>
          <p:cNvSpPr/>
          <p:nvPr>
            <p:custDataLst>
              <p:tags r:id="rId5"/>
            </p:custDataLst>
          </p:nvPr>
        </p:nvSpPr>
        <p:spPr>
          <a:xfrm>
            <a:off x="1990744" y="1564121"/>
            <a:ext cx="1861176" cy="708660"/>
          </a:xfrm>
          <a:prstGeom prst="rect">
            <a:avLst/>
          </a:prstGeom>
        </p:spPr>
        <p:txBody>
          <a:bodyPr wrap="square">
            <a:spAutoFit/>
          </a:bodyPr>
          <a:lstStyle/>
          <a:p>
            <a:pPr>
              <a:lnSpc>
                <a:spcPct val="150000"/>
              </a:lnSpc>
            </a:pPr>
            <a:r>
              <a:rPr altLang="en-US" lang="zh-CN" smtClean="0" sz="900">
                <a:solidFill>
                  <a:schemeClr val="tx1">
                    <a:lumMod val="50000"/>
                    <a:lumOff val="50000"/>
                  </a:schemeClr>
                </a:solidFill>
                <a:latin charset="-122" pitchFamily="34" typeface="微软雅黑"/>
                <a:ea charset="-122" pitchFamily="34" typeface="微软雅黑"/>
              </a:rPr>
              <a:t>字信息请在这里输入文字信息。息请在这里输入文字信息请在这里输入文字信息请在。</a:t>
            </a:r>
          </a:p>
        </p:txBody>
      </p:sp>
      <p:sp>
        <p:nvSpPr>
          <p:cNvPr id="62" name="PA_矩形 61"/>
          <p:cNvSpPr/>
          <p:nvPr>
            <p:custDataLst>
              <p:tags r:id="rId6"/>
            </p:custDataLst>
          </p:nvPr>
        </p:nvSpPr>
        <p:spPr>
          <a:xfrm>
            <a:off x="1990744" y="3660258"/>
            <a:ext cx="1861176" cy="708660"/>
          </a:xfrm>
          <a:prstGeom prst="rect">
            <a:avLst/>
          </a:prstGeom>
        </p:spPr>
        <p:txBody>
          <a:bodyPr wrap="square">
            <a:spAutoFit/>
          </a:bodyPr>
          <a:lstStyle/>
          <a:p>
            <a:pPr>
              <a:lnSpc>
                <a:spcPct val="150000"/>
              </a:lnSpc>
            </a:pPr>
            <a:r>
              <a:rPr altLang="en-US" lang="zh-CN" smtClean="0" sz="900">
                <a:solidFill>
                  <a:schemeClr val="tx1">
                    <a:lumMod val="50000"/>
                    <a:lumOff val="50000"/>
                  </a:schemeClr>
                </a:solidFill>
                <a:latin charset="-122" pitchFamily="34" typeface="微软雅黑"/>
                <a:ea charset="-122" pitchFamily="34" typeface="微软雅黑"/>
              </a:rPr>
              <a:t>字信息请在这里输入文字信息。息请在这里输入文字信息请在这里输入文字信息请在。</a:t>
            </a:r>
          </a:p>
        </p:txBody>
      </p:sp>
      <p:sp>
        <p:nvSpPr>
          <p:cNvPr id="63" name="PA_矩形 62"/>
          <p:cNvSpPr/>
          <p:nvPr>
            <p:custDataLst>
              <p:tags r:id="rId7"/>
            </p:custDataLst>
          </p:nvPr>
        </p:nvSpPr>
        <p:spPr>
          <a:xfrm>
            <a:off x="5231104" y="3660258"/>
            <a:ext cx="1861176" cy="708660"/>
          </a:xfrm>
          <a:prstGeom prst="rect">
            <a:avLst/>
          </a:prstGeom>
        </p:spPr>
        <p:txBody>
          <a:bodyPr wrap="square">
            <a:spAutoFit/>
          </a:bodyPr>
          <a:lstStyle/>
          <a:p>
            <a:pPr>
              <a:lnSpc>
                <a:spcPct val="150000"/>
              </a:lnSpc>
            </a:pPr>
            <a:r>
              <a:rPr altLang="en-US" lang="zh-CN" smtClean="0" sz="900">
                <a:solidFill>
                  <a:schemeClr val="tx1">
                    <a:lumMod val="50000"/>
                    <a:lumOff val="50000"/>
                  </a:schemeClr>
                </a:solidFill>
                <a:latin charset="-122" pitchFamily="34" typeface="微软雅黑"/>
                <a:ea charset="-122" pitchFamily="34" typeface="微软雅黑"/>
              </a:rPr>
              <a:t>字信息请在这里输入文字信息。息请在这里输入文字信息请在这里输入文字信息请在。</a:t>
            </a:r>
          </a:p>
        </p:txBody>
      </p:sp>
      <p:sp>
        <p:nvSpPr>
          <p:cNvPr id="64" name="PA_矩形 63"/>
          <p:cNvSpPr/>
          <p:nvPr>
            <p:custDataLst>
              <p:tags r:id="rId8"/>
            </p:custDataLst>
          </p:nvPr>
        </p:nvSpPr>
        <p:spPr>
          <a:xfrm>
            <a:off x="5231104" y="1550787"/>
            <a:ext cx="1861176" cy="708660"/>
          </a:xfrm>
          <a:prstGeom prst="rect">
            <a:avLst/>
          </a:prstGeom>
        </p:spPr>
        <p:txBody>
          <a:bodyPr wrap="square">
            <a:spAutoFit/>
          </a:bodyPr>
          <a:lstStyle/>
          <a:p>
            <a:pPr>
              <a:lnSpc>
                <a:spcPct val="150000"/>
              </a:lnSpc>
            </a:pPr>
            <a:r>
              <a:rPr altLang="en-US" lang="zh-CN" smtClean="0" sz="900">
                <a:solidFill>
                  <a:schemeClr val="tx1">
                    <a:lumMod val="50000"/>
                    <a:lumOff val="50000"/>
                  </a:schemeClr>
                </a:solidFill>
                <a:latin charset="-122" pitchFamily="34" typeface="微软雅黑"/>
                <a:ea charset="-122" pitchFamily="34" typeface="微软雅黑"/>
              </a:rPr>
              <a:t>字信息请在这里输入文字信息。息请在这里输入文字信息请在这里输入文字信息请在。</a:t>
            </a:r>
          </a:p>
        </p:txBody>
      </p:sp>
      <p:sp>
        <p:nvSpPr>
          <p:cNvPr id="65" name="矩形 64"/>
          <p:cNvSpPr/>
          <p:nvPr/>
        </p:nvSpPr>
        <p:spPr>
          <a:xfrm>
            <a:off x="3883410" y="2896580"/>
            <a:ext cx="1097280" cy="365760"/>
          </a:xfrm>
          <a:prstGeom prst="rect">
            <a:avLst/>
          </a:prstGeom>
        </p:spPr>
        <p:txBody>
          <a:bodyPr wrap="none">
            <a:spAutoFit/>
          </a:bodyPr>
          <a:lstStyle/>
          <a:p>
            <a:pPr algn="ctr"/>
            <a:r>
              <a:rPr altLang="en-US" lang="zh-CN" smtClean="0">
                <a:solidFill>
                  <a:schemeClr val="bg1"/>
                </a:solidFill>
                <a:latin charset="-122" pitchFamily="34" typeface="微软雅黑"/>
                <a:ea charset="-122" pitchFamily="34" typeface="微软雅黑"/>
              </a:rPr>
              <a:t>添加标题</a:t>
            </a:r>
          </a:p>
        </p:txBody>
      </p:sp>
    </p:spTree>
    <p:extLst>
      <p:ext uri="{BB962C8B-B14F-4D97-AF65-F5344CB8AC3E}">
        <p14:creationId val="855948600"/>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60"/>
                                        </p:tgtEl>
                                        <p:attrNameLst>
                                          <p:attrName>style.visibility</p:attrName>
                                        </p:attrNameLst>
                                      </p:cBhvr>
                                      <p:to>
                                        <p:strVal val="visible"/>
                                      </p:to>
                                    </p:set>
                                    <p:anim calcmode="lin" valueType="num">
                                      <p:cBhvr>
                                        <p:cTn dur="500" fill="hold" id="7"/>
                                        <p:tgtEl>
                                          <p:spTgt spid="60"/>
                                        </p:tgtEl>
                                        <p:attrNameLst>
                                          <p:attrName>ppt_w</p:attrName>
                                        </p:attrNameLst>
                                      </p:cBhvr>
                                      <p:tavLst>
                                        <p:tav tm="0">
                                          <p:val>
                                            <p:fltVal val="0"/>
                                          </p:val>
                                        </p:tav>
                                        <p:tav tm="100000">
                                          <p:val>
                                            <p:strVal val="#ppt_w"/>
                                          </p:val>
                                        </p:tav>
                                      </p:tavLst>
                                    </p:anim>
                                    <p:anim calcmode="lin" valueType="num">
                                      <p:cBhvr>
                                        <p:cTn dur="500" fill="hold" id="8"/>
                                        <p:tgtEl>
                                          <p:spTgt spid="60"/>
                                        </p:tgtEl>
                                        <p:attrNameLst>
                                          <p:attrName>ppt_h</p:attrName>
                                        </p:attrNameLst>
                                      </p:cBhvr>
                                      <p:tavLst>
                                        <p:tav tm="0">
                                          <p:val>
                                            <p:fltVal val="0"/>
                                          </p:val>
                                        </p:tav>
                                        <p:tav tm="100000">
                                          <p:val>
                                            <p:strVal val="#ppt_h"/>
                                          </p:val>
                                        </p:tav>
                                      </p:tavLst>
                                    </p:anim>
                                    <p:animEffect filter="fade" transition="in">
                                      <p:cBhvr>
                                        <p:cTn dur="500" id="9"/>
                                        <p:tgtEl>
                                          <p:spTgt spid="60"/>
                                        </p:tgtEl>
                                      </p:cBhvr>
                                    </p:animEffect>
                                  </p:childTnLst>
                                </p:cTn>
                              </p:par>
                            </p:childTnLst>
                          </p:cTn>
                        </p:par>
                        <p:par>
                          <p:cTn fill="hold" id="10" nodeType="afterGroup">
                            <p:stCondLst>
                              <p:cond delay="500"/>
                            </p:stCondLst>
                            <p:childTnLst>
                              <p:par>
                                <p:cTn fill="hold" id="11" nodeType="afterEffect" presetClass="entr" presetID="16" presetSubtype="37">
                                  <p:stCondLst>
                                    <p:cond delay="0"/>
                                  </p:stCondLst>
                                  <p:childTnLst>
                                    <p:set>
                                      <p:cBhvr>
                                        <p:cTn dur="1" fill="hold" id="12">
                                          <p:stCondLst>
                                            <p:cond delay="0"/>
                                          </p:stCondLst>
                                        </p:cTn>
                                        <p:tgtEl>
                                          <p:spTgt spid="2"/>
                                        </p:tgtEl>
                                        <p:attrNameLst>
                                          <p:attrName>style.visibility</p:attrName>
                                        </p:attrNameLst>
                                      </p:cBhvr>
                                      <p:to>
                                        <p:strVal val="visible"/>
                                      </p:to>
                                    </p:set>
                                    <p:animEffect filter="barn(outVertical)" transition="in">
                                      <p:cBhvr>
                                        <p:cTn dur="500" id="13"/>
                                        <p:tgtEl>
                                          <p:spTgt spid="2"/>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65"/>
                                        </p:tgtEl>
                                        <p:attrNameLst>
                                          <p:attrName>style.visibility</p:attrName>
                                        </p:attrNameLst>
                                      </p:cBhvr>
                                      <p:to>
                                        <p:strVal val="visible"/>
                                      </p:to>
                                    </p:set>
                                    <p:anim calcmode="lin" valueType="num">
                                      <p:cBhvr>
                                        <p:cTn dur="500" fill="hold" id="17"/>
                                        <p:tgtEl>
                                          <p:spTgt spid="65"/>
                                        </p:tgtEl>
                                        <p:attrNameLst>
                                          <p:attrName>ppt_w</p:attrName>
                                        </p:attrNameLst>
                                      </p:cBhvr>
                                      <p:tavLst>
                                        <p:tav tm="0">
                                          <p:val>
                                            <p:fltVal val="0"/>
                                          </p:val>
                                        </p:tav>
                                        <p:tav tm="100000">
                                          <p:val>
                                            <p:strVal val="#ppt_w"/>
                                          </p:val>
                                        </p:tav>
                                      </p:tavLst>
                                    </p:anim>
                                    <p:anim calcmode="lin" valueType="num">
                                      <p:cBhvr>
                                        <p:cTn dur="500" fill="hold" id="18"/>
                                        <p:tgtEl>
                                          <p:spTgt spid="65"/>
                                        </p:tgtEl>
                                        <p:attrNameLst>
                                          <p:attrName>ppt_h</p:attrName>
                                        </p:attrNameLst>
                                      </p:cBhvr>
                                      <p:tavLst>
                                        <p:tav tm="0">
                                          <p:val>
                                            <p:fltVal val="0"/>
                                          </p:val>
                                        </p:tav>
                                        <p:tav tm="100000">
                                          <p:val>
                                            <p:strVal val="#ppt_h"/>
                                          </p:val>
                                        </p:tav>
                                      </p:tavLst>
                                    </p:anim>
                                    <p:animEffect filter="fade" transition="in">
                                      <p:cBhvr>
                                        <p:cTn dur="500" id="19"/>
                                        <p:tgtEl>
                                          <p:spTgt spid="65"/>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61"/>
                                        </p:tgtEl>
                                        <p:attrNameLst>
                                          <p:attrName>style.visibility</p:attrName>
                                        </p:attrNameLst>
                                      </p:cBhvr>
                                      <p:to>
                                        <p:strVal val="visible"/>
                                      </p:to>
                                    </p:set>
                                    <p:animEffect filter="wipe(left)" transition="in">
                                      <p:cBhvr>
                                        <p:cTn dur="500" id="23"/>
                                        <p:tgtEl>
                                          <p:spTgt spid="61"/>
                                        </p:tgtEl>
                                      </p:cBhvr>
                                    </p:animEffect>
                                  </p:childTnLst>
                                </p:cTn>
                              </p:par>
                            </p:childTnLst>
                          </p:cTn>
                        </p:par>
                        <p:par>
                          <p:cTn fill="hold" id="24" nodeType="afterGroup">
                            <p:stCondLst>
                              <p:cond delay="2000"/>
                            </p:stCondLst>
                            <p:childTnLst>
                              <p:par>
                                <p:cTn fill="hold" grpId="0" id="25" nodeType="afterEffect" presetClass="entr" presetID="22" presetSubtype="8">
                                  <p:stCondLst>
                                    <p:cond delay="0"/>
                                  </p:stCondLst>
                                  <p:childTnLst>
                                    <p:set>
                                      <p:cBhvr>
                                        <p:cTn dur="1" fill="hold" id="26">
                                          <p:stCondLst>
                                            <p:cond delay="0"/>
                                          </p:stCondLst>
                                        </p:cTn>
                                        <p:tgtEl>
                                          <p:spTgt spid="62"/>
                                        </p:tgtEl>
                                        <p:attrNameLst>
                                          <p:attrName>style.visibility</p:attrName>
                                        </p:attrNameLst>
                                      </p:cBhvr>
                                      <p:to>
                                        <p:strVal val="visible"/>
                                      </p:to>
                                    </p:set>
                                    <p:animEffect filter="wipe(left)" transition="in">
                                      <p:cBhvr>
                                        <p:cTn dur="500" id="27"/>
                                        <p:tgtEl>
                                          <p:spTgt spid="62"/>
                                        </p:tgtEl>
                                      </p:cBhvr>
                                    </p:animEffect>
                                  </p:childTnLst>
                                </p:cTn>
                              </p:par>
                            </p:childTnLst>
                          </p:cTn>
                        </p:par>
                        <p:par>
                          <p:cTn fill="hold" id="28" nodeType="afterGroup">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63"/>
                                        </p:tgtEl>
                                        <p:attrNameLst>
                                          <p:attrName>style.visibility</p:attrName>
                                        </p:attrNameLst>
                                      </p:cBhvr>
                                      <p:to>
                                        <p:strVal val="visible"/>
                                      </p:to>
                                    </p:set>
                                    <p:animEffect filter="wipe(left)" transition="in">
                                      <p:cBhvr>
                                        <p:cTn dur="500" id="31"/>
                                        <p:tgtEl>
                                          <p:spTgt spid="63"/>
                                        </p:tgtEl>
                                      </p:cBhvr>
                                    </p:animEffect>
                                  </p:childTnLst>
                                </p:cTn>
                              </p:par>
                            </p:childTnLst>
                          </p:cTn>
                        </p:par>
                        <p:par>
                          <p:cTn fill="hold" id="32" nodeType="afterGroup">
                            <p:stCondLst>
                              <p:cond delay="3000"/>
                            </p:stCondLst>
                            <p:childTnLst>
                              <p:par>
                                <p:cTn fill="hold" grpId="0" id="33" nodeType="afterEffect" presetClass="entr" presetID="22" presetSubtype="8">
                                  <p:stCondLst>
                                    <p:cond delay="0"/>
                                  </p:stCondLst>
                                  <p:childTnLst>
                                    <p:set>
                                      <p:cBhvr>
                                        <p:cTn dur="1" fill="hold" id="34">
                                          <p:stCondLst>
                                            <p:cond delay="0"/>
                                          </p:stCondLst>
                                        </p:cTn>
                                        <p:tgtEl>
                                          <p:spTgt spid="64"/>
                                        </p:tgtEl>
                                        <p:attrNameLst>
                                          <p:attrName>style.visibility</p:attrName>
                                        </p:attrNameLst>
                                      </p:cBhvr>
                                      <p:to>
                                        <p:strVal val="visible"/>
                                      </p:to>
                                    </p:set>
                                    <p:animEffect filter="wipe(left)" transition="in">
                                      <p:cBhvr>
                                        <p:cTn dur="500" id="35"/>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P grpId="0" spid="61"/>
      <p:bldP grpId="0" spid="62"/>
      <p:bldP grpId="0" spid="63"/>
      <p:bldP grpId="0" spid="64"/>
      <p:bldP grpId="0" spid="6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30"/>
          <p:cNvGrpSpPr/>
          <p:nvPr/>
        </p:nvGrpSpPr>
        <p:grpSpPr>
          <a:xfrm>
            <a:off x="1655970" y="1241354"/>
            <a:ext cx="1531504" cy="3213808"/>
            <a:chOff x="3139393" y="1943100"/>
            <a:chExt cx="2112057" cy="4430712"/>
          </a:xfrm>
        </p:grpSpPr>
        <p:sp>
          <p:nvSpPr>
            <p:cNvPr id="8" name="Freeform 5"/>
            <p:cNvSpPr>
              <a:spLocks noEditPoints="1"/>
            </p:cNvSpPr>
            <p:nvPr/>
          </p:nvSpPr>
          <p:spPr bwMode="auto">
            <a:xfrm>
              <a:off x="3139393" y="1943100"/>
              <a:ext cx="2112057" cy="4430712"/>
            </a:xfrm>
            <a:custGeom>
              <a:gdLst>
                <a:gd fmla="*/ 8 w 1496" name="T0"/>
                <a:gd fmla="*/ 579 h 3142" name="T1"/>
                <a:gd fmla="*/ 14 w 1496" name="T2"/>
                <a:gd fmla="*/ 448 h 3142" name="T3"/>
                <a:gd fmla="*/ 29 w 1496" name="T4"/>
                <a:gd fmla="*/ 243 h 3142" name="T5"/>
                <a:gd fmla="*/ 243 w 1496" name="T6"/>
                <a:gd fmla="*/ 29 h 3142" name="T7"/>
                <a:gd fmla="*/ 1014 w 1496" name="T8"/>
                <a:gd fmla="*/ 14 h 3142" name="T9"/>
                <a:gd fmla="*/ 1244 w 1496" name="T10"/>
                <a:gd fmla="*/ 8 h 3142" name="T11"/>
                <a:gd fmla="*/ 1250 w 1496" name="T12"/>
                <a:gd fmla="*/ 29 h 3142" name="T13"/>
                <a:gd fmla="*/ 1425 w 1496" name="T14"/>
                <a:gd fmla="*/ 92 h 3142" name="T15"/>
                <a:gd fmla="*/ 1488 w 1496" name="T16"/>
                <a:gd fmla="*/ 2920 h 3142" name="T17"/>
                <a:gd fmla="*/ 1274 w 1496" name="T18"/>
                <a:gd fmla="*/ 3134 h 3142" name="T19"/>
                <a:gd fmla="*/ 92 w 1496" name="T20"/>
                <a:gd fmla="*/ 3071 h 3142" name="T21"/>
                <a:gd fmla="*/ 29 w 1496" name="T22"/>
                <a:gd fmla="*/ 1108 h 3142" name="T23"/>
                <a:gd fmla="*/ 8 w 1496" name="T24"/>
                <a:gd fmla="*/ 1102 h 3142" name="T25"/>
                <a:gd fmla="*/ 14 w 1496" name="T26"/>
                <a:gd fmla="*/ 971 h 3142" name="T27"/>
                <a:gd fmla="*/ 29 w 1496" name="T28"/>
                <a:gd fmla="*/ 848 h 3142" name="T29"/>
                <a:gd fmla="*/ 8 w 1496" name="T30"/>
                <a:gd fmla="*/ 842 h 3142" name="T31"/>
                <a:gd fmla="*/ 14 w 1496" name="T32"/>
                <a:gd fmla="*/ 711 h 3142" name="T33"/>
                <a:gd fmla="*/ 29 w 1496" name="T34"/>
                <a:gd fmla="*/ 585 h 3142" name="T35"/>
                <a:gd fmla="*/ 1244 w 1496" name="T36"/>
                <a:gd fmla="*/ 0 h 3142" name="T37"/>
                <a:gd fmla="*/ 1006 w 1496" name="T38"/>
                <a:gd fmla="*/ 14 h 3142" name="T39"/>
                <a:gd fmla="*/ 243 w 1496" name="T40"/>
                <a:gd fmla="*/ 21 h 3142" name="T41"/>
                <a:gd fmla="*/ 21 w 1496" name="T42"/>
                <a:gd fmla="*/ 440 h 3142" name="T43"/>
                <a:gd fmla="*/ 0 w 1496" name="T44"/>
                <a:gd fmla="*/ 454 h 3142" name="T45"/>
                <a:gd fmla="*/ 14 w 1496" name="T46"/>
                <a:gd fmla="*/ 593 h 3142" name="T47"/>
                <a:gd fmla="*/ 21 w 1496" name="T48"/>
                <a:gd fmla="*/ 703 h 3142" name="T49"/>
                <a:gd fmla="*/ 0 w 1496" name="T50"/>
                <a:gd fmla="*/ 717 h 3142" name="T51"/>
                <a:gd fmla="*/ 14 w 1496" name="T52"/>
                <a:gd fmla="*/ 856 h 3142" name="T53"/>
                <a:gd fmla="*/ 21 w 1496" name="T54"/>
                <a:gd fmla="*/ 963 h 3142" name="T55"/>
                <a:gd fmla="*/ 0 w 1496" name="T56"/>
                <a:gd fmla="*/ 977 h 3142" name="T57"/>
                <a:gd fmla="*/ 14 w 1496" name="T58"/>
                <a:gd fmla="*/ 1116 h 3142" name="T59"/>
                <a:gd fmla="*/ 21 w 1496" name="T60"/>
                <a:gd fmla="*/ 2920 h 3142" name="T61"/>
                <a:gd fmla="*/ 1274 w 1496" name="T62"/>
                <a:gd fmla="*/ 3142 h 3142" name="T63"/>
                <a:gd fmla="*/ 1496 w 1496" name="T64"/>
                <a:gd fmla="*/ 243 h 3142" name="T65"/>
                <a:gd fmla="*/ 1274 w 1496" name="T66"/>
                <a:gd fmla="*/ 21 h 3142" name="T67"/>
                <a:gd fmla="*/ 1258 w 1496" name="T68"/>
                <a:gd fmla="*/ 14 h 314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142" w="1496">
                  <a:moveTo>
                    <a:pt x="14" y="585"/>
                  </a:moveTo>
                  <a:cubicBezTo>
                    <a:pt x="11" y="585"/>
                    <a:pt x="8" y="583"/>
                    <a:pt x="8" y="579"/>
                  </a:cubicBezTo>
                  <a:cubicBezTo>
                    <a:pt x="8" y="454"/>
                    <a:pt x="8" y="454"/>
                    <a:pt x="8" y="454"/>
                  </a:cubicBezTo>
                  <a:cubicBezTo>
                    <a:pt x="8" y="451"/>
                    <a:pt x="11" y="448"/>
                    <a:pt x="14" y="448"/>
                  </a:cubicBezTo>
                  <a:cubicBezTo>
                    <a:pt x="29" y="448"/>
                    <a:pt x="29" y="448"/>
                    <a:pt x="29" y="448"/>
                  </a:cubicBezTo>
                  <a:cubicBezTo>
                    <a:pt x="29" y="243"/>
                    <a:pt x="29" y="243"/>
                    <a:pt x="29" y="243"/>
                  </a:cubicBezTo>
                  <a:cubicBezTo>
                    <a:pt x="29" y="184"/>
                    <a:pt x="53" y="131"/>
                    <a:pt x="92" y="92"/>
                  </a:cubicBezTo>
                  <a:cubicBezTo>
                    <a:pt x="131" y="53"/>
                    <a:pt x="184" y="29"/>
                    <a:pt x="243" y="29"/>
                  </a:cubicBezTo>
                  <a:cubicBezTo>
                    <a:pt x="1014" y="29"/>
                    <a:pt x="1014" y="29"/>
                    <a:pt x="1014" y="29"/>
                  </a:cubicBezTo>
                  <a:cubicBezTo>
                    <a:pt x="1014" y="14"/>
                    <a:pt x="1014" y="14"/>
                    <a:pt x="1014" y="14"/>
                  </a:cubicBezTo>
                  <a:cubicBezTo>
                    <a:pt x="1014" y="10"/>
                    <a:pt x="1017" y="8"/>
                    <a:pt x="1020" y="8"/>
                  </a:cubicBezTo>
                  <a:cubicBezTo>
                    <a:pt x="1244" y="8"/>
                    <a:pt x="1244" y="8"/>
                    <a:pt x="1244" y="8"/>
                  </a:cubicBezTo>
                  <a:cubicBezTo>
                    <a:pt x="1247" y="8"/>
                    <a:pt x="1250" y="10"/>
                    <a:pt x="1250" y="14"/>
                  </a:cubicBezTo>
                  <a:cubicBezTo>
                    <a:pt x="1250" y="29"/>
                    <a:pt x="1250" y="29"/>
                    <a:pt x="1250" y="29"/>
                  </a:cubicBezTo>
                  <a:cubicBezTo>
                    <a:pt x="1274" y="29"/>
                    <a:pt x="1274" y="29"/>
                    <a:pt x="1274" y="29"/>
                  </a:cubicBezTo>
                  <a:cubicBezTo>
                    <a:pt x="1333" y="29"/>
                    <a:pt x="1386" y="53"/>
                    <a:pt x="1425" y="92"/>
                  </a:cubicBezTo>
                  <a:cubicBezTo>
                    <a:pt x="1464" y="131"/>
                    <a:pt x="1488" y="184"/>
                    <a:pt x="1488" y="243"/>
                  </a:cubicBezTo>
                  <a:cubicBezTo>
                    <a:pt x="1488" y="2920"/>
                    <a:pt x="1488" y="2920"/>
                    <a:pt x="1488" y="2920"/>
                  </a:cubicBezTo>
                  <a:cubicBezTo>
                    <a:pt x="1488" y="2979"/>
                    <a:pt x="1464" y="3033"/>
                    <a:pt x="1425" y="3071"/>
                  </a:cubicBezTo>
                  <a:cubicBezTo>
                    <a:pt x="1386" y="3110"/>
                    <a:pt x="1333" y="3134"/>
                    <a:pt x="1274" y="3134"/>
                  </a:cubicBezTo>
                  <a:cubicBezTo>
                    <a:pt x="243" y="3134"/>
                    <a:pt x="243" y="3134"/>
                    <a:pt x="243" y="3134"/>
                  </a:cubicBezTo>
                  <a:cubicBezTo>
                    <a:pt x="184" y="3134"/>
                    <a:pt x="131" y="3110"/>
                    <a:pt x="92" y="3071"/>
                  </a:cubicBezTo>
                  <a:cubicBezTo>
                    <a:pt x="53" y="3033"/>
                    <a:pt x="29" y="2979"/>
                    <a:pt x="29" y="2920"/>
                  </a:cubicBezTo>
                  <a:cubicBezTo>
                    <a:pt x="29" y="1108"/>
                    <a:pt x="29" y="1108"/>
                    <a:pt x="29" y="1108"/>
                  </a:cubicBezTo>
                  <a:cubicBezTo>
                    <a:pt x="14" y="1108"/>
                    <a:pt x="14" y="1108"/>
                    <a:pt x="14" y="1108"/>
                  </a:cubicBezTo>
                  <a:cubicBezTo>
                    <a:pt x="11" y="1108"/>
                    <a:pt x="8" y="1106"/>
                    <a:pt x="8" y="1102"/>
                  </a:cubicBezTo>
                  <a:cubicBezTo>
                    <a:pt x="8" y="977"/>
                    <a:pt x="8" y="977"/>
                    <a:pt x="8" y="977"/>
                  </a:cubicBezTo>
                  <a:cubicBezTo>
                    <a:pt x="8" y="974"/>
                    <a:pt x="11" y="971"/>
                    <a:pt x="14" y="971"/>
                  </a:cubicBezTo>
                  <a:cubicBezTo>
                    <a:pt x="29" y="971"/>
                    <a:pt x="29" y="971"/>
                    <a:pt x="29" y="971"/>
                  </a:cubicBezTo>
                  <a:cubicBezTo>
                    <a:pt x="29" y="848"/>
                    <a:pt x="29" y="848"/>
                    <a:pt x="29" y="848"/>
                  </a:cubicBezTo>
                  <a:cubicBezTo>
                    <a:pt x="14" y="848"/>
                    <a:pt x="14" y="848"/>
                    <a:pt x="14" y="848"/>
                  </a:cubicBezTo>
                  <a:cubicBezTo>
                    <a:pt x="11" y="848"/>
                    <a:pt x="8" y="846"/>
                    <a:pt x="8" y="842"/>
                  </a:cubicBezTo>
                  <a:cubicBezTo>
                    <a:pt x="8" y="717"/>
                    <a:pt x="8" y="717"/>
                    <a:pt x="8" y="717"/>
                  </a:cubicBezTo>
                  <a:cubicBezTo>
                    <a:pt x="8" y="714"/>
                    <a:pt x="11" y="711"/>
                    <a:pt x="14" y="711"/>
                  </a:cubicBezTo>
                  <a:cubicBezTo>
                    <a:pt x="29" y="711"/>
                    <a:pt x="29" y="711"/>
                    <a:pt x="29" y="711"/>
                  </a:cubicBezTo>
                  <a:cubicBezTo>
                    <a:pt x="29" y="585"/>
                    <a:pt x="29" y="585"/>
                    <a:pt x="29" y="585"/>
                  </a:cubicBezTo>
                  <a:cubicBezTo>
                    <a:pt x="14" y="585"/>
                    <a:pt x="14" y="585"/>
                    <a:pt x="14" y="585"/>
                  </a:cubicBezTo>
                  <a:moveTo>
                    <a:pt x="1244" y="0"/>
                  </a:moveTo>
                  <a:cubicBezTo>
                    <a:pt x="1020" y="0"/>
                    <a:pt x="1020" y="0"/>
                    <a:pt x="1020" y="0"/>
                  </a:cubicBezTo>
                  <a:cubicBezTo>
                    <a:pt x="1012" y="0"/>
                    <a:pt x="1006" y="6"/>
                    <a:pt x="1006" y="14"/>
                  </a:cubicBezTo>
                  <a:cubicBezTo>
                    <a:pt x="1006" y="21"/>
                    <a:pt x="1006" y="21"/>
                    <a:pt x="1006" y="21"/>
                  </a:cubicBezTo>
                  <a:cubicBezTo>
                    <a:pt x="243" y="21"/>
                    <a:pt x="243" y="21"/>
                    <a:pt x="243" y="21"/>
                  </a:cubicBezTo>
                  <a:cubicBezTo>
                    <a:pt x="121" y="21"/>
                    <a:pt x="21" y="121"/>
                    <a:pt x="21" y="243"/>
                  </a:cubicBezTo>
                  <a:cubicBezTo>
                    <a:pt x="21" y="440"/>
                    <a:pt x="21" y="440"/>
                    <a:pt x="21" y="440"/>
                  </a:cubicBezTo>
                  <a:cubicBezTo>
                    <a:pt x="14" y="440"/>
                    <a:pt x="14" y="440"/>
                    <a:pt x="14" y="440"/>
                  </a:cubicBezTo>
                  <a:cubicBezTo>
                    <a:pt x="7" y="440"/>
                    <a:pt x="0" y="446"/>
                    <a:pt x="0" y="454"/>
                  </a:cubicBezTo>
                  <a:cubicBezTo>
                    <a:pt x="0" y="579"/>
                    <a:pt x="0" y="579"/>
                    <a:pt x="0" y="579"/>
                  </a:cubicBezTo>
                  <a:cubicBezTo>
                    <a:pt x="0" y="587"/>
                    <a:pt x="7" y="593"/>
                    <a:pt x="14" y="593"/>
                  </a:cubicBezTo>
                  <a:cubicBezTo>
                    <a:pt x="21" y="593"/>
                    <a:pt x="21" y="593"/>
                    <a:pt x="21" y="593"/>
                  </a:cubicBezTo>
                  <a:cubicBezTo>
                    <a:pt x="21" y="703"/>
                    <a:pt x="21" y="703"/>
                    <a:pt x="21" y="703"/>
                  </a:cubicBezTo>
                  <a:cubicBezTo>
                    <a:pt x="14" y="703"/>
                    <a:pt x="14" y="703"/>
                    <a:pt x="14" y="703"/>
                  </a:cubicBezTo>
                  <a:cubicBezTo>
                    <a:pt x="7" y="703"/>
                    <a:pt x="0" y="709"/>
                    <a:pt x="0" y="717"/>
                  </a:cubicBezTo>
                  <a:cubicBezTo>
                    <a:pt x="0" y="842"/>
                    <a:pt x="0" y="842"/>
                    <a:pt x="0" y="842"/>
                  </a:cubicBezTo>
                  <a:cubicBezTo>
                    <a:pt x="0" y="850"/>
                    <a:pt x="7" y="856"/>
                    <a:pt x="14" y="856"/>
                  </a:cubicBezTo>
                  <a:cubicBezTo>
                    <a:pt x="21" y="856"/>
                    <a:pt x="21" y="856"/>
                    <a:pt x="21" y="856"/>
                  </a:cubicBezTo>
                  <a:cubicBezTo>
                    <a:pt x="21" y="963"/>
                    <a:pt x="21" y="963"/>
                    <a:pt x="21" y="963"/>
                  </a:cubicBezTo>
                  <a:cubicBezTo>
                    <a:pt x="14" y="963"/>
                    <a:pt x="14" y="963"/>
                    <a:pt x="14" y="963"/>
                  </a:cubicBezTo>
                  <a:cubicBezTo>
                    <a:pt x="7" y="963"/>
                    <a:pt x="0" y="969"/>
                    <a:pt x="0" y="977"/>
                  </a:cubicBezTo>
                  <a:cubicBezTo>
                    <a:pt x="0" y="1102"/>
                    <a:pt x="0" y="1102"/>
                    <a:pt x="0" y="1102"/>
                  </a:cubicBezTo>
                  <a:cubicBezTo>
                    <a:pt x="0" y="1110"/>
                    <a:pt x="7" y="1116"/>
                    <a:pt x="14" y="1116"/>
                  </a:cubicBezTo>
                  <a:cubicBezTo>
                    <a:pt x="21" y="1116"/>
                    <a:pt x="21" y="1116"/>
                    <a:pt x="21" y="1116"/>
                  </a:cubicBezTo>
                  <a:cubicBezTo>
                    <a:pt x="21" y="2920"/>
                    <a:pt x="21" y="2920"/>
                    <a:pt x="21" y="2920"/>
                  </a:cubicBezTo>
                  <a:cubicBezTo>
                    <a:pt x="21" y="3043"/>
                    <a:pt x="121" y="3142"/>
                    <a:pt x="243" y="3142"/>
                  </a:cubicBezTo>
                  <a:cubicBezTo>
                    <a:pt x="1274" y="3142"/>
                    <a:pt x="1274" y="3142"/>
                    <a:pt x="1274" y="3142"/>
                  </a:cubicBezTo>
                  <a:cubicBezTo>
                    <a:pt x="1396" y="3142"/>
                    <a:pt x="1496" y="3043"/>
                    <a:pt x="1496" y="2920"/>
                  </a:cubicBezTo>
                  <a:cubicBezTo>
                    <a:pt x="1496" y="243"/>
                    <a:pt x="1496" y="243"/>
                    <a:pt x="1496" y="243"/>
                  </a:cubicBezTo>
                  <a:cubicBezTo>
                    <a:pt x="1496" y="121"/>
                    <a:pt x="1396" y="21"/>
                    <a:pt x="1274" y="21"/>
                  </a:cubicBezTo>
                  <a:cubicBezTo>
                    <a:pt x="1274" y="21"/>
                    <a:pt x="1274" y="21"/>
                    <a:pt x="1274" y="21"/>
                  </a:cubicBezTo>
                  <a:cubicBezTo>
                    <a:pt x="1258" y="21"/>
                    <a:pt x="1258" y="21"/>
                    <a:pt x="1258" y="21"/>
                  </a:cubicBezTo>
                  <a:cubicBezTo>
                    <a:pt x="1258" y="14"/>
                    <a:pt x="1258" y="14"/>
                    <a:pt x="1258" y="14"/>
                  </a:cubicBezTo>
                  <a:cubicBezTo>
                    <a:pt x="1258" y="6"/>
                    <a:pt x="1252" y="0"/>
                    <a:pt x="1244" y="0"/>
                  </a:cubicBezTo>
                </a:path>
              </a:pathLst>
            </a:custGeom>
            <a:solidFill>
              <a:srgbClr val="4A67AA"/>
            </a:solidFill>
            <a:ln>
              <a:solidFill>
                <a:schemeClr val="tx1">
                  <a:lumMod val="65000"/>
                  <a:lumOff val="35000"/>
                </a:schemeClr>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6"/>
            <p:cNvSpPr>
              <a:spLocks noEditPoints="1"/>
            </p:cNvSpPr>
            <p:nvPr/>
          </p:nvSpPr>
          <p:spPr bwMode="auto">
            <a:xfrm>
              <a:off x="4034190" y="2307440"/>
              <a:ext cx="368528" cy="75381"/>
            </a:xfrm>
            <a:custGeom>
              <a:gdLst>
                <a:gd fmla="*/ 261 w 261" name="T0"/>
                <a:gd fmla="*/ 27 h 54" name="T1"/>
                <a:gd fmla="*/ 261 w 261" name="T2"/>
                <a:gd fmla="*/ 27 h 54" name="T3"/>
                <a:gd fmla="*/ 261 w 261" name="T4"/>
                <a:gd fmla="*/ 27 h 54" name="T5"/>
                <a:gd fmla="*/ 261 w 261" name="T6"/>
                <a:gd fmla="*/ 27 h 54" name="T7"/>
                <a:gd fmla="*/ 261 w 261" name="T8"/>
                <a:gd fmla="*/ 27 h 54" name="T9"/>
                <a:gd fmla="*/ 261 w 261" name="T10"/>
                <a:gd fmla="*/ 27 h 54" name="T11"/>
                <a:gd fmla="*/ 234 w 261" name="T12"/>
                <a:gd fmla="*/ 0 h 54" name="T13"/>
                <a:gd fmla="*/ 27 w 261" name="T14"/>
                <a:gd fmla="*/ 0 h 54" name="T15"/>
                <a:gd fmla="*/ 0 w 261" name="T16"/>
                <a:gd fmla="*/ 27 h 54" name="T17"/>
                <a:gd fmla="*/ 27 w 261" name="T18"/>
                <a:gd fmla="*/ 54 h 54" name="T19"/>
                <a:gd fmla="*/ 234 w 261" name="T20"/>
                <a:gd fmla="*/ 54 h 54" name="T21"/>
                <a:gd fmla="*/ 261 w 261" name="T22"/>
                <a:gd fmla="*/ 27 h 54" name="T23"/>
                <a:gd fmla="*/ 256 w 261" name="T24"/>
                <a:gd fmla="*/ 27 h 54" name="T25"/>
                <a:gd fmla="*/ 251 w 261" name="T26"/>
                <a:gd fmla="*/ 27 h 54" name="T27"/>
                <a:gd fmla="*/ 246 w 261" name="T28"/>
                <a:gd fmla="*/ 39 h 54" name="T29"/>
                <a:gd fmla="*/ 234 w 261" name="T30"/>
                <a:gd fmla="*/ 44 h 54" name="T31"/>
                <a:gd fmla="*/ 27 w 261" name="T32"/>
                <a:gd fmla="*/ 44 h 54" name="T33"/>
                <a:gd fmla="*/ 15 w 261" name="T34"/>
                <a:gd fmla="*/ 39 h 54" name="T35"/>
                <a:gd fmla="*/ 10 w 261" name="T36"/>
                <a:gd fmla="*/ 27 h 54" name="T37"/>
                <a:gd fmla="*/ 15 w 261" name="T38"/>
                <a:gd fmla="*/ 15 h 54" name="T39"/>
                <a:gd fmla="*/ 27 w 261" name="T40"/>
                <a:gd fmla="*/ 10 h 54" name="T41"/>
                <a:gd fmla="*/ 234 w 261" name="T42"/>
                <a:gd fmla="*/ 10 h 54" name="T43"/>
                <a:gd fmla="*/ 246 w 261" name="T44"/>
                <a:gd fmla="*/ 15 h 54" name="T45"/>
                <a:gd fmla="*/ 251 w 261" name="T46"/>
                <a:gd fmla="*/ 27 h 54" name="T47"/>
                <a:gd fmla="*/ 256 w 261" name="T48"/>
                <a:gd fmla="*/ 27 h 54" name="T49"/>
                <a:gd fmla="*/ 261 w 261" name="T50"/>
                <a:gd fmla="*/ 27 h 54" name="T51"/>
                <a:gd fmla="*/ 261 w 261" name="T52"/>
                <a:gd fmla="*/ 27 h 54" name="T53"/>
                <a:gd fmla="*/ 234 w 261" name="T54"/>
                <a:gd fmla="*/ 0 h 5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54" w="261">
                  <a:moveTo>
                    <a:pt x="261" y="27"/>
                  </a:moveTo>
                  <a:cubicBezTo>
                    <a:pt x="261" y="27"/>
                    <a:pt x="261" y="27"/>
                    <a:pt x="261" y="27"/>
                  </a:cubicBezTo>
                  <a:cubicBezTo>
                    <a:pt x="261" y="27"/>
                    <a:pt x="261" y="27"/>
                    <a:pt x="261" y="27"/>
                  </a:cubicBezTo>
                  <a:moveTo>
                    <a:pt x="261" y="27"/>
                  </a:moveTo>
                  <a:cubicBezTo>
                    <a:pt x="261" y="27"/>
                    <a:pt x="261" y="27"/>
                    <a:pt x="261" y="27"/>
                  </a:cubicBezTo>
                  <a:cubicBezTo>
                    <a:pt x="261" y="27"/>
                    <a:pt x="261" y="27"/>
                    <a:pt x="261" y="27"/>
                  </a:cubicBezTo>
                  <a:moveTo>
                    <a:pt x="234" y="0"/>
                  </a:moveTo>
                  <a:cubicBezTo>
                    <a:pt x="27" y="0"/>
                    <a:pt x="27" y="0"/>
                    <a:pt x="27" y="0"/>
                  </a:cubicBezTo>
                  <a:cubicBezTo>
                    <a:pt x="12" y="0"/>
                    <a:pt x="0" y="12"/>
                    <a:pt x="0" y="27"/>
                  </a:cubicBezTo>
                  <a:cubicBezTo>
                    <a:pt x="0" y="42"/>
                    <a:pt x="12" y="54"/>
                    <a:pt x="27" y="54"/>
                  </a:cubicBezTo>
                  <a:cubicBezTo>
                    <a:pt x="234" y="54"/>
                    <a:pt x="234" y="54"/>
                    <a:pt x="234" y="54"/>
                  </a:cubicBezTo>
                  <a:cubicBezTo>
                    <a:pt x="249" y="54"/>
                    <a:pt x="261" y="42"/>
                    <a:pt x="261" y="27"/>
                  </a:cubicBezTo>
                  <a:cubicBezTo>
                    <a:pt x="256" y="27"/>
                    <a:pt x="256" y="27"/>
                    <a:pt x="256" y="27"/>
                  </a:cubicBezTo>
                  <a:cubicBezTo>
                    <a:pt x="251" y="27"/>
                    <a:pt x="251" y="27"/>
                    <a:pt x="251" y="27"/>
                  </a:cubicBezTo>
                  <a:cubicBezTo>
                    <a:pt x="251" y="31"/>
                    <a:pt x="249" y="36"/>
                    <a:pt x="246" y="39"/>
                  </a:cubicBezTo>
                  <a:cubicBezTo>
                    <a:pt x="243" y="42"/>
                    <a:pt x="239" y="44"/>
                    <a:pt x="234" y="44"/>
                  </a:cubicBezTo>
                  <a:cubicBezTo>
                    <a:pt x="27" y="44"/>
                    <a:pt x="27" y="44"/>
                    <a:pt x="27" y="44"/>
                  </a:cubicBezTo>
                  <a:cubicBezTo>
                    <a:pt x="22" y="44"/>
                    <a:pt x="18" y="42"/>
                    <a:pt x="15" y="39"/>
                  </a:cubicBezTo>
                  <a:cubicBezTo>
                    <a:pt x="12" y="36"/>
                    <a:pt x="10" y="31"/>
                    <a:pt x="10" y="27"/>
                  </a:cubicBezTo>
                  <a:cubicBezTo>
                    <a:pt x="10" y="22"/>
                    <a:pt x="12" y="18"/>
                    <a:pt x="15" y="15"/>
                  </a:cubicBezTo>
                  <a:cubicBezTo>
                    <a:pt x="18" y="12"/>
                    <a:pt x="22" y="10"/>
                    <a:pt x="27" y="10"/>
                  </a:cubicBezTo>
                  <a:cubicBezTo>
                    <a:pt x="234" y="10"/>
                    <a:pt x="234" y="10"/>
                    <a:pt x="234" y="10"/>
                  </a:cubicBezTo>
                  <a:cubicBezTo>
                    <a:pt x="239" y="10"/>
                    <a:pt x="243" y="12"/>
                    <a:pt x="246" y="15"/>
                  </a:cubicBezTo>
                  <a:cubicBezTo>
                    <a:pt x="249" y="18"/>
                    <a:pt x="251" y="22"/>
                    <a:pt x="251" y="27"/>
                  </a:cubicBezTo>
                  <a:cubicBezTo>
                    <a:pt x="256" y="27"/>
                    <a:pt x="256" y="27"/>
                    <a:pt x="256" y="27"/>
                  </a:cubicBezTo>
                  <a:cubicBezTo>
                    <a:pt x="261" y="27"/>
                    <a:pt x="261" y="27"/>
                    <a:pt x="261" y="27"/>
                  </a:cubicBezTo>
                  <a:cubicBezTo>
                    <a:pt x="261" y="27"/>
                    <a:pt x="261" y="27"/>
                    <a:pt x="261" y="27"/>
                  </a:cubicBezTo>
                  <a:cubicBezTo>
                    <a:pt x="261" y="12"/>
                    <a:pt x="249" y="0"/>
                    <a:pt x="234" y="0"/>
                  </a:cubicBezTo>
                </a:path>
              </a:pathLst>
            </a:custGeom>
            <a:solidFill>
              <a:srgbClr val="4A67AA"/>
            </a:solidFill>
            <a:ln>
              <a:solidFill>
                <a:schemeClr val="tx1">
                  <a:lumMod val="65000"/>
                  <a:lumOff val="35000"/>
                </a:schemeClr>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7"/>
            <p:cNvSpPr/>
            <p:nvPr/>
          </p:nvSpPr>
          <p:spPr bwMode="auto">
            <a:xfrm>
              <a:off x="4169597" y="2135740"/>
              <a:ext cx="86548" cy="86548"/>
            </a:xfrm>
            <a:custGeom>
              <a:gdLst>
                <a:gd fmla="*/ 30 w 61" name="T0"/>
                <a:gd fmla="*/ 0 h 61" name="T1"/>
                <a:gd fmla="*/ 30 w 61" name="T2"/>
                <a:gd fmla="*/ 0 h 61" name="T3"/>
                <a:gd fmla="*/ 0 w 61" name="T4"/>
                <a:gd fmla="*/ 30 h 61" name="T5"/>
                <a:gd fmla="*/ 5 w 61" name="T6"/>
                <a:gd fmla="*/ 30 h 61" name="T7"/>
                <a:gd fmla="*/ 10 w 61" name="T8"/>
                <a:gd fmla="*/ 30 h 61" name="T9"/>
                <a:gd fmla="*/ 16 w 61" name="T10"/>
                <a:gd fmla="*/ 16 h 61" name="T11"/>
                <a:gd fmla="*/ 30 w 61" name="T12"/>
                <a:gd fmla="*/ 10 h 61" name="T13"/>
                <a:gd fmla="*/ 45 w 61" name="T14"/>
                <a:gd fmla="*/ 16 h 61" name="T15"/>
                <a:gd fmla="*/ 51 w 61" name="T16"/>
                <a:gd fmla="*/ 30 h 61" name="T17"/>
                <a:gd fmla="*/ 45 w 61" name="T18"/>
                <a:gd fmla="*/ 45 h 61" name="T19"/>
                <a:gd fmla="*/ 30 w 61" name="T20"/>
                <a:gd fmla="*/ 51 h 61" name="T21"/>
                <a:gd fmla="*/ 16 w 61" name="T22"/>
                <a:gd fmla="*/ 45 h 61" name="T23"/>
                <a:gd fmla="*/ 10 w 61" name="T24"/>
                <a:gd fmla="*/ 30 h 61" name="T25"/>
                <a:gd fmla="*/ 5 w 61" name="T26"/>
                <a:gd fmla="*/ 30 h 61" name="T27"/>
                <a:gd fmla="*/ 0 w 61" name="T28"/>
                <a:gd fmla="*/ 30 h 61" name="T29"/>
                <a:gd fmla="*/ 30 w 61" name="T30"/>
                <a:gd fmla="*/ 61 h 61" name="T31"/>
                <a:gd fmla="*/ 61 w 61" name="T32"/>
                <a:gd fmla="*/ 30 h 61" name="T33"/>
                <a:gd fmla="*/ 61 w 61" name="T34"/>
                <a:gd fmla="*/ 30 h 61" name="T35"/>
                <a:gd fmla="*/ 30 w 61" name="T36"/>
                <a:gd fmla="*/ 0 h 6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1" w="61">
                  <a:moveTo>
                    <a:pt x="30" y="0"/>
                  </a:moveTo>
                  <a:cubicBezTo>
                    <a:pt x="30" y="0"/>
                    <a:pt x="30" y="0"/>
                    <a:pt x="30" y="0"/>
                  </a:cubicBezTo>
                  <a:cubicBezTo>
                    <a:pt x="14" y="0"/>
                    <a:pt x="0" y="14"/>
                    <a:pt x="0" y="30"/>
                  </a:cubicBezTo>
                  <a:cubicBezTo>
                    <a:pt x="5" y="30"/>
                    <a:pt x="5" y="30"/>
                    <a:pt x="5" y="30"/>
                  </a:cubicBezTo>
                  <a:cubicBezTo>
                    <a:pt x="10" y="30"/>
                    <a:pt x="10" y="30"/>
                    <a:pt x="10" y="30"/>
                  </a:cubicBezTo>
                  <a:cubicBezTo>
                    <a:pt x="10" y="25"/>
                    <a:pt x="12" y="20"/>
                    <a:pt x="16" y="16"/>
                  </a:cubicBezTo>
                  <a:cubicBezTo>
                    <a:pt x="20" y="12"/>
                    <a:pt x="25" y="10"/>
                    <a:pt x="30" y="10"/>
                  </a:cubicBezTo>
                  <a:cubicBezTo>
                    <a:pt x="36" y="10"/>
                    <a:pt x="41" y="12"/>
                    <a:pt x="45" y="16"/>
                  </a:cubicBezTo>
                  <a:cubicBezTo>
                    <a:pt x="48" y="20"/>
                    <a:pt x="51" y="25"/>
                    <a:pt x="51" y="30"/>
                  </a:cubicBezTo>
                  <a:cubicBezTo>
                    <a:pt x="51" y="36"/>
                    <a:pt x="48" y="41"/>
                    <a:pt x="45" y="45"/>
                  </a:cubicBezTo>
                  <a:cubicBezTo>
                    <a:pt x="41" y="48"/>
                    <a:pt x="36" y="51"/>
                    <a:pt x="30" y="51"/>
                  </a:cubicBezTo>
                  <a:cubicBezTo>
                    <a:pt x="25" y="51"/>
                    <a:pt x="20" y="48"/>
                    <a:pt x="16" y="45"/>
                  </a:cubicBezTo>
                  <a:cubicBezTo>
                    <a:pt x="12" y="41"/>
                    <a:pt x="10" y="36"/>
                    <a:pt x="10" y="30"/>
                  </a:cubicBezTo>
                  <a:cubicBezTo>
                    <a:pt x="5" y="30"/>
                    <a:pt x="5" y="30"/>
                    <a:pt x="5" y="30"/>
                  </a:cubicBezTo>
                  <a:cubicBezTo>
                    <a:pt x="0" y="30"/>
                    <a:pt x="0" y="30"/>
                    <a:pt x="0" y="30"/>
                  </a:cubicBezTo>
                  <a:cubicBezTo>
                    <a:pt x="0" y="47"/>
                    <a:pt x="14" y="61"/>
                    <a:pt x="30" y="61"/>
                  </a:cubicBezTo>
                  <a:cubicBezTo>
                    <a:pt x="47" y="61"/>
                    <a:pt x="61" y="47"/>
                    <a:pt x="61" y="30"/>
                  </a:cubicBezTo>
                  <a:cubicBezTo>
                    <a:pt x="61" y="30"/>
                    <a:pt x="61" y="30"/>
                    <a:pt x="61" y="30"/>
                  </a:cubicBezTo>
                  <a:cubicBezTo>
                    <a:pt x="61" y="14"/>
                    <a:pt x="47" y="0"/>
                    <a:pt x="30" y="0"/>
                  </a:cubicBezTo>
                </a:path>
              </a:pathLst>
            </a:custGeom>
            <a:solidFill>
              <a:srgbClr val="4A67AA"/>
            </a:solidFill>
            <a:ln>
              <a:solidFill>
                <a:schemeClr val="tx1">
                  <a:lumMod val="65000"/>
                  <a:lumOff val="35000"/>
                </a:schemeClr>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8"/>
            <p:cNvSpPr/>
            <p:nvPr/>
          </p:nvSpPr>
          <p:spPr bwMode="auto">
            <a:xfrm>
              <a:off x="4023023" y="5872670"/>
              <a:ext cx="375508" cy="375508"/>
            </a:xfrm>
            <a:custGeom>
              <a:gdLst>
                <a:gd fmla="*/ 133 w 266" name="T0"/>
                <a:gd fmla="*/ 0 h 266" name="T1"/>
                <a:gd fmla="*/ 133 w 266" name="T2"/>
                <a:gd fmla="*/ 0 h 266" name="T3"/>
                <a:gd fmla="*/ 0 w 266" name="T4"/>
                <a:gd fmla="*/ 133 h 266" name="T5"/>
                <a:gd fmla="*/ 0 w 266" name="T6"/>
                <a:gd fmla="*/ 133 h 266" name="T7"/>
                <a:gd fmla="*/ 5 w 266" name="T8"/>
                <a:gd fmla="*/ 133 h 266" name="T9"/>
                <a:gd fmla="*/ 10 w 266" name="T10"/>
                <a:gd fmla="*/ 133 h 266" name="T11"/>
                <a:gd fmla="*/ 46 w 266" name="T12"/>
                <a:gd fmla="*/ 46 h 266" name="T13"/>
                <a:gd fmla="*/ 133 w 266" name="T14"/>
                <a:gd fmla="*/ 10 h 266" name="T15"/>
                <a:gd fmla="*/ 220 w 266" name="T16"/>
                <a:gd fmla="*/ 46 h 266" name="T17"/>
                <a:gd fmla="*/ 256 w 266" name="T18"/>
                <a:gd fmla="*/ 133 h 266" name="T19"/>
                <a:gd fmla="*/ 220 w 266" name="T20"/>
                <a:gd fmla="*/ 220 h 266" name="T21"/>
                <a:gd fmla="*/ 133 w 266" name="T22"/>
                <a:gd fmla="*/ 256 h 266" name="T23"/>
                <a:gd fmla="*/ 46 w 266" name="T24"/>
                <a:gd fmla="*/ 220 h 266" name="T25"/>
                <a:gd fmla="*/ 10 w 266" name="T26"/>
                <a:gd fmla="*/ 133 h 266" name="T27"/>
                <a:gd fmla="*/ 5 w 266" name="T28"/>
                <a:gd fmla="*/ 133 h 266" name="T29"/>
                <a:gd fmla="*/ 0 w 266" name="T30"/>
                <a:gd fmla="*/ 133 h 266" name="T31"/>
                <a:gd fmla="*/ 0 w 266" name="T32"/>
                <a:gd fmla="*/ 134 h 266" name="T33"/>
                <a:gd fmla="*/ 133 w 266" name="T34"/>
                <a:gd fmla="*/ 266 h 266" name="T35"/>
                <a:gd fmla="*/ 266 w 266" name="T36"/>
                <a:gd fmla="*/ 133 h 266" name="T37"/>
                <a:gd fmla="*/ 266 w 266" name="T38"/>
                <a:gd fmla="*/ 133 h 266" name="T39"/>
                <a:gd fmla="*/ 133 w 266" name="T40"/>
                <a:gd fmla="*/ 0 h 26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66" w="266">
                  <a:moveTo>
                    <a:pt x="133" y="0"/>
                  </a:moveTo>
                  <a:cubicBezTo>
                    <a:pt x="133" y="0"/>
                    <a:pt x="133" y="0"/>
                    <a:pt x="133" y="0"/>
                  </a:cubicBezTo>
                  <a:cubicBezTo>
                    <a:pt x="59" y="0"/>
                    <a:pt x="0" y="60"/>
                    <a:pt x="0" y="133"/>
                  </a:cubicBezTo>
                  <a:cubicBezTo>
                    <a:pt x="0" y="133"/>
                    <a:pt x="0" y="133"/>
                    <a:pt x="0" y="133"/>
                  </a:cubicBezTo>
                  <a:cubicBezTo>
                    <a:pt x="5" y="133"/>
                    <a:pt x="5" y="133"/>
                    <a:pt x="5" y="133"/>
                  </a:cubicBezTo>
                  <a:cubicBezTo>
                    <a:pt x="10" y="133"/>
                    <a:pt x="10" y="133"/>
                    <a:pt x="10" y="133"/>
                  </a:cubicBezTo>
                  <a:cubicBezTo>
                    <a:pt x="10" y="99"/>
                    <a:pt x="23" y="69"/>
                    <a:pt x="46" y="46"/>
                  </a:cubicBezTo>
                  <a:cubicBezTo>
                    <a:pt x="68" y="24"/>
                    <a:pt x="99" y="10"/>
                    <a:pt x="133" y="10"/>
                  </a:cubicBezTo>
                  <a:cubicBezTo>
                    <a:pt x="167" y="10"/>
                    <a:pt x="197" y="24"/>
                    <a:pt x="220" y="46"/>
                  </a:cubicBezTo>
                  <a:cubicBezTo>
                    <a:pt x="242" y="69"/>
                    <a:pt x="256" y="99"/>
                    <a:pt x="256" y="133"/>
                  </a:cubicBezTo>
                  <a:cubicBezTo>
                    <a:pt x="256" y="167"/>
                    <a:pt x="242" y="198"/>
                    <a:pt x="220" y="220"/>
                  </a:cubicBezTo>
                  <a:cubicBezTo>
                    <a:pt x="197" y="243"/>
                    <a:pt x="167" y="256"/>
                    <a:pt x="133" y="256"/>
                  </a:cubicBezTo>
                  <a:cubicBezTo>
                    <a:pt x="99" y="256"/>
                    <a:pt x="68" y="243"/>
                    <a:pt x="46" y="220"/>
                  </a:cubicBezTo>
                  <a:cubicBezTo>
                    <a:pt x="23" y="198"/>
                    <a:pt x="10" y="167"/>
                    <a:pt x="10" y="133"/>
                  </a:cubicBezTo>
                  <a:cubicBezTo>
                    <a:pt x="5" y="133"/>
                    <a:pt x="5" y="133"/>
                    <a:pt x="5" y="133"/>
                  </a:cubicBezTo>
                  <a:cubicBezTo>
                    <a:pt x="0" y="133"/>
                    <a:pt x="0" y="133"/>
                    <a:pt x="0" y="133"/>
                  </a:cubicBezTo>
                  <a:cubicBezTo>
                    <a:pt x="0" y="134"/>
                    <a:pt x="0" y="134"/>
                    <a:pt x="0" y="134"/>
                  </a:cubicBezTo>
                  <a:cubicBezTo>
                    <a:pt x="0" y="207"/>
                    <a:pt x="59" y="266"/>
                    <a:pt x="133" y="266"/>
                  </a:cubicBezTo>
                  <a:cubicBezTo>
                    <a:pt x="206" y="266"/>
                    <a:pt x="266" y="207"/>
                    <a:pt x="266" y="133"/>
                  </a:cubicBezTo>
                  <a:cubicBezTo>
                    <a:pt x="266" y="133"/>
                    <a:pt x="266" y="133"/>
                    <a:pt x="266" y="133"/>
                  </a:cubicBezTo>
                  <a:cubicBezTo>
                    <a:pt x="266" y="60"/>
                    <a:pt x="206" y="0"/>
                    <a:pt x="133" y="0"/>
                  </a:cubicBezTo>
                </a:path>
              </a:pathLst>
            </a:custGeom>
            <a:solidFill>
              <a:srgbClr val="4A67AA"/>
            </a:solidFill>
            <a:ln>
              <a:solidFill>
                <a:schemeClr val="tx1">
                  <a:lumMod val="65000"/>
                  <a:lumOff val="35000"/>
                </a:schemeClr>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9"/>
            <p:cNvSpPr/>
            <p:nvPr/>
          </p:nvSpPr>
          <p:spPr bwMode="auto">
            <a:xfrm>
              <a:off x="4138886" y="5988533"/>
              <a:ext cx="143782" cy="143782"/>
            </a:xfrm>
            <a:custGeom>
              <a:gdLst>
                <a:gd fmla="*/ 87 w 102" name="T0"/>
                <a:gd fmla="*/ 0 h 102" name="T1"/>
                <a:gd fmla="*/ 15 w 102" name="T2"/>
                <a:gd fmla="*/ 0 h 102" name="T3"/>
                <a:gd fmla="*/ 0 w 102" name="T4"/>
                <a:gd fmla="*/ 15 h 102" name="T5"/>
                <a:gd fmla="*/ 5 w 102" name="T6"/>
                <a:gd fmla="*/ 15 h 102" name="T7"/>
                <a:gd fmla="*/ 10 w 102" name="T8"/>
                <a:gd fmla="*/ 15 h 102" name="T9"/>
                <a:gd fmla="*/ 15 w 102" name="T10"/>
                <a:gd fmla="*/ 10 h 102" name="T11"/>
                <a:gd fmla="*/ 87 w 102" name="T12"/>
                <a:gd fmla="*/ 10 h 102" name="T13"/>
                <a:gd fmla="*/ 92 w 102" name="T14"/>
                <a:gd fmla="*/ 15 h 102" name="T15"/>
                <a:gd fmla="*/ 92 w 102" name="T16"/>
                <a:gd fmla="*/ 87 h 102" name="T17"/>
                <a:gd fmla="*/ 87 w 102" name="T18"/>
                <a:gd fmla="*/ 92 h 102" name="T19"/>
                <a:gd fmla="*/ 15 w 102" name="T20"/>
                <a:gd fmla="*/ 92 h 102" name="T21"/>
                <a:gd fmla="*/ 10 w 102" name="T22"/>
                <a:gd fmla="*/ 87 h 102" name="T23"/>
                <a:gd fmla="*/ 10 w 102" name="T24"/>
                <a:gd fmla="*/ 15 h 102" name="T25"/>
                <a:gd fmla="*/ 5 w 102" name="T26"/>
                <a:gd fmla="*/ 15 h 102" name="T27"/>
                <a:gd fmla="*/ 0 w 102" name="T28"/>
                <a:gd fmla="*/ 15 h 102" name="T29"/>
                <a:gd fmla="*/ 0 w 102" name="T30"/>
                <a:gd fmla="*/ 87 h 102" name="T31"/>
                <a:gd fmla="*/ 15 w 102" name="T32"/>
                <a:gd fmla="*/ 102 h 102" name="T33"/>
                <a:gd fmla="*/ 87 w 102" name="T34"/>
                <a:gd fmla="*/ 102 h 102" name="T35"/>
                <a:gd fmla="*/ 102 w 102" name="T36"/>
                <a:gd fmla="*/ 87 h 102" name="T37"/>
                <a:gd fmla="*/ 102 w 102" name="T38"/>
                <a:gd fmla="*/ 15 h 102" name="T39"/>
                <a:gd fmla="*/ 87 w 102" name="T40"/>
                <a:gd fmla="*/ 0 h 10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02" w="102">
                  <a:moveTo>
                    <a:pt x="87" y="0"/>
                  </a:moveTo>
                  <a:cubicBezTo>
                    <a:pt x="15" y="0"/>
                    <a:pt x="15" y="0"/>
                    <a:pt x="15" y="0"/>
                  </a:cubicBezTo>
                  <a:cubicBezTo>
                    <a:pt x="6" y="0"/>
                    <a:pt x="0" y="7"/>
                    <a:pt x="0" y="15"/>
                  </a:cubicBezTo>
                  <a:cubicBezTo>
                    <a:pt x="5" y="15"/>
                    <a:pt x="5" y="15"/>
                    <a:pt x="5" y="15"/>
                  </a:cubicBezTo>
                  <a:cubicBezTo>
                    <a:pt x="10" y="15"/>
                    <a:pt x="10" y="15"/>
                    <a:pt x="10" y="15"/>
                  </a:cubicBezTo>
                  <a:cubicBezTo>
                    <a:pt x="10" y="13"/>
                    <a:pt x="12" y="10"/>
                    <a:pt x="15" y="10"/>
                  </a:cubicBezTo>
                  <a:cubicBezTo>
                    <a:pt x="87" y="10"/>
                    <a:pt x="87" y="10"/>
                    <a:pt x="87" y="10"/>
                  </a:cubicBezTo>
                  <a:cubicBezTo>
                    <a:pt x="89" y="10"/>
                    <a:pt x="92" y="13"/>
                    <a:pt x="92" y="15"/>
                  </a:cubicBezTo>
                  <a:cubicBezTo>
                    <a:pt x="92" y="87"/>
                    <a:pt x="92" y="87"/>
                    <a:pt x="92" y="87"/>
                  </a:cubicBezTo>
                  <a:cubicBezTo>
                    <a:pt x="92" y="90"/>
                    <a:pt x="89" y="92"/>
                    <a:pt x="87" y="92"/>
                  </a:cubicBezTo>
                  <a:cubicBezTo>
                    <a:pt x="15" y="92"/>
                    <a:pt x="15" y="92"/>
                    <a:pt x="15" y="92"/>
                  </a:cubicBezTo>
                  <a:cubicBezTo>
                    <a:pt x="12" y="92"/>
                    <a:pt x="10" y="90"/>
                    <a:pt x="10" y="87"/>
                  </a:cubicBezTo>
                  <a:cubicBezTo>
                    <a:pt x="10" y="15"/>
                    <a:pt x="10" y="15"/>
                    <a:pt x="10" y="15"/>
                  </a:cubicBezTo>
                  <a:cubicBezTo>
                    <a:pt x="5" y="15"/>
                    <a:pt x="5" y="15"/>
                    <a:pt x="5" y="15"/>
                  </a:cubicBezTo>
                  <a:cubicBezTo>
                    <a:pt x="0" y="15"/>
                    <a:pt x="0" y="15"/>
                    <a:pt x="0" y="15"/>
                  </a:cubicBezTo>
                  <a:cubicBezTo>
                    <a:pt x="0" y="87"/>
                    <a:pt x="0" y="87"/>
                    <a:pt x="0" y="87"/>
                  </a:cubicBezTo>
                  <a:cubicBezTo>
                    <a:pt x="0" y="96"/>
                    <a:pt x="6" y="102"/>
                    <a:pt x="15" y="102"/>
                  </a:cubicBezTo>
                  <a:cubicBezTo>
                    <a:pt x="87" y="102"/>
                    <a:pt x="87" y="102"/>
                    <a:pt x="87" y="102"/>
                  </a:cubicBezTo>
                  <a:cubicBezTo>
                    <a:pt x="95" y="102"/>
                    <a:pt x="102" y="96"/>
                    <a:pt x="102" y="87"/>
                  </a:cubicBezTo>
                  <a:cubicBezTo>
                    <a:pt x="102" y="15"/>
                    <a:pt x="102" y="15"/>
                    <a:pt x="102" y="15"/>
                  </a:cubicBezTo>
                  <a:cubicBezTo>
                    <a:pt x="102" y="7"/>
                    <a:pt x="95" y="0"/>
                    <a:pt x="87" y="0"/>
                  </a:cubicBezTo>
                </a:path>
              </a:pathLst>
            </a:custGeom>
            <a:solidFill>
              <a:srgbClr val="4A67AA"/>
            </a:solidFill>
            <a:ln>
              <a:solidFill>
                <a:schemeClr val="tx1">
                  <a:lumMod val="65000"/>
                  <a:lumOff val="35000"/>
                </a:schemeClr>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10"/>
            <p:cNvSpPr/>
            <p:nvPr/>
          </p:nvSpPr>
          <p:spPr bwMode="auto">
            <a:xfrm>
              <a:off x="3311094" y="2581044"/>
              <a:ext cx="1807742" cy="3203681"/>
            </a:xfrm>
            <a:custGeom>
              <a:gdLst>
                <a:gd fmla="*/ 1280 w 1280" name="T0"/>
                <a:gd fmla="*/ 2262 h 2272" name="T1"/>
                <a:gd fmla="*/ 1270 w 1280" name="T2"/>
                <a:gd fmla="*/ 2272 h 2272" name="T3"/>
                <a:gd fmla="*/ 10 w 1280" name="T4"/>
                <a:gd fmla="*/ 2272 h 2272" name="T5"/>
                <a:gd fmla="*/ 0 w 1280" name="T6"/>
                <a:gd fmla="*/ 2262 h 2272" name="T7"/>
                <a:gd fmla="*/ 0 w 1280" name="T8"/>
                <a:gd fmla="*/ 10 h 2272" name="T9"/>
                <a:gd fmla="*/ 10 w 1280" name="T10"/>
                <a:gd fmla="*/ 0 h 2272" name="T11"/>
                <a:gd fmla="*/ 1270 w 1280" name="T12"/>
                <a:gd fmla="*/ 0 h 2272" name="T13"/>
                <a:gd fmla="*/ 1280 w 1280" name="T14"/>
                <a:gd fmla="*/ 10 h 2272" name="T15"/>
                <a:gd fmla="*/ 1280 w 1280" name="T16"/>
                <a:gd fmla="*/ 2262 h 22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72" w="1280">
                  <a:moveTo>
                    <a:pt x="1280" y="2262"/>
                  </a:moveTo>
                  <a:cubicBezTo>
                    <a:pt x="1280" y="2268"/>
                    <a:pt x="1276" y="2272"/>
                    <a:pt x="1270" y="2272"/>
                  </a:cubicBezTo>
                  <a:cubicBezTo>
                    <a:pt x="10" y="2272"/>
                    <a:pt x="10" y="2272"/>
                    <a:pt x="10" y="2272"/>
                  </a:cubicBezTo>
                  <a:cubicBezTo>
                    <a:pt x="5" y="2272"/>
                    <a:pt x="0" y="2268"/>
                    <a:pt x="0" y="2262"/>
                  </a:cubicBezTo>
                  <a:cubicBezTo>
                    <a:pt x="0" y="10"/>
                    <a:pt x="0" y="10"/>
                    <a:pt x="0" y="10"/>
                  </a:cubicBezTo>
                  <a:cubicBezTo>
                    <a:pt x="0" y="5"/>
                    <a:pt x="5" y="0"/>
                    <a:pt x="10" y="0"/>
                  </a:cubicBezTo>
                  <a:cubicBezTo>
                    <a:pt x="1270" y="0"/>
                    <a:pt x="1270" y="0"/>
                    <a:pt x="1270" y="0"/>
                  </a:cubicBezTo>
                  <a:cubicBezTo>
                    <a:pt x="1276" y="0"/>
                    <a:pt x="1280" y="5"/>
                    <a:pt x="1280" y="10"/>
                  </a:cubicBezTo>
                  <a:lnTo>
                    <a:pt x="1280" y="2262"/>
                  </a:lnTo>
                  <a:close/>
                </a:path>
              </a:pathLst>
            </a:custGeom>
            <a:noFill/>
            <a:ln cap="flat" w="15875">
              <a:solidFill>
                <a:schemeClr val="tx1">
                  <a:lumMod val="65000"/>
                  <a:lumOff val="35000"/>
                </a:schemeClr>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4" name="Line 11"/>
            <p:cNvSpPr>
              <a:spLocks noChangeShapeType="1"/>
            </p:cNvSpPr>
            <p:nvPr/>
          </p:nvSpPr>
          <p:spPr bwMode="auto">
            <a:xfrm>
              <a:off x="3311094" y="2687136"/>
              <a:ext cx="1807742" cy="0"/>
            </a:xfrm>
            <a:prstGeom prst="line">
              <a:avLst/>
            </a:prstGeom>
            <a:solidFill>
              <a:srgbClr val="4A67AA"/>
            </a:solidFill>
            <a:ln cap="flat" w="15875">
              <a:solidFill>
                <a:schemeClr val="tx1">
                  <a:lumMod val="65000"/>
                  <a:lumOff val="35000"/>
                </a:schemeClr>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15" name="Rectangle 12"/>
            <p:cNvSpPr>
              <a:spLocks noChangeArrowheads="1"/>
            </p:cNvSpPr>
            <p:nvPr/>
          </p:nvSpPr>
          <p:spPr bwMode="auto">
            <a:xfrm>
              <a:off x="3447896" y="2611755"/>
              <a:ext cx="16751" cy="51650"/>
            </a:xfrm>
            <a:prstGeom prst="rect">
              <a:avLst/>
            </a:prstGeom>
            <a:solidFill>
              <a:srgbClr val="4A67AA"/>
            </a:solidFill>
            <a:ln>
              <a:solidFill>
                <a:schemeClr val="tx1">
                  <a:lumMod val="65000"/>
                  <a:lumOff val="35000"/>
                </a:schemeClr>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16" name="Rectangle 13"/>
            <p:cNvSpPr>
              <a:spLocks noChangeArrowheads="1"/>
            </p:cNvSpPr>
            <p:nvPr/>
          </p:nvSpPr>
          <p:spPr bwMode="auto">
            <a:xfrm>
              <a:off x="3422769" y="2621527"/>
              <a:ext cx="15355" cy="41878"/>
            </a:xfrm>
            <a:prstGeom prst="rect">
              <a:avLst/>
            </a:prstGeom>
            <a:solidFill>
              <a:srgbClr val="4A67AA"/>
            </a:solidFill>
            <a:ln>
              <a:solidFill>
                <a:schemeClr val="tx1">
                  <a:lumMod val="65000"/>
                  <a:lumOff val="35000"/>
                </a:schemeClr>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17" name="Rectangle 14"/>
            <p:cNvSpPr>
              <a:spLocks noChangeArrowheads="1"/>
            </p:cNvSpPr>
            <p:nvPr/>
          </p:nvSpPr>
          <p:spPr bwMode="auto">
            <a:xfrm>
              <a:off x="3399038" y="2629902"/>
              <a:ext cx="15355" cy="33503"/>
            </a:xfrm>
            <a:prstGeom prst="rect">
              <a:avLst/>
            </a:prstGeom>
            <a:solidFill>
              <a:srgbClr val="4A67AA"/>
            </a:solidFill>
            <a:ln>
              <a:solidFill>
                <a:schemeClr val="tx1">
                  <a:lumMod val="65000"/>
                  <a:lumOff val="35000"/>
                </a:schemeClr>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19" name="Rectangle 15"/>
            <p:cNvSpPr>
              <a:spLocks noChangeArrowheads="1"/>
            </p:cNvSpPr>
            <p:nvPr/>
          </p:nvSpPr>
          <p:spPr bwMode="auto">
            <a:xfrm>
              <a:off x="3375307" y="2639674"/>
              <a:ext cx="15355" cy="23731"/>
            </a:xfrm>
            <a:prstGeom prst="rect">
              <a:avLst/>
            </a:prstGeom>
            <a:solidFill>
              <a:srgbClr val="4A67AA"/>
            </a:solidFill>
            <a:ln>
              <a:solidFill>
                <a:schemeClr val="tx1">
                  <a:lumMod val="65000"/>
                  <a:lumOff val="35000"/>
                </a:schemeClr>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20" name="Rectangle 16"/>
            <p:cNvSpPr>
              <a:spLocks noChangeArrowheads="1"/>
            </p:cNvSpPr>
            <p:nvPr/>
          </p:nvSpPr>
          <p:spPr bwMode="auto">
            <a:xfrm>
              <a:off x="3351576" y="2648049"/>
              <a:ext cx="15355" cy="15355"/>
            </a:xfrm>
            <a:prstGeom prst="rect">
              <a:avLst/>
            </a:prstGeom>
            <a:solidFill>
              <a:srgbClr val="4A67AA"/>
            </a:solidFill>
            <a:ln>
              <a:solidFill>
                <a:schemeClr val="tx1">
                  <a:lumMod val="65000"/>
                  <a:lumOff val="35000"/>
                </a:schemeClr>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17"/>
            <p:cNvSpPr>
              <a:spLocks noEditPoints="1"/>
            </p:cNvSpPr>
            <p:nvPr/>
          </p:nvSpPr>
          <p:spPr bwMode="auto">
            <a:xfrm>
              <a:off x="4972262" y="2607567"/>
              <a:ext cx="118655" cy="55838"/>
            </a:xfrm>
            <a:custGeom>
              <a:gdLst>
                <a:gd fmla="*/ 68 w 84" name="T0"/>
                <a:gd fmla="*/ 8 h 40" name="T1"/>
                <a:gd fmla="*/ 8 w 84" name="T2"/>
                <a:gd fmla="*/ 8 h 40" name="T3"/>
                <a:gd fmla="*/ 8 w 84" name="T4"/>
                <a:gd fmla="*/ 32 h 40" name="T5"/>
                <a:gd fmla="*/ 68 w 84" name="T6"/>
                <a:gd fmla="*/ 32 h 40" name="T7"/>
                <a:gd fmla="*/ 68 w 84" name="T8"/>
                <a:gd fmla="*/ 8 h 40" name="T9"/>
                <a:gd fmla="*/ 81 w 84" name="T10"/>
                <a:gd fmla="*/ 12 h 40" name="T11"/>
                <a:gd fmla="*/ 76 w 84" name="T12"/>
                <a:gd fmla="*/ 12 h 40" name="T13"/>
                <a:gd fmla="*/ 76 w 84" name="T14"/>
                <a:gd fmla="*/ 3 h 40" name="T15"/>
                <a:gd fmla="*/ 73 w 84" name="T16"/>
                <a:gd fmla="*/ 0 h 40" name="T17"/>
                <a:gd fmla="*/ 3 w 84" name="T18"/>
                <a:gd fmla="*/ 0 h 40" name="T19"/>
                <a:gd fmla="*/ 0 w 84" name="T20"/>
                <a:gd fmla="*/ 3 h 40" name="T21"/>
                <a:gd fmla="*/ 0 w 84" name="T22"/>
                <a:gd fmla="*/ 36 h 40" name="T23"/>
                <a:gd fmla="*/ 3 w 84" name="T24"/>
                <a:gd fmla="*/ 40 h 40" name="T25"/>
                <a:gd fmla="*/ 73 w 84" name="T26"/>
                <a:gd fmla="*/ 40 h 40" name="T27"/>
                <a:gd fmla="*/ 76 w 84" name="T28"/>
                <a:gd fmla="*/ 36 h 40" name="T29"/>
                <a:gd fmla="*/ 76 w 84" name="T30"/>
                <a:gd fmla="*/ 28 h 40" name="T31"/>
                <a:gd fmla="*/ 81 w 84" name="T32"/>
                <a:gd fmla="*/ 28 h 40" name="T33"/>
                <a:gd fmla="*/ 84 w 84" name="T34"/>
                <a:gd fmla="*/ 25 h 40" name="T35"/>
                <a:gd fmla="*/ 84 w 84" name="T36"/>
                <a:gd fmla="*/ 15 h 40" name="T37"/>
                <a:gd fmla="*/ 81 w 84" name="T38"/>
                <a:gd fmla="*/ 12 h 40" name="T39"/>
                <a:gd fmla="*/ 72 w 84" name="T40"/>
                <a:gd fmla="*/ 36 h 40" name="T41"/>
                <a:gd fmla="*/ 4 w 84" name="T42"/>
                <a:gd fmla="*/ 36 h 40" name="T43"/>
                <a:gd fmla="*/ 4 w 84" name="T44"/>
                <a:gd fmla="*/ 4 h 40" name="T45"/>
                <a:gd fmla="*/ 72 w 84" name="T46"/>
                <a:gd fmla="*/ 4 h 40" name="T47"/>
                <a:gd fmla="*/ 72 w 84" name="T48"/>
                <a:gd fmla="*/ 36 h 40" name="T49"/>
                <a:gd fmla="*/ 80 w 84" name="T50"/>
                <a:gd fmla="*/ 24 h 40" name="T51"/>
                <a:gd fmla="*/ 76 w 84" name="T52"/>
                <a:gd fmla="*/ 24 h 40" name="T53"/>
                <a:gd fmla="*/ 76 w 84" name="T54"/>
                <a:gd fmla="*/ 16 h 40" name="T55"/>
                <a:gd fmla="*/ 80 w 84" name="T56"/>
                <a:gd fmla="*/ 16 h 40" name="T57"/>
                <a:gd fmla="*/ 80 w 84" name="T58"/>
                <a:gd fmla="*/ 24 h 4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0" w="84">
                  <a:moveTo>
                    <a:pt x="68" y="8"/>
                  </a:moveTo>
                  <a:cubicBezTo>
                    <a:pt x="8" y="8"/>
                    <a:pt x="8" y="8"/>
                    <a:pt x="8" y="8"/>
                  </a:cubicBezTo>
                  <a:cubicBezTo>
                    <a:pt x="8" y="32"/>
                    <a:pt x="8" y="32"/>
                    <a:pt x="8" y="32"/>
                  </a:cubicBezTo>
                  <a:cubicBezTo>
                    <a:pt x="68" y="32"/>
                    <a:pt x="68" y="32"/>
                    <a:pt x="68" y="32"/>
                  </a:cubicBezTo>
                  <a:lnTo>
                    <a:pt x="68" y="8"/>
                  </a:lnTo>
                  <a:close/>
                  <a:moveTo>
                    <a:pt x="81" y="12"/>
                  </a:moveTo>
                  <a:cubicBezTo>
                    <a:pt x="76" y="12"/>
                    <a:pt x="76" y="12"/>
                    <a:pt x="76" y="12"/>
                  </a:cubicBezTo>
                  <a:cubicBezTo>
                    <a:pt x="76" y="3"/>
                    <a:pt x="76" y="3"/>
                    <a:pt x="76" y="3"/>
                  </a:cubicBezTo>
                  <a:cubicBezTo>
                    <a:pt x="76" y="1"/>
                    <a:pt x="74" y="0"/>
                    <a:pt x="73" y="0"/>
                  </a:cubicBezTo>
                  <a:cubicBezTo>
                    <a:pt x="3" y="0"/>
                    <a:pt x="3" y="0"/>
                    <a:pt x="3" y="0"/>
                  </a:cubicBezTo>
                  <a:cubicBezTo>
                    <a:pt x="1" y="0"/>
                    <a:pt x="0" y="1"/>
                    <a:pt x="0" y="3"/>
                  </a:cubicBezTo>
                  <a:cubicBezTo>
                    <a:pt x="0" y="36"/>
                    <a:pt x="0" y="36"/>
                    <a:pt x="0" y="36"/>
                  </a:cubicBezTo>
                  <a:cubicBezTo>
                    <a:pt x="0" y="38"/>
                    <a:pt x="1" y="40"/>
                    <a:pt x="3" y="40"/>
                  </a:cubicBezTo>
                  <a:cubicBezTo>
                    <a:pt x="73" y="40"/>
                    <a:pt x="73" y="40"/>
                    <a:pt x="73" y="40"/>
                  </a:cubicBezTo>
                  <a:cubicBezTo>
                    <a:pt x="74" y="40"/>
                    <a:pt x="76" y="38"/>
                    <a:pt x="76" y="36"/>
                  </a:cubicBezTo>
                  <a:cubicBezTo>
                    <a:pt x="76" y="28"/>
                    <a:pt x="76" y="28"/>
                    <a:pt x="76" y="28"/>
                  </a:cubicBezTo>
                  <a:cubicBezTo>
                    <a:pt x="81" y="28"/>
                    <a:pt x="81" y="28"/>
                    <a:pt x="81" y="28"/>
                  </a:cubicBezTo>
                  <a:cubicBezTo>
                    <a:pt x="82" y="28"/>
                    <a:pt x="84" y="26"/>
                    <a:pt x="84" y="25"/>
                  </a:cubicBezTo>
                  <a:cubicBezTo>
                    <a:pt x="84" y="15"/>
                    <a:pt x="84" y="15"/>
                    <a:pt x="84" y="15"/>
                  </a:cubicBezTo>
                  <a:cubicBezTo>
                    <a:pt x="84" y="13"/>
                    <a:pt x="82" y="12"/>
                    <a:pt x="81" y="12"/>
                  </a:cubicBezTo>
                  <a:moveTo>
                    <a:pt x="72" y="36"/>
                  </a:moveTo>
                  <a:cubicBezTo>
                    <a:pt x="4" y="36"/>
                    <a:pt x="4" y="36"/>
                    <a:pt x="4" y="36"/>
                  </a:cubicBezTo>
                  <a:cubicBezTo>
                    <a:pt x="4" y="4"/>
                    <a:pt x="4" y="4"/>
                    <a:pt x="4" y="4"/>
                  </a:cubicBezTo>
                  <a:cubicBezTo>
                    <a:pt x="72" y="4"/>
                    <a:pt x="72" y="4"/>
                    <a:pt x="72" y="4"/>
                  </a:cubicBezTo>
                  <a:lnTo>
                    <a:pt x="72" y="36"/>
                  </a:lnTo>
                  <a:close/>
                  <a:moveTo>
                    <a:pt x="80" y="24"/>
                  </a:moveTo>
                  <a:cubicBezTo>
                    <a:pt x="76" y="24"/>
                    <a:pt x="76" y="24"/>
                    <a:pt x="76" y="24"/>
                  </a:cubicBezTo>
                  <a:cubicBezTo>
                    <a:pt x="76" y="16"/>
                    <a:pt x="76" y="16"/>
                    <a:pt x="76" y="16"/>
                  </a:cubicBezTo>
                  <a:cubicBezTo>
                    <a:pt x="80" y="16"/>
                    <a:pt x="80" y="16"/>
                    <a:pt x="80" y="16"/>
                  </a:cubicBezTo>
                  <a:lnTo>
                    <a:pt x="80" y="24"/>
                  </a:lnTo>
                  <a:close/>
                </a:path>
              </a:pathLst>
            </a:custGeom>
            <a:solidFill>
              <a:srgbClr val="4A67AA"/>
            </a:solidFill>
            <a:ln>
              <a:solidFill>
                <a:schemeClr val="tx1">
                  <a:lumMod val="65000"/>
                  <a:lumOff val="35000"/>
                </a:schemeClr>
              </a:solid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95" name="文本框 94"/>
          <p:cNvSpPr txBox="1"/>
          <p:nvPr/>
        </p:nvSpPr>
        <p:spPr>
          <a:xfrm>
            <a:off x="2028612" y="2313982"/>
            <a:ext cx="975775" cy="434340"/>
          </a:xfrm>
          <a:prstGeom prst="rect">
            <a:avLst/>
          </a:prstGeom>
          <a:noFill/>
        </p:spPr>
        <p:txBody>
          <a:bodyPr bIns="34290" lIns="68580" rIns="68580" rtlCol="0" tIns="34290" wrap="square">
            <a:spAutoFit/>
          </a:bodyPr>
          <a:lstStyle/>
          <a:p>
            <a:r>
              <a:rPr altLang="zh-CN" lang="en-US" smtClean="0" sz="2400">
                <a:solidFill>
                  <a:schemeClr val="tx1">
                    <a:lumMod val="75000"/>
                    <a:lumOff val="25000"/>
                  </a:schemeClr>
                </a:solidFill>
                <a:latin charset="0" panose="020b0806030902050204" pitchFamily="34" typeface="Impact"/>
              </a:rPr>
              <a:t>55%</a:t>
            </a:r>
          </a:p>
        </p:txBody>
      </p:sp>
      <p:cxnSp>
        <p:nvCxnSpPr>
          <p:cNvPr id="96" name="直接连接符 95"/>
          <p:cNvCxnSpPr/>
          <p:nvPr/>
        </p:nvCxnSpPr>
        <p:spPr>
          <a:xfrm>
            <a:off x="2077046" y="2756266"/>
            <a:ext cx="6519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1878419" y="2860576"/>
            <a:ext cx="1253421" cy="781812"/>
          </a:xfrm>
          <a:prstGeom prst="rect">
            <a:avLst/>
          </a:prstGeom>
          <a:noFill/>
        </p:spPr>
        <p:txBody>
          <a:bodyPr bIns="34290" lIns="68580" rIns="68580" rtlCol="0" tIns="34290" wrap="square">
            <a:spAutoFit/>
          </a:bodyPr>
          <a:lstStyle/>
          <a:p>
            <a:pPr>
              <a:lnSpc>
                <a:spcPct val="130000"/>
              </a:lnSpc>
              <a:spcBef>
                <a:spcPct val="0"/>
              </a:spcBef>
              <a:buNone/>
            </a:pPr>
            <a:r>
              <a:rPr altLang="en-US" lang="zh-CN" smtClean="0" sz="9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itchFamily="34" typeface="微软雅黑"/>
              </a:rPr>
              <a:t>在此录入上述图表的描述说明，在此录入上述图表的综合描述说明。</a:t>
            </a:r>
          </a:p>
        </p:txBody>
      </p:sp>
      <p:sp>
        <p:nvSpPr>
          <p:cNvPr id="98" name="椭圆 97"/>
          <p:cNvSpPr/>
          <p:nvPr/>
        </p:nvSpPr>
        <p:spPr>
          <a:xfrm>
            <a:off x="4713446" y="1661271"/>
            <a:ext cx="313899" cy="313996"/>
          </a:xfrm>
          <a:prstGeom prst="ellipse">
            <a:avLst/>
          </a:prstGeom>
          <a:blipFill>
            <a:blip r:embed="rId3">
              <a:duotone>
                <a:prstClr val="black"/>
                <a:schemeClr val="accent4">
                  <a:tint val="45000"/>
                  <a:satMod val="400000"/>
                </a:schemeClr>
              </a:duotone>
              <a:lum bright="-70000" contrast="74000"/>
            </a:blip>
            <a:stretch>
              <a:fillRect b="-110000" l="-33000" r="-15000" t="-11000"/>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cxnSp>
        <p:nvCxnSpPr>
          <p:cNvPr id="99" name="直接连接符 98"/>
          <p:cNvCxnSpPr/>
          <p:nvPr/>
        </p:nvCxnSpPr>
        <p:spPr>
          <a:xfrm flipV="1">
            <a:off x="5764854" y="1669084"/>
            <a:ext cx="1" cy="306184"/>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5081773" y="1645091"/>
            <a:ext cx="617765" cy="281940"/>
          </a:xfrm>
          <a:prstGeom prst="rect">
            <a:avLst/>
          </a:prstGeom>
          <a:noFill/>
        </p:spPr>
        <p:txBody>
          <a:bodyPr bIns="34290" lIns="68580" rIns="68580" rtlCol="0" tIns="34290" wrap="square">
            <a:spAutoFit/>
          </a:bodyPr>
          <a:lstStyle/>
          <a:p>
            <a:r>
              <a:rPr altLang="en-US" b="1" lang="zh-CN" smtClean="0" sz="1400">
                <a:solidFill>
                  <a:schemeClr val="tx1">
                    <a:lumMod val="75000"/>
                    <a:lumOff val="25000"/>
                  </a:schemeClr>
                </a:solidFill>
                <a:latin charset="-122" panose="02000000000000000000" pitchFamily="2" typeface="方正静蕾简体"/>
                <a:ea charset="-122" panose="02000000000000000000" pitchFamily="2" typeface="方正静蕾简体"/>
              </a:rPr>
              <a:t>文字</a:t>
            </a:r>
          </a:p>
        </p:txBody>
      </p:sp>
      <p:sp>
        <p:nvSpPr>
          <p:cNvPr id="101" name="文本框 100"/>
          <p:cNvSpPr txBox="1"/>
          <p:nvPr/>
        </p:nvSpPr>
        <p:spPr>
          <a:xfrm>
            <a:off x="5936774" y="1629927"/>
            <a:ext cx="2045984" cy="425196"/>
          </a:xfrm>
          <a:prstGeom prst="rect">
            <a:avLst/>
          </a:prstGeom>
          <a:noFill/>
        </p:spPr>
        <p:txBody>
          <a:bodyPr bIns="34290" lIns="68580" rIns="68580" rtlCol="0" tIns="34290" wrap="square">
            <a:spAutoFit/>
          </a:bodyPr>
          <a:lstStyle/>
          <a:p>
            <a:pPr>
              <a:lnSpc>
                <a:spcPct val="130000"/>
              </a:lnSpc>
              <a:spcBef>
                <a:spcPct val="0"/>
              </a:spcBef>
              <a:buNone/>
            </a:pPr>
            <a:r>
              <a:rPr altLang="en-US" lang="zh-CN" smtClean="0" sz="9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itchFamily="34" typeface="微软雅黑"/>
              </a:rPr>
              <a:t>在此录入上述图表的描述说明，在此录入上述图表的综合描述说明。</a:t>
            </a:r>
          </a:p>
        </p:txBody>
      </p:sp>
      <p:sp>
        <p:nvSpPr>
          <p:cNvPr id="102" name="椭圆 101"/>
          <p:cNvSpPr/>
          <p:nvPr/>
        </p:nvSpPr>
        <p:spPr>
          <a:xfrm>
            <a:off x="4713446" y="2388452"/>
            <a:ext cx="313899" cy="313996"/>
          </a:xfrm>
          <a:prstGeom prst="ellipse">
            <a:avLst/>
          </a:prstGeom>
          <a:blipFill>
            <a:blip r:embed="rId3">
              <a:duotone>
                <a:prstClr val="black"/>
                <a:schemeClr val="accent3">
                  <a:tint val="45000"/>
                  <a:satMod val="400000"/>
                </a:schemeClr>
              </a:duotone>
              <a:lum bright="28000" contrast="77000"/>
            </a:blip>
            <a:stretch>
              <a:fillRect b="-110000" l="-33000" r="-15000" t="-11000"/>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cxnSp>
        <p:nvCxnSpPr>
          <p:cNvPr id="103" name="直接连接符 102"/>
          <p:cNvCxnSpPr/>
          <p:nvPr/>
        </p:nvCxnSpPr>
        <p:spPr>
          <a:xfrm flipV="1">
            <a:off x="5764854" y="2396265"/>
            <a:ext cx="1" cy="30618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 name="文本框 103"/>
          <p:cNvSpPr txBox="1"/>
          <p:nvPr/>
        </p:nvSpPr>
        <p:spPr>
          <a:xfrm>
            <a:off x="5081773" y="2372272"/>
            <a:ext cx="617765" cy="281940"/>
          </a:xfrm>
          <a:prstGeom prst="rect">
            <a:avLst/>
          </a:prstGeom>
          <a:noFill/>
        </p:spPr>
        <p:txBody>
          <a:bodyPr bIns="34290" lIns="68580" rIns="68580" rtlCol="0" tIns="34290" wrap="square">
            <a:spAutoFit/>
          </a:bodyPr>
          <a:lstStyle/>
          <a:p>
            <a:r>
              <a:rPr altLang="en-US" b="1" lang="zh-CN" smtClean="0" sz="1400">
                <a:solidFill>
                  <a:schemeClr val="tx1">
                    <a:lumMod val="75000"/>
                    <a:lumOff val="25000"/>
                  </a:schemeClr>
                </a:solidFill>
                <a:latin charset="-122" panose="02000000000000000000" pitchFamily="2" typeface="方正静蕾简体"/>
                <a:ea charset="-122" panose="02000000000000000000" pitchFamily="2" typeface="方正静蕾简体"/>
              </a:rPr>
              <a:t>文字</a:t>
            </a:r>
          </a:p>
        </p:txBody>
      </p:sp>
      <p:sp>
        <p:nvSpPr>
          <p:cNvPr id="105" name="文本框 104"/>
          <p:cNvSpPr txBox="1"/>
          <p:nvPr/>
        </p:nvSpPr>
        <p:spPr>
          <a:xfrm>
            <a:off x="5936774" y="2357107"/>
            <a:ext cx="2045984" cy="425196"/>
          </a:xfrm>
          <a:prstGeom prst="rect">
            <a:avLst/>
          </a:prstGeom>
          <a:noFill/>
        </p:spPr>
        <p:txBody>
          <a:bodyPr bIns="34290" lIns="68580" rIns="68580" rtlCol="0" tIns="34290" wrap="square">
            <a:spAutoFit/>
          </a:bodyPr>
          <a:lstStyle/>
          <a:p>
            <a:pPr>
              <a:lnSpc>
                <a:spcPct val="130000"/>
              </a:lnSpc>
              <a:spcBef>
                <a:spcPct val="0"/>
              </a:spcBef>
              <a:buNone/>
            </a:pPr>
            <a:r>
              <a:rPr altLang="en-US" lang="zh-CN" smtClean="0" sz="9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itchFamily="34" typeface="微软雅黑"/>
              </a:rPr>
              <a:t>在此录入上述图表的描述说明，在此录入上述图表的综合描述说明。</a:t>
            </a:r>
          </a:p>
        </p:txBody>
      </p:sp>
      <p:sp>
        <p:nvSpPr>
          <p:cNvPr id="106" name="椭圆 105"/>
          <p:cNvSpPr/>
          <p:nvPr/>
        </p:nvSpPr>
        <p:spPr>
          <a:xfrm>
            <a:off x="4724249" y="3093061"/>
            <a:ext cx="313899" cy="313996"/>
          </a:xfrm>
          <a:prstGeom prst="ellipse">
            <a:avLst/>
          </a:prstGeom>
          <a:blipFill>
            <a:blip r:embed="rId3">
              <a:duotone>
                <a:prstClr val="black"/>
                <a:schemeClr val="accent4">
                  <a:tint val="45000"/>
                  <a:satMod val="400000"/>
                </a:schemeClr>
              </a:duotone>
              <a:lum bright="-70000" contrast="74000"/>
            </a:blip>
            <a:stretch>
              <a:fillRect b="-110000" l="-33000" r="-15000" t="-11000"/>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cxnSp>
        <p:nvCxnSpPr>
          <p:cNvPr id="107" name="直接连接符 106"/>
          <p:cNvCxnSpPr/>
          <p:nvPr/>
        </p:nvCxnSpPr>
        <p:spPr>
          <a:xfrm flipV="1">
            <a:off x="5775656" y="3100873"/>
            <a:ext cx="1" cy="306184"/>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8" name="文本框 107"/>
          <p:cNvSpPr txBox="1"/>
          <p:nvPr/>
        </p:nvSpPr>
        <p:spPr>
          <a:xfrm>
            <a:off x="5092576" y="3076881"/>
            <a:ext cx="617765" cy="281940"/>
          </a:xfrm>
          <a:prstGeom prst="rect">
            <a:avLst/>
          </a:prstGeom>
          <a:noFill/>
        </p:spPr>
        <p:txBody>
          <a:bodyPr bIns="34290" lIns="68580" rIns="68580" rtlCol="0" tIns="34290" wrap="square">
            <a:spAutoFit/>
          </a:bodyPr>
          <a:lstStyle/>
          <a:p>
            <a:r>
              <a:rPr altLang="en-US" b="1" lang="zh-CN" smtClean="0" sz="1400">
                <a:solidFill>
                  <a:schemeClr val="tx1">
                    <a:lumMod val="75000"/>
                    <a:lumOff val="25000"/>
                  </a:schemeClr>
                </a:solidFill>
                <a:latin charset="-122" panose="02000000000000000000" pitchFamily="2" typeface="方正静蕾简体"/>
                <a:ea charset="-122" panose="02000000000000000000" pitchFamily="2" typeface="方正静蕾简体"/>
              </a:rPr>
              <a:t>文字</a:t>
            </a:r>
          </a:p>
        </p:txBody>
      </p:sp>
      <p:sp>
        <p:nvSpPr>
          <p:cNvPr id="109" name="文本框 108"/>
          <p:cNvSpPr txBox="1"/>
          <p:nvPr/>
        </p:nvSpPr>
        <p:spPr>
          <a:xfrm>
            <a:off x="5947577" y="3061716"/>
            <a:ext cx="2045984" cy="425196"/>
          </a:xfrm>
          <a:prstGeom prst="rect">
            <a:avLst/>
          </a:prstGeom>
          <a:noFill/>
        </p:spPr>
        <p:txBody>
          <a:bodyPr bIns="34290" lIns="68580" rIns="68580" rtlCol="0" tIns="34290" wrap="square">
            <a:spAutoFit/>
          </a:bodyPr>
          <a:lstStyle/>
          <a:p>
            <a:pPr>
              <a:lnSpc>
                <a:spcPct val="130000"/>
              </a:lnSpc>
              <a:spcBef>
                <a:spcPct val="0"/>
              </a:spcBef>
              <a:buNone/>
            </a:pPr>
            <a:r>
              <a:rPr altLang="en-US" lang="zh-CN" smtClean="0" sz="9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itchFamily="34" typeface="微软雅黑"/>
              </a:rPr>
              <a:t>在此录入上述图表的描述说明，在此录入上述图表的综合描述说明。</a:t>
            </a:r>
          </a:p>
        </p:txBody>
      </p:sp>
      <p:sp>
        <p:nvSpPr>
          <p:cNvPr id="110" name="椭圆 109"/>
          <p:cNvSpPr/>
          <p:nvPr/>
        </p:nvSpPr>
        <p:spPr>
          <a:xfrm>
            <a:off x="4724249" y="3820241"/>
            <a:ext cx="313899" cy="313996"/>
          </a:xfrm>
          <a:prstGeom prst="ellipse">
            <a:avLst/>
          </a:prstGeom>
          <a:blipFill>
            <a:blip r:embed="rId3">
              <a:duotone>
                <a:prstClr val="black"/>
                <a:schemeClr val="accent3">
                  <a:tint val="45000"/>
                  <a:satMod val="400000"/>
                </a:schemeClr>
              </a:duotone>
              <a:lum bright="41000" contrast="94000"/>
            </a:blip>
            <a:stretch>
              <a:fillRect b="-110000" l="-33000" r="-15000" t="-11000"/>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cxnSp>
        <p:nvCxnSpPr>
          <p:cNvPr id="111" name="直接连接符 110"/>
          <p:cNvCxnSpPr/>
          <p:nvPr/>
        </p:nvCxnSpPr>
        <p:spPr>
          <a:xfrm flipV="1">
            <a:off x="5775656" y="3828054"/>
            <a:ext cx="1" cy="30618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2" name="文本框 111"/>
          <p:cNvSpPr txBox="1"/>
          <p:nvPr/>
        </p:nvSpPr>
        <p:spPr>
          <a:xfrm>
            <a:off x="5092576" y="3804061"/>
            <a:ext cx="617765" cy="281940"/>
          </a:xfrm>
          <a:prstGeom prst="rect">
            <a:avLst/>
          </a:prstGeom>
          <a:noFill/>
        </p:spPr>
        <p:txBody>
          <a:bodyPr bIns="34290" lIns="68580" rIns="68580" rtlCol="0" tIns="34290" wrap="square">
            <a:spAutoFit/>
          </a:bodyPr>
          <a:lstStyle/>
          <a:p>
            <a:r>
              <a:rPr altLang="en-US" b="1" lang="zh-CN" smtClean="0" sz="1400">
                <a:solidFill>
                  <a:schemeClr val="tx1">
                    <a:lumMod val="75000"/>
                    <a:lumOff val="25000"/>
                  </a:schemeClr>
                </a:solidFill>
                <a:latin charset="-122" panose="02000000000000000000" pitchFamily="2" typeface="方正静蕾简体"/>
                <a:ea charset="-122" panose="02000000000000000000" pitchFamily="2" typeface="方正静蕾简体"/>
              </a:rPr>
              <a:t>文字</a:t>
            </a:r>
          </a:p>
        </p:txBody>
      </p:sp>
      <p:sp>
        <p:nvSpPr>
          <p:cNvPr id="113" name="文本框 112"/>
          <p:cNvSpPr txBox="1"/>
          <p:nvPr/>
        </p:nvSpPr>
        <p:spPr>
          <a:xfrm>
            <a:off x="5947577" y="3788896"/>
            <a:ext cx="2045984" cy="425196"/>
          </a:xfrm>
          <a:prstGeom prst="rect">
            <a:avLst/>
          </a:prstGeom>
          <a:noFill/>
        </p:spPr>
        <p:txBody>
          <a:bodyPr bIns="34290" lIns="68580" rIns="68580" rtlCol="0" tIns="34290" wrap="square">
            <a:spAutoFit/>
          </a:bodyPr>
          <a:lstStyle/>
          <a:p>
            <a:pPr>
              <a:lnSpc>
                <a:spcPct val="130000"/>
              </a:lnSpc>
              <a:spcBef>
                <a:spcPct val="0"/>
              </a:spcBef>
              <a:buNone/>
            </a:pPr>
            <a:r>
              <a:rPr altLang="en-US" lang="zh-CN" smtClean="0" sz="9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itchFamily="34" typeface="微软雅黑"/>
              </a:rPr>
              <a:t>在此录入上述图表的描述说明，在此录入上述图表的综合描述说明。</a:t>
            </a:r>
          </a:p>
        </p:txBody>
      </p:sp>
    </p:spTree>
    <p:extLst>
      <p:ext uri="{BB962C8B-B14F-4D97-AF65-F5344CB8AC3E}">
        <p14:creationId val="3537122616"/>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grpId="0" id="8" nodeType="withEffect" presetClass="entr" presetID="10" presetSubtype="0">
                                  <p:stCondLst>
                                    <p:cond delay="300"/>
                                  </p:stCondLst>
                                  <p:childTnLst>
                                    <p:set>
                                      <p:cBhvr>
                                        <p:cTn dur="1" fill="hold" id="9">
                                          <p:stCondLst>
                                            <p:cond delay="0"/>
                                          </p:stCondLst>
                                        </p:cTn>
                                        <p:tgtEl>
                                          <p:spTgt spid="95"/>
                                        </p:tgtEl>
                                        <p:attrNameLst>
                                          <p:attrName>style.visibility</p:attrName>
                                        </p:attrNameLst>
                                      </p:cBhvr>
                                      <p:to>
                                        <p:strVal val="visible"/>
                                      </p:to>
                                    </p:set>
                                    <p:animEffect filter="fade" transition="in">
                                      <p:cBhvr>
                                        <p:cTn dur="500" id="10"/>
                                        <p:tgtEl>
                                          <p:spTgt spid="95"/>
                                        </p:tgtEl>
                                      </p:cBhvr>
                                    </p:animEffect>
                                  </p:childTnLst>
                                </p:cTn>
                              </p:par>
                              <p:par>
                                <p:cTn fill="hold" id="11" nodeType="withEffect" presetClass="entr" presetID="10" presetSubtype="0">
                                  <p:stCondLst>
                                    <p:cond delay="600"/>
                                  </p:stCondLst>
                                  <p:childTnLst>
                                    <p:set>
                                      <p:cBhvr>
                                        <p:cTn dur="1" fill="hold" id="12">
                                          <p:stCondLst>
                                            <p:cond delay="0"/>
                                          </p:stCondLst>
                                        </p:cTn>
                                        <p:tgtEl>
                                          <p:spTgt spid="96"/>
                                        </p:tgtEl>
                                        <p:attrNameLst>
                                          <p:attrName>style.visibility</p:attrName>
                                        </p:attrNameLst>
                                      </p:cBhvr>
                                      <p:to>
                                        <p:strVal val="visible"/>
                                      </p:to>
                                    </p:set>
                                    <p:animEffect filter="fade" transition="in">
                                      <p:cBhvr>
                                        <p:cTn dur="500" id="13"/>
                                        <p:tgtEl>
                                          <p:spTgt spid="96"/>
                                        </p:tgtEl>
                                      </p:cBhvr>
                                    </p:animEffect>
                                  </p:childTnLst>
                                </p:cTn>
                              </p:par>
                              <p:par>
                                <p:cTn fill="hold" grpId="0" id="14" nodeType="withEffect" presetClass="entr" presetID="10" presetSubtype="0">
                                  <p:stCondLst>
                                    <p:cond delay="900"/>
                                  </p:stCondLst>
                                  <p:childTnLst>
                                    <p:set>
                                      <p:cBhvr>
                                        <p:cTn dur="1" fill="hold" id="15">
                                          <p:stCondLst>
                                            <p:cond delay="0"/>
                                          </p:stCondLst>
                                        </p:cTn>
                                        <p:tgtEl>
                                          <p:spTgt spid="97"/>
                                        </p:tgtEl>
                                        <p:attrNameLst>
                                          <p:attrName>style.visibility</p:attrName>
                                        </p:attrNameLst>
                                      </p:cBhvr>
                                      <p:to>
                                        <p:strVal val="visible"/>
                                      </p:to>
                                    </p:set>
                                    <p:animEffect filter="fade" transition="in">
                                      <p:cBhvr>
                                        <p:cTn dur="500" id="16"/>
                                        <p:tgtEl>
                                          <p:spTgt spid="97"/>
                                        </p:tgtEl>
                                      </p:cBhvr>
                                    </p:animEffect>
                                  </p:childTnLst>
                                </p:cTn>
                              </p:par>
                              <p:par>
                                <p:cTn fill="hold" grpId="0" id="17" nodeType="withEffect" presetClass="entr" presetID="10" presetSubtype="0">
                                  <p:stCondLst>
                                    <p:cond delay="1200"/>
                                  </p:stCondLst>
                                  <p:childTnLst>
                                    <p:set>
                                      <p:cBhvr>
                                        <p:cTn dur="1" fill="hold" id="18">
                                          <p:stCondLst>
                                            <p:cond delay="0"/>
                                          </p:stCondLst>
                                        </p:cTn>
                                        <p:tgtEl>
                                          <p:spTgt spid="98"/>
                                        </p:tgtEl>
                                        <p:attrNameLst>
                                          <p:attrName>style.visibility</p:attrName>
                                        </p:attrNameLst>
                                      </p:cBhvr>
                                      <p:to>
                                        <p:strVal val="visible"/>
                                      </p:to>
                                    </p:set>
                                    <p:animEffect filter="fade" transition="in">
                                      <p:cBhvr>
                                        <p:cTn dur="500" id="19"/>
                                        <p:tgtEl>
                                          <p:spTgt spid="98"/>
                                        </p:tgtEl>
                                      </p:cBhvr>
                                    </p:animEffect>
                                  </p:childTnLst>
                                </p:cTn>
                              </p:par>
                              <p:par>
                                <p:cTn fill="hold" id="20" nodeType="withEffect" presetClass="entr" presetID="10" presetSubtype="0">
                                  <p:stCondLst>
                                    <p:cond delay="1500"/>
                                  </p:stCondLst>
                                  <p:childTnLst>
                                    <p:set>
                                      <p:cBhvr>
                                        <p:cTn dur="1" fill="hold" id="21">
                                          <p:stCondLst>
                                            <p:cond delay="0"/>
                                          </p:stCondLst>
                                        </p:cTn>
                                        <p:tgtEl>
                                          <p:spTgt spid="99"/>
                                        </p:tgtEl>
                                        <p:attrNameLst>
                                          <p:attrName>style.visibility</p:attrName>
                                        </p:attrNameLst>
                                      </p:cBhvr>
                                      <p:to>
                                        <p:strVal val="visible"/>
                                      </p:to>
                                    </p:set>
                                    <p:animEffect filter="fade" transition="in">
                                      <p:cBhvr>
                                        <p:cTn dur="500" id="22"/>
                                        <p:tgtEl>
                                          <p:spTgt spid="99"/>
                                        </p:tgtEl>
                                      </p:cBhvr>
                                    </p:animEffect>
                                  </p:childTnLst>
                                </p:cTn>
                              </p:par>
                              <p:par>
                                <p:cTn fill="hold" grpId="0" id="23" nodeType="withEffect" presetClass="entr" presetID="10" presetSubtype="0">
                                  <p:stCondLst>
                                    <p:cond delay="1800"/>
                                  </p:stCondLst>
                                  <p:childTnLst>
                                    <p:set>
                                      <p:cBhvr>
                                        <p:cTn dur="1" fill="hold" id="24">
                                          <p:stCondLst>
                                            <p:cond delay="0"/>
                                          </p:stCondLst>
                                        </p:cTn>
                                        <p:tgtEl>
                                          <p:spTgt spid="100"/>
                                        </p:tgtEl>
                                        <p:attrNameLst>
                                          <p:attrName>style.visibility</p:attrName>
                                        </p:attrNameLst>
                                      </p:cBhvr>
                                      <p:to>
                                        <p:strVal val="visible"/>
                                      </p:to>
                                    </p:set>
                                    <p:animEffect filter="fade" transition="in">
                                      <p:cBhvr>
                                        <p:cTn dur="500" id="25"/>
                                        <p:tgtEl>
                                          <p:spTgt spid="100"/>
                                        </p:tgtEl>
                                      </p:cBhvr>
                                    </p:animEffect>
                                  </p:childTnLst>
                                </p:cTn>
                              </p:par>
                              <p:par>
                                <p:cTn fill="hold" grpId="0" id="26" nodeType="withEffect" presetClass="entr" presetID="10" presetSubtype="0">
                                  <p:stCondLst>
                                    <p:cond delay="2100"/>
                                  </p:stCondLst>
                                  <p:childTnLst>
                                    <p:set>
                                      <p:cBhvr>
                                        <p:cTn dur="1" fill="hold" id="27">
                                          <p:stCondLst>
                                            <p:cond delay="0"/>
                                          </p:stCondLst>
                                        </p:cTn>
                                        <p:tgtEl>
                                          <p:spTgt spid="101"/>
                                        </p:tgtEl>
                                        <p:attrNameLst>
                                          <p:attrName>style.visibility</p:attrName>
                                        </p:attrNameLst>
                                      </p:cBhvr>
                                      <p:to>
                                        <p:strVal val="visible"/>
                                      </p:to>
                                    </p:set>
                                    <p:animEffect filter="fade" transition="in">
                                      <p:cBhvr>
                                        <p:cTn dur="500" id="28"/>
                                        <p:tgtEl>
                                          <p:spTgt spid="101"/>
                                        </p:tgtEl>
                                      </p:cBhvr>
                                    </p:animEffect>
                                  </p:childTnLst>
                                </p:cTn>
                              </p:par>
                              <p:par>
                                <p:cTn fill="hold" grpId="0" id="29" nodeType="withEffect" presetClass="entr" presetID="10" presetSubtype="0">
                                  <p:stCondLst>
                                    <p:cond delay="2400"/>
                                  </p:stCondLst>
                                  <p:childTnLst>
                                    <p:set>
                                      <p:cBhvr>
                                        <p:cTn dur="1" fill="hold" id="30">
                                          <p:stCondLst>
                                            <p:cond delay="0"/>
                                          </p:stCondLst>
                                        </p:cTn>
                                        <p:tgtEl>
                                          <p:spTgt spid="102"/>
                                        </p:tgtEl>
                                        <p:attrNameLst>
                                          <p:attrName>style.visibility</p:attrName>
                                        </p:attrNameLst>
                                      </p:cBhvr>
                                      <p:to>
                                        <p:strVal val="visible"/>
                                      </p:to>
                                    </p:set>
                                    <p:animEffect filter="fade" transition="in">
                                      <p:cBhvr>
                                        <p:cTn dur="500" id="31"/>
                                        <p:tgtEl>
                                          <p:spTgt spid="102"/>
                                        </p:tgtEl>
                                      </p:cBhvr>
                                    </p:animEffect>
                                  </p:childTnLst>
                                </p:cTn>
                              </p:par>
                              <p:par>
                                <p:cTn fill="hold" id="32" nodeType="withEffect" presetClass="entr" presetID="10" presetSubtype="0">
                                  <p:stCondLst>
                                    <p:cond delay="2700"/>
                                  </p:stCondLst>
                                  <p:childTnLst>
                                    <p:set>
                                      <p:cBhvr>
                                        <p:cTn dur="1" fill="hold" id="33">
                                          <p:stCondLst>
                                            <p:cond delay="0"/>
                                          </p:stCondLst>
                                        </p:cTn>
                                        <p:tgtEl>
                                          <p:spTgt spid="103"/>
                                        </p:tgtEl>
                                        <p:attrNameLst>
                                          <p:attrName>style.visibility</p:attrName>
                                        </p:attrNameLst>
                                      </p:cBhvr>
                                      <p:to>
                                        <p:strVal val="visible"/>
                                      </p:to>
                                    </p:set>
                                    <p:animEffect filter="fade" transition="in">
                                      <p:cBhvr>
                                        <p:cTn dur="500" id="34"/>
                                        <p:tgtEl>
                                          <p:spTgt spid="103"/>
                                        </p:tgtEl>
                                      </p:cBhvr>
                                    </p:animEffect>
                                  </p:childTnLst>
                                </p:cTn>
                              </p:par>
                              <p:par>
                                <p:cTn fill="hold" grpId="0" id="35" nodeType="withEffect" presetClass="entr" presetID="10" presetSubtype="0">
                                  <p:stCondLst>
                                    <p:cond delay="3000"/>
                                  </p:stCondLst>
                                  <p:childTnLst>
                                    <p:set>
                                      <p:cBhvr>
                                        <p:cTn dur="1" fill="hold" id="36">
                                          <p:stCondLst>
                                            <p:cond delay="0"/>
                                          </p:stCondLst>
                                        </p:cTn>
                                        <p:tgtEl>
                                          <p:spTgt spid="104"/>
                                        </p:tgtEl>
                                        <p:attrNameLst>
                                          <p:attrName>style.visibility</p:attrName>
                                        </p:attrNameLst>
                                      </p:cBhvr>
                                      <p:to>
                                        <p:strVal val="visible"/>
                                      </p:to>
                                    </p:set>
                                    <p:animEffect filter="fade" transition="in">
                                      <p:cBhvr>
                                        <p:cTn dur="500" id="37"/>
                                        <p:tgtEl>
                                          <p:spTgt spid="104"/>
                                        </p:tgtEl>
                                      </p:cBhvr>
                                    </p:animEffect>
                                  </p:childTnLst>
                                </p:cTn>
                              </p:par>
                              <p:par>
                                <p:cTn fill="hold" grpId="0" id="38" nodeType="withEffect" presetClass="entr" presetID="10" presetSubtype="0">
                                  <p:stCondLst>
                                    <p:cond delay="3300"/>
                                  </p:stCondLst>
                                  <p:childTnLst>
                                    <p:set>
                                      <p:cBhvr>
                                        <p:cTn dur="1" fill="hold" id="39">
                                          <p:stCondLst>
                                            <p:cond delay="0"/>
                                          </p:stCondLst>
                                        </p:cTn>
                                        <p:tgtEl>
                                          <p:spTgt spid="105"/>
                                        </p:tgtEl>
                                        <p:attrNameLst>
                                          <p:attrName>style.visibility</p:attrName>
                                        </p:attrNameLst>
                                      </p:cBhvr>
                                      <p:to>
                                        <p:strVal val="visible"/>
                                      </p:to>
                                    </p:set>
                                    <p:animEffect filter="fade" transition="in">
                                      <p:cBhvr>
                                        <p:cTn dur="500" id="40"/>
                                        <p:tgtEl>
                                          <p:spTgt spid="105"/>
                                        </p:tgtEl>
                                      </p:cBhvr>
                                    </p:animEffect>
                                  </p:childTnLst>
                                </p:cTn>
                              </p:par>
                              <p:par>
                                <p:cTn fill="hold" grpId="0" id="41" nodeType="withEffect" presetClass="entr" presetID="10" presetSubtype="0">
                                  <p:stCondLst>
                                    <p:cond delay="3600"/>
                                  </p:stCondLst>
                                  <p:childTnLst>
                                    <p:set>
                                      <p:cBhvr>
                                        <p:cTn dur="1" fill="hold" id="42">
                                          <p:stCondLst>
                                            <p:cond delay="0"/>
                                          </p:stCondLst>
                                        </p:cTn>
                                        <p:tgtEl>
                                          <p:spTgt spid="106"/>
                                        </p:tgtEl>
                                        <p:attrNameLst>
                                          <p:attrName>style.visibility</p:attrName>
                                        </p:attrNameLst>
                                      </p:cBhvr>
                                      <p:to>
                                        <p:strVal val="visible"/>
                                      </p:to>
                                    </p:set>
                                    <p:animEffect filter="fade" transition="in">
                                      <p:cBhvr>
                                        <p:cTn dur="500" id="43"/>
                                        <p:tgtEl>
                                          <p:spTgt spid="106"/>
                                        </p:tgtEl>
                                      </p:cBhvr>
                                    </p:animEffect>
                                  </p:childTnLst>
                                </p:cTn>
                              </p:par>
                              <p:par>
                                <p:cTn fill="hold" id="44" nodeType="withEffect" presetClass="entr" presetID="10" presetSubtype="0">
                                  <p:stCondLst>
                                    <p:cond delay="3900"/>
                                  </p:stCondLst>
                                  <p:childTnLst>
                                    <p:set>
                                      <p:cBhvr>
                                        <p:cTn dur="1" fill="hold" id="45">
                                          <p:stCondLst>
                                            <p:cond delay="0"/>
                                          </p:stCondLst>
                                        </p:cTn>
                                        <p:tgtEl>
                                          <p:spTgt spid="107"/>
                                        </p:tgtEl>
                                        <p:attrNameLst>
                                          <p:attrName>style.visibility</p:attrName>
                                        </p:attrNameLst>
                                      </p:cBhvr>
                                      <p:to>
                                        <p:strVal val="visible"/>
                                      </p:to>
                                    </p:set>
                                    <p:animEffect filter="fade" transition="in">
                                      <p:cBhvr>
                                        <p:cTn dur="500" id="46"/>
                                        <p:tgtEl>
                                          <p:spTgt spid="107"/>
                                        </p:tgtEl>
                                      </p:cBhvr>
                                    </p:animEffect>
                                  </p:childTnLst>
                                </p:cTn>
                              </p:par>
                              <p:par>
                                <p:cTn fill="hold" grpId="0" id="47" nodeType="withEffect" presetClass="entr" presetID="10" presetSubtype="0">
                                  <p:stCondLst>
                                    <p:cond delay="4200"/>
                                  </p:stCondLst>
                                  <p:childTnLst>
                                    <p:set>
                                      <p:cBhvr>
                                        <p:cTn dur="1" fill="hold" id="48">
                                          <p:stCondLst>
                                            <p:cond delay="0"/>
                                          </p:stCondLst>
                                        </p:cTn>
                                        <p:tgtEl>
                                          <p:spTgt spid="108"/>
                                        </p:tgtEl>
                                        <p:attrNameLst>
                                          <p:attrName>style.visibility</p:attrName>
                                        </p:attrNameLst>
                                      </p:cBhvr>
                                      <p:to>
                                        <p:strVal val="visible"/>
                                      </p:to>
                                    </p:set>
                                    <p:animEffect filter="fade" transition="in">
                                      <p:cBhvr>
                                        <p:cTn dur="500" id="49"/>
                                        <p:tgtEl>
                                          <p:spTgt spid="108"/>
                                        </p:tgtEl>
                                      </p:cBhvr>
                                    </p:animEffect>
                                  </p:childTnLst>
                                </p:cTn>
                              </p:par>
                              <p:par>
                                <p:cTn fill="hold" grpId="0" id="50" nodeType="withEffect" presetClass="entr" presetID="10" presetSubtype="0">
                                  <p:stCondLst>
                                    <p:cond delay="4500"/>
                                  </p:stCondLst>
                                  <p:childTnLst>
                                    <p:set>
                                      <p:cBhvr>
                                        <p:cTn dur="1" fill="hold" id="51">
                                          <p:stCondLst>
                                            <p:cond delay="0"/>
                                          </p:stCondLst>
                                        </p:cTn>
                                        <p:tgtEl>
                                          <p:spTgt spid="109"/>
                                        </p:tgtEl>
                                        <p:attrNameLst>
                                          <p:attrName>style.visibility</p:attrName>
                                        </p:attrNameLst>
                                      </p:cBhvr>
                                      <p:to>
                                        <p:strVal val="visible"/>
                                      </p:to>
                                    </p:set>
                                    <p:animEffect filter="fade" transition="in">
                                      <p:cBhvr>
                                        <p:cTn dur="500" id="52"/>
                                        <p:tgtEl>
                                          <p:spTgt spid="109"/>
                                        </p:tgtEl>
                                      </p:cBhvr>
                                    </p:animEffect>
                                  </p:childTnLst>
                                </p:cTn>
                              </p:par>
                              <p:par>
                                <p:cTn fill="hold" grpId="0" id="53" nodeType="withEffect" presetClass="entr" presetID="10" presetSubtype="0">
                                  <p:stCondLst>
                                    <p:cond delay="4800"/>
                                  </p:stCondLst>
                                  <p:childTnLst>
                                    <p:set>
                                      <p:cBhvr>
                                        <p:cTn dur="1" fill="hold" id="54">
                                          <p:stCondLst>
                                            <p:cond delay="0"/>
                                          </p:stCondLst>
                                        </p:cTn>
                                        <p:tgtEl>
                                          <p:spTgt spid="110"/>
                                        </p:tgtEl>
                                        <p:attrNameLst>
                                          <p:attrName>style.visibility</p:attrName>
                                        </p:attrNameLst>
                                      </p:cBhvr>
                                      <p:to>
                                        <p:strVal val="visible"/>
                                      </p:to>
                                    </p:set>
                                    <p:animEffect filter="fade" transition="in">
                                      <p:cBhvr>
                                        <p:cTn dur="500" id="55"/>
                                        <p:tgtEl>
                                          <p:spTgt spid="110"/>
                                        </p:tgtEl>
                                      </p:cBhvr>
                                    </p:animEffect>
                                  </p:childTnLst>
                                </p:cTn>
                              </p:par>
                              <p:par>
                                <p:cTn fill="hold" id="56" nodeType="withEffect" presetClass="entr" presetID="10" presetSubtype="0">
                                  <p:stCondLst>
                                    <p:cond delay="5100"/>
                                  </p:stCondLst>
                                  <p:childTnLst>
                                    <p:set>
                                      <p:cBhvr>
                                        <p:cTn dur="1" fill="hold" id="57">
                                          <p:stCondLst>
                                            <p:cond delay="0"/>
                                          </p:stCondLst>
                                        </p:cTn>
                                        <p:tgtEl>
                                          <p:spTgt spid="111"/>
                                        </p:tgtEl>
                                        <p:attrNameLst>
                                          <p:attrName>style.visibility</p:attrName>
                                        </p:attrNameLst>
                                      </p:cBhvr>
                                      <p:to>
                                        <p:strVal val="visible"/>
                                      </p:to>
                                    </p:set>
                                    <p:animEffect filter="fade" transition="in">
                                      <p:cBhvr>
                                        <p:cTn dur="500" id="58"/>
                                        <p:tgtEl>
                                          <p:spTgt spid="111"/>
                                        </p:tgtEl>
                                      </p:cBhvr>
                                    </p:animEffect>
                                  </p:childTnLst>
                                </p:cTn>
                              </p:par>
                              <p:par>
                                <p:cTn fill="hold" grpId="0" id="59" nodeType="withEffect" presetClass="entr" presetID="10" presetSubtype="0">
                                  <p:stCondLst>
                                    <p:cond delay="5400"/>
                                  </p:stCondLst>
                                  <p:childTnLst>
                                    <p:set>
                                      <p:cBhvr>
                                        <p:cTn dur="1" fill="hold" id="60">
                                          <p:stCondLst>
                                            <p:cond delay="0"/>
                                          </p:stCondLst>
                                        </p:cTn>
                                        <p:tgtEl>
                                          <p:spTgt spid="112"/>
                                        </p:tgtEl>
                                        <p:attrNameLst>
                                          <p:attrName>style.visibility</p:attrName>
                                        </p:attrNameLst>
                                      </p:cBhvr>
                                      <p:to>
                                        <p:strVal val="visible"/>
                                      </p:to>
                                    </p:set>
                                    <p:animEffect filter="fade" transition="in">
                                      <p:cBhvr>
                                        <p:cTn dur="500" id="61"/>
                                        <p:tgtEl>
                                          <p:spTgt spid="112"/>
                                        </p:tgtEl>
                                      </p:cBhvr>
                                    </p:animEffect>
                                  </p:childTnLst>
                                </p:cTn>
                              </p:par>
                              <p:par>
                                <p:cTn fill="hold" grpId="0" id="62" nodeType="withEffect" presetClass="entr" presetID="10" presetSubtype="0">
                                  <p:stCondLst>
                                    <p:cond delay="5700"/>
                                  </p:stCondLst>
                                  <p:childTnLst>
                                    <p:set>
                                      <p:cBhvr>
                                        <p:cTn dur="1" fill="hold" id="63">
                                          <p:stCondLst>
                                            <p:cond delay="0"/>
                                          </p:stCondLst>
                                        </p:cTn>
                                        <p:tgtEl>
                                          <p:spTgt spid="113"/>
                                        </p:tgtEl>
                                        <p:attrNameLst>
                                          <p:attrName>style.visibility</p:attrName>
                                        </p:attrNameLst>
                                      </p:cBhvr>
                                      <p:to>
                                        <p:strVal val="visible"/>
                                      </p:to>
                                    </p:set>
                                    <p:animEffect filter="fade" transition="in">
                                      <p:cBhvr>
                                        <p:cTn dur="500" id="64"/>
                                        <p:tgtEl>
                                          <p:spTgt spid="1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5"/>
      <p:bldP grpId="0" spid="97"/>
      <p:bldP grpId="0" spid="98"/>
      <p:bldP grpId="0" spid="100"/>
      <p:bldP grpId="0" spid="101"/>
      <p:bldP grpId="0" spid="102"/>
      <p:bldP grpId="0" spid="104"/>
      <p:bldP grpId="0" spid="105"/>
      <p:bldP grpId="0" spid="106"/>
      <p:bldP grpId="0" spid="108"/>
      <p:bldP grpId="0" spid="109"/>
      <p:bldP grpId="0" spid="110"/>
      <p:bldP grpId="0" spid="112"/>
      <p:bldP grpId="0" spid="11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1330282" y="1656506"/>
            <a:ext cx="3325006" cy="2567944"/>
            <a:chOff x="4451350" y="511175"/>
            <a:chExt cx="3092450" cy="2387601"/>
          </a:xfrm>
          <a:solidFill>
            <a:schemeClr val="accent2"/>
          </a:solidFill>
        </p:grpSpPr>
        <p:sp>
          <p:nvSpPr>
            <p:cNvPr id="6" name="Freeform 51"/>
            <p:cNvSpPr/>
            <p:nvPr/>
          </p:nvSpPr>
          <p:spPr bwMode="auto">
            <a:xfrm>
              <a:off x="5808663" y="1974850"/>
              <a:ext cx="39688" cy="141288"/>
            </a:xfrm>
            <a:custGeom>
              <a:gdLst>
                <a:gd fmla="*/ 1 w 2" name="T0"/>
                <a:gd fmla="*/ 3 h 7" name="T1"/>
                <a:gd fmla="*/ 0 w 2" name="T2"/>
                <a:gd fmla="*/ 6 h 7" name="T3"/>
                <a:gd fmla="*/ 1 w 2" name="T4"/>
                <a:gd fmla="*/ 6 h 7" name="T5"/>
                <a:gd fmla="*/ 1 w 2" name="T6"/>
                <a:gd fmla="*/ 2 h 7" name="T7"/>
                <a:gd fmla="*/ 1 w 2" name="T8"/>
                <a:gd fmla="*/ 0 h 7" name="T9"/>
                <a:gd fmla="*/ 1 w 2" name="T10"/>
                <a:gd fmla="*/ 3 h 7" name="T11"/>
              </a:gdLst>
              <a:cxnLst>
                <a:cxn ang="0">
                  <a:pos x="T0" y="T1"/>
                </a:cxn>
                <a:cxn ang="0">
                  <a:pos x="T2" y="T3"/>
                </a:cxn>
                <a:cxn ang="0">
                  <a:pos x="T4" y="T5"/>
                </a:cxn>
                <a:cxn ang="0">
                  <a:pos x="T6" y="T7"/>
                </a:cxn>
                <a:cxn ang="0">
                  <a:pos x="T8" y="T9"/>
                </a:cxn>
                <a:cxn ang="0">
                  <a:pos x="T10" y="T11"/>
                </a:cxn>
              </a:cxnLst>
              <a:rect b="b" l="0" r="r" t="0"/>
              <a:pathLst>
                <a:path h="7" w="2">
                  <a:moveTo>
                    <a:pt x="1" y="3"/>
                  </a:moveTo>
                  <a:cubicBezTo>
                    <a:pt x="1" y="4"/>
                    <a:pt x="0" y="5"/>
                    <a:pt x="0" y="6"/>
                  </a:cubicBezTo>
                  <a:cubicBezTo>
                    <a:pt x="1" y="6"/>
                    <a:pt x="1" y="7"/>
                    <a:pt x="1" y="6"/>
                  </a:cubicBezTo>
                  <a:cubicBezTo>
                    <a:pt x="1" y="5"/>
                    <a:pt x="1" y="4"/>
                    <a:pt x="1" y="2"/>
                  </a:cubicBezTo>
                  <a:cubicBezTo>
                    <a:pt x="1" y="1"/>
                    <a:pt x="2" y="0"/>
                    <a:pt x="1" y="0"/>
                  </a:cubicBezTo>
                  <a:cubicBezTo>
                    <a:pt x="0" y="1"/>
                    <a:pt x="1" y="2"/>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 name="Freeform 52"/>
            <p:cNvSpPr/>
            <p:nvPr/>
          </p:nvSpPr>
          <p:spPr bwMode="auto">
            <a:xfrm>
              <a:off x="5349875" y="2116138"/>
              <a:ext cx="19050" cy="200025"/>
            </a:xfrm>
            <a:custGeom>
              <a:gdLst>
                <a:gd fmla="*/ 1 w 1" name="T0"/>
                <a:gd fmla="*/ 0 h 10" name="T1"/>
                <a:gd fmla="*/ 1 w 1" name="T2"/>
                <a:gd fmla="*/ 0 h 10" name="T3"/>
                <a:gd fmla="*/ 1 w 1" name="T4"/>
                <a:gd fmla="*/ 2 h 10" name="T5"/>
                <a:gd fmla="*/ 0 w 1" name="T6"/>
                <a:gd fmla="*/ 9 h 10" name="T7"/>
                <a:gd fmla="*/ 1 w 1" name="T8"/>
                <a:gd fmla="*/ 10 h 10" name="T9"/>
                <a:gd fmla="*/ 1 w 1" name="T10"/>
                <a:gd fmla="*/ 0 h 10" name="T11"/>
              </a:gdLst>
              <a:cxnLst>
                <a:cxn ang="0">
                  <a:pos x="T0" y="T1"/>
                </a:cxn>
                <a:cxn ang="0">
                  <a:pos x="T2" y="T3"/>
                </a:cxn>
                <a:cxn ang="0">
                  <a:pos x="T4" y="T5"/>
                </a:cxn>
                <a:cxn ang="0">
                  <a:pos x="T6" y="T7"/>
                </a:cxn>
                <a:cxn ang="0">
                  <a:pos x="T8" y="T9"/>
                </a:cxn>
                <a:cxn ang="0">
                  <a:pos x="T10" y="T11"/>
                </a:cxn>
              </a:cxnLst>
              <a:rect b="b" l="0" r="r" t="0"/>
              <a:pathLst>
                <a:path h="10" w="1">
                  <a:moveTo>
                    <a:pt x="1" y="0"/>
                  </a:moveTo>
                  <a:cubicBezTo>
                    <a:pt x="1" y="0"/>
                    <a:pt x="1" y="0"/>
                    <a:pt x="1" y="0"/>
                  </a:cubicBezTo>
                  <a:cubicBezTo>
                    <a:pt x="0" y="1"/>
                    <a:pt x="1" y="1"/>
                    <a:pt x="1" y="2"/>
                  </a:cubicBezTo>
                  <a:cubicBezTo>
                    <a:pt x="1" y="4"/>
                    <a:pt x="0" y="7"/>
                    <a:pt x="0" y="9"/>
                  </a:cubicBezTo>
                  <a:cubicBezTo>
                    <a:pt x="1" y="9"/>
                    <a:pt x="1" y="10"/>
                    <a:pt x="1" y="10"/>
                  </a:cubicBezTo>
                  <a:cubicBezTo>
                    <a:pt x="1" y="5"/>
                    <a:pt x="1" y="3"/>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 name="Freeform 53"/>
            <p:cNvSpPr>
              <a:spLocks noEditPoints="1"/>
            </p:cNvSpPr>
            <p:nvPr/>
          </p:nvSpPr>
          <p:spPr bwMode="auto">
            <a:xfrm>
              <a:off x="4791075" y="911225"/>
              <a:ext cx="2254250" cy="1606550"/>
            </a:xfrm>
            <a:custGeom>
              <a:gdLst>
                <a:gd fmla="*/ 87 w 113" name="T0"/>
                <a:gd fmla="*/ 18 h 80" name="T1"/>
                <a:gd fmla="*/ 88 w 113" name="T2"/>
                <a:gd fmla="*/ 27 h 80" name="T3"/>
                <a:gd fmla="*/ 63 w 113" name="T4"/>
                <a:gd fmla="*/ 46 h 80" name="T5"/>
                <a:gd fmla="*/ 35 w 113" name="T6"/>
                <a:gd fmla="*/ 57 h 80" name="T7"/>
                <a:gd fmla="*/ 1 w 113" name="T8"/>
                <a:gd fmla="*/ 74 h 80" name="T9"/>
                <a:gd fmla="*/ 19 w 113" name="T10"/>
                <a:gd fmla="*/ 76 h 80" name="T11"/>
                <a:gd fmla="*/ 67 w 113" name="T12"/>
                <a:gd fmla="*/ 54 h 80" name="T13"/>
                <a:gd fmla="*/ 91 w 113" name="T14"/>
                <a:gd fmla="*/ 33 h 80" name="T15"/>
                <a:gd fmla="*/ 107 w 113" name="T16"/>
                <a:gd fmla="*/ 19 h 80" name="T17"/>
                <a:gd fmla="*/ 92 w 113" name="T18"/>
                <a:gd fmla="*/ 17 h 80" name="T19"/>
                <a:gd fmla="*/ 1 w 113" name="T20"/>
                <a:gd fmla="*/ 67 h 80" name="T21"/>
                <a:gd fmla="*/ 3 w 113" name="T22"/>
                <a:gd fmla="*/ 67 h 80" name="T23"/>
                <a:gd fmla="*/ 6 w 113" name="T24"/>
                <a:gd fmla="*/ 68 h 80" name="T25"/>
                <a:gd fmla="*/ 6 w 113" name="T26"/>
                <a:gd fmla="*/ 63 h 80" name="T27"/>
                <a:gd fmla="*/ 8 w 113" name="T28"/>
                <a:gd fmla="*/ 62 h 80" name="T29"/>
                <a:gd fmla="*/ 9 w 113" name="T30"/>
                <a:gd fmla="*/ 62 h 80" name="T31"/>
                <a:gd fmla="*/ 11 w 113" name="T32"/>
                <a:gd fmla="*/ 75 h 80" name="T33"/>
                <a:gd fmla="*/ 13 w 113" name="T34"/>
                <a:gd fmla="*/ 74 h 80" name="T35"/>
                <a:gd fmla="*/ 17 w 113" name="T36"/>
                <a:gd fmla="*/ 65 h 80" name="T37"/>
                <a:gd fmla="*/ 21 w 113" name="T38"/>
                <a:gd fmla="*/ 73 h 80" name="T39"/>
                <a:gd fmla="*/ 19 w 113" name="T40"/>
                <a:gd fmla="*/ 68 h 80" name="T41"/>
                <a:gd fmla="*/ 21 w 113" name="T42"/>
                <a:gd fmla="*/ 61 h 80" name="T43"/>
                <a:gd fmla="*/ 22 w 113" name="T44"/>
                <a:gd fmla="*/ 72 h 80" name="T45"/>
                <a:gd fmla="*/ 26 w 113" name="T46"/>
                <a:gd fmla="*/ 67 h 80" name="T47"/>
                <a:gd fmla="*/ 26 w 113" name="T48"/>
                <a:gd fmla="*/ 67 h 80" name="T49"/>
                <a:gd fmla="*/ 31 w 113" name="T50"/>
                <a:gd fmla="*/ 69 h 80" name="T51"/>
                <a:gd fmla="*/ 34 w 113" name="T52"/>
                <a:gd fmla="*/ 68 h 80" name="T53"/>
                <a:gd fmla="*/ 38 w 113" name="T54"/>
                <a:gd fmla="*/ 58 h 80" name="T55"/>
                <a:gd fmla="*/ 41 w 113" name="T56"/>
                <a:gd fmla="*/ 58 h 80" name="T57"/>
                <a:gd fmla="*/ 42 w 113" name="T58"/>
                <a:gd fmla="*/ 64 h 80" name="T59"/>
                <a:gd fmla="*/ 45 w 113" name="T60"/>
                <a:gd fmla="*/ 57 h 80" name="T61"/>
                <a:gd fmla="*/ 47 w 113" name="T62"/>
                <a:gd fmla="*/ 55 h 80" name="T63"/>
                <a:gd fmla="*/ 50 w 113" name="T64"/>
                <a:gd fmla="*/ 60 h 80" name="T65"/>
                <a:gd fmla="*/ 55 w 113" name="T66"/>
                <a:gd fmla="*/ 51 h 80" name="T67"/>
                <a:gd fmla="*/ 57 w 113" name="T68"/>
                <a:gd fmla="*/ 57 h 80" name="T69"/>
                <a:gd fmla="*/ 59 w 113" name="T70"/>
                <a:gd fmla="*/ 56 h 80" name="T71"/>
                <a:gd fmla="*/ 62 w 113" name="T72"/>
                <a:gd fmla="*/ 48 h 80" name="T73"/>
                <a:gd fmla="*/ 64 w 113" name="T74"/>
                <a:gd fmla="*/ 53 h 80" name="T75"/>
                <a:gd fmla="*/ 66 w 113" name="T76"/>
                <a:gd fmla="*/ 45 h 80" name="T77"/>
                <a:gd fmla="*/ 71 w 113" name="T78"/>
                <a:gd fmla="*/ 47 h 80" name="T79"/>
                <a:gd fmla="*/ 74 w 113" name="T80"/>
                <a:gd fmla="*/ 40 h 80" name="T81"/>
                <a:gd fmla="*/ 76 w 113" name="T82"/>
                <a:gd fmla="*/ 39 h 80" name="T83"/>
                <a:gd fmla="*/ 79 w 113" name="T84"/>
                <a:gd fmla="*/ 36 h 80" name="T85"/>
                <a:gd fmla="*/ 82 w 113" name="T86"/>
                <a:gd fmla="*/ 40 h 80" name="T87"/>
                <a:gd fmla="*/ 87 w 113" name="T88"/>
                <a:gd fmla="*/ 34 h 80" name="T89"/>
                <a:gd fmla="*/ 89 w 113" name="T90"/>
                <a:gd fmla="*/ 28 h 80" name="T91"/>
                <a:gd fmla="*/ 94 w 113" name="T92"/>
                <a:gd fmla="*/ 15 h 80" name="T93"/>
                <a:gd fmla="*/ 93 w 113" name="T94"/>
                <a:gd fmla="*/ 24 h 80" name="T95"/>
                <a:gd fmla="*/ 96 w 113" name="T96"/>
                <a:gd fmla="*/ 20 h 80" name="T97"/>
                <a:gd fmla="*/ 97 w 113" name="T98"/>
                <a:gd fmla="*/ 23 h 80" name="T99"/>
                <a:gd fmla="*/ 98 w 113" name="T100"/>
                <a:gd fmla="*/ 23 h 80" name="T101"/>
                <a:gd fmla="*/ 100 w 113" name="T102"/>
                <a:gd fmla="*/ 24 h 80" name="T103"/>
                <a:gd fmla="*/ 101 w 113" name="T104"/>
                <a:gd fmla="*/ 19 h 80" name="T105"/>
                <a:gd fmla="*/ 101 w 113" name="T106"/>
                <a:gd fmla="*/ 12 h 80" name="T107"/>
                <a:gd fmla="*/ 102 w 113" name="T108"/>
                <a:gd fmla="*/ 24 h 80" name="T109"/>
                <a:gd fmla="*/ 106 w 113" name="T110"/>
                <a:gd fmla="*/ 16 h 80" name="T111"/>
                <a:gd fmla="*/ 108 w 113" name="T112"/>
                <a:gd fmla="*/ 11 h 80" name="T113"/>
                <a:gd fmla="*/ 109 w 113" name="T114"/>
                <a:gd fmla="*/ 9 h 80" name="T115"/>
                <a:gd fmla="*/ 110 w 113" name="T116"/>
                <a:gd fmla="*/ 6 h 8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80" w="113">
                  <a:moveTo>
                    <a:pt x="112" y="0"/>
                  </a:moveTo>
                  <a:cubicBezTo>
                    <a:pt x="111" y="1"/>
                    <a:pt x="109" y="2"/>
                    <a:pt x="108" y="3"/>
                  </a:cubicBezTo>
                  <a:cubicBezTo>
                    <a:pt x="108" y="4"/>
                    <a:pt x="107" y="5"/>
                    <a:pt x="106" y="6"/>
                  </a:cubicBezTo>
                  <a:cubicBezTo>
                    <a:pt x="106" y="6"/>
                    <a:pt x="106" y="6"/>
                    <a:pt x="105" y="6"/>
                  </a:cubicBezTo>
                  <a:cubicBezTo>
                    <a:pt x="101" y="10"/>
                    <a:pt x="96" y="13"/>
                    <a:pt x="91" y="16"/>
                  </a:cubicBezTo>
                  <a:cubicBezTo>
                    <a:pt x="90" y="16"/>
                    <a:pt x="90" y="17"/>
                    <a:pt x="89" y="17"/>
                  </a:cubicBezTo>
                  <a:cubicBezTo>
                    <a:pt x="89" y="17"/>
                    <a:pt x="88" y="17"/>
                    <a:pt x="87" y="18"/>
                  </a:cubicBezTo>
                  <a:cubicBezTo>
                    <a:pt x="88" y="19"/>
                    <a:pt x="90" y="19"/>
                    <a:pt x="92" y="19"/>
                  </a:cubicBezTo>
                  <a:cubicBezTo>
                    <a:pt x="93" y="19"/>
                    <a:pt x="93" y="20"/>
                    <a:pt x="94" y="20"/>
                  </a:cubicBezTo>
                  <a:cubicBezTo>
                    <a:pt x="94" y="20"/>
                    <a:pt x="95" y="20"/>
                    <a:pt x="94" y="21"/>
                  </a:cubicBezTo>
                  <a:cubicBezTo>
                    <a:pt x="94" y="21"/>
                    <a:pt x="94" y="21"/>
                    <a:pt x="94" y="21"/>
                  </a:cubicBezTo>
                  <a:cubicBezTo>
                    <a:pt x="93" y="22"/>
                    <a:pt x="93" y="22"/>
                    <a:pt x="92" y="23"/>
                  </a:cubicBezTo>
                  <a:cubicBezTo>
                    <a:pt x="91" y="25"/>
                    <a:pt x="89" y="26"/>
                    <a:pt x="89" y="27"/>
                  </a:cubicBezTo>
                  <a:cubicBezTo>
                    <a:pt x="88" y="26"/>
                    <a:pt x="88" y="27"/>
                    <a:pt x="88" y="27"/>
                  </a:cubicBezTo>
                  <a:cubicBezTo>
                    <a:pt x="88" y="27"/>
                    <a:pt x="88" y="27"/>
                    <a:pt x="88" y="27"/>
                  </a:cubicBezTo>
                  <a:cubicBezTo>
                    <a:pt x="87" y="28"/>
                    <a:pt x="87" y="29"/>
                    <a:pt x="86" y="29"/>
                  </a:cubicBezTo>
                  <a:cubicBezTo>
                    <a:pt x="86" y="29"/>
                    <a:pt x="86" y="30"/>
                    <a:pt x="86" y="30"/>
                  </a:cubicBezTo>
                  <a:cubicBezTo>
                    <a:pt x="84" y="31"/>
                    <a:pt x="83" y="33"/>
                    <a:pt x="81" y="33"/>
                  </a:cubicBezTo>
                  <a:cubicBezTo>
                    <a:pt x="81" y="34"/>
                    <a:pt x="80" y="34"/>
                    <a:pt x="80" y="34"/>
                  </a:cubicBezTo>
                  <a:cubicBezTo>
                    <a:pt x="78" y="36"/>
                    <a:pt x="76" y="37"/>
                    <a:pt x="74" y="39"/>
                  </a:cubicBezTo>
                  <a:cubicBezTo>
                    <a:pt x="70" y="42"/>
                    <a:pt x="67" y="44"/>
                    <a:pt x="63" y="46"/>
                  </a:cubicBezTo>
                  <a:cubicBezTo>
                    <a:pt x="62" y="46"/>
                    <a:pt x="61" y="47"/>
                    <a:pt x="60" y="48"/>
                  </a:cubicBezTo>
                  <a:cubicBezTo>
                    <a:pt x="60" y="47"/>
                    <a:pt x="60" y="48"/>
                    <a:pt x="59" y="48"/>
                  </a:cubicBezTo>
                  <a:cubicBezTo>
                    <a:pt x="57" y="49"/>
                    <a:pt x="53" y="51"/>
                    <a:pt x="50" y="52"/>
                  </a:cubicBezTo>
                  <a:cubicBezTo>
                    <a:pt x="50" y="52"/>
                    <a:pt x="50" y="52"/>
                    <a:pt x="50" y="52"/>
                  </a:cubicBezTo>
                  <a:cubicBezTo>
                    <a:pt x="49" y="53"/>
                    <a:pt x="47" y="53"/>
                    <a:pt x="47" y="54"/>
                  </a:cubicBezTo>
                  <a:cubicBezTo>
                    <a:pt x="44" y="54"/>
                    <a:pt x="40" y="56"/>
                    <a:pt x="37" y="57"/>
                  </a:cubicBezTo>
                  <a:cubicBezTo>
                    <a:pt x="36" y="57"/>
                    <a:pt x="35" y="57"/>
                    <a:pt x="35" y="57"/>
                  </a:cubicBezTo>
                  <a:cubicBezTo>
                    <a:pt x="34" y="57"/>
                    <a:pt x="33" y="58"/>
                    <a:pt x="32" y="58"/>
                  </a:cubicBezTo>
                  <a:cubicBezTo>
                    <a:pt x="30" y="58"/>
                    <a:pt x="27" y="59"/>
                    <a:pt x="26" y="60"/>
                  </a:cubicBezTo>
                  <a:cubicBezTo>
                    <a:pt x="21" y="60"/>
                    <a:pt x="17" y="62"/>
                    <a:pt x="13" y="61"/>
                  </a:cubicBezTo>
                  <a:cubicBezTo>
                    <a:pt x="11" y="61"/>
                    <a:pt x="8" y="61"/>
                    <a:pt x="5" y="61"/>
                  </a:cubicBezTo>
                  <a:cubicBezTo>
                    <a:pt x="3" y="61"/>
                    <a:pt x="2" y="61"/>
                    <a:pt x="0" y="61"/>
                  </a:cubicBezTo>
                  <a:cubicBezTo>
                    <a:pt x="0" y="63"/>
                    <a:pt x="0" y="64"/>
                    <a:pt x="1" y="65"/>
                  </a:cubicBezTo>
                  <a:cubicBezTo>
                    <a:pt x="1" y="68"/>
                    <a:pt x="0" y="71"/>
                    <a:pt x="1" y="74"/>
                  </a:cubicBezTo>
                  <a:cubicBezTo>
                    <a:pt x="1" y="74"/>
                    <a:pt x="1" y="74"/>
                    <a:pt x="1" y="74"/>
                  </a:cubicBezTo>
                  <a:cubicBezTo>
                    <a:pt x="1" y="75"/>
                    <a:pt x="1" y="75"/>
                    <a:pt x="1" y="76"/>
                  </a:cubicBezTo>
                  <a:cubicBezTo>
                    <a:pt x="1" y="76"/>
                    <a:pt x="1" y="76"/>
                    <a:pt x="0" y="77"/>
                  </a:cubicBezTo>
                  <a:cubicBezTo>
                    <a:pt x="1" y="78"/>
                    <a:pt x="1" y="79"/>
                    <a:pt x="1" y="80"/>
                  </a:cubicBezTo>
                  <a:cubicBezTo>
                    <a:pt x="2" y="80"/>
                    <a:pt x="3" y="80"/>
                    <a:pt x="3" y="80"/>
                  </a:cubicBezTo>
                  <a:cubicBezTo>
                    <a:pt x="7" y="79"/>
                    <a:pt x="11" y="78"/>
                    <a:pt x="14" y="78"/>
                  </a:cubicBezTo>
                  <a:cubicBezTo>
                    <a:pt x="16" y="77"/>
                    <a:pt x="17" y="77"/>
                    <a:pt x="19" y="76"/>
                  </a:cubicBezTo>
                  <a:cubicBezTo>
                    <a:pt x="24" y="74"/>
                    <a:pt x="29" y="73"/>
                    <a:pt x="34" y="72"/>
                  </a:cubicBezTo>
                  <a:cubicBezTo>
                    <a:pt x="37" y="70"/>
                    <a:pt x="41" y="69"/>
                    <a:pt x="44" y="67"/>
                  </a:cubicBezTo>
                  <a:cubicBezTo>
                    <a:pt x="46" y="67"/>
                    <a:pt x="47" y="65"/>
                    <a:pt x="49" y="65"/>
                  </a:cubicBezTo>
                  <a:cubicBezTo>
                    <a:pt x="52" y="63"/>
                    <a:pt x="56" y="61"/>
                    <a:pt x="60" y="59"/>
                  </a:cubicBezTo>
                  <a:cubicBezTo>
                    <a:pt x="61" y="58"/>
                    <a:pt x="63" y="57"/>
                    <a:pt x="64" y="56"/>
                  </a:cubicBezTo>
                  <a:cubicBezTo>
                    <a:pt x="65" y="56"/>
                    <a:pt x="65" y="56"/>
                    <a:pt x="66" y="55"/>
                  </a:cubicBezTo>
                  <a:cubicBezTo>
                    <a:pt x="66" y="55"/>
                    <a:pt x="66" y="55"/>
                    <a:pt x="67" y="54"/>
                  </a:cubicBezTo>
                  <a:cubicBezTo>
                    <a:pt x="67" y="54"/>
                    <a:pt x="68" y="54"/>
                    <a:pt x="68" y="54"/>
                  </a:cubicBezTo>
                  <a:cubicBezTo>
                    <a:pt x="68" y="53"/>
                    <a:pt x="69" y="53"/>
                    <a:pt x="69" y="53"/>
                  </a:cubicBezTo>
                  <a:cubicBezTo>
                    <a:pt x="70" y="52"/>
                    <a:pt x="71" y="52"/>
                    <a:pt x="71" y="51"/>
                  </a:cubicBezTo>
                  <a:cubicBezTo>
                    <a:pt x="75" y="48"/>
                    <a:pt x="79" y="45"/>
                    <a:pt x="83" y="42"/>
                  </a:cubicBezTo>
                  <a:cubicBezTo>
                    <a:pt x="83" y="42"/>
                    <a:pt x="83" y="41"/>
                    <a:pt x="83" y="41"/>
                  </a:cubicBezTo>
                  <a:cubicBezTo>
                    <a:pt x="86" y="39"/>
                    <a:pt x="88" y="36"/>
                    <a:pt x="91" y="34"/>
                  </a:cubicBezTo>
                  <a:cubicBezTo>
                    <a:pt x="91" y="33"/>
                    <a:pt x="91" y="33"/>
                    <a:pt x="91" y="33"/>
                  </a:cubicBezTo>
                  <a:cubicBezTo>
                    <a:pt x="93" y="31"/>
                    <a:pt x="95" y="28"/>
                    <a:pt x="97" y="25"/>
                  </a:cubicBezTo>
                  <a:cubicBezTo>
                    <a:pt x="98" y="25"/>
                    <a:pt x="98" y="24"/>
                    <a:pt x="99" y="24"/>
                  </a:cubicBezTo>
                  <a:cubicBezTo>
                    <a:pt x="99" y="26"/>
                    <a:pt x="99" y="28"/>
                    <a:pt x="99" y="29"/>
                  </a:cubicBezTo>
                  <a:cubicBezTo>
                    <a:pt x="100" y="30"/>
                    <a:pt x="100" y="30"/>
                    <a:pt x="100" y="31"/>
                  </a:cubicBezTo>
                  <a:cubicBezTo>
                    <a:pt x="102" y="31"/>
                    <a:pt x="102" y="29"/>
                    <a:pt x="103" y="28"/>
                  </a:cubicBezTo>
                  <a:cubicBezTo>
                    <a:pt x="103" y="26"/>
                    <a:pt x="105" y="24"/>
                    <a:pt x="105" y="22"/>
                  </a:cubicBezTo>
                  <a:cubicBezTo>
                    <a:pt x="106" y="21"/>
                    <a:pt x="106" y="20"/>
                    <a:pt x="107" y="19"/>
                  </a:cubicBezTo>
                  <a:cubicBezTo>
                    <a:pt x="107" y="18"/>
                    <a:pt x="107" y="17"/>
                    <a:pt x="108" y="16"/>
                  </a:cubicBezTo>
                  <a:cubicBezTo>
                    <a:pt x="108" y="15"/>
                    <a:pt x="109" y="15"/>
                    <a:pt x="109" y="13"/>
                  </a:cubicBezTo>
                  <a:cubicBezTo>
                    <a:pt x="111" y="9"/>
                    <a:pt x="112" y="6"/>
                    <a:pt x="113" y="1"/>
                  </a:cubicBezTo>
                  <a:cubicBezTo>
                    <a:pt x="113" y="1"/>
                    <a:pt x="112" y="0"/>
                    <a:pt x="112" y="0"/>
                  </a:cubicBezTo>
                  <a:close/>
                  <a:moveTo>
                    <a:pt x="91" y="18"/>
                  </a:moveTo>
                  <a:cubicBezTo>
                    <a:pt x="91" y="18"/>
                    <a:pt x="90" y="18"/>
                    <a:pt x="89" y="18"/>
                  </a:cubicBezTo>
                  <a:cubicBezTo>
                    <a:pt x="90" y="18"/>
                    <a:pt x="91" y="17"/>
                    <a:pt x="92" y="17"/>
                  </a:cubicBezTo>
                  <a:cubicBezTo>
                    <a:pt x="92" y="17"/>
                    <a:pt x="92" y="18"/>
                    <a:pt x="91" y="18"/>
                  </a:cubicBezTo>
                  <a:close/>
                  <a:moveTo>
                    <a:pt x="2" y="75"/>
                  </a:moveTo>
                  <a:cubicBezTo>
                    <a:pt x="2" y="75"/>
                    <a:pt x="2" y="75"/>
                    <a:pt x="2" y="75"/>
                  </a:cubicBezTo>
                  <a:cubicBezTo>
                    <a:pt x="2" y="74"/>
                    <a:pt x="2" y="75"/>
                    <a:pt x="2" y="75"/>
                  </a:cubicBezTo>
                  <a:close/>
                  <a:moveTo>
                    <a:pt x="2" y="74"/>
                  </a:moveTo>
                  <a:cubicBezTo>
                    <a:pt x="1" y="74"/>
                    <a:pt x="2" y="72"/>
                    <a:pt x="2" y="72"/>
                  </a:cubicBezTo>
                  <a:cubicBezTo>
                    <a:pt x="2" y="70"/>
                    <a:pt x="2" y="68"/>
                    <a:pt x="1" y="67"/>
                  </a:cubicBezTo>
                  <a:cubicBezTo>
                    <a:pt x="2" y="65"/>
                    <a:pt x="1" y="64"/>
                    <a:pt x="1" y="62"/>
                  </a:cubicBezTo>
                  <a:cubicBezTo>
                    <a:pt x="2" y="62"/>
                    <a:pt x="2" y="62"/>
                    <a:pt x="2" y="62"/>
                  </a:cubicBezTo>
                  <a:cubicBezTo>
                    <a:pt x="3" y="65"/>
                    <a:pt x="2" y="69"/>
                    <a:pt x="2" y="74"/>
                  </a:cubicBezTo>
                  <a:close/>
                  <a:moveTo>
                    <a:pt x="3" y="76"/>
                  </a:moveTo>
                  <a:cubicBezTo>
                    <a:pt x="3" y="76"/>
                    <a:pt x="3" y="76"/>
                    <a:pt x="3" y="76"/>
                  </a:cubicBezTo>
                  <a:cubicBezTo>
                    <a:pt x="3" y="74"/>
                    <a:pt x="3" y="72"/>
                    <a:pt x="3" y="69"/>
                  </a:cubicBezTo>
                  <a:cubicBezTo>
                    <a:pt x="3" y="68"/>
                    <a:pt x="3" y="68"/>
                    <a:pt x="3" y="67"/>
                  </a:cubicBezTo>
                  <a:cubicBezTo>
                    <a:pt x="3" y="65"/>
                    <a:pt x="3" y="63"/>
                    <a:pt x="3" y="62"/>
                  </a:cubicBezTo>
                  <a:cubicBezTo>
                    <a:pt x="3" y="62"/>
                    <a:pt x="4" y="62"/>
                    <a:pt x="4" y="62"/>
                  </a:cubicBezTo>
                  <a:cubicBezTo>
                    <a:pt x="4" y="67"/>
                    <a:pt x="4" y="70"/>
                    <a:pt x="4" y="74"/>
                  </a:cubicBezTo>
                  <a:cubicBezTo>
                    <a:pt x="4" y="74"/>
                    <a:pt x="4" y="74"/>
                    <a:pt x="4" y="75"/>
                  </a:cubicBezTo>
                  <a:cubicBezTo>
                    <a:pt x="4" y="75"/>
                    <a:pt x="3" y="76"/>
                    <a:pt x="3" y="76"/>
                  </a:cubicBezTo>
                  <a:close/>
                  <a:moveTo>
                    <a:pt x="6" y="63"/>
                  </a:moveTo>
                  <a:cubicBezTo>
                    <a:pt x="6" y="65"/>
                    <a:pt x="6" y="66"/>
                    <a:pt x="6" y="68"/>
                  </a:cubicBezTo>
                  <a:cubicBezTo>
                    <a:pt x="6" y="68"/>
                    <a:pt x="6" y="69"/>
                    <a:pt x="6" y="70"/>
                  </a:cubicBezTo>
                  <a:cubicBezTo>
                    <a:pt x="6" y="72"/>
                    <a:pt x="6" y="74"/>
                    <a:pt x="6" y="76"/>
                  </a:cubicBezTo>
                  <a:cubicBezTo>
                    <a:pt x="5" y="76"/>
                    <a:pt x="5" y="76"/>
                    <a:pt x="4" y="76"/>
                  </a:cubicBezTo>
                  <a:cubicBezTo>
                    <a:pt x="5" y="70"/>
                    <a:pt x="4" y="67"/>
                    <a:pt x="5" y="62"/>
                  </a:cubicBezTo>
                  <a:cubicBezTo>
                    <a:pt x="5" y="62"/>
                    <a:pt x="5" y="62"/>
                    <a:pt x="6" y="62"/>
                  </a:cubicBezTo>
                  <a:cubicBezTo>
                    <a:pt x="6" y="62"/>
                    <a:pt x="6" y="63"/>
                    <a:pt x="6" y="63"/>
                  </a:cubicBezTo>
                  <a:cubicBezTo>
                    <a:pt x="6" y="63"/>
                    <a:pt x="6" y="63"/>
                    <a:pt x="6" y="63"/>
                  </a:cubicBezTo>
                  <a:close/>
                  <a:moveTo>
                    <a:pt x="10" y="68"/>
                  </a:moveTo>
                  <a:cubicBezTo>
                    <a:pt x="10" y="68"/>
                    <a:pt x="10" y="68"/>
                    <a:pt x="10" y="68"/>
                  </a:cubicBezTo>
                  <a:cubicBezTo>
                    <a:pt x="10" y="71"/>
                    <a:pt x="10" y="72"/>
                    <a:pt x="10" y="75"/>
                  </a:cubicBezTo>
                  <a:cubicBezTo>
                    <a:pt x="9" y="75"/>
                    <a:pt x="10" y="75"/>
                    <a:pt x="10" y="75"/>
                  </a:cubicBezTo>
                  <a:cubicBezTo>
                    <a:pt x="9" y="76"/>
                    <a:pt x="7" y="76"/>
                    <a:pt x="7" y="76"/>
                  </a:cubicBezTo>
                  <a:cubicBezTo>
                    <a:pt x="6" y="71"/>
                    <a:pt x="6" y="66"/>
                    <a:pt x="7" y="62"/>
                  </a:cubicBezTo>
                  <a:cubicBezTo>
                    <a:pt x="7" y="62"/>
                    <a:pt x="8" y="62"/>
                    <a:pt x="8" y="62"/>
                  </a:cubicBezTo>
                  <a:cubicBezTo>
                    <a:pt x="9" y="63"/>
                    <a:pt x="8" y="64"/>
                    <a:pt x="8" y="64"/>
                  </a:cubicBezTo>
                  <a:cubicBezTo>
                    <a:pt x="8" y="64"/>
                    <a:pt x="8" y="64"/>
                    <a:pt x="8" y="64"/>
                  </a:cubicBezTo>
                  <a:cubicBezTo>
                    <a:pt x="8" y="68"/>
                    <a:pt x="8" y="72"/>
                    <a:pt x="7" y="75"/>
                  </a:cubicBezTo>
                  <a:cubicBezTo>
                    <a:pt x="7" y="76"/>
                    <a:pt x="9" y="76"/>
                    <a:pt x="9" y="75"/>
                  </a:cubicBezTo>
                  <a:cubicBezTo>
                    <a:pt x="9" y="75"/>
                    <a:pt x="9" y="74"/>
                    <a:pt x="8" y="74"/>
                  </a:cubicBezTo>
                  <a:cubicBezTo>
                    <a:pt x="8" y="71"/>
                    <a:pt x="9" y="68"/>
                    <a:pt x="9" y="65"/>
                  </a:cubicBezTo>
                  <a:cubicBezTo>
                    <a:pt x="9" y="64"/>
                    <a:pt x="9" y="63"/>
                    <a:pt x="9" y="62"/>
                  </a:cubicBezTo>
                  <a:cubicBezTo>
                    <a:pt x="9" y="62"/>
                    <a:pt x="9" y="62"/>
                    <a:pt x="10" y="62"/>
                  </a:cubicBezTo>
                  <a:cubicBezTo>
                    <a:pt x="10" y="62"/>
                    <a:pt x="10" y="62"/>
                    <a:pt x="10" y="62"/>
                  </a:cubicBezTo>
                  <a:cubicBezTo>
                    <a:pt x="10" y="64"/>
                    <a:pt x="10" y="67"/>
                    <a:pt x="10" y="68"/>
                  </a:cubicBezTo>
                  <a:close/>
                  <a:moveTo>
                    <a:pt x="15" y="63"/>
                  </a:moveTo>
                  <a:cubicBezTo>
                    <a:pt x="15" y="66"/>
                    <a:pt x="15" y="68"/>
                    <a:pt x="15" y="71"/>
                  </a:cubicBezTo>
                  <a:cubicBezTo>
                    <a:pt x="14" y="71"/>
                    <a:pt x="14" y="73"/>
                    <a:pt x="14" y="74"/>
                  </a:cubicBezTo>
                  <a:cubicBezTo>
                    <a:pt x="13" y="75"/>
                    <a:pt x="12" y="75"/>
                    <a:pt x="11" y="75"/>
                  </a:cubicBezTo>
                  <a:cubicBezTo>
                    <a:pt x="11" y="70"/>
                    <a:pt x="11" y="66"/>
                    <a:pt x="11" y="62"/>
                  </a:cubicBezTo>
                  <a:cubicBezTo>
                    <a:pt x="11" y="62"/>
                    <a:pt x="12" y="62"/>
                    <a:pt x="12" y="62"/>
                  </a:cubicBezTo>
                  <a:cubicBezTo>
                    <a:pt x="12" y="62"/>
                    <a:pt x="12" y="62"/>
                    <a:pt x="12" y="62"/>
                  </a:cubicBezTo>
                  <a:cubicBezTo>
                    <a:pt x="13" y="63"/>
                    <a:pt x="12" y="67"/>
                    <a:pt x="13" y="68"/>
                  </a:cubicBezTo>
                  <a:cubicBezTo>
                    <a:pt x="13" y="69"/>
                    <a:pt x="12" y="69"/>
                    <a:pt x="12" y="69"/>
                  </a:cubicBezTo>
                  <a:cubicBezTo>
                    <a:pt x="13" y="70"/>
                    <a:pt x="12" y="72"/>
                    <a:pt x="12" y="74"/>
                  </a:cubicBezTo>
                  <a:cubicBezTo>
                    <a:pt x="12" y="75"/>
                    <a:pt x="13" y="75"/>
                    <a:pt x="13" y="74"/>
                  </a:cubicBezTo>
                  <a:cubicBezTo>
                    <a:pt x="13" y="74"/>
                    <a:pt x="13" y="73"/>
                    <a:pt x="13" y="73"/>
                  </a:cubicBezTo>
                  <a:cubicBezTo>
                    <a:pt x="13" y="69"/>
                    <a:pt x="12" y="66"/>
                    <a:pt x="13" y="62"/>
                  </a:cubicBezTo>
                  <a:cubicBezTo>
                    <a:pt x="14" y="62"/>
                    <a:pt x="14" y="62"/>
                    <a:pt x="14" y="62"/>
                  </a:cubicBezTo>
                  <a:cubicBezTo>
                    <a:pt x="14" y="62"/>
                    <a:pt x="14" y="63"/>
                    <a:pt x="15" y="63"/>
                  </a:cubicBezTo>
                  <a:cubicBezTo>
                    <a:pt x="15" y="63"/>
                    <a:pt x="15" y="63"/>
                    <a:pt x="15" y="63"/>
                  </a:cubicBezTo>
                  <a:close/>
                  <a:moveTo>
                    <a:pt x="17" y="64"/>
                  </a:moveTo>
                  <a:cubicBezTo>
                    <a:pt x="17" y="64"/>
                    <a:pt x="17" y="64"/>
                    <a:pt x="17" y="65"/>
                  </a:cubicBezTo>
                  <a:cubicBezTo>
                    <a:pt x="17" y="68"/>
                    <a:pt x="17" y="70"/>
                    <a:pt x="16" y="74"/>
                  </a:cubicBezTo>
                  <a:cubicBezTo>
                    <a:pt x="16" y="74"/>
                    <a:pt x="16" y="74"/>
                    <a:pt x="15" y="74"/>
                  </a:cubicBezTo>
                  <a:cubicBezTo>
                    <a:pt x="15" y="69"/>
                    <a:pt x="15" y="66"/>
                    <a:pt x="15" y="62"/>
                  </a:cubicBezTo>
                  <a:cubicBezTo>
                    <a:pt x="16" y="62"/>
                    <a:pt x="16" y="62"/>
                    <a:pt x="17" y="62"/>
                  </a:cubicBezTo>
                  <a:cubicBezTo>
                    <a:pt x="18" y="62"/>
                    <a:pt x="17" y="62"/>
                    <a:pt x="17" y="62"/>
                  </a:cubicBezTo>
                  <a:cubicBezTo>
                    <a:pt x="17" y="63"/>
                    <a:pt x="18" y="64"/>
                    <a:pt x="17" y="64"/>
                  </a:cubicBezTo>
                  <a:close/>
                  <a:moveTo>
                    <a:pt x="21" y="73"/>
                  </a:moveTo>
                  <a:cubicBezTo>
                    <a:pt x="20" y="73"/>
                    <a:pt x="20" y="73"/>
                    <a:pt x="20" y="73"/>
                  </a:cubicBezTo>
                  <a:cubicBezTo>
                    <a:pt x="20" y="71"/>
                    <a:pt x="20" y="70"/>
                    <a:pt x="20" y="69"/>
                  </a:cubicBezTo>
                  <a:cubicBezTo>
                    <a:pt x="20" y="68"/>
                    <a:pt x="20" y="69"/>
                    <a:pt x="20" y="69"/>
                  </a:cubicBezTo>
                  <a:cubicBezTo>
                    <a:pt x="19" y="67"/>
                    <a:pt x="20" y="64"/>
                    <a:pt x="20" y="62"/>
                  </a:cubicBezTo>
                  <a:cubicBezTo>
                    <a:pt x="19" y="63"/>
                    <a:pt x="20" y="65"/>
                    <a:pt x="19" y="65"/>
                  </a:cubicBezTo>
                  <a:cubicBezTo>
                    <a:pt x="20" y="66"/>
                    <a:pt x="19" y="66"/>
                    <a:pt x="19" y="67"/>
                  </a:cubicBezTo>
                  <a:cubicBezTo>
                    <a:pt x="19" y="67"/>
                    <a:pt x="19" y="68"/>
                    <a:pt x="19" y="68"/>
                  </a:cubicBezTo>
                  <a:cubicBezTo>
                    <a:pt x="19" y="69"/>
                    <a:pt x="19" y="69"/>
                    <a:pt x="19" y="70"/>
                  </a:cubicBezTo>
                  <a:cubicBezTo>
                    <a:pt x="19" y="70"/>
                    <a:pt x="19" y="70"/>
                    <a:pt x="19" y="70"/>
                  </a:cubicBezTo>
                  <a:cubicBezTo>
                    <a:pt x="19" y="71"/>
                    <a:pt x="19" y="72"/>
                    <a:pt x="19" y="73"/>
                  </a:cubicBezTo>
                  <a:cubicBezTo>
                    <a:pt x="18" y="73"/>
                    <a:pt x="18" y="73"/>
                    <a:pt x="17" y="73"/>
                  </a:cubicBezTo>
                  <a:cubicBezTo>
                    <a:pt x="17" y="70"/>
                    <a:pt x="17" y="66"/>
                    <a:pt x="18" y="62"/>
                  </a:cubicBezTo>
                  <a:cubicBezTo>
                    <a:pt x="18" y="62"/>
                    <a:pt x="17" y="62"/>
                    <a:pt x="17" y="62"/>
                  </a:cubicBezTo>
                  <a:cubicBezTo>
                    <a:pt x="19" y="61"/>
                    <a:pt x="20" y="61"/>
                    <a:pt x="21" y="61"/>
                  </a:cubicBezTo>
                  <a:cubicBezTo>
                    <a:pt x="22" y="64"/>
                    <a:pt x="21" y="66"/>
                    <a:pt x="22" y="69"/>
                  </a:cubicBezTo>
                  <a:cubicBezTo>
                    <a:pt x="21" y="70"/>
                    <a:pt x="21" y="71"/>
                    <a:pt x="21" y="73"/>
                  </a:cubicBezTo>
                  <a:close/>
                  <a:moveTo>
                    <a:pt x="24" y="66"/>
                  </a:moveTo>
                  <a:cubicBezTo>
                    <a:pt x="24" y="67"/>
                    <a:pt x="24" y="68"/>
                    <a:pt x="24" y="68"/>
                  </a:cubicBezTo>
                  <a:cubicBezTo>
                    <a:pt x="24" y="69"/>
                    <a:pt x="24" y="69"/>
                    <a:pt x="24" y="70"/>
                  </a:cubicBezTo>
                  <a:cubicBezTo>
                    <a:pt x="23" y="70"/>
                    <a:pt x="24" y="71"/>
                    <a:pt x="23" y="72"/>
                  </a:cubicBezTo>
                  <a:cubicBezTo>
                    <a:pt x="23" y="72"/>
                    <a:pt x="23" y="72"/>
                    <a:pt x="22" y="72"/>
                  </a:cubicBezTo>
                  <a:cubicBezTo>
                    <a:pt x="22" y="72"/>
                    <a:pt x="22" y="72"/>
                    <a:pt x="22" y="72"/>
                  </a:cubicBezTo>
                  <a:cubicBezTo>
                    <a:pt x="22" y="69"/>
                    <a:pt x="22" y="65"/>
                    <a:pt x="22" y="61"/>
                  </a:cubicBezTo>
                  <a:cubicBezTo>
                    <a:pt x="22" y="61"/>
                    <a:pt x="23" y="61"/>
                    <a:pt x="23" y="61"/>
                  </a:cubicBezTo>
                  <a:cubicBezTo>
                    <a:pt x="23" y="61"/>
                    <a:pt x="24" y="61"/>
                    <a:pt x="24" y="62"/>
                  </a:cubicBezTo>
                  <a:cubicBezTo>
                    <a:pt x="24" y="62"/>
                    <a:pt x="24" y="62"/>
                    <a:pt x="24" y="62"/>
                  </a:cubicBezTo>
                  <a:cubicBezTo>
                    <a:pt x="24" y="63"/>
                    <a:pt x="23" y="65"/>
                    <a:pt x="24" y="66"/>
                  </a:cubicBezTo>
                  <a:close/>
                  <a:moveTo>
                    <a:pt x="26" y="67"/>
                  </a:moveTo>
                  <a:cubicBezTo>
                    <a:pt x="26" y="67"/>
                    <a:pt x="26" y="68"/>
                    <a:pt x="26" y="68"/>
                  </a:cubicBezTo>
                  <a:cubicBezTo>
                    <a:pt x="26" y="68"/>
                    <a:pt x="26" y="69"/>
                    <a:pt x="26" y="69"/>
                  </a:cubicBezTo>
                  <a:cubicBezTo>
                    <a:pt x="26" y="70"/>
                    <a:pt x="26" y="70"/>
                    <a:pt x="26" y="71"/>
                  </a:cubicBezTo>
                  <a:cubicBezTo>
                    <a:pt x="25" y="71"/>
                    <a:pt x="25" y="72"/>
                    <a:pt x="24" y="72"/>
                  </a:cubicBezTo>
                  <a:cubicBezTo>
                    <a:pt x="24" y="67"/>
                    <a:pt x="24" y="65"/>
                    <a:pt x="24" y="60"/>
                  </a:cubicBezTo>
                  <a:cubicBezTo>
                    <a:pt x="27" y="59"/>
                    <a:pt x="26" y="63"/>
                    <a:pt x="26" y="65"/>
                  </a:cubicBezTo>
                  <a:cubicBezTo>
                    <a:pt x="26" y="65"/>
                    <a:pt x="27" y="66"/>
                    <a:pt x="26" y="67"/>
                  </a:cubicBezTo>
                  <a:close/>
                  <a:moveTo>
                    <a:pt x="33" y="69"/>
                  </a:moveTo>
                  <a:cubicBezTo>
                    <a:pt x="33" y="69"/>
                    <a:pt x="32" y="69"/>
                    <a:pt x="32" y="69"/>
                  </a:cubicBezTo>
                  <a:cubicBezTo>
                    <a:pt x="31" y="66"/>
                    <a:pt x="32" y="63"/>
                    <a:pt x="32" y="60"/>
                  </a:cubicBezTo>
                  <a:cubicBezTo>
                    <a:pt x="31" y="60"/>
                    <a:pt x="31" y="60"/>
                    <a:pt x="31" y="60"/>
                  </a:cubicBezTo>
                  <a:cubicBezTo>
                    <a:pt x="31" y="61"/>
                    <a:pt x="31" y="63"/>
                    <a:pt x="31" y="64"/>
                  </a:cubicBezTo>
                  <a:cubicBezTo>
                    <a:pt x="31" y="64"/>
                    <a:pt x="31" y="64"/>
                    <a:pt x="31" y="64"/>
                  </a:cubicBezTo>
                  <a:cubicBezTo>
                    <a:pt x="31" y="66"/>
                    <a:pt x="30" y="67"/>
                    <a:pt x="31" y="69"/>
                  </a:cubicBezTo>
                  <a:cubicBezTo>
                    <a:pt x="29" y="70"/>
                    <a:pt x="28" y="70"/>
                    <a:pt x="27" y="71"/>
                  </a:cubicBezTo>
                  <a:cubicBezTo>
                    <a:pt x="27" y="67"/>
                    <a:pt x="27" y="63"/>
                    <a:pt x="27" y="60"/>
                  </a:cubicBezTo>
                  <a:cubicBezTo>
                    <a:pt x="29" y="59"/>
                    <a:pt x="31" y="59"/>
                    <a:pt x="33" y="59"/>
                  </a:cubicBezTo>
                  <a:cubicBezTo>
                    <a:pt x="33" y="59"/>
                    <a:pt x="33" y="59"/>
                    <a:pt x="33" y="59"/>
                  </a:cubicBezTo>
                  <a:cubicBezTo>
                    <a:pt x="33" y="62"/>
                    <a:pt x="32" y="65"/>
                    <a:pt x="33" y="69"/>
                  </a:cubicBezTo>
                  <a:close/>
                  <a:moveTo>
                    <a:pt x="35" y="67"/>
                  </a:moveTo>
                  <a:cubicBezTo>
                    <a:pt x="35" y="68"/>
                    <a:pt x="34" y="68"/>
                    <a:pt x="34" y="68"/>
                  </a:cubicBezTo>
                  <a:cubicBezTo>
                    <a:pt x="33" y="65"/>
                    <a:pt x="34" y="61"/>
                    <a:pt x="33" y="59"/>
                  </a:cubicBezTo>
                  <a:cubicBezTo>
                    <a:pt x="34" y="58"/>
                    <a:pt x="35" y="58"/>
                    <a:pt x="35" y="58"/>
                  </a:cubicBezTo>
                  <a:cubicBezTo>
                    <a:pt x="36" y="61"/>
                    <a:pt x="36" y="64"/>
                    <a:pt x="35" y="67"/>
                  </a:cubicBezTo>
                  <a:close/>
                  <a:moveTo>
                    <a:pt x="38" y="66"/>
                  </a:moveTo>
                  <a:cubicBezTo>
                    <a:pt x="37" y="66"/>
                    <a:pt x="37" y="67"/>
                    <a:pt x="36" y="67"/>
                  </a:cubicBezTo>
                  <a:cubicBezTo>
                    <a:pt x="36" y="64"/>
                    <a:pt x="36" y="60"/>
                    <a:pt x="36" y="58"/>
                  </a:cubicBezTo>
                  <a:cubicBezTo>
                    <a:pt x="37" y="58"/>
                    <a:pt x="37" y="58"/>
                    <a:pt x="38" y="58"/>
                  </a:cubicBezTo>
                  <a:cubicBezTo>
                    <a:pt x="37" y="58"/>
                    <a:pt x="38" y="59"/>
                    <a:pt x="38" y="61"/>
                  </a:cubicBezTo>
                  <a:cubicBezTo>
                    <a:pt x="38" y="62"/>
                    <a:pt x="38" y="64"/>
                    <a:pt x="38" y="66"/>
                  </a:cubicBezTo>
                  <a:close/>
                  <a:moveTo>
                    <a:pt x="40" y="65"/>
                  </a:moveTo>
                  <a:cubicBezTo>
                    <a:pt x="40" y="65"/>
                    <a:pt x="40" y="66"/>
                    <a:pt x="39" y="66"/>
                  </a:cubicBezTo>
                  <a:cubicBezTo>
                    <a:pt x="38" y="63"/>
                    <a:pt x="39" y="60"/>
                    <a:pt x="38" y="57"/>
                  </a:cubicBezTo>
                  <a:cubicBezTo>
                    <a:pt x="39" y="57"/>
                    <a:pt x="40" y="57"/>
                    <a:pt x="40" y="57"/>
                  </a:cubicBezTo>
                  <a:cubicBezTo>
                    <a:pt x="40" y="57"/>
                    <a:pt x="40" y="58"/>
                    <a:pt x="41" y="58"/>
                  </a:cubicBezTo>
                  <a:cubicBezTo>
                    <a:pt x="40" y="59"/>
                    <a:pt x="41" y="62"/>
                    <a:pt x="40" y="63"/>
                  </a:cubicBezTo>
                  <a:cubicBezTo>
                    <a:pt x="40" y="64"/>
                    <a:pt x="40" y="64"/>
                    <a:pt x="40" y="65"/>
                  </a:cubicBezTo>
                  <a:close/>
                  <a:moveTo>
                    <a:pt x="41" y="65"/>
                  </a:moveTo>
                  <a:cubicBezTo>
                    <a:pt x="41" y="62"/>
                    <a:pt x="41" y="58"/>
                    <a:pt x="41" y="56"/>
                  </a:cubicBezTo>
                  <a:cubicBezTo>
                    <a:pt x="42" y="56"/>
                    <a:pt x="42" y="56"/>
                    <a:pt x="43" y="56"/>
                  </a:cubicBezTo>
                  <a:cubicBezTo>
                    <a:pt x="43" y="58"/>
                    <a:pt x="43" y="61"/>
                    <a:pt x="43" y="63"/>
                  </a:cubicBezTo>
                  <a:cubicBezTo>
                    <a:pt x="42" y="63"/>
                    <a:pt x="42" y="64"/>
                    <a:pt x="42" y="64"/>
                  </a:cubicBezTo>
                  <a:cubicBezTo>
                    <a:pt x="42" y="64"/>
                    <a:pt x="42" y="65"/>
                    <a:pt x="41" y="65"/>
                  </a:cubicBezTo>
                  <a:close/>
                  <a:moveTo>
                    <a:pt x="45" y="63"/>
                  </a:moveTo>
                  <a:cubicBezTo>
                    <a:pt x="44" y="64"/>
                    <a:pt x="43" y="64"/>
                    <a:pt x="43" y="64"/>
                  </a:cubicBezTo>
                  <a:cubicBezTo>
                    <a:pt x="43" y="64"/>
                    <a:pt x="43" y="64"/>
                    <a:pt x="43" y="63"/>
                  </a:cubicBezTo>
                  <a:cubicBezTo>
                    <a:pt x="43" y="60"/>
                    <a:pt x="43" y="58"/>
                    <a:pt x="44" y="56"/>
                  </a:cubicBezTo>
                  <a:cubicBezTo>
                    <a:pt x="44" y="55"/>
                    <a:pt x="44" y="55"/>
                    <a:pt x="45" y="55"/>
                  </a:cubicBezTo>
                  <a:cubicBezTo>
                    <a:pt x="45" y="56"/>
                    <a:pt x="45" y="56"/>
                    <a:pt x="45" y="57"/>
                  </a:cubicBezTo>
                  <a:cubicBezTo>
                    <a:pt x="45" y="58"/>
                    <a:pt x="44" y="62"/>
                    <a:pt x="45" y="63"/>
                  </a:cubicBezTo>
                  <a:close/>
                  <a:moveTo>
                    <a:pt x="47" y="55"/>
                  </a:moveTo>
                  <a:cubicBezTo>
                    <a:pt x="47" y="57"/>
                    <a:pt x="46" y="60"/>
                    <a:pt x="46" y="62"/>
                  </a:cubicBezTo>
                  <a:cubicBezTo>
                    <a:pt x="46" y="63"/>
                    <a:pt x="46" y="63"/>
                    <a:pt x="45" y="63"/>
                  </a:cubicBezTo>
                  <a:cubicBezTo>
                    <a:pt x="45" y="60"/>
                    <a:pt x="46" y="57"/>
                    <a:pt x="45" y="55"/>
                  </a:cubicBezTo>
                  <a:cubicBezTo>
                    <a:pt x="46" y="55"/>
                    <a:pt x="47" y="55"/>
                    <a:pt x="47" y="54"/>
                  </a:cubicBezTo>
                  <a:cubicBezTo>
                    <a:pt x="47" y="54"/>
                    <a:pt x="47" y="55"/>
                    <a:pt x="47" y="55"/>
                  </a:cubicBezTo>
                  <a:close/>
                  <a:moveTo>
                    <a:pt x="47" y="62"/>
                  </a:moveTo>
                  <a:cubicBezTo>
                    <a:pt x="47" y="59"/>
                    <a:pt x="48" y="56"/>
                    <a:pt x="47" y="54"/>
                  </a:cubicBezTo>
                  <a:cubicBezTo>
                    <a:pt x="48" y="54"/>
                    <a:pt x="49" y="54"/>
                    <a:pt x="49" y="53"/>
                  </a:cubicBezTo>
                  <a:cubicBezTo>
                    <a:pt x="50" y="56"/>
                    <a:pt x="49" y="58"/>
                    <a:pt x="50" y="61"/>
                  </a:cubicBezTo>
                  <a:cubicBezTo>
                    <a:pt x="49" y="61"/>
                    <a:pt x="48" y="62"/>
                    <a:pt x="47" y="62"/>
                  </a:cubicBezTo>
                  <a:close/>
                  <a:moveTo>
                    <a:pt x="53" y="59"/>
                  </a:moveTo>
                  <a:cubicBezTo>
                    <a:pt x="52" y="60"/>
                    <a:pt x="52" y="60"/>
                    <a:pt x="50" y="60"/>
                  </a:cubicBezTo>
                  <a:cubicBezTo>
                    <a:pt x="50" y="57"/>
                    <a:pt x="50" y="56"/>
                    <a:pt x="50" y="53"/>
                  </a:cubicBezTo>
                  <a:cubicBezTo>
                    <a:pt x="51" y="53"/>
                    <a:pt x="52" y="52"/>
                    <a:pt x="53" y="52"/>
                  </a:cubicBezTo>
                  <a:cubicBezTo>
                    <a:pt x="54" y="54"/>
                    <a:pt x="53" y="56"/>
                    <a:pt x="53" y="59"/>
                  </a:cubicBezTo>
                  <a:close/>
                  <a:moveTo>
                    <a:pt x="57" y="57"/>
                  </a:moveTo>
                  <a:cubicBezTo>
                    <a:pt x="56" y="58"/>
                    <a:pt x="55" y="58"/>
                    <a:pt x="54" y="59"/>
                  </a:cubicBezTo>
                  <a:cubicBezTo>
                    <a:pt x="54" y="56"/>
                    <a:pt x="54" y="54"/>
                    <a:pt x="54" y="51"/>
                  </a:cubicBezTo>
                  <a:cubicBezTo>
                    <a:pt x="55" y="51"/>
                    <a:pt x="55" y="51"/>
                    <a:pt x="55" y="51"/>
                  </a:cubicBezTo>
                  <a:cubicBezTo>
                    <a:pt x="55" y="53"/>
                    <a:pt x="55" y="55"/>
                    <a:pt x="55" y="57"/>
                  </a:cubicBezTo>
                  <a:cubicBezTo>
                    <a:pt x="55" y="57"/>
                    <a:pt x="55" y="57"/>
                    <a:pt x="55" y="57"/>
                  </a:cubicBezTo>
                  <a:cubicBezTo>
                    <a:pt x="56" y="58"/>
                    <a:pt x="56" y="57"/>
                    <a:pt x="56" y="57"/>
                  </a:cubicBezTo>
                  <a:cubicBezTo>
                    <a:pt x="56" y="55"/>
                    <a:pt x="56" y="53"/>
                    <a:pt x="56" y="51"/>
                  </a:cubicBezTo>
                  <a:cubicBezTo>
                    <a:pt x="56" y="50"/>
                    <a:pt x="57" y="50"/>
                    <a:pt x="57" y="50"/>
                  </a:cubicBezTo>
                  <a:cubicBezTo>
                    <a:pt x="57" y="50"/>
                    <a:pt x="57" y="51"/>
                    <a:pt x="57" y="51"/>
                  </a:cubicBezTo>
                  <a:cubicBezTo>
                    <a:pt x="57" y="53"/>
                    <a:pt x="57" y="55"/>
                    <a:pt x="57" y="57"/>
                  </a:cubicBezTo>
                  <a:close/>
                  <a:moveTo>
                    <a:pt x="59" y="56"/>
                  </a:moveTo>
                  <a:cubicBezTo>
                    <a:pt x="59" y="56"/>
                    <a:pt x="59" y="56"/>
                    <a:pt x="58" y="56"/>
                  </a:cubicBezTo>
                  <a:cubicBezTo>
                    <a:pt x="58" y="54"/>
                    <a:pt x="58" y="52"/>
                    <a:pt x="58" y="50"/>
                  </a:cubicBezTo>
                  <a:cubicBezTo>
                    <a:pt x="58" y="49"/>
                    <a:pt x="59" y="49"/>
                    <a:pt x="59" y="49"/>
                  </a:cubicBezTo>
                  <a:cubicBezTo>
                    <a:pt x="60" y="49"/>
                    <a:pt x="59" y="50"/>
                    <a:pt x="60" y="50"/>
                  </a:cubicBezTo>
                  <a:cubicBezTo>
                    <a:pt x="59" y="50"/>
                    <a:pt x="59" y="50"/>
                    <a:pt x="59" y="51"/>
                  </a:cubicBezTo>
                  <a:cubicBezTo>
                    <a:pt x="59" y="52"/>
                    <a:pt x="60" y="54"/>
                    <a:pt x="59" y="56"/>
                  </a:cubicBezTo>
                  <a:close/>
                  <a:moveTo>
                    <a:pt x="61" y="55"/>
                  </a:moveTo>
                  <a:cubicBezTo>
                    <a:pt x="61" y="55"/>
                    <a:pt x="61" y="56"/>
                    <a:pt x="60" y="56"/>
                  </a:cubicBezTo>
                  <a:cubicBezTo>
                    <a:pt x="61" y="53"/>
                    <a:pt x="60" y="51"/>
                    <a:pt x="60" y="49"/>
                  </a:cubicBezTo>
                  <a:cubicBezTo>
                    <a:pt x="60" y="48"/>
                    <a:pt x="61" y="48"/>
                    <a:pt x="62" y="48"/>
                  </a:cubicBezTo>
                  <a:cubicBezTo>
                    <a:pt x="62" y="50"/>
                    <a:pt x="61" y="53"/>
                    <a:pt x="61" y="55"/>
                  </a:cubicBezTo>
                  <a:close/>
                  <a:moveTo>
                    <a:pt x="62" y="54"/>
                  </a:moveTo>
                  <a:cubicBezTo>
                    <a:pt x="62" y="52"/>
                    <a:pt x="63" y="49"/>
                    <a:pt x="62" y="48"/>
                  </a:cubicBezTo>
                  <a:cubicBezTo>
                    <a:pt x="62" y="47"/>
                    <a:pt x="63" y="47"/>
                    <a:pt x="63" y="47"/>
                  </a:cubicBezTo>
                  <a:cubicBezTo>
                    <a:pt x="64" y="47"/>
                    <a:pt x="63" y="49"/>
                    <a:pt x="63" y="49"/>
                  </a:cubicBezTo>
                  <a:cubicBezTo>
                    <a:pt x="63" y="51"/>
                    <a:pt x="64" y="52"/>
                    <a:pt x="63" y="53"/>
                  </a:cubicBezTo>
                  <a:cubicBezTo>
                    <a:pt x="63" y="53"/>
                    <a:pt x="63" y="54"/>
                    <a:pt x="63" y="53"/>
                  </a:cubicBezTo>
                  <a:cubicBezTo>
                    <a:pt x="63" y="54"/>
                    <a:pt x="63" y="54"/>
                    <a:pt x="62" y="54"/>
                  </a:cubicBezTo>
                  <a:close/>
                  <a:moveTo>
                    <a:pt x="65" y="52"/>
                  </a:moveTo>
                  <a:cubicBezTo>
                    <a:pt x="65" y="52"/>
                    <a:pt x="65" y="53"/>
                    <a:pt x="64" y="53"/>
                  </a:cubicBezTo>
                  <a:cubicBezTo>
                    <a:pt x="64" y="51"/>
                    <a:pt x="64" y="48"/>
                    <a:pt x="64" y="46"/>
                  </a:cubicBezTo>
                  <a:cubicBezTo>
                    <a:pt x="65" y="46"/>
                    <a:pt x="65" y="46"/>
                    <a:pt x="66" y="46"/>
                  </a:cubicBezTo>
                  <a:cubicBezTo>
                    <a:pt x="66" y="48"/>
                    <a:pt x="66" y="51"/>
                    <a:pt x="65" y="52"/>
                  </a:cubicBezTo>
                  <a:close/>
                  <a:moveTo>
                    <a:pt x="73" y="47"/>
                  </a:moveTo>
                  <a:cubicBezTo>
                    <a:pt x="72" y="48"/>
                    <a:pt x="70" y="49"/>
                    <a:pt x="69" y="50"/>
                  </a:cubicBezTo>
                  <a:cubicBezTo>
                    <a:pt x="68" y="50"/>
                    <a:pt x="68" y="52"/>
                    <a:pt x="66" y="52"/>
                  </a:cubicBezTo>
                  <a:cubicBezTo>
                    <a:pt x="66" y="49"/>
                    <a:pt x="66" y="48"/>
                    <a:pt x="66" y="45"/>
                  </a:cubicBezTo>
                  <a:cubicBezTo>
                    <a:pt x="67" y="45"/>
                    <a:pt x="67" y="44"/>
                    <a:pt x="68" y="44"/>
                  </a:cubicBezTo>
                  <a:cubicBezTo>
                    <a:pt x="68" y="47"/>
                    <a:pt x="68" y="48"/>
                    <a:pt x="68" y="50"/>
                  </a:cubicBezTo>
                  <a:cubicBezTo>
                    <a:pt x="68" y="50"/>
                    <a:pt x="68" y="50"/>
                    <a:pt x="68" y="50"/>
                  </a:cubicBezTo>
                  <a:cubicBezTo>
                    <a:pt x="69" y="48"/>
                    <a:pt x="68" y="45"/>
                    <a:pt x="69" y="44"/>
                  </a:cubicBezTo>
                  <a:cubicBezTo>
                    <a:pt x="69" y="44"/>
                    <a:pt x="70" y="43"/>
                    <a:pt x="70" y="43"/>
                  </a:cubicBezTo>
                  <a:cubicBezTo>
                    <a:pt x="71" y="44"/>
                    <a:pt x="69" y="47"/>
                    <a:pt x="71" y="48"/>
                  </a:cubicBezTo>
                  <a:cubicBezTo>
                    <a:pt x="71" y="48"/>
                    <a:pt x="71" y="48"/>
                    <a:pt x="71" y="47"/>
                  </a:cubicBezTo>
                  <a:cubicBezTo>
                    <a:pt x="71" y="46"/>
                    <a:pt x="71" y="44"/>
                    <a:pt x="71" y="42"/>
                  </a:cubicBezTo>
                  <a:cubicBezTo>
                    <a:pt x="71" y="42"/>
                    <a:pt x="72" y="41"/>
                    <a:pt x="72" y="42"/>
                  </a:cubicBezTo>
                  <a:cubicBezTo>
                    <a:pt x="72" y="43"/>
                    <a:pt x="73" y="45"/>
                    <a:pt x="72" y="47"/>
                  </a:cubicBezTo>
                  <a:cubicBezTo>
                    <a:pt x="72" y="47"/>
                    <a:pt x="72" y="47"/>
                    <a:pt x="72" y="47"/>
                  </a:cubicBezTo>
                  <a:cubicBezTo>
                    <a:pt x="73" y="46"/>
                    <a:pt x="73" y="45"/>
                    <a:pt x="73" y="44"/>
                  </a:cubicBezTo>
                  <a:cubicBezTo>
                    <a:pt x="73" y="43"/>
                    <a:pt x="73" y="42"/>
                    <a:pt x="73" y="41"/>
                  </a:cubicBezTo>
                  <a:cubicBezTo>
                    <a:pt x="73" y="41"/>
                    <a:pt x="74" y="40"/>
                    <a:pt x="74" y="40"/>
                  </a:cubicBezTo>
                  <a:cubicBezTo>
                    <a:pt x="74" y="43"/>
                    <a:pt x="74" y="43"/>
                    <a:pt x="74" y="45"/>
                  </a:cubicBezTo>
                  <a:cubicBezTo>
                    <a:pt x="74" y="46"/>
                    <a:pt x="74" y="46"/>
                    <a:pt x="74" y="46"/>
                  </a:cubicBezTo>
                  <a:cubicBezTo>
                    <a:pt x="74" y="46"/>
                    <a:pt x="73" y="47"/>
                    <a:pt x="73" y="47"/>
                  </a:cubicBezTo>
                  <a:close/>
                  <a:moveTo>
                    <a:pt x="76" y="44"/>
                  </a:moveTo>
                  <a:cubicBezTo>
                    <a:pt x="76" y="44"/>
                    <a:pt x="76" y="45"/>
                    <a:pt x="75" y="45"/>
                  </a:cubicBezTo>
                  <a:cubicBezTo>
                    <a:pt x="75" y="43"/>
                    <a:pt x="75" y="42"/>
                    <a:pt x="75" y="39"/>
                  </a:cubicBezTo>
                  <a:cubicBezTo>
                    <a:pt x="75" y="39"/>
                    <a:pt x="76" y="38"/>
                    <a:pt x="76" y="39"/>
                  </a:cubicBezTo>
                  <a:cubicBezTo>
                    <a:pt x="76" y="41"/>
                    <a:pt x="76" y="42"/>
                    <a:pt x="76" y="44"/>
                  </a:cubicBezTo>
                  <a:close/>
                  <a:moveTo>
                    <a:pt x="77" y="43"/>
                  </a:moveTo>
                  <a:cubicBezTo>
                    <a:pt x="77" y="41"/>
                    <a:pt x="77" y="39"/>
                    <a:pt x="77" y="38"/>
                  </a:cubicBezTo>
                  <a:cubicBezTo>
                    <a:pt x="78" y="38"/>
                    <a:pt x="78" y="37"/>
                    <a:pt x="79" y="37"/>
                  </a:cubicBezTo>
                  <a:cubicBezTo>
                    <a:pt x="78" y="39"/>
                    <a:pt x="79" y="42"/>
                    <a:pt x="77" y="43"/>
                  </a:cubicBezTo>
                  <a:close/>
                  <a:moveTo>
                    <a:pt x="79" y="42"/>
                  </a:moveTo>
                  <a:cubicBezTo>
                    <a:pt x="79" y="40"/>
                    <a:pt x="79" y="38"/>
                    <a:pt x="79" y="36"/>
                  </a:cubicBezTo>
                  <a:cubicBezTo>
                    <a:pt x="80" y="36"/>
                    <a:pt x="80" y="35"/>
                    <a:pt x="81" y="35"/>
                  </a:cubicBezTo>
                  <a:cubicBezTo>
                    <a:pt x="81" y="37"/>
                    <a:pt x="81" y="40"/>
                    <a:pt x="79" y="42"/>
                  </a:cubicBezTo>
                  <a:close/>
                  <a:moveTo>
                    <a:pt x="82" y="40"/>
                  </a:moveTo>
                  <a:cubicBezTo>
                    <a:pt x="82" y="38"/>
                    <a:pt x="81" y="36"/>
                    <a:pt x="82" y="34"/>
                  </a:cubicBezTo>
                  <a:cubicBezTo>
                    <a:pt x="82" y="34"/>
                    <a:pt x="83" y="34"/>
                    <a:pt x="83" y="33"/>
                  </a:cubicBezTo>
                  <a:cubicBezTo>
                    <a:pt x="83" y="33"/>
                    <a:pt x="83" y="33"/>
                    <a:pt x="83" y="33"/>
                  </a:cubicBezTo>
                  <a:cubicBezTo>
                    <a:pt x="83" y="36"/>
                    <a:pt x="84" y="39"/>
                    <a:pt x="82" y="40"/>
                  </a:cubicBezTo>
                  <a:close/>
                  <a:moveTo>
                    <a:pt x="84" y="38"/>
                  </a:moveTo>
                  <a:cubicBezTo>
                    <a:pt x="84" y="35"/>
                    <a:pt x="84" y="34"/>
                    <a:pt x="84" y="32"/>
                  </a:cubicBezTo>
                  <a:cubicBezTo>
                    <a:pt x="84" y="32"/>
                    <a:pt x="85" y="31"/>
                    <a:pt x="86" y="31"/>
                  </a:cubicBezTo>
                  <a:cubicBezTo>
                    <a:pt x="86" y="32"/>
                    <a:pt x="85" y="34"/>
                    <a:pt x="85" y="35"/>
                  </a:cubicBezTo>
                  <a:cubicBezTo>
                    <a:pt x="85" y="36"/>
                    <a:pt x="85" y="36"/>
                    <a:pt x="86" y="36"/>
                  </a:cubicBezTo>
                  <a:cubicBezTo>
                    <a:pt x="85" y="36"/>
                    <a:pt x="85" y="37"/>
                    <a:pt x="84" y="38"/>
                  </a:cubicBezTo>
                  <a:close/>
                  <a:moveTo>
                    <a:pt x="87" y="34"/>
                  </a:moveTo>
                  <a:cubicBezTo>
                    <a:pt x="87" y="35"/>
                    <a:pt x="87" y="35"/>
                    <a:pt x="86" y="35"/>
                  </a:cubicBezTo>
                  <a:cubicBezTo>
                    <a:pt x="86" y="33"/>
                    <a:pt x="86" y="30"/>
                    <a:pt x="88" y="29"/>
                  </a:cubicBezTo>
                  <a:cubicBezTo>
                    <a:pt x="88" y="29"/>
                    <a:pt x="88" y="29"/>
                    <a:pt x="88" y="29"/>
                  </a:cubicBezTo>
                  <a:cubicBezTo>
                    <a:pt x="88" y="31"/>
                    <a:pt x="87" y="33"/>
                    <a:pt x="87" y="34"/>
                  </a:cubicBezTo>
                  <a:close/>
                  <a:moveTo>
                    <a:pt x="89" y="32"/>
                  </a:moveTo>
                  <a:cubicBezTo>
                    <a:pt x="89" y="32"/>
                    <a:pt x="89" y="33"/>
                    <a:pt x="88" y="33"/>
                  </a:cubicBezTo>
                  <a:cubicBezTo>
                    <a:pt x="89" y="31"/>
                    <a:pt x="88" y="29"/>
                    <a:pt x="89" y="28"/>
                  </a:cubicBezTo>
                  <a:cubicBezTo>
                    <a:pt x="90" y="29"/>
                    <a:pt x="89" y="31"/>
                    <a:pt x="89" y="32"/>
                  </a:cubicBezTo>
                  <a:close/>
                  <a:moveTo>
                    <a:pt x="94" y="19"/>
                  </a:moveTo>
                  <a:cubicBezTo>
                    <a:pt x="93" y="19"/>
                    <a:pt x="93" y="18"/>
                    <a:pt x="92" y="18"/>
                  </a:cubicBezTo>
                  <a:cubicBezTo>
                    <a:pt x="92" y="18"/>
                    <a:pt x="92" y="17"/>
                    <a:pt x="93" y="16"/>
                  </a:cubicBezTo>
                  <a:cubicBezTo>
                    <a:pt x="93" y="16"/>
                    <a:pt x="93" y="17"/>
                    <a:pt x="93" y="18"/>
                  </a:cubicBezTo>
                  <a:cubicBezTo>
                    <a:pt x="93" y="18"/>
                    <a:pt x="93" y="18"/>
                    <a:pt x="93" y="18"/>
                  </a:cubicBezTo>
                  <a:cubicBezTo>
                    <a:pt x="95" y="18"/>
                    <a:pt x="93" y="15"/>
                    <a:pt x="94" y="15"/>
                  </a:cubicBezTo>
                  <a:cubicBezTo>
                    <a:pt x="94" y="16"/>
                    <a:pt x="95" y="18"/>
                    <a:pt x="94" y="19"/>
                  </a:cubicBezTo>
                  <a:close/>
                  <a:moveTo>
                    <a:pt x="90" y="31"/>
                  </a:moveTo>
                  <a:cubicBezTo>
                    <a:pt x="90" y="29"/>
                    <a:pt x="89" y="27"/>
                    <a:pt x="91" y="25"/>
                  </a:cubicBezTo>
                  <a:cubicBezTo>
                    <a:pt x="92" y="26"/>
                    <a:pt x="91" y="27"/>
                    <a:pt x="91" y="27"/>
                  </a:cubicBezTo>
                  <a:cubicBezTo>
                    <a:pt x="91" y="28"/>
                    <a:pt x="91" y="30"/>
                    <a:pt x="90" y="31"/>
                  </a:cubicBezTo>
                  <a:close/>
                  <a:moveTo>
                    <a:pt x="92" y="29"/>
                  </a:moveTo>
                  <a:cubicBezTo>
                    <a:pt x="92" y="27"/>
                    <a:pt x="91" y="25"/>
                    <a:pt x="93" y="24"/>
                  </a:cubicBezTo>
                  <a:cubicBezTo>
                    <a:pt x="93" y="25"/>
                    <a:pt x="93" y="28"/>
                    <a:pt x="92" y="29"/>
                  </a:cubicBezTo>
                  <a:close/>
                  <a:moveTo>
                    <a:pt x="93" y="27"/>
                  </a:moveTo>
                  <a:cubicBezTo>
                    <a:pt x="93" y="25"/>
                    <a:pt x="93" y="22"/>
                    <a:pt x="95" y="22"/>
                  </a:cubicBezTo>
                  <a:cubicBezTo>
                    <a:pt x="94" y="24"/>
                    <a:pt x="95" y="26"/>
                    <a:pt x="93" y="27"/>
                  </a:cubicBezTo>
                  <a:close/>
                  <a:moveTo>
                    <a:pt x="96" y="24"/>
                  </a:moveTo>
                  <a:cubicBezTo>
                    <a:pt x="96" y="24"/>
                    <a:pt x="95" y="25"/>
                    <a:pt x="95" y="25"/>
                  </a:cubicBezTo>
                  <a:cubicBezTo>
                    <a:pt x="95" y="23"/>
                    <a:pt x="95" y="21"/>
                    <a:pt x="96" y="20"/>
                  </a:cubicBezTo>
                  <a:cubicBezTo>
                    <a:pt x="97" y="21"/>
                    <a:pt x="95" y="23"/>
                    <a:pt x="96" y="24"/>
                  </a:cubicBezTo>
                  <a:close/>
                  <a:moveTo>
                    <a:pt x="95" y="19"/>
                  </a:moveTo>
                  <a:cubicBezTo>
                    <a:pt x="95" y="17"/>
                    <a:pt x="95" y="16"/>
                    <a:pt x="95" y="14"/>
                  </a:cubicBezTo>
                  <a:cubicBezTo>
                    <a:pt x="96" y="16"/>
                    <a:pt x="96" y="17"/>
                    <a:pt x="96" y="19"/>
                  </a:cubicBezTo>
                  <a:cubicBezTo>
                    <a:pt x="96" y="19"/>
                    <a:pt x="95" y="19"/>
                    <a:pt x="95" y="19"/>
                  </a:cubicBezTo>
                  <a:close/>
                  <a:moveTo>
                    <a:pt x="98" y="21"/>
                  </a:moveTo>
                  <a:cubicBezTo>
                    <a:pt x="97" y="21"/>
                    <a:pt x="98" y="23"/>
                    <a:pt x="97" y="23"/>
                  </a:cubicBezTo>
                  <a:cubicBezTo>
                    <a:pt x="96" y="20"/>
                    <a:pt x="96" y="17"/>
                    <a:pt x="96" y="14"/>
                  </a:cubicBezTo>
                  <a:cubicBezTo>
                    <a:pt x="97" y="14"/>
                    <a:pt x="97" y="14"/>
                    <a:pt x="97" y="13"/>
                  </a:cubicBezTo>
                  <a:cubicBezTo>
                    <a:pt x="98" y="14"/>
                    <a:pt x="97" y="15"/>
                    <a:pt x="98" y="16"/>
                  </a:cubicBezTo>
                  <a:cubicBezTo>
                    <a:pt x="98" y="16"/>
                    <a:pt x="98" y="16"/>
                    <a:pt x="98" y="16"/>
                  </a:cubicBezTo>
                  <a:cubicBezTo>
                    <a:pt x="98" y="17"/>
                    <a:pt x="98" y="17"/>
                    <a:pt x="98" y="17"/>
                  </a:cubicBezTo>
                  <a:cubicBezTo>
                    <a:pt x="98" y="18"/>
                    <a:pt x="98" y="19"/>
                    <a:pt x="98" y="21"/>
                  </a:cubicBezTo>
                  <a:close/>
                  <a:moveTo>
                    <a:pt x="98" y="23"/>
                  </a:moveTo>
                  <a:cubicBezTo>
                    <a:pt x="98" y="23"/>
                    <a:pt x="98" y="23"/>
                    <a:pt x="98" y="23"/>
                  </a:cubicBezTo>
                  <a:cubicBezTo>
                    <a:pt x="99" y="23"/>
                    <a:pt x="98" y="23"/>
                    <a:pt x="98" y="23"/>
                  </a:cubicBezTo>
                  <a:close/>
                  <a:moveTo>
                    <a:pt x="98" y="22"/>
                  </a:moveTo>
                  <a:cubicBezTo>
                    <a:pt x="98" y="19"/>
                    <a:pt x="99" y="16"/>
                    <a:pt x="98" y="13"/>
                  </a:cubicBezTo>
                  <a:cubicBezTo>
                    <a:pt x="98" y="13"/>
                    <a:pt x="98" y="14"/>
                    <a:pt x="98" y="13"/>
                  </a:cubicBezTo>
                  <a:cubicBezTo>
                    <a:pt x="98" y="13"/>
                    <a:pt x="99" y="13"/>
                    <a:pt x="99" y="12"/>
                  </a:cubicBezTo>
                  <a:cubicBezTo>
                    <a:pt x="100" y="15"/>
                    <a:pt x="99" y="20"/>
                    <a:pt x="100" y="24"/>
                  </a:cubicBezTo>
                  <a:cubicBezTo>
                    <a:pt x="99" y="23"/>
                    <a:pt x="100" y="22"/>
                    <a:pt x="98" y="22"/>
                  </a:cubicBezTo>
                  <a:close/>
                  <a:moveTo>
                    <a:pt x="101" y="27"/>
                  </a:moveTo>
                  <a:cubicBezTo>
                    <a:pt x="100" y="22"/>
                    <a:pt x="100" y="18"/>
                    <a:pt x="100" y="12"/>
                  </a:cubicBezTo>
                  <a:cubicBezTo>
                    <a:pt x="100" y="12"/>
                    <a:pt x="100" y="11"/>
                    <a:pt x="100" y="11"/>
                  </a:cubicBezTo>
                  <a:cubicBezTo>
                    <a:pt x="101" y="12"/>
                    <a:pt x="100" y="14"/>
                    <a:pt x="101" y="14"/>
                  </a:cubicBezTo>
                  <a:cubicBezTo>
                    <a:pt x="101" y="16"/>
                    <a:pt x="102" y="17"/>
                    <a:pt x="101" y="18"/>
                  </a:cubicBezTo>
                  <a:cubicBezTo>
                    <a:pt x="101" y="19"/>
                    <a:pt x="101" y="19"/>
                    <a:pt x="101" y="19"/>
                  </a:cubicBezTo>
                  <a:cubicBezTo>
                    <a:pt x="101" y="19"/>
                    <a:pt x="101" y="19"/>
                    <a:pt x="101" y="19"/>
                  </a:cubicBezTo>
                  <a:cubicBezTo>
                    <a:pt x="102" y="21"/>
                    <a:pt x="101" y="23"/>
                    <a:pt x="101" y="25"/>
                  </a:cubicBezTo>
                  <a:cubicBezTo>
                    <a:pt x="101" y="25"/>
                    <a:pt x="101" y="26"/>
                    <a:pt x="102" y="26"/>
                  </a:cubicBezTo>
                  <a:cubicBezTo>
                    <a:pt x="101" y="26"/>
                    <a:pt x="101" y="27"/>
                    <a:pt x="101" y="27"/>
                  </a:cubicBezTo>
                  <a:close/>
                  <a:moveTo>
                    <a:pt x="102" y="24"/>
                  </a:moveTo>
                  <a:cubicBezTo>
                    <a:pt x="102" y="20"/>
                    <a:pt x="101" y="17"/>
                    <a:pt x="102" y="13"/>
                  </a:cubicBezTo>
                  <a:cubicBezTo>
                    <a:pt x="101" y="13"/>
                    <a:pt x="102" y="12"/>
                    <a:pt x="101" y="12"/>
                  </a:cubicBezTo>
                  <a:cubicBezTo>
                    <a:pt x="102" y="12"/>
                    <a:pt x="101" y="10"/>
                    <a:pt x="102" y="10"/>
                  </a:cubicBezTo>
                  <a:cubicBezTo>
                    <a:pt x="102" y="11"/>
                    <a:pt x="102" y="11"/>
                    <a:pt x="102" y="12"/>
                  </a:cubicBezTo>
                  <a:cubicBezTo>
                    <a:pt x="103" y="12"/>
                    <a:pt x="102" y="14"/>
                    <a:pt x="103" y="14"/>
                  </a:cubicBezTo>
                  <a:cubicBezTo>
                    <a:pt x="103" y="14"/>
                    <a:pt x="103" y="14"/>
                    <a:pt x="103" y="14"/>
                  </a:cubicBezTo>
                  <a:cubicBezTo>
                    <a:pt x="103" y="15"/>
                    <a:pt x="103" y="16"/>
                    <a:pt x="103" y="17"/>
                  </a:cubicBezTo>
                  <a:cubicBezTo>
                    <a:pt x="103" y="17"/>
                    <a:pt x="103" y="17"/>
                    <a:pt x="103" y="17"/>
                  </a:cubicBezTo>
                  <a:cubicBezTo>
                    <a:pt x="103" y="19"/>
                    <a:pt x="104" y="22"/>
                    <a:pt x="102" y="24"/>
                  </a:cubicBezTo>
                  <a:close/>
                  <a:moveTo>
                    <a:pt x="104" y="21"/>
                  </a:moveTo>
                  <a:cubicBezTo>
                    <a:pt x="103" y="19"/>
                    <a:pt x="103" y="17"/>
                    <a:pt x="103" y="16"/>
                  </a:cubicBezTo>
                  <a:cubicBezTo>
                    <a:pt x="103" y="14"/>
                    <a:pt x="103" y="12"/>
                    <a:pt x="103" y="9"/>
                  </a:cubicBezTo>
                  <a:cubicBezTo>
                    <a:pt x="103" y="9"/>
                    <a:pt x="104" y="9"/>
                    <a:pt x="104" y="9"/>
                  </a:cubicBezTo>
                  <a:cubicBezTo>
                    <a:pt x="104" y="9"/>
                    <a:pt x="104" y="10"/>
                    <a:pt x="104" y="10"/>
                  </a:cubicBezTo>
                  <a:cubicBezTo>
                    <a:pt x="104" y="13"/>
                    <a:pt x="106" y="18"/>
                    <a:pt x="104" y="21"/>
                  </a:cubicBezTo>
                  <a:close/>
                  <a:moveTo>
                    <a:pt x="106" y="16"/>
                  </a:moveTo>
                  <a:cubicBezTo>
                    <a:pt x="105" y="14"/>
                    <a:pt x="105" y="11"/>
                    <a:pt x="104" y="8"/>
                  </a:cubicBezTo>
                  <a:cubicBezTo>
                    <a:pt x="105" y="8"/>
                    <a:pt x="105" y="8"/>
                    <a:pt x="106" y="7"/>
                  </a:cubicBezTo>
                  <a:cubicBezTo>
                    <a:pt x="106" y="7"/>
                    <a:pt x="106" y="8"/>
                    <a:pt x="106" y="9"/>
                  </a:cubicBezTo>
                  <a:cubicBezTo>
                    <a:pt x="106" y="9"/>
                    <a:pt x="106" y="9"/>
                    <a:pt x="106" y="10"/>
                  </a:cubicBezTo>
                  <a:cubicBezTo>
                    <a:pt x="106" y="10"/>
                    <a:pt x="106" y="11"/>
                    <a:pt x="106" y="11"/>
                  </a:cubicBezTo>
                  <a:cubicBezTo>
                    <a:pt x="106" y="12"/>
                    <a:pt x="107" y="15"/>
                    <a:pt x="106" y="16"/>
                  </a:cubicBezTo>
                  <a:close/>
                  <a:moveTo>
                    <a:pt x="108" y="11"/>
                  </a:moveTo>
                  <a:cubicBezTo>
                    <a:pt x="108" y="12"/>
                    <a:pt x="107" y="12"/>
                    <a:pt x="107" y="12"/>
                  </a:cubicBezTo>
                  <a:cubicBezTo>
                    <a:pt x="106" y="11"/>
                    <a:pt x="107" y="9"/>
                    <a:pt x="107" y="7"/>
                  </a:cubicBezTo>
                  <a:cubicBezTo>
                    <a:pt x="107" y="6"/>
                    <a:pt x="107" y="6"/>
                    <a:pt x="108" y="5"/>
                  </a:cubicBezTo>
                  <a:cubicBezTo>
                    <a:pt x="108" y="7"/>
                    <a:pt x="108" y="8"/>
                    <a:pt x="108" y="9"/>
                  </a:cubicBezTo>
                  <a:cubicBezTo>
                    <a:pt x="108" y="10"/>
                    <a:pt x="107" y="9"/>
                    <a:pt x="107" y="10"/>
                  </a:cubicBezTo>
                  <a:cubicBezTo>
                    <a:pt x="107" y="10"/>
                    <a:pt x="108" y="11"/>
                    <a:pt x="108" y="11"/>
                  </a:cubicBezTo>
                  <a:close/>
                  <a:moveTo>
                    <a:pt x="109" y="9"/>
                  </a:moveTo>
                  <a:cubicBezTo>
                    <a:pt x="109" y="7"/>
                    <a:pt x="108" y="6"/>
                    <a:pt x="109" y="4"/>
                  </a:cubicBezTo>
                  <a:cubicBezTo>
                    <a:pt x="110" y="5"/>
                    <a:pt x="108" y="7"/>
                    <a:pt x="109" y="7"/>
                  </a:cubicBezTo>
                  <a:cubicBezTo>
                    <a:pt x="109" y="8"/>
                    <a:pt x="109" y="9"/>
                    <a:pt x="109" y="9"/>
                  </a:cubicBezTo>
                  <a:close/>
                  <a:moveTo>
                    <a:pt x="110" y="6"/>
                  </a:moveTo>
                  <a:cubicBezTo>
                    <a:pt x="109" y="5"/>
                    <a:pt x="110" y="4"/>
                    <a:pt x="110" y="4"/>
                  </a:cubicBezTo>
                  <a:cubicBezTo>
                    <a:pt x="110" y="3"/>
                    <a:pt x="110" y="3"/>
                    <a:pt x="111" y="3"/>
                  </a:cubicBezTo>
                  <a:cubicBezTo>
                    <a:pt x="111" y="4"/>
                    <a:pt x="110" y="5"/>
                    <a:pt x="110" y="6"/>
                  </a:cubicBezTo>
                  <a:close/>
                </a:path>
              </a:pathLst>
            </a:custGeom>
            <a:solidFill>
              <a:schemeClr val="accent3"/>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 name="Freeform 54"/>
            <p:cNvSpPr>
              <a:spLocks noEditPoints="1"/>
            </p:cNvSpPr>
            <p:nvPr/>
          </p:nvSpPr>
          <p:spPr bwMode="auto">
            <a:xfrm>
              <a:off x="4451350" y="511175"/>
              <a:ext cx="3092450" cy="2387601"/>
            </a:xfrm>
            <a:custGeom>
              <a:gdLst>
                <a:gd fmla="*/ 135 w 155" name="T0"/>
                <a:gd fmla="*/ 101 h 119" name="T1"/>
                <a:gd fmla="*/ 134 w 155" name="T2"/>
                <a:gd fmla="*/ 50 h 119" name="T3"/>
                <a:gd fmla="*/ 121 w 155" name="T4"/>
                <a:gd fmla="*/ 96 h 119" name="T5"/>
                <a:gd fmla="*/ 106 w 155" name="T6"/>
                <a:gd fmla="*/ 70 h 119" name="T7"/>
                <a:gd fmla="*/ 93 w 155" name="T8"/>
                <a:gd fmla="*/ 113 h 119" name="T9"/>
                <a:gd fmla="*/ 78 w 155" name="T10"/>
                <a:gd fmla="*/ 84 h 119" name="T11"/>
                <a:gd fmla="*/ 71 w 155" name="T12"/>
                <a:gd fmla="*/ 106 h 119" name="T13"/>
                <a:gd fmla="*/ 46 w 155" name="T14"/>
                <a:gd fmla="*/ 101 h 119" name="T15"/>
                <a:gd fmla="*/ 11 w 155" name="T16"/>
                <a:gd fmla="*/ 113 h 119" name="T17"/>
                <a:gd fmla="*/ 10 w 155" name="T18"/>
                <a:gd fmla="*/ 39 h 119" name="T19"/>
                <a:gd fmla="*/ 10 w 155" name="T20"/>
                <a:gd fmla="*/ 0 h 119" name="T21"/>
                <a:gd fmla="*/ 9 w 155" name="T22"/>
                <a:gd fmla="*/ 35 h 119" name="T23"/>
                <a:gd fmla="*/ 1 w 155" name="T24"/>
                <a:gd fmla="*/ 114 h 119" name="T25"/>
                <a:gd fmla="*/ 37 w 155" name="T26"/>
                <a:gd fmla="*/ 115 h 119" name="T27"/>
                <a:gd fmla="*/ 116 w 155" name="T28"/>
                <a:gd fmla="*/ 114 h 119" name="T29"/>
                <a:gd fmla="*/ 155 w 155" name="T30"/>
                <a:gd fmla="*/ 113 h 119" name="T31"/>
                <a:gd fmla="*/ 18 w 155" name="T32"/>
                <a:gd fmla="*/ 113 h 119" name="T33"/>
                <a:gd fmla="*/ 25 w 155" name="T34"/>
                <a:gd fmla="*/ 108 h 119" name="T35"/>
                <a:gd fmla="*/ 38 w 155" name="T36"/>
                <a:gd fmla="*/ 103 h 119" name="T37"/>
                <a:gd fmla="*/ 41 w 155" name="T38"/>
                <a:gd fmla="*/ 108 h 119" name="T39"/>
                <a:gd fmla="*/ 47 w 155" name="T40"/>
                <a:gd fmla="*/ 103 h 119" name="T41"/>
                <a:gd fmla="*/ 42 w 155" name="T42"/>
                <a:gd fmla="*/ 113 h 119" name="T43"/>
                <a:gd fmla="*/ 62 w 155" name="T44"/>
                <a:gd fmla="*/ 96 h 119" name="T45"/>
                <a:gd fmla="*/ 59 w 155" name="T46"/>
                <a:gd fmla="*/ 105 h 119" name="T47"/>
                <a:gd fmla="*/ 66 w 155" name="T48"/>
                <a:gd fmla="*/ 103 h 119" name="T49"/>
                <a:gd fmla="*/ 69 w 155" name="T50"/>
                <a:gd fmla="*/ 110 h 119" name="T51"/>
                <a:gd fmla="*/ 69 w 155" name="T52"/>
                <a:gd fmla="*/ 105 h 119" name="T53"/>
                <a:gd fmla="*/ 62 w 155" name="T54"/>
                <a:gd fmla="*/ 109 h 119" name="T55"/>
                <a:gd fmla="*/ 81 w 155" name="T56"/>
                <a:gd fmla="*/ 89 h 119" name="T57"/>
                <a:gd fmla="*/ 80 w 155" name="T58"/>
                <a:gd fmla="*/ 84 h 119" name="T59"/>
                <a:gd fmla="*/ 91 w 155" name="T60"/>
                <a:gd fmla="*/ 87 h 119" name="T61"/>
                <a:gd fmla="*/ 87 w 155" name="T62"/>
                <a:gd fmla="*/ 93 h 119" name="T63"/>
                <a:gd fmla="*/ 85 w 155" name="T64"/>
                <a:gd fmla="*/ 112 h 119" name="T65"/>
                <a:gd fmla="*/ 87 w 155" name="T66"/>
                <a:gd fmla="*/ 104 h 119" name="T67"/>
                <a:gd fmla="*/ 80 w 155" name="T68"/>
                <a:gd fmla="*/ 111 h 119" name="T69"/>
                <a:gd fmla="*/ 99 w 155" name="T70"/>
                <a:gd fmla="*/ 113 h 119" name="T71"/>
                <a:gd fmla="*/ 109 w 155" name="T72"/>
                <a:gd fmla="*/ 92 h 119" name="T73"/>
                <a:gd fmla="*/ 101 w 155" name="T74"/>
                <a:gd fmla="*/ 97 h 119" name="T75"/>
                <a:gd fmla="*/ 101 w 155" name="T76"/>
                <a:gd fmla="*/ 73 h 119" name="T77"/>
                <a:gd fmla="*/ 104 w 155" name="T78"/>
                <a:gd fmla="*/ 79 h 119" name="T79"/>
                <a:gd fmla="*/ 105 w 155" name="T80"/>
                <a:gd fmla="*/ 85 h 119" name="T81"/>
                <a:gd fmla="*/ 112 w 155" name="T82"/>
                <a:gd fmla="*/ 89 h 119" name="T83"/>
                <a:gd fmla="*/ 101 w 155" name="T84"/>
                <a:gd fmla="*/ 113 h 119" name="T85"/>
                <a:gd fmla="*/ 103 w 155" name="T86"/>
                <a:gd fmla="*/ 112 h 119" name="T87"/>
                <a:gd fmla="*/ 104 w 155" name="T88"/>
                <a:gd fmla="*/ 112 h 119" name="T89"/>
                <a:gd fmla="*/ 124 w 155" name="T90"/>
                <a:gd fmla="*/ 51 h 119" name="T91"/>
                <a:gd fmla="*/ 122 w 155" name="T92"/>
                <a:gd fmla="*/ 57 h 119" name="T93"/>
                <a:gd fmla="*/ 132 w 155" name="T94"/>
                <a:gd fmla="*/ 57 h 119" name="T95"/>
                <a:gd fmla="*/ 127 w 155" name="T96"/>
                <a:gd fmla="*/ 67 h 119" name="T97"/>
                <a:gd fmla="*/ 127 w 155" name="T98"/>
                <a:gd fmla="*/ 73 h 119" name="T99"/>
                <a:gd fmla="*/ 129 w 155" name="T100"/>
                <a:gd fmla="*/ 72 h 119" name="T101"/>
                <a:gd fmla="*/ 124 w 155" name="T102"/>
                <a:gd fmla="*/ 87 h 119" name="T103"/>
                <a:gd fmla="*/ 122 w 155" name="T104"/>
                <a:gd fmla="*/ 86 h 119" name="T105"/>
                <a:gd fmla="*/ 127 w 155" name="T106"/>
                <a:gd fmla="*/ 95 h 119" name="T107"/>
                <a:gd fmla="*/ 128 w 155" name="T108"/>
                <a:gd fmla="*/ 94 h 119" name="T109"/>
                <a:gd fmla="*/ 125 w 155" name="T110"/>
                <a:gd fmla="*/ 112 h 119" name="T111"/>
                <a:gd fmla="*/ 129 w 155" name="T112"/>
                <a:gd fmla="*/ 106 h 119" name="T113"/>
                <a:gd fmla="*/ 126 w 155" name="T114"/>
                <a:gd fmla="*/ 112 h 119" name="T115"/>
                <a:gd fmla="*/ 134 w 155" name="T116"/>
                <a:gd fmla="*/ 70 h 11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19" w="155">
                  <a:moveTo>
                    <a:pt x="153" y="112"/>
                  </a:moveTo>
                  <a:cubicBezTo>
                    <a:pt x="152" y="113"/>
                    <a:pt x="152" y="112"/>
                    <a:pt x="151" y="112"/>
                  </a:cubicBezTo>
                  <a:cubicBezTo>
                    <a:pt x="150" y="112"/>
                    <a:pt x="149" y="112"/>
                    <a:pt x="148" y="112"/>
                  </a:cubicBezTo>
                  <a:cubicBezTo>
                    <a:pt x="146" y="112"/>
                    <a:pt x="144" y="111"/>
                    <a:pt x="142" y="111"/>
                  </a:cubicBezTo>
                  <a:cubicBezTo>
                    <a:pt x="141" y="111"/>
                    <a:pt x="140" y="110"/>
                    <a:pt x="139" y="110"/>
                  </a:cubicBezTo>
                  <a:cubicBezTo>
                    <a:pt x="138" y="110"/>
                    <a:pt x="137" y="109"/>
                    <a:pt x="136" y="110"/>
                  </a:cubicBezTo>
                  <a:cubicBezTo>
                    <a:pt x="136" y="111"/>
                    <a:pt x="137" y="111"/>
                    <a:pt x="137" y="112"/>
                  </a:cubicBezTo>
                  <a:cubicBezTo>
                    <a:pt x="136" y="112"/>
                    <a:pt x="136" y="112"/>
                    <a:pt x="135" y="112"/>
                  </a:cubicBezTo>
                  <a:cubicBezTo>
                    <a:pt x="135" y="108"/>
                    <a:pt x="135" y="105"/>
                    <a:pt x="135" y="101"/>
                  </a:cubicBezTo>
                  <a:cubicBezTo>
                    <a:pt x="136" y="94"/>
                    <a:pt x="135" y="88"/>
                    <a:pt x="135" y="81"/>
                  </a:cubicBezTo>
                  <a:cubicBezTo>
                    <a:pt x="135" y="80"/>
                    <a:pt x="135" y="80"/>
                    <a:pt x="135" y="79"/>
                  </a:cubicBezTo>
                  <a:cubicBezTo>
                    <a:pt x="135" y="79"/>
                    <a:pt x="135" y="78"/>
                    <a:pt x="135" y="78"/>
                  </a:cubicBezTo>
                  <a:cubicBezTo>
                    <a:pt x="136" y="75"/>
                    <a:pt x="135" y="71"/>
                    <a:pt x="136" y="68"/>
                  </a:cubicBezTo>
                  <a:cubicBezTo>
                    <a:pt x="135" y="66"/>
                    <a:pt x="135" y="64"/>
                    <a:pt x="135" y="62"/>
                  </a:cubicBezTo>
                  <a:cubicBezTo>
                    <a:pt x="135" y="62"/>
                    <a:pt x="135" y="61"/>
                    <a:pt x="135" y="61"/>
                  </a:cubicBezTo>
                  <a:cubicBezTo>
                    <a:pt x="135" y="61"/>
                    <a:pt x="135" y="60"/>
                    <a:pt x="135" y="60"/>
                  </a:cubicBezTo>
                  <a:cubicBezTo>
                    <a:pt x="135" y="57"/>
                    <a:pt x="135" y="54"/>
                    <a:pt x="135" y="50"/>
                  </a:cubicBezTo>
                  <a:cubicBezTo>
                    <a:pt x="135" y="50"/>
                    <a:pt x="134" y="50"/>
                    <a:pt x="134" y="50"/>
                  </a:cubicBezTo>
                  <a:cubicBezTo>
                    <a:pt x="134" y="50"/>
                    <a:pt x="134" y="50"/>
                    <a:pt x="134" y="49"/>
                  </a:cubicBezTo>
                  <a:cubicBezTo>
                    <a:pt x="134" y="49"/>
                    <a:pt x="133" y="49"/>
                    <a:pt x="133" y="49"/>
                  </a:cubicBezTo>
                  <a:cubicBezTo>
                    <a:pt x="130" y="49"/>
                    <a:pt x="127" y="49"/>
                    <a:pt x="124" y="49"/>
                  </a:cubicBezTo>
                  <a:cubicBezTo>
                    <a:pt x="122" y="49"/>
                    <a:pt x="120" y="49"/>
                    <a:pt x="119" y="50"/>
                  </a:cubicBezTo>
                  <a:cubicBezTo>
                    <a:pt x="119" y="50"/>
                    <a:pt x="120" y="50"/>
                    <a:pt x="120" y="51"/>
                  </a:cubicBezTo>
                  <a:cubicBezTo>
                    <a:pt x="119" y="55"/>
                    <a:pt x="120" y="59"/>
                    <a:pt x="120" y="63"/>
                  </a:cubicBezTo>
                  <a:cubicBezTo>
                    <a:pt x="120" y="65"/>
                    <a:pt x="120" y="67"/>
                    <a:pt x="120" y="70"/>
                  </a:cubicBezTo>
                  <a:cubicBezTo>
                    <a:pt x="120" y="74"/>
                    <a:pt x="120" y="78"/>
                    <a:pt x="120" y="82"/>
                  </a:cubicBezTo>
                  <a:cubicBezTo>
                    <a:pt x="120" y="86"/>
                    <a:pt x="120" y="91"/>
                    <a:pt x="121" y="96"/>
                  </a:cubicBezTo>
                  <a:cubicBezTo>
                    <a:pt x="121" y="97"/>
                    <a:pt x="120" y="99"/>
                    <a:pt x="120" y="100"/>
                  </a:cubicBezTo>
                  <a:cubicBezTo>
                    <a:pt x="120" y="105"/>
                    <a:pt x="120" y="108"/>
                    <a:pt x="120" y="112"/>
                  </a:cubicBezTo>
                  <a:cubicBezTo>
                    <a:pt x="119" y="112"/>
                    <a:pt x="117" y="112"/>
                    <a:pt x="115" y="112"/>
                  </a:cubicBezTo>
                  <a:cubicBezTo>
                    <a:pt x="115" y="108"/>
                    <a:pt x="115" y="101"/>
                    <a:pt x="114" y="96"/>
                  </a:cubicBezTo>
                  <a:cubicBezTo>
                    <a:pt x="115" y="93"/>
                    <a:pt x="114" y="91"/>
                    <a:pt x="115" y="89"/>
                  </a:cubicBezTo>
                  <a:cubicBezTo>
                    <a:pt x="114" y="84"/>
                    <a:pt x="114" y="78"/>
                    <a:pt x="114" y="74"/>
                  </a:cubicBezTo>
                  <a:cubicBezTo>
                    <a:pt x="113" y="73"/>
                    <a:pt x="114" y="71"/>
                    <a:pt x="114" y="70"/>
                  </a:cubicBezTo>
                  <a:cubicBezTo>
                    <a:pt x="112" y="69"/>
                    <a:pt x="111" y="70"/>
                    <a:pt x="109" y="70"/>
                  </a:cubicBezTo>
                  <a:cubicBezTo>
                    <a:pt x="108" y="70"/>
                    <a:pt x="107" y="70"/>
                    <a:pt x="106" y="70"/>
                  </a:cubicBezTo>
                  <a:cubicBezTo>
                    <a:pt x="104" y="70"/>
                    <a:pt x="102" y="71"/>
                    <a:pt x="100" y="71"/>
                  </a:cubicBezTo>
                  <a:cubicBezTo>
                    <a:pt x="100" y="71"/>
                    <a:pt x="99" y="71"/>
                    <a:pt x="99" y="71"/>
                  </a:cubicBezTo>
                  <a:cubicBezTo>
                    <a:pt x="98" y="72"/>
                    <a:pt x="98" y="73"/>
                    <a:pt x="98" y="73"/>
                  </a:cubicBezTo>
                  <a:cubicBezTo>
                    <a:pt x="98" y="77"/>
                    <a:pt x="98" y="80"/>
                    <a:pt x="98" y="83"/>
                  </a:cubicBezTo>
                  <a:cubicBezTo>
                    <a:pt x="98" y="84"/>
                    <a:pt x="98" y="85"/>
                    <a:pt x="98" y="86"/>
                  </a:cubicBezTo>
                  <a:cubicBezTo>
                    <a:pt x="98" y="87"/>
                    <a:pt x="99" y="88"/>
                    <a:pt x="99" y="89"/>
                  </a:cubicBezTo>
                  <a:cubicBezTo>
                    <a:pt x="99" y="93"/>
                    <a:pt x="99" y="97"/>
                    <a:pt x="99" y="102"/>
                  </a:cubicBezTo>
                  <a:cubicBezTo>
                    <a:pt x="99" y="105"/>
                    <a:pt x="98" y="109"/>
                    <a:pt x="98" y="113"/>
                  </a:cubicBezTo>
                  <a:cubicBezTo>
                    <a:pt x="96" y="113"/>
                    <a:pt x="94" y="113"/>
                    <a:pt x="93" y="113"/>
                  </a:cubicBezTo>
                  <a:cubicBezTo>
                    <a:pt x="93" y="108"/>
                    <a:pt x="93" y="103"/>
                    <a:pt x="93" y="97"/>
                  </a:cubicBezTo>
                  <a:cubicBezTo>
                    <a:pt x="93" y="97"/>
                    <a:pt x="92" y="98"/>
                    <a:pt x="92" y="97"/>
                  </a:cubicBezTo>
                  <a:cubicBezTo>
                    <a:pt x="93" y="96"/>
                    <a:pt x="93" y="95"/>
                    <a:pt x="92" y="94"/>
                  </a:cubicBezTo>
                  <a:cubicBezTo>
                    <a:pt x="92" y="94"/>
                    <a:pt x="92" y="94"/>
                    <a:pt x="92" y="93"/>
                  </a:cubicBezTo>
                  <a:cubicBezTo>
                    <a:pt x="92" y="92"/>
                    <a:pt x="92" y="90"/>
                    <a:pt x="92" y="88"/>
                  </a:cubicBezTo>
                  <a:cubicBezTo>
                    <a:pt x="92" y="86"/>
                    <a:pt x="93" y="83"/>
                    <a:pt x="92" y="82"/>
                  </a:cubicBezTo>
                  <a:cubicBezTo>
                    <a:pt x="90" y="82"/>
                    <a:pt x="88" y="82"/>
                    <a:pt x="87" y="82"/>
                  </a:cubicBezTo>
                  <a:cubicBezTo>
                    <a:pt x="84" y="81"/>
                    <a:pt x="81" y="82"/>
                    <a:pt x="79" y="82"/>
                  </a:cubicBezTo>
                  <a:cubicBezTo>
                    <a:pt x="78" y="83"/>
                    <a:pt x="78" y="83"/>
                    <a:pt x="78" y="84"/>
                  </a:cubicBezTo>
                  <a:cubicBezTo>
                    <a:pt x="77" y="85"/>
                    <a:pt x="78" y="87"/>
                    <a:pt x="78" y="89"/>
                  </a:cubicBezTo>
                  <a:cubicBezTo>
                    <a:pt x="78" y="91"/>
                    <a:pt x="78" y="93"/>
                    <a:pt x="78" y="95"/>
                  </a:cubicBezTo>
                  <a:cubicBezTo>
                    <a:pt x="78" y="96"/>
                    <a:pt x="78" y="97"/>
                    <a:pt x="78" y="99"/>
                  </a:cubicBezTo>
                  <a:cubicBezTo>
                    <a:pt x="78" y="99"/>
                    <a:pt x="78" y="100"/>
                    <a:pt x="78" y="101"/>
                  </a:cubicBezTo>
                  <a:cubicBezTo>
                    <a:pt x="78" y="102"/>
                    <a:pt x="78" y="103"/>
                    <a:pt x="78" y="104"/>
                  </a:cubicBezTo>
                  <a:cubicBezTo>
                    <a:pt x="78" y="107"/>
                    <a:pt x="78" y="111"/>
                    <a:pt x="78" y="113"/>
                  </a:cubicBezTo>
                  <a:cubicBezTo>
                    <a:pt x="76" y="113"/>
                    <a:pt x="73" y="114"/>
                    <a:pt x="72" y="114"/>
                  </a:cubicBezTo>
                  <a:cubicBezTo>
                    <a:pt x="71" y="112"/>
                    <a:pt x="71" y="110"/>
                    <a:pt x="71" y="108"/>
                  </a:cubicBezTo>
                  <a:cubicBezTo>
                    <a:pt x="71" y="107"/>
                    <a:pt x="71" y="107"/>
                    <a:pt x="71" y="106"/>
                  </a:cubicBezTo>
                  <a:cubicBezTo>
                    <a:pt x="71" y="105"/>
                    <a:pt x="71" y="105"/>
                    <a:pt x="71" y="104"/>
                  </a:cubicBezTo>
                  <a:cubicBezTo>
                    <a:pt x="71" y="101"/>
                    <a:pt x="71" y="97"/>
                    <a:pt x="71" y="94"/>
                  </a:cubicBezTo>
                  <a:cubicBezTo>
                    <a:pt x="66" y="94"/>
                    <a:pt x="62" y="94"/>
                    <a:pt x="57" y="94"/>
                  </a:cubicBezTo>
                  <a:cubicBezTo>
                    <a:pt x="56" y="95"/>
                    <a:pt x="57" y="96"/>
                    <a:pt x="57" y="97"/>
                  </a:cubicBezTo>
                  <a:cubicBezTo>
                    <a:pt x="56" y="101"/>
                    <a:pt x="57" y="106"/>
                    <a:pt x="57" y="110"/>
                  </a:cubicBezTo>
                  <a:cubicBezTo>
                    <a:pt x="57" y="111"/>
                    <a:pt x="57" y="112"/>
                    <a:pt x="57" y="113"/>
                  </a:cubicBezTo>
                  <a:cubicBezTo>
                    <a:pt x="55" y="113"/>
                    <a:pt x="52" y="113"/>
                    <a:pt x="51" y="113"/>
                  </a:cubicBezTo>
                  <a:cubicBezTo>
                    <a:pt x="51" y="110"/>
                    <a:pt x="51" y="105"/>
                    <a:pt x="51" y="101"/>
                  </a:cubicBezTo>
                  <a:cubicBezTo>
                    <a:pt x="50" y="100"/>
                    <a:pt x="47" y="101"/>
                    <a:pt x="46" y="101"/>
                  </a:cubicBezTo>
                  <a:cubicBezTo>
                    <a:pt x="43" y="101"/>
                    <a:pt x="39" y="100"/>
                    <a:pt x="37" y="101"/>
                  </a:cubicBezTo>
                  <a:cubicBezTo>
                    <a:pt x="36" y="105"/>
                    <a:pt x="37" y="109"/>
                    <a:pt x="36" y="113"/>
                  </a:cubicBezTo>
                  <a:cubicBezTo>
                    <a:pt x="33" y="113"/>
                    <a:pt x="31" y="113"/>
                    <a:pt x="29" y="113"/>
                  </a:cubicBezTo>
                  <a:cubicBezTo>
                    <a:pt x="29" y="111"/>
                    <a:pt x="29" y="109"/>
                    <a:pt x="29" y="107"/>
                  </a:cubicBezTo>
                  <a:cubicBezTo>
                    <a:pt x="28" y="106"/>
                    <a:pt x="27" y="106"/>
                    <a:pt x="26" y="106"/>
                  </a:cubicBezTo>
                  <a:cubicBezTo>
                    <a:pt x="24" y="106"/>
                    <a:pt x="23" y="106"/>
                    <a:pt x="22" y="106"/>
                  </a:cubicBezTo>
                  <a:cubicBezTo>
                    <a:pt x="20" y="106"/>
                    <a:pt x="18" y="106"/>
                    <a:pt x="16" y="107"/>
                  </a:cubicBezTo>
                  <a:cubicBezTo>
                    <a:pt x="16" y="109"/>
                    <a:pt x="16" y="112"/>
                    <a:pt x="16" y="114"/>
                  </a:cubicBezTo>
                  <a:cubicBezTo>
                    <a:pt x="14" y="114"/>
                    <a:pt x="13" y="114"/>
                    <a:pt x="11" y="113"/>
                  </a:cubicBezTo>
                  <a:cubicBezTo>
                    <a:pt x="11" y="112"/>
                    <a:pt x="11" y="110"/>
                    <a:pt x="11" y="108"/>
                  </a:cubicBezTo>
                  <a:cubicBezTo>
                    <a:pt x="11" y="104"/>
                    <a:pt x="11" y="102"/>
                    <a:pt x="11" y="99"/>
                  </a:cubicBezTo>
                  <a:cubicBezTo>
                    <a:pt x="11" y="95"/>
                    <a:pt x="11" y="90"/>
                    <a:pt x="11" y="87"/>
                  </a:cubicBezTo>
                  <a:cubicBezTo>
                    <a:pt x="11" y="86"/>
                    <a:pt x="11" y="85"/>
                    <a:pt x="11" y="84"/>
                  </a:cubicBezTo>
                  <a:cubicBezTo>
                    <a:pt x="11" y="83"/>
                    <a:pt x="10" y="82"/>
                    <a:pt x="10" y="81"/>
                  </a:cubicBezTo>
                  <a:cubicBezTo>
                    <a:pt x="10" y="78"/>
                    <a:pt x="11" y="75"/>
                    <a:pt x="10" y="72"/>
                  </a:cubicBezTo>
                  <a:cubicBezTo>
                    <a:pt x="10" y="70"/>
                    <a:pt x="10" y="67"/>
                    <a:pt x="10" y="65"/>
                  </a:cubicBezTo>
                  <a:cubicBezTo>
                    <a:pt x="10" y="58"/>
                    <a:pt x="11" y="51"/>
                    <a:pt x="10" y="44"/>
                  </a:cubicBezTo>
                  <a:cubicBezTo>
                    <a:pt x="10" y="42"/>
                    <a:pt x="10" y="41"/>
                    <a:pt x="10" y="39"/>
                  </a:cubicBezTo>
                  <a:cubicBezTo>
                    <a:pt x="10" y="36"/>
                    <a:pt x="10" y="33"/>
                    <a:pt x="10" y="30"/>
                  </a:cubicBezTo>
                  <a:cubicBezTo>
                    <a:pt x="10" y="28"/>
                    <a:pt x="10" y="26"/>
                    <a:pt x="10" y="24"/>
                  </a:cubicBezTo>
                  <a:cubicBezTo>
                    <a:pt x="10" y="22"/>
                    <a:pt x="10" y="20"/>
                    <a:pt x="10" y="18"/>
                  </a:cubicBezTo>
                  <a:cubicBezTo>
                    <a:pt x="11" y="18"/>
                    <a:pt x="11" y="19"/>
                    <a:pt x="12" y="19"/>
                  </a:cubicBezTo>
                  <a:cubicBezTo>
                    <a:pt x="12" y="18"/>
                    <a:pt x="12" y="15"/>
                    <a:pt x="11" y="14"/>
                  </a:cubicBezTo>
                  <a:cubicBezTo>
                    <a:pt x="12" y="14"/>
                    <a:pt x="11" y="13"/>
                    <a:pt x="12" y="13"/>
                  </a:cubicBezTo>
                  <a:cubicBezTo>
                    <a:pt x="11" y="11"/>
                    <a:pt x="11" y="9"/>
                    <a:pt x="11" y="7"/>
                  </a:cubicBezTo>
                  <a:cubicBezTo>
                    <a:pt x="11" y="6"/>
                    <a:pt x="10" y="4"/>
                    <a:pt x="10" y="2"/>
                  </a:cubicBezTo>
                  <a:cubicBezTo>
                    <a:pt x="10" y="1"/>
                    <a:pt x="11" y="1"/>
                    <a:pt x="10" y="0"/>
                  </a:cubicBezTo>
                  <a:cubicBezTo>
                    <a:pt x="9" y="0"/>
                    <a:pt x="9" y="1"/>
                    <a:pt x="9" y="2"/>
                  </a:cubicBezTo>
                  <a:cubicBezTo>
                    <a:pt x="9" y="3"/>
                    <a:pt x="9" y="4"/>
                    <a:pt x="9" y="5"/>
                  </a:cubicBezTo>
                  <a:cubicBezTo>
                    <a:pt x="9" y="9"/>
                    <a:pt x="8" y="14"/>
                    <a:pt x="8" y="17"/>
                  </a:cubicBezTo>
                  <a:cubicBezTo>
                    <a:pt x="7" y="17"/>
                    <a:pt x="7" y="18"/>
                    <a:pt x="7" y="19"/>
                  </a:cubicBezTo>
                  <a:cubicBezTo>
                    <a:pt x="8" y="19"/>
                    <a:pt x="8" y="18"/>
                    <a:pt x="9" y="18"/>
                  </a:cubicBezTo>
                  <a:cubicBezTo>
                    <a:pt x="9" y="19"/>
                    <a:pt x="9" y="21"/>
                    <a:pt x="9" y="22"/>
                  </a:cubicBezTo>
                  <a:cubicBezTo>
                    <a:pt x="9" y="23"/>
                    <a:pt x="9" y="24"/>
                    <a:pt x="9" y="26"/>
                  </a:cubicBezTo>
                  <a:cubicBezTo>
                    <a:pt x="9" y="27"/>
                    <a:pt x="9" y="29"/>
                    <a:pt x="9" y="30"/>
                  </a:cubicBezTo>
                  <a:cubicBezTo>
                    <a:pt x="9" y="31"/>
                    <a:pt x="9" y="33"/>
                    <a:pt x="9" y="35"/>
                  </a:cubicBezTo>
                  <a:cubicBezTo>
                    <a:pt x="9" y="36"/>
                    <a:pt x="9" y="38"/>
                    <a:pt x="9" y="40"/>
                  </a:cubicBezTo>
                  <a:cubicBezTo>
                    <a:pt x="9" y="49"/>
                    <a:pt x="9" y="59"/>
                    <a:pt x="9" y="67"/>
                  </a:cubicBezTo>
                  <a:cubicBezTo>
                    <a:pt x="8" y="70"/>
                    <a:pt x="9" y="73"/>
                    <a:pt x="9" y="75"/>
                  </a:cubicBezTo>
                  <a:cubicBezTo>
                    <a:pt x="8" y="79"/>
                    <a:pt x="9" y="83"/>
                    <a:pt x="9" y="87"/>
                  </a:cubicBezTo>
                  <a:cubicBezTo>
                    <a:pt x="9" y="89"/>
                    <a:pt x="9" y="90"/>
                    <a:pt x="9" y="92"/>
                  </a:cubicBezTo>
                  <a:cubicBezTo>
                    <a:pt x="9" y="99"/>
                    <a:pt x="9" y="107"/>
                    <a:pt x="9" y="113"/>
                  </a:cubicBezTo>
                  <a:cubicBezTo>
                    <a:pt x="7" y="114"/>
                    <a:pt x="5" y="113"/>
                    <a:pt x="4" y="113"/>
                  </a:cubicBezTo>
                  <a:cubicBezTo>
                    <a:pt x="3" y="114"/>
                    <a:pt x="3" y="114"/>
                    <a:pt x="2" y="114"/>
                  </a:cubicBezTo>
                  <a:cubicBezTo>
                    <a:pt x="2" y="114"/>
                    <a:pt x="1" y="114"/>
                    <a:pt x="1" y="114"/>
                  </a:cubicBezTo>
                  <a:cubicBezTo>
                    <a:pt x="1" y="115"/>
                    <a:pt x="0" y="115"/>
                    <a:pt x="0" y="116"/>
                  </a:cubicBezTo>
                  <a:cubicBezTo>
                    <a:pt x="1" y="116"/>
                    <a:pt x="1" y="116"/>
                    <a:pt x="2" y="115"/>
                  </a:cubicBezTo>
                  <a:cubicBezTo>
                    <a:pt x="2" y="116"/>
                    <a:pt x="2" y="116"/>
                    <a:pt x="3" y="116"/>
                  </a:cubicBezTo>
                  <a:cubicBezTo>
                    <a:pt x="5" y="116"/>
                    <a:pt x="7" y="116"/>
                    <a:pt x="9" y="116"/>
                  </a:cubicBezTo>
                  <a:cubicBezTo>
                    <a:pt x="9" y="117"/>
                    <a:pt x="9" y="117"/>
                    <a:pt x="9" y="119"/>
                  </a:cubicBezTo>
                  <a:cubicBezTo>
                    <a:pt x="10" y="119"/>
                    <a:pt x="10" y="119"/>
                    <a:pt x="11" y="119"/>
                  </a:cubicBezTo>
                  <a:cubicBezTo>
                    <a:pt x="11" y="118"/>
                    <a:pt x="11" y="117"/>
                    <a:pt x="11" y="116"/>
                  </a:cubicBezTo>
                  <a:cubicBezTo>
                    <a:pt x="17" y="115"/>
                    <a:pt x="22" y="115"/>
                    <a:pt x="27" y="115"/>
                  </a:cubicBezTo>
                  <a:cubicBezTo>
                    <a:pt x="31" y="115"/>
                    <a:pt x="34" y="115"/>
                    <a:pt x="37" y="115"/>
                  </a:cubicBezTo>
                  <a:cubicBezTo>
                    <a:pt x="39" y="115"/>
                    <a:pt x="41" y="115"/>
                    <a:pt x="43" y="115"/>
                  </a:cubicBezTo>
                  <a:cubicBezTo>
                    <a:pt x="47" y="115"/>
                    <a:pt x="51" y="115"/>
                    <a:pt x="54" y="115"/>
                  </a:cubicBezTo>
                  <a:cubicBezTo>
                    <a:pt x="56" y="115"/>
                    <a:pt x="57" y="115"/>
                    <a:pt x="58" y="115"/>
                  </a:cubicBezTo>
                  <a:cubicBezTo>
                    <a:pt x="65" y="115"/>
                    <a:pt x="71" y="115"/>
                    <a:pt x="77" y="114"/>
                  </a:cubicBezTo>
                  <a:cubicBezTo>
                    <a:pt x="78" y="115"/>
                    <a:pt x="81" y="115"/>
                    <a:pt x="83" y="114"/>
                  </a:cubicBezTo>
                  <a:cubicBezTo>
                    <a:pt x="84" y="115"/>
                    <a:pt x="84" y="114"/>
                    <a:pt x="85" y="114"/>
                  </a:cubicBezTo>
                  <a:cubicBezTo>
                    <a:pt x="86" y="114"/>
                    <a:pt x="86" y="115"/>
                    <a:pt x="87" y="115"/>
                  </a:cubicBezTo>
                  <a:cubicBezTo>
                    <a:pt x="88" y="115"/>
                    <a:pt x="89" y="114"/>
                    <a:pt x="90" y="114"/>
                  </a:cubicBezTo>
                  <a:cubicBezTo>
                    <a:pt x="99" y="115"/>
                    <a:pt x="107" y="114"/>
                    <a:pt x="116" y="114"/>
                  </a:cubicBezTo>
                  <a:cubicBezTo>
                    <a:pt x="119" y="114"/>
                    <a:pt x="121" y="114"/>
                    <a:pt x="124" y="113"/>
                  </a:cubicBezTo>
                  <a:cubicBezTo>
                    <a:pt x="126" y="114"/>
                    <a:pt x="129" y="113"/>
                    <a:pt x="131" y="113"/>
                  </a:cubicBezTo>
                  <a:cubicBezTo>
                    <a:pt x="132" y="113"/>
                    <a:pt x="134" y="113"/>
                    <a:pt x="136" y="113"/>
                  </a:cubicBezTo>
                  <a:cubicBezTo>
                    <a:pt x="136" y="114"/>
                    <a:pt x="135" y="114"/>
                    <a:pt x="135" y="115"/>
                  </a:cubicBezTo>
                  <a:cubicBezTo>
                    <a:pt x="137" y="115"/>
                    <a:pt x="140" y="115"/>
                    <a:pt x="143" y="114"/>
                  </a:cubicBezTo>
                  <a:cubicBezTo>
                    <a:pt x="144" y="114"/>
                    <a:pt x="145" y="114"/>
                    <a:pt x="147" y="114"/>
                  </a:cubicBezTo>
                  <a:cubicBezTo>
                    <a:pt x="148" y="114"/>
                    <a:pt x="150" y="113"/>
                    <a:pt x="151" y="114"/>
                  </a:cubicBezTo>
                  <a:cubicBezTo>
                    <a:pt x="152" y="114"/>
                    <a:pt x="153" y="114"/>
                    <a:pt x="153" y="113"/>
                  </a:cubicBezTo>
                  <a:cubicBezTo>
                    <a:pt x="154" y="113"/>
                    <a:pt x="155" y="114"/>
                    <a:pt x="155" y="113"/>
                  </a:cubicBezTo>
                  <a:cubicBezTo>
                    <a:pt x="155" y="112"/>
                    <a:pt x="154" y="113"/>
                    <a:pt x="153" y="112"/>
                  </a:cubicBezTo>
                  <a:close/>
                  <a:moveTo>
                    <a:pt x="10" y="11"/>
                  </a:moveTo>
                  <a:cubicBezTo>
                    <a:pt x="11" y="12"/>
                    <a:pt x="10" y="13"/>
                    <a:pt x="11" y="14"/>
                  </a:cubicBezTo>
                  <a:cubicBezTo>
                    <a:pt x="10" y="13"/>
                    <a:pt x="10" y="12"/>
                    <a:pt x="10" y="11"/>
                  </a:cubicBezTo>
                  <a:close/>
                  <a:moveTo>
                    <a:pt x="18" y="108"/>
                  </a:moveTo>
                  <a:cubicBezTo>
                    <a:pt x="19" y="107"/>
                    <a:pt x="20" y="108"/>
                    <a:pt x="21" y="107"/>
                  </a:cubicBezTo>
                  <a:cubicBezTo>
                    <a:pt x="20" y="109"/>
                    <a:pt x="19" y="110"/>
                    <a:pt x="18" y="111"/>
                  </a:cubicBezTo>
                  <a:cubicBezTo>
                    <a:pt x="18" y="110"/>
                    <a:pt x="18" y="109"/>
                    <a:pt x="18" y="108"/>
                  </a:cubicBezTo>
                  <a:close/>
                  <a:moveTo>
                    <a:pt x="18" y="113"/>
                  </a:moveTo>
                  <a:cubicBezTo>
                    <a:pt x="18" y="113"/>
                    <a:pt x="18" y="113"/>
                    <a:pt x="18" y="112"/>
                  </a:cubicBezTo>
                  <a:cubicBezTo>
                    <a:pt x="18" y="112"/>
                    <a:pt x="18" y="112"/>
                    <a:pt x="19" y="112"/>
                  </a:cubicBezTo>
                  <a:cubicBezTo>
                    <a:pt x="19" y="111"/>
                    <a:pt x="20" y="110"/>
                    <a:pt x="20" y="109"/>
                  </a:cubicBezTo>
                  <a:cubicBezTo>
                    <a:pt x="21" y="109"/>
                    <a:pt x="21" y="108"/>
                    <a:pt x="22" y="108"/>
                  </a:cubicBezTo>
                  <a:cubicBezTo>
                    <a:pt x="23" y="108"/>
                    <a:pt x="23" y="108"/>
                    <a:pt x="24" y="108"/>
                  </a:cubicBezTo>
                  <a:cubicBezTo>
                    <a:pt x="24" y="109"/>
                    <a:pt x="22" y="111"/>
                    <a:pt x="20" y="112"/>
                  </a:cubicBezTo>
                  <a:cubicBezTo>
                    <a:pt x="20" y="113"/>
                    <a:pt x="19" y="114"/>
                    <a:pt x="18" y="113"/>
                  </a:cubicBezTo>
                  <a:close/>
                  <a:moveTo>
                    <a:pt x="21" y="113"/>
                  </a:moveTo>
                  <a:cubicBezTo>
                    <a:pt x="22" y="111"/>
                    <a:pt x="24" y="110"/>
                    <a:pt x="25" y="108"/>
                  </a:cubicBezTo>
                  <a:cubicBezTo>
                    <a:pt x="26" y="108"/>
                    <a:pt x="26" y="107"/>
                    <a:pt x="27" y="108"/>
                  </a:cubicBezTo>
                  <a:cubicBezTo>
                    <a:pt x="27" y="108"/>
                    <a:pt x="27" y="109"/>
                    <a:pt x="27" y="109"/>
                  </a:cubicBezTo>
                  <a:cubicBezTo>
                    <a:pt x="26" y="111"/>
                    <a:pt x="25" y="112"/>
                    <a:pt x="24" y="113"/>
                  </a:cubicBezTo>
                  <a:cubicBezTo>
                    <a:pt x="23" y="113"/>
                    <a:pt x="22" y="113"/>
                    <a:pt x="21" y="113"/>
                  </a:cubicBezTo>
                  <a:close/>
                  <a:moveTo>
                    <a:pt x="27" y="113"/>
                  </a:moveTo>
                  <a:cubicBezTo>
                    <a:pt x="26" y="113"/>
                    <a:pt x="26" y="113"/>
                    <a:pt x="25" y="113"/>
                  </a:cubicBezTo>
                  <a:cubicBezTo>
                    <a:pt x="25" y="112"/>
                    <a:pt x="26" y="111"/>
                    <a:pt x="27" y="110"/>
                  </a:cubicBezTo>
                  <a:cubicBezTo>
                    <a:pt x="28" y="111"/>
                    <a:pt x="27" y="112"/>
                    <a:pt x="27" y="113"/>
                  </a:cubicBezTo>
                  <a:close/>
                  <a:moveTo>
                    <a:pt x="38" y="103"/>
                  </a:moveTo>
                  <a:cubicBezTo>
                    <a:pt x="39" y="103"/>
                    <a:pt x="40" y="103"/>
                    <a:pt x="41" y="102"/>
                  </a:cubicBezTo>
                  <a:cubicBezTo>
                    <a:pt x="40" y="104"/>
                    <a:pt x="39" y="105"/>
                    <a:pt x="38" y="106"/>
                  </a:cubicBezTo>
                  <a:cubicBezTo>
                    <a:pt x="38" y="105"/>
                    <a:pt x="38" y="104"/>
                    <a:pt x="38" y="103"/>
                  </a:cubicBezTo>
                  <a:close/>
                  <a:moveTo>
                    <a:pt x="38" y="108"/>
                  </a:moveTo>
                  <a:cubicBezTo>
                    <a:pt x="38" y="107"/>
                    <a:pt x="39" y="106"/>
                    <a:pt x="39" y="106"/>
                  </a:cubicBezTo>
                  <a:cubicBezTo>
                    <a:pt x="39" y="106"/>
                    <a:pt x="39" y="106"/>
                    <a:pt x="39" y="106"/>
                  </a:cubicBezTo>
                  <a:cubicBezTo>
                    <a:pt x="40" y="104"/>
                    <a:pt x="41" y="103"/>
                    <a:pt x="42" y="102"/>
                  </a:cubicBezTo>
                  <a:cubicBezTo>
                    <a:pt x="43" y="102"/>
                    <a:pt x="45" y="102"/>
                    <a:pt x="45" y="103"/>
                  </a:cubicBezTo>
                  <a:cubicBezTo>
                    <a:pt x="44" y="105"/>
                    <a:pt x="42" y="106"/>
                    <a:pt x="41" y="108"/>
                  </a:cubicBezTo>
                  <a:cubicBezTo>
                    <a:pt x="40" y="109"/>
                    <a:pt x="40" y="111"/>
                    <a:pt x="38" y="111"/>
                  </a:cubicBezTo>
                  <a:cubicBezTo>
                    <a:pt x="38" y="110"/>
                    <a:pt x="38" y="108"/>
                    <a:pt x="38" y="108"/>
                  </a:cubicBezTo>
                  <a:close/>
                  <a:moveTo>
                    <a:pt x="41" y="113"/>
                  </a:moveTo>
                  <a:cubicBezTo>
                    <a:pt x="40" y="113"/>
                    <a:pt x="39" y="113"/>
                    <a:pt x="38" y="113"/>
                  </a:cubicBezTo>
                  <a:cubicBezTo>
                    <a:pt x="38" y="112"/>
                    <a:pt x="38" y="113"/>
                    <a:pt x="38" y="113"/>
                  </a:cubicBezTo>
                  <a:cubicBezTo>
                    <a:pt x="39" y="112"/>
                    <a:pt x="39" y="111"/>
                    <a:pt x="40" y="110"/>
                  </a:cubicBezTo>
                  <a:cubicBezTo>
                    <a:pt x="42" y="109"/>
                    <a:pt x="42" y="107"/>
                    <a:pt x="44" y="106"/>
                  </a:cubicBezTo>
                  <a:cubicBezTo>
                    <a:pt x="44" y="105"/>
                    <a:pt x="44" y="105"/>
                    <a:pt x="44" y="105"/>
                  </a:cubicBezTo>
                  <a:cubicBezTo>
                    <a:pt x="45" y="104"/>
                    <a:pt x="46" y="103"/>
                    <a:pt x="47" y="103"/>
                  </a:cubicBezTo>
                  <a:cubicBezTo>
                    <a:pt x="48" y="103"/>
                    <a:pt x="48" y="103"/>
                    <a:pt x="49" y="103"/>
                  </a:cubicBezTo>
                  <a:cubicBezTo>
                    <a:pt x="47" y="106"/>
                    <a:pt x="44" y="108"/>
                    <a:pt x="43" y="111"/>
                  </a:cubicBezTo>
                  <a:cubicBezTo>
                    <a:pt x="42" y="111"/>
                    <a:pt x="42" y="112"/>
                    <a:pt x="41" y="113"/>
                  </a:cubicBezTo>
                  <a:close/>
                  <a:moveTo>
                    <a:pt x="49" y="113"/>
                  </a:moveTo>
                  <a:cubicBezTo>
                    <a:pt x="48" y="113"/>
                    <a:pt x="47" y="113"/>
                    <a:pt x="46" y="113"/>
                  </a:cubicBezTo>
                  <a:cubicBezTo>
                    <a:pt x="47" y="112"/>
                    <a:pt x="48" y="111"/>
                    <a:pt x="49" y="110"/>
                  </a:cubicBezTo>
                  <a:cubicBezTo>
                    <a:pt x="49" y="111"/>
                    <a:pt x="49" y="112"/>
                    <a:pt x="49" y="113"/>
                  </a:cubicBezTo>
                  <a:close/>
                  <a:moveTo>
                    <a:pt x="45" y="113"/>
                  </a:moveTo>
                  <a:cubicBezTo>
                    <a:pt x="44" y="113"/>
                    <a:pt x="43" y="113"/>
                    <a:pt x="42" y="113"/>
                  </a:cubicBezTo>
                  <a:cubicBezTo>
                    <a:pt x="42" y="112"/>
                    <a:pt x="44" y="111"/>
                    <a:pt x="44" y="109"/>
                  </a:cubicBezTo>
                  <a:cubicBezTo>
                    <a:pt x="44" y="109"/>
                    <a:pt x="44" y="109"/>
                    <a:pt x="45" y="109"/>
                  </a:cubicBezTo>
                  <a:cubicBezTo>
                    <a:pt x="46" y="108"/>
                    <a:pt x="47" y="106"/>
                    <a:pt x="49" y="105"/>
                  </a:cubicBezTo>
                  <a:cubicBezTo>
                    <a:pt x="49" y="106"/>
                    <a:pt x="49" y="108"/>
                    <a:pt x="49" y="108"/>
                  </a:cubicBezTo>
                  <a:cubicBezTo>
                    <a:pt x="48" y="110"/>
                    <a:pt x="47" y="111"/>
                    <a:pt x="45" y="113"/>
                  </a:cubicBezTo>
                  <a:close/>
                  <a:moveTo>
                    <a:pt x="62" y="96"/>
                  </a:moveTo>
                  <a:cubicBezTo>
                    <a:pt x="61" y="97"/>
                    <a:pt x="60" y="99"/>
                    <a:pt x="59" y="100"/>
                  </a:cubicBezTo>
                  <a:cubicBezTo>
                    <a:pt x="59" y="98"/>
                    <a:pt x="59" y="98"/>
                    <a:pt x="59" y="97"/>
                  </a:cubicBezTo>
                  <a:cubicBezTo>
                    <a:pt x="59" y="96"/>
                    <a:pt x="61" y="97"/>
                    <a:pt x="62" y="96"/>
                  </a:cubicBezTo>
                  <a:close/>
                  <a:moveTo>
                    <a:pt x="59" y="100"/>
                  </a:moveTo>
                  <a:cubicBezTo>
                    <a:pt x="59" y="100"/>
                    <a:pt x="60" y="100"/>
                    <a:pt x="60" y="100"/>
                  </a:cubicBezTo>
                  <a:cubicBezTo>
                    <a:pt x="61" y="99"/>
                    <a:pt x="62" y="97"/>
                    <a:pt x="63" y="96"/>
                  </a:cubicBezTo>
                  <a:cubicBezTo>
                    <a:pt x="64" y="96"/>
                    <a:pt x="66" y="96"/>
                    <a:pt x="66" y="96"/>
                  </a:cubicBezTo>
                  <a:cubicBezTo>
                    <a:pt x="67" y="96"/>
                    <a:pt x="66" y="96"/>
                    <a:pt x="66" y="97"/>
                  </a:cubicBezTo>
                  <a:cubicBezTo>
                    <a:pt x="66" y="97"/>
                    <a:pt x="65" y="98"/>
                    <a:pt x="65" y="99"/>
                  </a:cubicBezTo>
                  <a:cubicBezTo>
                    <a:pt x="65" y="99"/>
                    <a:pt x="64" y="99"/>
                    <a:pt x="64" y="100"/>
                  </a:cubicBezTo>
                  <a:cubicBezTo>
                    <a:pt x="63" y="101"/>
                    <a:pt x="62" y="102"/>
                    <a:pt x="61" y="103"/>
                  </a:cubicBezTo>
                  <a:cubicBezTo>
                    <a:pt x="60" y="103"/>
                    <a:pt x="60" y="105"/>
                    <a:pt x="59" y="105"/>
                  </a:cubicBezTo>
                  <a:cubicBezTo>
                    <a:pt x="59" y="104"/>
                    <a:pt x="59" y="103"/>
                    <a:pt x="59" y="102"/>
                  </a:cubicBezTo>
                  <a:cubicBezTo>
                    <a:pt x="59" y="101"/>
                    <a:pt x="59" y="101"/>
                    <a:pt x="59" y="100"/>
                  </a:cubicBezTo>
                  <a:close/>
                  <a:moveTo>
                    <a:pt x="59" y="106"/>
                  </a:moveTo>
                  <a:cubicBezTo>
                    <a:pt x="60" y="106"/>
                    <a:pt x="60" y="106"/>
                    <a:pt x="60" y="106"/>
                  </a:cubicBezTo>
                  <a:cubicBezTo>
                    <a:pt x="60" y="106"/>
                    <a:pt x="60" y="106"/>
                    <a:pt x="60" y="106"/>
                  </a:cubicBezTo>
                  <a:cubicBezTo>
                    <a:pt x="60" y="105"/>
                    <a:pt x="60" y="105"/>
                    <a:pt x="60" y="105"/>
                  </a:cubicBezTo>
                  <a:cubicBezTo>
                    <a:pt x="62" y="103"/>
                    <a:pt x="64" y="101"/>
                    <a:pt x="66" y="98"/>
                  </a:cubicBezTo>
                  <a:cubicBezTo>
                    <a:pt x="67" y="98"/>
                    <a:pt x="67" y="95"/>
                    <a:pt x="69" y="96"/>
                  </a:cubicBezTo>
                  <a:cubicBezTo>
                    <a:pt x="70" y="100"/>
                    <a:pt x="67" y="101"/>
                    <a:pt x="66" y="103"/>
                  </a:cubicBezTo>
                  <a:cubicBezTo>
                    <a:pt x="65" y="104"/>
                    <a:pt x="64" y="104"/>
                    <a:pt x="64" y="105"/>
                  </a:cubicBezTo>
                  <a:cubicBezTo>
                    <a:pt x="62" y="107"/>
                    <a:pt x="61" y="109"/>
                    <a:pt x="60" y="110"/>
                  </a:cubicBezTo>
                  <a:cubicBezTo>
                    <a:pt x="60" y="111"/>
                    <a:pt x="60" y="111"/>
                    <a:pt x="59" y="111"/>
                  </a:cubicBezTo>
                  <a:cubicBezTo>
                    <a:pt x="59" y="110"/>
                    <a:pt x="59" y="108"/>
                    <a:pt x="59" y="106"/>
                  </a:cubicBezTo>
                  <a:close/>
                  <a:moveTo>
                    <a:pt x="69" y="114"/>
                  </a:moveTo>
                  <a:cubicBezTo>
                    <a:pt x="68" y="114"/>
                    <a:pt x="67" y="114"/>
                    <a:pt x="66" y="114"/>
                  </a:cubicBezTo>
                  <a:cubicBezTo>
                    <a:pt x="66" y="113"/>
                    <a:pt x="67" y="113"/>
                    <a:pt x="67" y="111"/>
                  </a:cubicBezTo>
                  <a:cubicBezTo>
                    <a:pt x="68" y="112"/>
                    <a:pt x="68" y="110"/>
                    <a:pt x="68" y="110"/>
                  </a:cubicBezTo>
                  <a:cubicBezTo>
                    <a:pt x="68" y="110"/>
                    <a:pt x="69" y="110"/>
                    <a:pt x="69" y="110"/>
                  </a:cubicBezTo>
                  <a:cubicBezTo>
                    <a:pt x="69" y="111"/>
                    <a:pt x="69" y="112"/>
                    <a:pt x="69" y="114"/>
                  </a:cubicBezTo>
                  <a:close/>
                  <a:moveTo>
                    <a:pt x="69" y="109"/>
                  </a:moveTo>
                  <a:cubicBezTo>
                    <a:pt x="68" y="110"/>
                    <a:pt x="66" y="112"/>
                    <a:pt x="65" y="114"/>
                  </a:cubicBezTo>
                  <a:cubicBezTo>
                    <a:pt x="64" y="114"/>
                    <a:pt x="63" y="114"/>
                    <a:pt x="62" y="113"/>
                  </a:cubicBezTo>
                  <a:cubicBezTo>
                    <a:pt x="62" y="112"/>
                    <a:pt x="63" y="112"/>
                    <a:pt x="63" y="111"/>
                  </a:cubicBezTo>
                  <a:cubicBezTo>
                    <a:pt x="63" y="111"/>
                    <a:pt x="63" y="111"/>
                    <a:pt x="64" y="111"/>
                  </a:cubicBezTo>
                  <a:cubicBezTo>
                    <a:pt x="65" y="109"/>
                    <a:pt x="67" y="108"/>
                    <a:pt x="68" y="106"/>
                  </a:cubicBezTo>
                  <a:cubicBezTo>
                    <a:pt x="68" y="106"/>
                    <a:pt x="69" y="106"/>
                    <a:pt x="69" y="105"/>
                  </a:cubicBezTo>
                  <a:cubicBezTo>
                    <a:pt x="69" y="105"/>
                    <a:pt x="69" y="105"/>
                    <a:pt x="69" y="105"/>
                  </a:cubicBezTo>
                  <a:cubicBezTo>
                    <a:pt x="69" y="107"/>
                    <a:pt x="69" y="107"/>
                    <a:pt x="69" y="109"/>
                  </a:cubicBezTo>
                  <a:close/>
                  <a:moveTo>
                    <a:pt x="69" y="103"/>
                  </a:moveTo>
                  <a:cubicBezTo>
                    <a:pt x="69" y="106"/>
                    <a:pt x="65" y="107"/>
                    <a:pt x="64" y="110"/>
                  </a:cubicBezTo>
                  <a:cubicBezTo>
                    <a:pt x="63" y="111"/>
                    <a:pt x="62" y="112"/>
                    <a:pt x="61" y="114"/>
                  </a:cubicBezTo>
                  <a:cubicBezTo>
                    <a:pt x="60" y="114"/>
                    <a:pt x="60" y="114"/>
                    <a:pt x="59" y="113"/>
                  </a:cubicBezTo>
                  <a:cubicBezTo>
                    <a:pt x="59" y="113"/>
                    <a:pt x="59" y="113"/>
                    <a:pt x="59" y="112"/>
                  </a:cubicBezTo>
                  <a:cubicBezTo>
                    <a:pt x="59" y="112"/>
                    <a:pt x="60" y="112"/>
                    <a:pt x="60" y="112"/>
                  </a:cubicBezTo>
                  <a:cubicBezTo>
                    <a:pt x="60" y="112"/>
                    <a:pt x="60" y="112"/>
                    <a:pt x="60" y="111"/>
                  </a:cubicBezTo>
                  <a:cubicBezTo>
                    <a:pt x="61" y="111"/>
                    <a:pt x="61" y="109"/>
                    <a:pt x="62" y="109"/>
                  </a:cubicBezTo>
                  <a:cubicBezTo>
                    <a:pt x="63" y="107"/>
                    <a:pt x="64" y="106"/>
                    <a:pt x="65" y="104"/>
                  </a:cubicBezTo>
                  <a:cubicBezTo>
                    <a:pt x="66" y="104"/>
                    <a:pt x="67" y="103"/>
                    <a:pt x="67" y="102"/>
                  </a:cubicBezTo>
                  <a:cubicBezTo>
                    <a:pt x="68" y="102"/>
                    <a:pt x="68" y="101"/>
                    <a:pt x="69" y="100"/>
                  </a:cubicBezTo>
                  <a:cubicBezTo>
                    <a:pt x="69" y="101"/>
                    <a:pt x="70" y="102"/>
                    <a:pt x="69" y="103"/>
                  </a:cubicBezTo>
                  <a:close/>
                  <a:moveTo>
                    <a:pt x="80" y="84"/>
                  </a:moveTo>
                  <a:cubicBezTo>
                    <a:pt x="81" y="84"/>
                    <a:pt x="82" y="84"/>
                    <a:pt x="83" y="84"/>
                  </a:cubicBezTo>
                  <a:cubicBezTo>
                    <a:pt x="83" y="85"/>
                    <a:pt x="82" y="86"/>
                    <a:pt x="82" y="86"/>
                  </a:cubicBezTo>
                  <a:cubicBezTo>
                    <a:pt x="81" y="87"/>
                    <a:pt x="80" y="88"/>
                    <a:pt x="80" y="89"/>
                  </a:cubicBezTo>
                  <a:cubicBezTo>
                    <a:pt x="80" y="89"/>
                    <a:pt x="80" y="89"/>
                    <a:pt x="81" y="89"/>
                  </a:cubicBezTo>
                  <a:cubicBezTo>
                    <a:pt x="81" y="89"/>
                    <a:pt x="81" y="89"/>
                    <a:pt x="81" y="88"/>
                  </a:cubicBezTo>
                  <a:cubicBezTo>
                    <a:pt x="82" y="87"/>
                    <a:pt x="83" y="85"/>
                    <a:pt x="84" y="84"/>
                  </a:cubicBezTo>
                  <a:cubicBezTo>
                    <a:pt x="85" y="84"/>
                    <a:pt x="86" y="84"/>
                    <a:pt x="87" y="84"/>
                  </a:cubicBezTo>
                  <a:cubicBezTo>
                    <a:pt x="86" y="86"/>
                    <a:pt x="83" y="89"/>
                    <a:pt x="81" y="92"/>
                  </a:cubicBezTo>
                  <a:cubicBezTo>
                    <a:pt x="81" y="92"/>
                    <a:pt x="81" y="92"/>
                    <a:pt x="81" y="93"/>
                  </a:cubicBezTo>
                  <a:cubicBezTo>
                    <a:pt x="80" y="93"/>
                    <a:pt x="81" y="93"/>
                    <a:pt x="80" y="94"/>
                  </a:cubicBezTo>
                  <a:cubicBezTo>
                    <a:pt x="79" y="93"/>
                    <a:pt x="80" y="91"/>
                    <a:pt x="80" y="90"/>
                  </a:cubicBezTo>
                  <a:cubicBezTo>
                    <a:pt x="80" y="89"/>
                    <a:pt x="79" y="89"/>
                    <a:pt x="79" y="88"/>
                  </a:cubicBezTo>
                  <a:cubicBezTo>
                    <a:pt x="79" y="86"/>
                    <a:pt x="80" y="85"/>
                    <a:pt x="80" y="84"/>
                  </a:cubicBezTo>
                  <a:close/>
                  <a:moveTo>
                    <a:pt x="80" y="100"/>
                  </a:moveTo>
                  <a:cubicBezTo>
                    <a:pt x="79" y="99"/>
                    <a:pt x="80" y="97"/>
                    <a:pt x="80" y="96"/>
                  </a:cubicBezTo>
                  <a:cubicBezTo>
                    <a:pt x="80" y="95"/>
                    <a:pt x="80" y="95"/>
                    <a:pt x="80" y="95"/>
                  </a:cubicBezTo>
                  <a:cubicBezTo>
                    <a:pt x="80" y="94"/>
                    <a:pt x="81" y="94"/>
                    <a:pt x="80" y="94"/>
                  </a:cubicBezTo>
                  <a:cubicBezTo>
                    <a:pt x="81" y="94"/>
                    <a:pt x="81" y="93"/>
                    <a:pt x="81" y="92"/>
                  </a:cubicBezTo>
                  <a:cubicBezTo>
                    <a:pt x="82" y="92"/>
                    <a:pt x="82" y="92"/>
                    <a:pt x="83" y="91"/>
                  </a:cubicBezTo>
                  <a:cubicBezTo>
                    <a:pt x="85" y="89"/>
                    <a:pt x="86" y="86"/>
                    <a:pt x="89" y="84"/>
                  </a:cubicBezTo>
                  <a:cubicBezTo>
                    <a:pt x="89" y="84"/>
                    <a:pt x="90" y="84"/>
                    <a:pt x="90" y="84"/>
                  </a:cubicBezTo>
                  <a:cubicBezTo>
                    <a:pt x="90" y="85"/>
                    <a:pt x="91" y="86"/>
                    <a:pt x="91" y="87"/>
                  </a:cubicBezTo>
                  <a:cubicBezTo>
                    <a:pt x="90" y="88"/>
                    <a:pt x="89" y="89"/>
                    <a:pt x="88" y="90"/>
                  </a:cubicBezTo>
                  <a:cubicBezTo>
                    <a:pt x="87" y="91"/>
                    <a:pt x="87" y="92"/>
                    <a:pt x="86" y="93"/>
                  </a:cubicBezTo>
                  <a:cubicBezTo>
                    <a:pt x="86" y="93"/>
                    <a:pt x="85" y="93"/>
                    <a:pt x="85" y="93"/>
                  </a:cubicBezTo>
                  <a:cubicBezTo>
                    <a:pt x="85" y="94"/>
                    <a:pt x="85" y="94"/>
                    <a:pt x="85" y="95"/>
                  </a:cubicBezTo>
                  <a:cubicBezTo>
                    <a:pt x="84" y="96"/>
                    <a:pt x="83" y="97"/>
                    <a:pt x="82" y="98"/>
                  </a:cubicBezTo>
                  <a:cubicBezTo>
                    <a:pt x="81" y="99"/>
                    <a:pt x="81" y="100"/>
                    <a:pt x="80" y="100"/>
                  </a:cubicBezTo>
                  <a:close/>
                  <a:moveTo>
                    <a:pt x="80" y="102"/>
                  </a:moveTo>
                  <a:cubicBezTo>
                    <a:pt x="82" y="98"/>
                    <a:pt x="85" y="96"/>
                    <a:pt x="87" y="93"/>
                  </a:cubicBezTo>
                  <a:cubicBezTo>
                    <a:pt x="87" y="93"/>
                    <a:pt x="87" y="93"/>
                    <a:pt x="87" y="93"/>
                  </a:cubicBezTo>
                  <a:cubicBezTo>
                    <a:pt x="87" y="92"/>
                    <a:pt x="89" y="91"/>
                    <a:pt x="89" y="90"/>
                  </a:cubicBezTo>
                  <a:cubicBezTo>
                    <a:pt x="90" y="90"/>
                    <a:pt x="90" y="89"/>
                    <a:pt x="90" y="88"/>
                  </a:cubicBezTo>
                  <a:cubicBezTo>
                    <a:pt x="90" y="88"/>
                    <a:pt x="90" y="88"/>
                    <a:pt x="91" y="88"/>
                  </a:cubicBezTo>
                  <a:cubicBezTo>
                    <a:pt x="91" y="90"/>
                    <a:pt x="91" y="92"/>
                    <a:pt x="91" y="93"/>
                  </a:cubicBezTo>
                  <a:cubicBezTo>
                    <a:pt x="87" y="97"/>
                    <a:pt x="84" y="102"/>
                    <a:pt x="80" y="106"/>
                  </a:cubicBezTo>
                  <a:cubicBezTo>
                    <a:pt x="80" y="105"/>
                    <a:pt x="80" y="103"/>
                    <a:pt x="80" y="102"/>
                  </a:cubicBezTo>
                  <a:close/>
                  <a:moveTo>
                    <a:pt x="91" y="113"/>
                  </a:moveTo>
                  <a:cubicBezTo>
                    <a:pt x="88" y="113"/>
                    <a:pt x="87" y="113"/>
                    <a:pt x="85" y="113"/>
                  </a:cubicBezTo>
                  <a:cubicBezTo>
                    <a:pt x="84" y="112"/>
                    <a:pt x="85" y="112"/>
                    <a:pt x="85" y="112"/>
                  </a:cubicBezTo>
                  <a:cubicBezTo>
                    <a:pt x="87" y="110"/>
                    <a:pt x="89" y="108"/>
                    <a:pt x="91" y="105"/>
                  </a:cubicBezTo>
                  <a:cubicBezTo>
                    <a:pt x="91" y="105"/>
                    <a:pt x="91" y="105"/>
                    <a:pt x="91" y="105"/>
                  </a:cubicBezTo>
                  <a:cubicBezTo>
                    <a:pt x="91" y="107"/>
                    <a:pt x="91" y="111"/>
                    <a:pt x="91" y="113"/>
                  </a:cubicBezTo>
                  <a:close/>
                  <a:moveTo>
                    <a:pt x="91" y="104"/>
                  </a:moveTo>
                  <a:cubicBezTo>
                    <a:pt x="89" y="107"/>
                    <a:pt x="85" y="110"/>
                    <a:pt x="83" y="113"/>
                  </a:cubicBezTo>
                  <a:cubicBezTo>
                    <a:pt x="82" y="113"/>
                    <a:pt x="81" y="113"/>
                    <a:pt x="80" y="113"/>
                  </a:cubicBezTo>
                  <a:cubicBezTo>
                    <a:pt x="80" y="112"/>
                    <a:pt x="81" y="112"/>
                    <a:pt x="82" y="111"/>
                  </a:cubicBezTo>
                  <a:cubicBezTo>
                    <a:pt x="83" y="109"/>
                    <a:pt x="83" y="108"/>
                    <a:pt x="85" y="107"/>
                  </a:cubicBezTo>
                  <a:cubicBezTo>
                    <a:pt x="86" y="106"/>
                    <a:pt x="87" y="105"/>
                    <a:pt x="87" y="104"/>
                  </a:cubicBezTo>
                  <a:cubicBezTo>
                    <a:pt x="87" y="104"/>
                    <a:pt x="88" y="104"/>
                    <a:pt x="88" y="103"/>
                  </a:cubicBezTo>
                  <a:cubicBezTo>
                    <a:pt x="88" y="103"/>
                    <a:pt x="89" y="102"/>
                    <a:pt x="89" y="102"/>
                  </a:cubicBezTo>
                  <a:cubicBezTo>
                    <a:pt x="90" y="101"/>
                    <a:pt x="90" y="100"/>
                    <a:pt x="91" y="100"/>
                  </a:cubicBezTo>
                  <a:cubicBezTo>
                    <a:pt x="91" y="100"/>
                    <a:pt x="91" y="100"/>
                    <a:pt x="91" y="100"/>
                  </a:cubicBezTo>
                  <a:cubicBezTo>
                    <a:pt x="91" y="101"/>
                    <a:pt x="91" y="102"/>
                    <a:pt x="91" y="104"/>
                  </a:cubicBezTo>
                  <a:close/>
                  <a:moveTo>
                    <a:pt x="91" y="98"/>
                  </a:moveTo>
                  <a:cubicBezTo>
                    <a:pt x="89" y="100"/>
                    <a:pt x="88" y="102"/>
                    <a:pt x="87" y="103"/>
                  </a:cubicBezTo>
                  <a:cubicBezTo>
                    <a:pt x="86" y="105"/>
                    <a:pt x="84" y="106"/>
                    <a:pt x="83" y="108"/>
                  </a:cubicBezTo>
                  <a:cubicBezTo>
                    <a:pt x="82" y="109"/>
                    <a:pt x="81" y="111"/>
                    <a:pt x="80" y="111"/>
                  </a:cubicBezTo>
                  <a:cubicBezTo>
                    <a:pt x="80" y="110"/>
                    <a:pt x="80" y="109"/>
                    <a:pt x="80" y="108"/>
                  </a:cubicBezTo>
                  <a:cubicBezTo>
                    <a:pt x="81" y="107"/>
                    <a:pt x="81" y="106"/>
                    <a:pt x="82" y="105"/>
                  </a:cubicBezTo>
                  <a:cubicBezTo>
                    <a:pt x="83" y="104"/>
                    <a:pt x="84" y="103"/>
                    <a:pt x="85" y="102"/>
                  </a:cubicBezTo>
                  <a:cubicBezTo>
                    <a:pt x="85" y="101"/>
                    <a:pt x="86" y="101"/>
                    <a:pt x="86" y="99"/>
                  </a:cubicBezTo>
                  <a:cubicBezTo>
                    <a:pt x="86" y="99"/>
                    <a:pt x="86" y="99"/>
                    <a:pt x="87" y="99"/>
                  </a:cubicBezTo>
                  <a:cubicBezTo>
                    <a:pt x="88" y="98"/>
                    <a:pt x="89" y="96"/>
                    <a:pt x="91" y="94"/>
                  </a:cubicBezTo>
                  <a:cubicBezTo>
                    <a:pt x="91" y="94"/>
                    <a:pt x="91" y="94"/>
                    <a:pt x="91" y="94"/>
                  </a:cubicBezTo>
                  <a:cubicBezTo>
                    <a:pt x="91" y="96"/>
                    <a:pt x="91" y="96"/>
                    <a:pt x="91" y="98"/>
                  </a:cubicBezTo>
                  <a:close/>
                  <a:moveTo>
                    <a:pt x="99" y="113"/>
                  </a:moveTo>
                  <a:cubicBezTo>
                    <a:pt x="99" y="112"/>
                    <a:pt x="99" y="112"/>
                    <a:pt x="99" y="111"/>
                  </a:cubicBezTo>
                  <a:cubicBezTo>
                    <a:pt x="99" y="112"/>
                    <a:pt x="100" y="112"/>
                    <a:pt x="99" y="113"/>
                  </a:cubicBezTo>
                  <a:close/>
                  <a:moveTo>
                    <a:pt x="101" y="99"/>
                  </a:moveTo>
                  <a:cubicBezTo>
                    <a:pt x="102" y="96"/>
                    <a:pt x="104" y="94"/>
                    <a:pt x="106" y="92"/>
                  </a:cubicBezTo>
                  <a:cubicBezTo>
                    <a:pt x="106" y="92"/>
                    <a:pt x="106" y="92"/>
                    <a:pt x="106" y="92"/>
                  </a:cubicBezTo>
                  <a:cubicBezTo>
                    <a:pt x="106" y="90"/>
                    <a:pt x="108" y="90"/>
                    <a:pt x="108" y="88"/>
                  </a:cubicBezTo>
                  <a:cubicBezTo>
                    <a:pt x="110" y="87"/>
                    <a:pt x="111" y="85"/>
                    <a:pt x="112" y="83"/>
                  </a:cubicBezTo>
                  <a:cubicBezTo>
                    <a:pt x="113" y="85"/>
                    <a:pt x="113" y="87"/>
                    <a:pt x="112" y="89"/>
                  </a:cubicBezTo>
                  <a:cubicBezTo>
                    <a:pt x="111" y="90"/>
                    <a:pt x="110" y="91"/>
                    <a:pt x="109" y="92"/>
                  </a:cubicBezTo>
                  <a:cubicBezTo>
                    <a:pt x="108" y="94"/>
                    <a:pt x="107" y="95"/>
                    <a:pt x="106" y="96"/>
                  </a:cubicBezTo>
                  <a:cubicBezTo>
                    <a:pt x="104" y="98"/>
                    <a:pt x="103" y="101"/>
                    <a:pt x="101" y="103"/>
                  </a:cubicBezTo>
                  <a:cubicBezTo>
                    <a:pt x="100" y="102"/>
                    <a:pt x="101" y="100"/>
                    <a:pt x="101" y="99"/>
                  </a:cubicBezTo>
                  <a:close/>
                  <a:moveTo>
                    <a:pt x="112" y="81"/>
                  </a:moveTo>
                  <a:cubicBezTo>
                    <a:pt x="112" y="82"/>
                    <a:pt x="111" y="83"/>
                    <a:pt x="110" y="84"/>
                  </a:cubicBezTo>
                  <a:cubicBezTo>
                    <a:pt x="109" y="86"/>
                    <a:pt x="109" y="87"/>
                    <a:pt x="108" y="88"/>
                  </a:cubicBezTo>
                  <a:cubicBezTo>
                    <a:pt x="108" y="88"/>
                    <a:pt x="108" y="88"/>
                    <a:pt x="107" y="88"/>
                  </a:cubicBezTo>
                  <a:cubicBezTo>
                    <a:pt x="107" y="89"/>
                    <a:pt x="107" y="90"/>
                    <a:pt x="106" y="91"/>
                  </a:cubicBezTo>
                  <a:cubicBezTo>
                    <a:pt x="104" y="93"/>
                    <a:pt x="103" y="95"/>
                    <a:pt x="101" y="97"/>
                  </a:cubicBezTo>
                  <a:cubicBezTo>
                    <a:pt x="101" y="96"/>
                    <a:pt x="101" y="93"/>
                    <a:pt x="101" y="92"/>
                  </a:cubicBezTo>
                  <a:cubicBezTo>
                    <a:pt x="101" y="92"/>
                    <a:pt x="101" y="92"/>
                    <a:pt x="101" y="92"/>
                  </a:cubicBezTo>
                  <a:cubicBezTo>
                    <a:pt x="101" y="91"/>
                    <a:pt x="102" y="90"/>
                    <a:pt x="102" y="89"/>
                  </a:cubicBezTo>
                  <a:cubicBezTo>
                    <a:pt x="103" y="88"/>
                    <a:pt x="104" y="88"/>
                    <a:pt x="105" y="86"/>
                  </a:cubicBezTo>
                  <a:cubicBezTo>
                    <a:pt x="105" y="86"/>
                    <a:pt x="105" y="86"/>
                    <a:pt x="105" y="86"/>
                  </a:cubicBezTo>
                  <a:cubicBezTo>
                    <a:pt x="107" y="83"/>
                    <a:pt x="110" y="80"/>
                    <a:pt x="112" y="76"/>
                  </a:cubicBezTo>
                  <a:cubicBezTo>
                    <a:pt x="113" y="77"/>
                    <a:pt x="113" y="77"/>
                    <a:pt x="112" y="78"/>
                  </a:cubicBezTo>
                  <a:cubicBezTo>
                    <a:pt x="112" y="79"/>
                    <a:pt x="113" y="81"/>
                    <a:pt x="112" y="81"/>
                  </a:cubicBezTo>
                  <a:close/>
                  <a:moveTo>
                    <a:pt x="101" y="73"/>
                  </a:moveTo>
                  <a:cubicBezTo>
                    <a:pt x="102" y="72"/>
                    <a:pt x="103" y="72"/>
                    <a:pt x="103" y="73"/>
                  </a:cubicBezTo>
                  <a:cubicBezTo>
                    <a:pt x="102" y="74"/>
                    <a:pt x="101" y="75"/>
                    <a:pt x="101" y="77"/>
                  </a:cubicBezTo>
                  <a:cubicBezTo>
                    <a:pt x="100" y="76"/>
                    <a:pt x="101" y="76"/>
                    <a:pt x="101" y="75"/>
                  </a:cubicBezTo>
                  <a:cubicBezTo>
                    <a:pt x="101" y="74"/>
                    <a:pt x="100" y="73"/>
                    <a:pt x="101" y="73"/>
                  </a:cubicBezTo>
                  <a:close/>
                  <a:moveTo>
                    <a:pt x="101" y="76"/>
                  </a:moveTo>
                  <a:cubicBezTo>
                    <a:pt x="102" y="76"/>
                    <a:pt x="103" y="74"/>
                    <a:pt x="104" y="73"/>
                  </a:cubicBezTo>
                  <a:cubicBezTo>
                    <a:pt x="105" y="72"/>
                    <a:pt x="107" y="72"/>
                    <a:pt x="108" y="72"/>
                  </a:cubicBezTo>
                  <a:cubicBezTo>
                    <a:pt x="108" y="73"/>
                    <a:pt x="107" y="74"/>
                    <a:pt x="106" y="75"/>
                  </a:cubicBezTo>
                  <a:cubicBezTo>
                    <a:pt x="105" y="77"/>
                    <a:pt x="105" y="78"/>
                    <a:pt x="104" y="79"/>
                  </a:cubicBezTo>
                  <a:cubicBezTo>
                    <a:pt x="103" y="80"/>
                    <a:pt x="102" y="82"/>
                    <a:pt x="101" y="83"/>
                  </a:cubicBezTo>
                  <a:cubicBezTo>
                    <a:pt x="100" y="82"/>
                    <a:pt x="100" y="80"/>
                    <a:pt x="100" y="79"/>
                  </a:cubicBezTo>
                  <a:cubicBezTo>
                    <a:pt x="100" y="78"/>
                    <a:pt x="102" y="77"/>
                    <a:pt x="101" y="76"/>
                  </a:cubicBezTo>
                  <a:close/>
                  <a:moveTo>
                    <a:pt x="101" y="85"/>
                  </a:moveTo>
                  <a:cubicBezTo>
                    <a:pt x="101" y="84"/>
                    <a:pt x="102" y="83"/>
                    <a:pt x="102" y="82"/>
                  </a:cubicBezTo>
                  <a:cubicBezTo>
                    <a:pt x="105" y="79"/>
                    <a:pt x="107" y="75"/>
                    <a:pt x="109" y="73"/>
                  </a:cubicBezTo>
                  <a:cubicBezTo>
                    <a:pt x="111" y="73"/>
                    <a:pt x="112" y="72"/>
                    <a:pt x="112" y="73"/>
                  </a:cubicBezTo>
                  <a:cubicBezTo>
                    <a:pt x="112" y="74"/>
                    <a:pt x="112" y="75"/>
                    <a:pt x="111" y="76"/>
                  </a:cubicBezTo>
                  <a:cubicBezTo>
                    <a:pt x="110" y="79"/>
                    <a:pt x="107" y="82"/>
                    <a:pt x="105" y="85"/>
                  </a:cubicBezTo>
                  <a:cubicBezTo>
                    <a:pt x="104" y="86"/>
                    <a:pt x="103" y="87"/>
                    <a:pt x="102" y="88"/>
                  </a:cubicBezTo>
                  <a:cubicBezTo>
                    <a:pt x="102" y="89"/>
                    <a:pt x="101" y="90"/>
                    <a:pt x="101" y="90"/>
                  </a:cubicBezTo>
                  <a:cubicBezTo>
                    <a:pt x="101" y="89"/>
                    <a:pt x="100" y="87"/>
                    <a:pt x="101" y="85"/>
                  </a:cubicBezTo>
                  <a:close/>
                  <a:moveTo>
                    <a:pt x="103" y="102"/>
                  </a:moveTo>
                  <a:cubicBezTo>
                    <a:pt x="104" y="101"/>
                    <a:pt x="105" y="100"/>
                    <a:pt x="106" y="98"/>
                  </a:cubicBezTo>
                  <a:cubicBezTo>
                    <a:pt x="106" y="98"/>
                    <a:pt x="107" y="97"/>
                    <a:pt x="107" y="97"/>
                  </a:cubicBezTo>
                  <a:cubicBezTo>
                    <a:pt x="107" y="97"/>
                    <a:pt x="107" y="96"/>
                    <a:pt x="107" y="96"/>
                  </a:cubicBezTo>
                  <a:cubicBezTo>
                    <a:pt x="108" y="95"/>
                    <a:pt x="108" y="95"/>
                    <a:pt x="109" y="94"/>
                  </a:cubicBezTo>
                  <a:cubicBezTo>
                    <a:pt x="110" y="93"/>
                    <a:pt x="111" y="91"/>
                    <a:pt x="112" y="89"/>
                  </a:cubicBezTo>
                  <a:cubicBezTo>
                    <a:pt x="113" y="89"/>
                    <a:pt x="113" y="89"/>
                    <a:pt x="113" y="89"/>
                  </a:cubicBezTo>
                  <a:cubicBezTo>
                    <a:pt x="112" y="91"/>
                    <a:pt x="113" y="92"/>
                    <a:pt x="113" y="94"/>
                  </a:cubicBezTo>
                  <a:cubicBezTo>
                    <a:pt x="113" y="95"/>
                    <a:pt x="112" y="95"/>
                    <a:pt x="112" y="96"/>
                  </a:cubicBezTo>
                  <a:cubicBezTo>
                    <a:pt x="111" y="97"/>
                    <a:pt x="110" y="98"/>
                    <a:pt x="109" y="99"/>
                  </a:cubicBezTo>
                  <a:cubicBezTo>
                    <a:pt x="107" y="102"/>
                    <a:pt x="104" y="106"/>
                    <a:pt x="102" y="109"/>
                  </a:cubicBezTo>
                  <a:cubicBezTo>
                    <a:pt x="101" y="109"/>
                    <a:pt x="101" y="109"/>
                    <a:pt x="101" y="109"/>
                  </a:cubicBezTo>
                  <a:cubicBezTo>
                    <a:pt x="101" y="108"/>
                    <a:pt x="101" y="107"/>
                    <a:pt x="101" y="105"/>
                  </a:cubicBezTo>
                  <a:cubicBezTo>
                    <a:pt x="101" y="104"/>
                    <a:pt x="102" y="103"/>
                    <a:pt x="103" y="102"/>
                  </a:cubicBezTo>
                  <a:close/>
                  <a:moveTo>
                    <a:pt x="101" y="113"/>
                  </a:moveTo>
                  <a:cubicBezTo>
                    <a:pt x="101" y="112"/>
                    <a:pt x="101" y="111"/>
                    <a:pt x="101" y="110"/>
                  </a:cubicBezTo>
                  <a:cubicBezTo>
                    <a:pt x="101" y="110"/>
                    <a:pt x="102" y="110"/>
                    <a:pt x="102" y="110"/>
                  </a:cubicBezTo>
                  <a:cubicBezTo>
                    <a:pt x="102" y="110"/>
                    <a:pt x="102" y="110"/>
                    <a:pt x="102" y="109"/>
                  </a:cubicBezTo>
                  <a:cubicBezTo>
                    <a:pt x="105" y="105"/>
                    <a:pt x="109" y="101"/>
                    <a:pt x="112" y="97"/>
                  </a:cubicBezTo>
                  <a:cubicBezTo>
                    <a:pt x="112" y="96"/>
                    <a:pt x="113" y="96"/>
                    <a:pt x="113" y="95"/>
                  </a:cubicBezTo>
                  <a:cubicBezTo>
                    <a:pt x="113" y="95"/>
                    <a:pt x="113" y="95"/>
                    <a:pt x="113" y="95"/>
                  </a:cubicBezTo>
                  <a:cubicBezTo>
                    <a:pt x="113" y="97"/>
                    <a:pt x="113" y="98"/>
                    <a:pt x="113" y="99"/>
                  </a:cubicBezTo>
                  <a:cubicBezTo>
                    <a:pt x="113" y="100"/>
                    <a:pt x="113" y="100"/>
                    <a:pt x="113" y="100"/>
                  </a:cubicBezTo>
                  <a:cubicBezTo>
                    <a:pt x="110" y="103"/>
                    <a:pt x="107" y="108"/>
                    <a:pt x="103" y="112"/>
                  </a:cubicBezTo>
                  <a:cubicBezTo>
                    <a:pt x="103" y="112"/>
                    <a:pt x="104" y="112"/>
                    <a:pt x="104" y="113"/>
                  </a:cubicBezTo>
                  <a:cubicBezTo>
                    <a:pt x="102" y="113"/>
                    <a:pt x="102" y="113"/>
                    <a:pt x="101" y="113"/>
                  </a:cubicBezTo>
                  <a:close/>
                  <a:moveTo>
                    <a:pt x="113" y="112"/>
                  </a:moveTo>
                  <a:cubicBezTo>
                    <a:pt x="112" y="113"/>
                    <a:pt x="109" y="113"/>
                    <a:pt x="108" y="113"/>
                  </a:cubicBezTo>
                  <a:cubicBezTo>
                    <a:pt x="109" y="110"/>
                    <a:pt x="111" y="108"/>
                    <a:pt x="113" y="106"/>
                  </a:cubicBezTo>
                  <a:cubicBezTo>
                    <a:pt x="112" y="106"/>
                    <a:pt x="112" y="106"/>
                    <a:pt x="112" y="107"/>
                  </a:cubicBezTo>
                  <a:cubicBezTo>
                    <a:pt x="110" y="108"/>
                    <a:pt x="108" y="111"/>
                    <a:pt x="106" y="113"/>
                  </a:cubicBezTo>
                  <a:cubicBezTo>
                    <a:pt x="106" y="113"/>
                    <a:pt x="104" y="113"/>
                    <a:pt x="104" y="113"/>
                  </a:cubicBezTo>
                  <a:cubicBezTo>
                    <a:pt x="103" y="112"/>
                    <a:pt x="105" y="112"/>
                    <a:pt x="104" y="112"/>
                  </a:cubicBezTo>
                  <a:cubicBezTo>
                    <a:pt x="106" y="111"/>
                    <a:pt x="107" y="109"/>
                    <a:pt x="107" y="108"/>
                  </a:cubicBezTo>
                  <a:cubicBezTo>
                    <a:pt x="108" y="107"/>
                    <a:pt x="109" y="106"/>
                    <a:pt x="109" y="105"/>
                  </a:cubicBezTo>
                  <a:cubicBezTo>
                    <a:pt x="110" y="105"/>
                    <a:pt x="109" y="105"/>
                    <a:pt x="110" y="105"/>
                  </a:cubicBezTo>
                  <a:cubicBezTo>
                    <a:pt x="110" y="105"/>
                    <a:pt x="110" y="104"/>
                    <a:pt x="110" y="104"/>
                  </a:cubicBezTo>
                  <a:cubicBezTo>
                    <a:pt x="111" y="103"/>
                    <a:pt x="112" y="102"/>
                    <a:pt x="113" y="101"/>
                  </a:cubicBezTo>
                  <a:cubicBezTo>
                    <a:pt x="113" y="101"/>
                    <a:pt x="113" y="101"/>
                    <a:pt x="113" y="101"/>
                  </a:cubicBezTo>
                  <a:cubicBezTo>
                    <a:pt x="113" y="105"/>
                    <a:pt x="113" y="108"/>
                    <a:pt x="113" y="112"/>
                  </a:cubicBezTo>
                  <a:close/>
                  <a:moveTo>
                    <a:pt x="122" y="52"/>
                  </a:moveTo>
                  <a:cubicBezTo>
                    <a:pt x="122" y="51"/>
                    <a:pt x="124" y="51"/>
                    <a:pt x="124" y="51"/>
                  </a:cubicBezTo>
                  <a:cubicBezTo>
                    <a:pt x="123" y="53"/>
                    <a:pt x="123" y="54"/>
                    <a:pt x="122" y="55"/>
                  </a:cubicBezTo>
                  <a:cubicBezTo>
                    <a:pt x="121" y="54"/>
                    <a:pt x="122" y="53"/>
                    <a:pt x="122" y="52"/>
                  </a:cubicBezTo>
                  <a:close/>
                  <a:moveTo>
                    <a:pt x="122" y="57"/>
                  </a:moveTo>
                  <a:cubicBezTo>
                    <a:pt x="122" y="54"/>
                    <a:pt x="124" y="53"/>
                    <a:pt x="125" y="51"/>
                  </a:cubicBezTo>
                  <a:cubicBezTo>
                    <a:pt x="127" y="51"/>
                    <a:pt x="128" y="51"/>
                    <a:pt x="130" y="51"/>
                  </a:cubicBezTo>
                  <a:cubicBezTo>
                    <a:pt x="129" y="53"/>
                    <a:pt x="128" y="54"/>
                    <a:pt x="127" y="56"/>
                  </a:cubicBezTo>
                  <a:cubicBezTo>
                    <a:pt x="126" y="57"/>
                    <a:pt x="125" y="59"/>
                    <a:pt x="124" y="60"/>
                  </a:cubicBezTo>
                  <a:cubicBezTo>
                    <a:pt x="123" y="61"/>
                    <a:pt x="123" y="63"/>
                    <a:pt x="122" y="64"/>
                  </a:cubicBezTo>
                  <a:cubicBezTo>
                    <a:pt x="122" y="61"/>
                    <a:pt x="122" y="59"/>
                    <a:pt x="122" y="57"/>
                  </a:cubicBezTo>
                  <a:cubicBezTo>
                    <a:pt x="122" y="57"/>
                    <a:pt x="122" y="57"/>
                    <a:pt x="122" y="57"/>
                  </a:cubicBezTo>
                  <a:close/>
                  <a:moveTo>
                    <a:pt x="122" y="66"/>
                  </a:moveTo>
                  <a:cubicBezTo>
                    <a:pt x="122" y="66"/>
                    <a:pt x="122" y="65"/>
                    <a:pt x="123" y="65"/>
                  </a:cubicBezTo>
                  <a:cubicBezTo>
                    <a:pt x="123" y="64"/>
                    <a:pt x="124" y="63"/>
                    <a:pt x="124" y="62"/>
                  </a:cubicBezTo>
                  <a:cubicBezTo>
                    <a:pt x="125" y="61"/>
                    <a:pt x="126" y="60"/>
                    <a:pt x="126" y="58"/>
                  </a:cubicBezTo>
                  <a:cubicBezTo>
                    <a:pt x="126" y="58"/>
                    <a:pt x="126" y="58"/>
                    <a:pt x="126" y="58"/>
                  </a:cubicBezTo>
                  <a:cubicBezTo>
                    <a:pt x="128" y="56"/>
                    <a:pt x="129" y="53"/>
                    <a:pt x="131" y="51"/>
                  </a:cubicBezTo>
                  <a:cubicBezTo>
                    <a:pt x="132" y="51"/>
                    <a:pt x="132" y="51"/>
                    <a:pt x="133" y="51"/>
                  </a:cubicBezTo>
                  <a:cubicBezTo>
                    <a:pt x="132" y="53"/>
                    <a:pt x="134" y="56"/>
                    <a:pt x="132" y="57"/>
                  </a:cubicBezTo>
                  <a:cubicBezTo>
                    <a:pt x="130" y="61"/>
                    <a:pt x="128" y="64"/>
                    <a:pt x="126" y="67"/>
                  </a:cubicBezTo>
                  <a:cubicBezTo>
                    <a:pt x="124" y="69"/>
                    <a:pt x="123" y="72"/>
                    <a:pt x="122" y="73"/>
                  </a:cubicBezTo>
                  <a:cubicBezTo>
                    <a:pt x="122" y="70"/>
                    <a:pt x="122" y="69"/>
                    <a:pt x="122" y="66"/>
                  </a:cubicBezTo>
                  <a:close/>
                  <a:moveTo>
                    <a:pt x="122" y="75"/>
                  </a:moveTo>
                  <a:cubicBezTo>
                    <a:pt x="122" y="74"/>
                    <a:pt x="124" y="72"/>
                    <a:pt x="124" y="71"/>
                  </a:cubicBezTo>
                  <a:cubicBezTo>
                    <a:pt x="125" y="70"/>
                    <a:pt x="125" y="69"/>
                    <a:pt x="126" y="69"/>
                  </a:cubicBezTo>
                  <a:cubicBezTo>
                    <a:pt x="125" y="68"/>
                    <a:pt x="126" y="68"/>
                    <a:pt x="126" y="68"/>
                  </a:cubicBezTo>
                  <a:cubicBezTo>
                    <a:pt x="126" y="67"/>
                    <a:pt x="126" y="67"/>
                    <a:pt x="127" y="67"/>
                  </a:cubicBezTo>
                  <a:cubicBezTo>
                    <a:pt x="127" y="67"/>
                    <a:pt x="127" y="67"/>
                    <a:pt x="127" y="67"/>
                  </a:cubicBezTo>
                  <a:cubicBezTo>
                    <a:pt x="127" y="67"/>
                    <a:pt x="127" y="67"/>
                    <a:pt x="127" y="67"/>
                  </a:cubicBezTo>
                  <a:cubicBezTo>
                    <a:pt x="127" y="67"/>
                    <a:pt x="128" y="66"/>
                    <a:pt x="127" y="66"/>
                  </a:cubicBezTo>
                  <a:cubicBezTo>
                    <a:pt x="128" y="66"/>
                    <a:pt x="128" y="66"/>
                    <a:pt x="128" y="66"/>
                  </a:cubicBezTo>
                  <a:cubicBezTo>
                    <a:pt x="128" y="65"/>
                    <a:pt x="128" y="65"/>
                    <a:pt x="128" y="65"/>
                  </a:cubicBezTo>
                  <a:cubicBezTo>
                    <a:pt x="130" y="62"/>
                    <a:pt x="131" y="59"/>
                    <a:pt x="133" y="57"/>
                  </a:cubicBezTo>
                  <a:cubicBezTo>
                    <a:pt x="133" y="59"/>
                    <a:pt x="133" y="61"/>
                    <a:pt x="133" y="63"/>
                  </a:cubicBezTo>
                  <a:cubicBezTo>
                    <a:pt x="133" y="64"/>
                    <a:pt x="132" y="64"/>
                    <a:pt x="131" y="66"/>
                  </a:cubicBezTo>
                  <a:cubicBezTo>
                    <a:pt x="130" y="67"/>
                    <a:pt x="130" y="69"/>
                    <a:pt x="129" y="70"/>
                  </a:cubicBezTo>
                  <a:cubicBezTo>
                    <a:pt x="128" y="71"/>
                    <a:pt x="127" y="72"/>
                    <a:pt x="127" y="73"/>
                  </a:cubicBezTo>
                  <a:cubicBezTo>
                    <a:pt x="127" y="73"/>
                    <a:pt x="127" y="73"/>
                    <a:pt x="127" y="73"/>
                  </a:cubicBezTo>
                  <a:cubicBezTo>
                    <a:pt x="126" y="74"/>
                    <a:pt x="126" y="74"/>
                    <a:pt x="125" y="75"/>
                  </a:cubicBezTo>
                  <a:cubicBezTo>
                    <a:pt x="125" y="76"/>
                    <a:pt x="124" y="77"/>
                    <a:pt x="124" y="78"/>
                  </a:cubicBezTo>
                  <a:cubicBezTo>
                    <a:pt x="123" y="78"/>
                    <a:pt x="123" y="79"/>
                    <a:pt x="122" y="80"/>
                  </a:cubicBezTo>
                  <a:cubicBezTo>
                    <a:pt x="122" y="79"/>
                    <a:pt x="121" y="76"/>
                    <a:pt x="122" y="75"/>
                  </a:cubicBezTo>
                  <a:close/>
                  <a:moveTo>
                    <a:pt x="122" y="86"/>
                  </a:moveTo>
                  <a:cubicBezTo>
                    <a:pt x="122" y="84"/>
                    <a:pt x="122" y="83"/>
                    <a:pt x="122" y="82"/>
                  </a:cubicBezTo>
                  <a:cubicBezTo>
                    <a:pt x="124" y="79"/>
                    <a:pt x="126" y="76"/>
                    <a:pt x="128" y="72"/>
                  </a:cubicBezTo>
                  <a:cubicBezTo>
                    <a:pt x="128" y="72"/>
                    <a:pt x="128" y="72"/>
                    <a:pt x="129" y="72"/>
                  </a:cubicBezTo>
                  <a:cubicBezTo>
                    <a:pt x="129" y="70"/>
                    <a:pt x="130" y="69"/>
                    <a:pt x="130" y="68"/>
                  </a:cubicBezTo>
                  <a:cubicBezTo>
                    <a:pt x="131" y="67"/>
                    <a:pt x="132" y="67"/>
                    <a:pt x="132" y="66"/>
                  </a:cubicBezTo>
                  <a:cubicBezTo>
                    <a:pt x="133" y="66"/>
                    <a:pt x="132" y="65"/>
                    <a:pt x="133" y="65"/>
                  </a:cubicBezTo>
                  <a:cubicBezTo>
                    <a:pt x="134" y="67"/>
                    <a:pt x="133" y="68"/>
                    <a:pt x="133" y="71"/>
                  </a:cubicBezTo>
                  <a:cubicBezTo>
                    <a:pt x="131" y="73"/>
                    <a:pt x="130" y="76"/>
                    <a:pt x="128" y="78"/>
                  </a:cubicBezTo>
                  <a:cubicBezTo>
                    <a:pt x="127" y="80"/>
                    <a:pt x="127" y="81"/>
                    <a:pt x="126" y="83"/>
                  </a:cubicBezTo>
                  <a:cubicBezTo>
                    <a:pt x="125" y="84"/>
                    <a:pt x="123" y="86"/>
                    <a:pt x="123" y="87"/>
                  </a:cubicBezTo>
                  <a:cubicBezTo>
                    <a:pt x="123" y="88"/>
                    <a:pt x="123" y="88"/>
                    <a:pt x="123" y="89"/>
                  </a:cubicBezTo>
                  <a:cubicBezTo>
                    <a:pt x="124" y="88"/>
                    <a:pt x="124" y="87"/>
                    <a:pt x="124" y="87"/>
                  </a:cubicBezTo>
                  <a:cubicBezTo>
                    <a:pt x="125" y="84"/>
                    <a:pt x="127" y="83"/>
                    <a:pt x="128" y="80"/>
                  </a:cubicBezTo>
                  <a:cubicBezTo>
                    <a:pt x="129" y="79"/>
                    <a:pt x="129" y="78"/>
                    <a:pt x="130" y="77"/>
                  </a:cubicBezTo>
                  <a:cubicBezTo>
                    <a:pt x="131" y="76"/>
                    <a:pt x="132" y="74"/>
                    <a:pt x="133" y="72"/>
                  </a:cubicBezTo>
                  <a:cubicBezTo>
                    <a:pt x="133" y="75"/>
                    <a:pt x="133" y="76"/>
                    <a:pt x="133" y="79"/>
                  </a:cubicBezTo>
                  <a:cubicBezTo>
                    <a:pt x="133" y="80"/>
                    <a:pt x="131" y="81"/>
                    <a:pt x="131" y="83"/>
                  </a:cubicBezTo>
                  <a:cubicBezTo>
                    <a:pt x="129" y="85"/>
                    <a:pt x="128" y="86"/>
                    <a:pt x="127" y="88"/>
                  </a:cubicBezTo>
                  <a:cubicBezTo>
                    <a:pt x="126" y="89"/>
                    <a:pt x="126" y="90"/>
                    <a:pt x="125" y="92"/>
                  </a:cubicBezTo>
                  <a:cubicBezTo>
                    <a:pt x="124" y="93"/>
                    <a:pt x="123" y="94"/>
                    <a:pt x="122" y="95"/>
                  </a:cubicBezTo>
                  <a:cubicBezTo>
                    <a:pt x="122" y="92"/>
                    <a:pt x="122" y="88"/>
                    <a:pt x="122" y="86"/>
                  </a:cubicBezTo>
                  <a:close/>
                  <a:moveTo>
                    <a:pt x="123" y="96"/>
                  </a:moveTo>
                  <a:cubicBezTo>
                    <a:pt x="124" y="93"/>
                    <a:pt x="126" y="92"/>
                    <a:pt x="126" y="90"/>
                  </a:cubicBezTo>
                  <a:cubicBezTo>
                    <a:pt x="127" y="90"/>
                    <a:pt x="127" y="89"/>
                    <a:pt x="127" y="89"/>
                  </a:cubicBezTo>
                  <a:cubicBezTo>
                    <a:pt x="127" y="89"/>
                    <a:pt x="128" y="89"/>
                    <a:pt x="127" y="89"/>
                  </a:cubicBezTo>
                  <a:cubicBezTo>
                    <a:pt x="130" y="86"/>
                    <a:pt x="131" y="83"/>
                    <a:pt x="133" y="80"/>
                  </a:cubicBezTo>
                  <a:cubicBezTo>
                    <a:pt x="133" y="80"/>
                    <a:pt x="133" y="80"/>
                    <a:pt x="133" y="80"/>
                  </a:cubicBezTo>
                  <a:cubicBezTo>
                    <a:pt x="133" y="82"/>
                    <a:pt x="133" y="83"/>
                    <a:pt x="133" y="85"/>
                  </a:cubicBezTo>
                  <a:cubicBezTo>
                    <a:pt x="133" y="86"/>
                    <a:pt x="132" y="87"/>
                    <a:pt x="131" y="88"/>
                  </a:cubicBezTo>
                  <a:cubicBezTo>
                    <a:pt x="130" y="90"/>
                    <a:pt x="128" y="93"/>
                    <a:pt x="127" y="95"/>
                  </a:cubicBezTo>
                  <a:cubicBezTo>
                    <a:pt x="126" y="96"/>
                    <a:pt x="125" y="97"/>
                    <a:pt x="125" y="98"/>
                  </a:cubicBezTo>
                  <a:cubicBezTo>
                    <a:pt x="124" y="99"/>
                    <a:pt x="124" y="99"/>
                    <a:pt x="124" y="99"/>
                  </a:cubicBezTo>
                  <a:cubicBezTo>
                    <a:pt x="123" y="100"/>
                    <a:pt x="123" y="100"/>
                    <a:pt x="123" y="100"/>
                  </a:cubicBezTo>
                  <a:cubicBezTo>
                    <a:pt x="123" y="100"/>
                    <a:pt x="123" y="101"/>
                    <a:pt x="122" y="101"/>
                  </a:cubicBezTo>
                  <a:cubicBezTo>
                    <a:pt x="122" y="99"/>
                    <a:pt x="122" y="98"/>
                    <a:pt x="122" y="96"/>
                  </a:cubicBezTo>
                  <a:cubicBezTo>
                    <a:pt x="123" y="96"/>
                    <a:pt x="123" y="96"/>
                    <a:pt x="123" y="96"/>
                  </a:cubicBezTo>
                  <a:close/>
                  <a:moveTo>
                    <a:pt x="122" y="102"/>
                  </a:moveTo>
                  <a:cubicBezTo>
                    <a:pt x="123" y="102"/>
                    <a:pt x="123" y="102"/>
                    <a:pt x="123" y="102"/>
                  </a:cubicBezTo>
                  <a:cubicBezTo>
                    <a:pt x="124" y="99"/>
                    <a:pt x="127" y="97"/>
                    <a:pt x="128" y="94"/>
                  </a:cubicBezTo>
                  <a:cubicBezTo>
                    <a:pt x="128" y="94"/>
                    <a:pt x="129" y="93"/>
                    <a:pt x="129" y="92"/>
                  </a:cubicBezTo>
                  <a:cubicBezTo>
                    <a:pt x="130" y="91"/>
                    <a:pt x="132" y="89"/>
                    <a:pt x="133" y="87"/>
                  </a:cubicBezTo>
                  <a:cubicBezTo>
                    <a:pt x="133" y="87"/>
                    <a:pt x="133" y="87"/>
                    <a:pt x="133" y="87"/>
                  </a:cubicBezTo>
                  <a:cubicBezTo>
                    <a:pt x="133" y="88"/>
                    <a:pt x="134" y="90"/>
                    <a:pt x="133" y="92"/>
                  </a:cubicBezTo>
                  <a:cubicBezTo>
                    <a:pt x="133" y="93"/>
                    <a:pt x="131" y="94"/>
                    <a:pt x="131" y="96"/>
                  </a:cubicBezTo>
                  <a:cubicBezTo>
                    <a:pt x="128" y="99"/>
                    <a:pt x="126" y="104"/>
                    <a:pt x="123" y="107"/>
                  </a:cubicBezTo>
                  <a:cubicBezTo>
                    <a:pt x="123" y="107"/>
                    <a:pt x="122" y="107"/>
                    <a:pt x="122" y="107"/>
                  </a:cubicBezTo>
                  <a:cubicBezTo>
                    <a:pt x="122" y="106"/>
                    <a:pt x="122" y="104"/>
                    <a:pt x="122" y="102"/>
                  </a:cubicBezTo>
                  <a:close/>
                  <a:moveTo>
                    <a:pt x="125" y="112"/>
                  </a:moveTo>
                  <a:cubicBezTo>
                    <a:pt x="124" y="113"/>
                    <a:pt x="124" y="112"/>
                    <a:pt x="123" y="112"/>
                  </a:cubicBezTo>
                  <a:cubicBezTo>
                    <a:pt x="123" y="111"/>
                    <a:pt x="122" y="110"/>
                    <a:pt x="122" y="109"/>
                  </a:cubicBezTo>
                  <a:cubicBezTo>
                    <a:pt x="123" y="109"/>
                    <a:pt x="123" y="108"/>
                    <a:pt x="124" y="108"/>
                  </a:cubicBezTo>
                  <a:cubicBezTo>
                    <a:pt x="124" y="107"/>
                    <a:pt x="124" y="107"/>
                    <a:pt x="124" y="107"/>
                  </a:cubicBezTo>
                  <a:cubicBezTo>
                    <a:pt x="126" y="104"/>
                    <a:pt x="128" y="102"/>
                    <a:pt x="129" y="99"/>
                  </a:cubicBezTo>
                  <a:cubicBezTo>
                    <a:pt x="131" y="97"/>
                    <a:pt x="132" y="95"/>
                    <a:pt x="133" y="93"/>
                  </a:cubicBezTo>
                  <a:cubicBezTo>
                    <a:pt x="133" y="95"/>
                    <a:pt x="133" y="96"/>
                    <a:pt x="134" y="98"/>
                  </a:cubicBezTo>
                  <a:cubicBezTo>
                    <a:pt x="134" y="100"/>
                    <a:pt x="132" y="101"/>
                    <a:pt x="131" y="104"/>
                  </a:cubicBezTo>
                  <a:cubicBezTo>
                    <a:pt x="130" y="105"/>
                    <a:pt x="130" y="106"/>
                    <a:pt x="129" y="106"/>
                  </a:cubicBezTo>
                  <a:cubicBezTo>
                    <a:pt x="129" y="108"/>
                    <a:pt x="128" y="108"/>
                    <a:pt x="127" y="110"/>
                  </a:cubicBezTo>
                  <a:cubicBezTo>
                    <a:pt x="126" y="110"/>
                    <a:pt x="126" y="111"/>
                    <a:pt x="125" y="112"/>
                  </a:cubicBezTo>
                  <a:close/>
                  <a:moveTo>
                    <a:pt x="130" y="112"/>
                  </a:moveTo>
                  <a:cubicBezTo>
                    <a:pt x="130" y="111"/>
                    <a:pt x="132" y="110"/>
                    <a:pt x="132" y="109"/>
                  </a:cubicBezTo>
                  <a:cubicBezTo>
                    <a:pt x="132" y="108"/>
                    <a:pt x="133" y="108"/>
                    <a:pt x="133" y="107"/>
                  </a:cubicBezTo>
                  <a:cubicBezTo>
                    <a:pt x="134" y="108"/>
                    <a:pt x="133" y="111"/>
                    <a:pt x="134" y="112"/>
                  </a:cubicBezTo>
                  <a:cubicBezTo>
                    <a:pt x="133" y="112"/>
                    <a:pt x="131" y="112"/>
                    <a:pt x="130" y="112"/>
                  </a:cubicBezTo>
                  <a:close/>
                  <a:moveTo>
                    <a:pt x="129" y="112"/>
                  </a:moveTo>
                  <a:cubicBezTo>
                    <a:pt x="128" y="112"/>
                    <a:pt x="127" y="112"/>
                    <a:pt x="126" y="112"/>
                  </a:cubicBezTo>
                  <a:cubicBezTo>
                    <a:pt x="126" y="111"/>
                    <a:pt x="127" y="111"/>
                    <a:pt x="127" y="110"/>
                  </a:cubicBezTo>
                  <a:cubicBezTo>
                    <a:pt x="128" y="110"/>
                    <a:pt x="128" y="109"/>
                    <a:pt x="128" y="109"/>
                  </a:cubicBezTo>
                  <a:cubicBezTo>
                    <a:pt x="128" y="108"/>
                    <a:pt x="130" y="107"/>
                    <a:pt x="130" y="106"/>
                  </a:cubicBezTo>
                  <a:cubicBezTo>
                    <a:pt x="130" y="106"/>
                    <a:pt x="130" y="106"/>
                    <a:pt x="130" y="106"/>
                  </a:cubicBezTo>
                  <a:cubicBezTo>
                    <a:pt x="130" y="106"/>
                    <a:pt x="130" y="106"/>
                    <a:pt x="130" y="105"/>
                  </a:cubicBezTo>
                  <a:cubicBezTo>
                    <a:pt x="132" y="104"/>
                    <a:pt x="132" y="102"/>
                    <a:pt x="133" y="101"/>
                  </a:cubicBezTo>
                  <a:cubicBezTo>
                    <a:pt x="134" y="106"/>
                    <a:pt x="131" y="108"/>
                    <a:pt x="129" y="112"/>
                  </a:cubicBezTo>
                  <a:close/>
                  <a:moveTo>
                    <a:pt x="134" y="72"/>
                  </a:moveTo>
                  <a:cubicBezTo>
                    <a:pt x="134" y="71"/>
                    <a:pt x="134" y="71"/>
                    <a:pt x="134" y="70"/>
                  </a:cubicBezTo>
                  <a:cubicBezTo>
                    <a:pt x="135" y="71"/>
                    <a:pt x="135" y="71"/>
                    <a:pt x="134" y="72"/>
                  </a:cubicBezTo>
                  <a:close/>
                  <a:moveTo>
                    <a:pt x="135" y="104"/>
                  </a:moveTo>
                  <a:cubicBezTo>
                    <a:pt x="134" y="104"/>
                    <a:pt x="135" y="103"/>
                    <a:pt x="134" y="103"/>
                  </a:cubicBezTo>
                  <a:cubicBezTo>
                    <a:pt x="135" y="103"/>
                    <a:pt x="135" y="104"/>
                    <a:pt x="135" y="10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55"/>
            <p:cNvSpPr/>
            <p:nvPr/>
          </p:nvSpPr>
          <p:spPr bwMode="auto">
            <a:xfrm flipH="1">
              <a:off x="6985000" y="1854200"/>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1" name="文本框 10"/>
          <p:cNvSpPr txBox="1"/>
          <p:nvPr/>
        </p:nvSpPr>
        <p:spPr>
          <a:xfrm>
            <a:off x="5925372" y="1725325"/>
            <a:ext cx="1990898" cy="281940"/>
          </a:xfrm>
          <a:prstGeom prst="rect">
            <a:avLst/>
          </a:prstGeom>
          <a:noFill/>
        </p:spPr>
        <p:txBody>
          <a:bodyPr bIns="34290" lIns="68580" rIns="68580" rtlCol="0" tIns="34290" wrap="square">
            <a:spAutoFit/>
          </a:bodyPr>
          <a:lstStyle>
            <a:defPPr>
              <a:defRPr lang="zh-CN"/>
            </a:defPPr>
            <a:lvl1pPr algn="ctr">
              <a:defRPr b="1" sz="3200">
                <a:solidFill>
                  <a:srgbClr val="808080"/>
                </a:solidFill>
                <a:latin charset="-122" pitchFamily="34" typeface="微软雅黑"/>
                <a:ea charset="-122" pitchFamily="34" typeface="微软雅黑"/>
              </a:defRPr>
            </a:lvl1pPr>
          </a:lstStyle>
          <a:p>
            <a:pPr algn="l"/>
            <a:r>
              <a:rPr altLang="en-US" b="0" lang="zh-CN" sz="1400">
                <a:solidFill>
                  <a:schemeClr val="accent2"/>
                </a:solidFill>
              </a:rPr>
              <a:t>单击输入标题文字</a:t>
            </a:r>
          </a:p>
        </p:txBody>
      </p:sp>
      <p:sp>
        <p:nvSpPr>
          <p:cNvPr id="12" name="文本框 11"/>
          <p:cNvSpPr txBox="1"/>
          <p:nvPr/>
        </p:nvSpPr>
        <p:spPr>
          <a:xfrm>
            <a:off x="5925372" y="3367971"/>
            <a:ext cx="1990898" cy="281940"/>
          </a:xfrm>
          <a:prstGeom prst="rect">
            <a:avLst/>
          </a:prstGeom>
          <a:noFill/>
        </p:spPr>
        <p:txBody>
          <a:bodyPr bIns="34290" lIns="68580" rIns="68580" rtlCol="0" tIns="34290" wrap="square">
            <a:spAutoFit/>
          </a:bodyPr>
          <a:lstStyle>
            <a:defPPr>
              <a:defRPr lang="zh-CN"/>
            </a:defPPr>
            <a:lvl1pPr algn="ctr">
              <a:defRPr b="1" sz="3200">
                <a:solidFill>
                  <a:srgbClr val="808080"/>
                </a:solidFill>
                <a:latin charset="-122" pitchFamily="34" typeface="微软雅黑"/>
                <a:ea charset="-122" pitchFamily="34" typeface="微软雅黑"/>
              </a:defRPr>
            </a:lvl1pPr>
          </a:lstStyle>
          <a:p>
            <a:pPr algn="l"/>
            <a:r>
              <a:rPr altLang="en-US" b="0" lang="zh-CN" sz="1400">
                <a:solidFill>
                  <a:schemeClr val="accent1"/>
                </a:solidFill>
              </a:rPr>
              <a:t>单击输入标题文字</a:t>
            </a:r>
          </a:p>
        </p:txBody>
      </p:sp>
      <p:sp>
        <p:nvSpPr>
          <p:cNvPr id="13" name="矩形 47"/>
          <p:cNvSpPr>
            <a:spLocks noChangeArrowheads="1"/>
          </p:cNvSpPr>
          <p:nvPr/>
        </p:nvSpPr>
        <p:spPr bwMode="auto">
          <a:xfrm>
            <a:off x="5925372" y="2086773"/>
            <a:ext cx="2643072" cy="3703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mtClean="0" sz="900">
                <a:solidFill>
                  <a:schemeClr val="tx1">
                    <a:lumMod val="50000"/>
                    <a:lumOff val="50000"/>
                  </a:schemeClr>
                </a:solidFill>
              </a:rPr>
              <a:t>请在这里输入您的主要叙述内容</a:t>
            </a:r>
          </a:p>
          <a:p>
            <a:pPr>
              <a:buNone/>
            </a:pPr>
            <a:r>
              <a:rPr altLang="en-US" lang="zh-CN" smtClean="0" sz="900">
                <a:solidFill>
                  <a:schemeClr val="tx1">
                    <a:lumMod val="50000"/>
                    <a:lumOff val="50000"/>
                  </a:schemeClr>
                </a:solidFill>
              </a:rPr>
              <a:t>请在这里输入您的主要叙述内容</a:t>
            </a:r>
          </a:p>
        </p:txBody>
      </p:sp>
      <p:sp>
        <p:nvSpPr>
          <p:cNvPr id="14" name="矩形 47"/>
          <p:cNvSpPr>
            <a:spLocks noChangeArrowheads="1"/>
          </p:cNvSpPr>
          <p:nvPr/>
        </p:nvSpPr>
        <p:spPr bwMode="auto">
          <a:xfrm>
            <a:off x="5925372" y="3731857"/>
            <a:ext cx="2643072" cy="3703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mtClean="0" sz="900">
                <a:solidFill>
                  <a:schemeClr val="tx1">
                    <a:lumMod val="50000"/>
                    <a:lumOff val="50000"/>
                  </a:schemeClr>
                </a:solidFill>
              </a:rPr>
              <a:t>请在这里输入您的主要叙述内容</a:t>
            </a:r>
          </a:p>
          <a:p>
            <a:pPr>
              <a:buNone/>
            </a:pPr>
            <a:r>
              <a:rPr altLang="en-US" lang="zh-CN" smtClean="0" sz="900">
                <a:solidFill>
                  <a:schemeClr val="tx1">
                    <a:lumMod val="50000"/>
                    <a:lumOff val="50000"/>
                  </a:schemeClr>
                </a:solidFill>
              </a:rPr>
              <a:t>请在这里输入您的主要叙述内容</a:t>
            </a:r>
          </a:p>
        </p:txBody>
      </p:sp>
      <p:sp>
        <p:nvSpPr>
          <p:cNvPr id="15" name="椭圆 31"/>
          <p:cNvSpPr/>
          <p:nvPr/>
        </p:nvSpPr>
        <p:spPr>
          <a:xfrm>
            <a:off x="5128094" y="1716094"/>
            <a:ext cx="678343" cy="362480"/>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2225">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noAutofit/>
          </a:bodyPr>
          <a:lstStyle/>
          <a:p>
            <a:pPr algn="ctr"/>
            <a:r>
              <a:rPr altLang="en-US" b="1" lang="zh-CN" spc="-225" sz="1400">
                <a:solidFill>
                  <a:schemeClr val="tx1">
                    <a:lumMod val="75000"/>
                    <a:lumOff val="25000"/>
                  </a:schemeClr>
                </a:solidFill>
                <a:latin charset="-122" panose="02000000000000000000" pitchFamily="2" typeface="方正静蕾简体"/>
                <a:ea charset="-122" panose="02000000000000000000" pitchFamily="2" typeface="方正静蕾简体"/>
              </a:rPr>
              <a:t>一季度</a:t>
            </a:r>
          </a:p>
        </p:txBody>
      </p:sp>
      <p:sp>
        <p:nvSpPr>
          <p:cNvPr id="16" name="椭圆 31"/>
          <p:cNvSpPr/>
          <p:nvPr/>
        </p:nvSpPr>
        <p:spPr>
          <a:xfrm>
            <a:off x="5128094" y="3306433"/>
            <a:ext cx="678343" cy="362480"/>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2225">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noAutofit/>
          </a:bodyPr>
          <a:lstStyle/>
          <a:p>
            <a:pPr algn="ctr"/>
            <a:r>
              <a:rPr altLang="en-US" b="1" lang="zh-CN" spc="-225" sz="1400">
                <a:solidFill>
                  <a:schemeClr val="accent1"/>
                </a:solidFill>
                <a:latin charset="-122" panose="02000000000000000000" pitchFamily="2" typeface="方正静蕾简体"/>
                <a:ea charset="-122" panose="02000000000000000000" pitchFamily="2" typeface="方正静蕾简体"/>
              </a:rPr>
              <a:t>二季度</a:t>
            </a:r>
          </a:p>
        </p:txBody>
      </p:sp>
    </p:spTree>
    <p:extLst>
      <p:ext uri="{BB962C8B-B14F-4D97-AF65-F5344CB8AC3E}">
        <p14:creationId val="1906258752"/>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7"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ecel="100000" dur="900" fill="hold" id="9"/>
                                        <p:tgtEl>
                                          <p:spTgt spid="5"/>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1000"/>
                            </p:stCondLst>
                            <p:childTnLst>
                              <p:par>
                                <p:cTn fill="hold" grpId="0" id="12" nodeType="afterEffect" presetClass="entr" presetID="25" presetSubtype="0">
                                  <p:stCondLst>
                                    <p:cond delay="0"/>
                                  </p:stCondLst>
                                  <p:childTnLst>
                                    <p:set>
                                      <p:cBhvr>
                                        <p:cTn dur="1" fill="hold" id="13">
                                          <p:stCondLst>
                                            <p:cond delay="0"/>
                                          </p:stCondLst>
                                        </p:cTn>
                                        <p:tgtEl>
                                          <p:spTgt spid="15"/>
                                        </p:tgtEl>
                                        <p:attrNameLst>
                                          <p:attrName>style.visibility</p:attrName>
                                        </p:attrNameLst>
                                      </p:cBhvr>
                                      <p:to>
                                        <p:strVal val="visible"/>
                                      </p:to>
                                    </p:set>
                                    <p:anim calcmode="lin" valueType="num">
                                      <p:cBhvr>
                                        <p:cTn decel="50000" dur="500" fill="hold" id="14">
                                          <p:stCondLst>
                                            <p:cond delay="0"/>
                                          </p:stCondLst>
                                        </p:cTn>
                                        <p:tgtEl>
                                          <p:spTgt spid="15"/>
                                        </p:tgtEl>
                                        <p:attrNameLst>
                                          <p:attrName>style.rotation</p:attrName>
                                        </p:attrNameLst>
                                      </p:cBhvr>
                                      <p:tavLst>
                                        <p:tav tm="0">
                                          <p:val>
                                            <p:fltVal val="-90"/>
                                          </p:val>
                                        </p:tav>
                                        <p:tav tm="100000">
                                          <p:val>
                                            <p:fltVal val="0"/>
                                          </p:val>
                                        </p:tav>
                                      </p:tavLst>
                                    </p:anim>
                                    <p:anim calcmode="lin" valueType="num">
                                      <p:cBhvr>
                                        <p:cTn decel="50000" dur="500" fill="hold" id="15">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accel="50000" dur="500" fill="hold" id="16">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dur="1000" fill="hold" id="17"/>
                                        <p:tgtEl>
                                          <p:spTgt spid="15"/>
                                        </p:tgtEl>
                                        <p:attrNameLst>
                                          <p:attrName>ppt_h</p:attrName>
                                        </p:attrNameLst>
                                      </p:cBhvr>
                                      <p:tavLst>
                                        <p:tav tm="0">
                                          <p:val>
                                            <p:strVal val="#ppt_h"/>
                                          </p:val>
                                        </p:tav>
                                        <p:tav tm="100000">
                                          <p:val>
                                            <p:strVal val="#ppt_h"/>
                                          </p:val>
                                        </p:tav>
                                      </p:tavLst>
                                    </p:anim>
                                    <p:anim calcmode="lin" valueType="num">
                                      <p:cBhvr>
                                        <p:cTn decel="50000" dur="500" fill="hold" id="18">
                                          <p:stCondLst>
                                            <p:cond delay="0"/>
                                          </p:stCondLst>
                                        </p:cTn>
                                        <p:tgtEl>
                                          <p:spTgt spid="15"/>
                                        </p:tgtEl>
                                        <p:attrNameLst>
                                          <p:attrName>ppt_x</p:attrName>
                                        </p:attrNameLst>
                                      </p:cBhvr>
                                      <p:tavLst>
                                        <p:tav tm="0">
                                          <p:val>
                                            <p:strVal val="#ppt_x+.4"/>
                                          </p:val>
                                        </p:tav>
                                        <p:tav tm="100000">
                                          <p:val>
                                            <p:strVal val="#ppt_x"/>
                                          </p:val>
                                        </p:tav>
                                      </p:tavLst>
                                    </p:anim>
                                    <p:anim calcmode="lin" valueType="num">
                                      <p:cBhvr>
                                        <p:cTn decel="50000" dur="500" fill="hold" id="19">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accel="50000" dur="500" fill="hold" id="20">
                                          <p:stCondLst>
                                            <p:cond delay="500"/>
                                          </p:stCondLst>
                                        </p:cTn>
                                        <p:tgtEl>
                                          <p:spTgt spid="15"/>
                                        </p:tgtEl>
                                        <p:attrNameLst>
                                          <p:attrName>ppt_y</p:attrName>
                                        </p:attrNameLst>
                                      </p:cBhvr>
                                      <p:tavLst>
                                        <p:tav tm="0">
                                          <p:val>
                                            <p:strVal val="#ppt_y+.1"/>
                                          </p:val>
                                        </p:tav>
                                        <p:tav tm="100000">
                                          <p:val>
                                            <p:strVal val="#ppt_y"/>
                                          </p:val>
                                        </p:tav>
                                      </p:tavLst>
                                    </p:anim>
                                    <p:animEffect filter="fade" transition="in">
                                      <p:cBhvr>
                                        <p:cTn decel="50000" dur="1000" id="21">
                                          <p:stCondLst>
                                            <p:cond delay="0"/>
                                          </p:stCondLst>
                                        </p:cTn>
                                        <p:tgtEl>
                                          <p:spTgt spid="15"/>
                                        </p:tgtEl>
                                      </p:cBhvr>
                                    </p:animEffect>
                                  </p:childTnLst>
                                </p:cTn>
                              </p:par>
                              <p:par>
                                <p:cTn fill="hold" grpId="0" id="22" nodeType="withEffect" presetClass="entr" presetID="25" presetSubtype="0">
                                  <p:stCondLst>
                                    <p:cond delay="250"/>
                                  </p:stCondLst>
                                  <p:childTnLst>
                                    <p:set>
                                      <p:cBhvr>
                                        <p:cTn dur="1" fill="hold" id="23">
                                          <p:stCondLst>
                                            <p:cond delay="0"/>
                                          </p:stCondLst>
                                        </p:cTn>
                                        <p:tgtEl>
                                          <p:spTgt spid="16"/>
                                        </p:tgtEl>
                                        <p:attrNameLst>
                                          <p:attrName>style.visibility</p:attrName>
                                        </p:attrNameLst>
                                      </p:cBhvr>
                                      <p:to>
                                        <p:strVal val="visible"/>
                                      </p:to>
                                    </p:set>
                                    <p:anim calcmode="lin" valueType="num">
                                      <p:cBhvr>
                                        <p:cTn decel="50000" dur="500" fill="hold" id="24">
                                          <p:stCondLst>
                                            <p:cond delay="0"/>
                                          </p:stCondLst>
                                        </p:cTn>
                                        <p:tgtEl>
                                          <p:spTgt spid="16"/>
                                        </p:tgtEl>
                                        <p:attrNameLst>
                                          <p:attrName>style.rotation</p:attrName>
                                        </p:attrNameLst>
                                      </p:cBhvr>
                                      <p:tavLst>
                                        <p:tav tm="0">
                                          <p:val>
                                            <p:fltVal val="-90"/>
                                          </p:val>
                                        </p:tav>
                                        <p:tav tm="100000">
                                          <p:val>
                                            <p:fltVal val="0"/>
                                          </p:val>
                                        </p:tav>
                                      </p:tavLst>
                                    </p:anim>
                                    <p:anim calcmode="lin" valueType="num">
                                      <p:cBhvr>
                                        <p:cTn decel="50000" dur="500" fill="hold" id="25">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accel="50000" dur="500" fill="hold" id="26">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dur="1000" fill="hold" id="27"/>
                                        <p:tgtEl>
                                          <p:spTgt spid="16"/>
                                        </p:tgtEl>
                                        <p:attrNameLst>
                                          <p:attrName>ppt_h</p:attrName>
                                        </p:attrNameLst>
                                      </p:cBhvr>
                                      <p:tavLst>
                                        <p:tav tm="0">
                                          <p:val>
                                            <p:strVal val="#ppt_h"/>
                                          </p:val>
                                        </p:tav>
                                        <p:tav tm="100000">
                                          <p:val>
                                            <p:strVal val="#ppt_h"/>
                                          </p:val>
                                        </p:tav>
                                      </p:tavLst>
                                    </p:anim>
                                    <p:anim calcmode="lin" valueType="num">
                                      <p:cBhvr>
                                        <p:cTn decel="50000" dur="500" fill="hold" id="28">
                                          <p:stCondLst>
                                            <p:cond delay="0"/>
                                          </p:stCondLst>
                                        </p:cTn>
                                        <p:tgtEl>
                                          <p:spTgt spid="16"/>
                                        </p:tgtEl>
                                        <p:attrNameLst>
                                          <p:attrName>ppt_x</p:attrName>
                                        </p:attrNameLst>
                                      </p:cBhvr>
                                      <p:tavLst>
                                        <p:tav tm="0">
                                          <p:val>
                                            <p:strVal val="#ppt_x+.4"/>
                                          </p:val>
                                        </p:tav>
                                        <p:tav tm="100000">
                                          <p:val>
                                            <p:strVal val="#ppt_x"/>
                                          </p:val>
                                        </p:tav>
                                      </p:tavLst>
                                    </p:anim>
                                    <p:anim calcmode="lin" valueType="num">
                                      <p:cBhvr>
                                        <p:cTn decel="50000" dur="500" fill="hold" id="29">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accel="50000" dur="500" fill="hold" id="30">
                                          <p:stCondLst>
                                            <p:cond delay="500"/>
                                          </p:stCondLst>
                                        </p:cTn>
                                        <p:tgtEl>
                                          <p:spTgt spid="16"/>
                                        </p:tgtEl>
                                        <p:attrNameLst>
                                          <p:attrName>ppt_y</p:attrName>
                                        </p:attrNameLst>
                                      </p:cBhvr>
                                      <p:tavLst>
                                        <p:tav tm="0">
                                          <p:val>
                                            <p:strVal val="#ppt_y+.1"/>
                                          </p:val>
                                        </p:tav>
                                        <p:tav tm="100000">
                                          <p:val>
                                            <p:strVal val="#ppt_y"/>
                                          </p:val>
                                        </p:tav>
                                      </p:tavLst>
                                    </p:anim>
                                    <p:animEffect filter="fade" transition="in">
                                      <p:cBhvr>
                                        <p:cTn decel="50000" dur="1000" id="31">
                                          <p:stCondLst>
                                            <p:cond delay="0"/>
                                          </p:stCondLst>
                                        </p:cTn>
                                        <p:tgtEl>
                                          <p:spTgt spid="16"/>
                                        </p:tgtEl>
                                      </p:cBhvr>
                                    </p:animEffect>
                                  </p:childTnLst>
                                </p:cTn>
                              </p:par>
                            </p:childTnLst>
                          </p:cTn>
                        </p:par>
                        <p:par>
                          <p:cTn fill="hold" id="32" nodeType="afterGroup">
                            <p:stCondLst>
                              <p:cond delay="2250"/>
                            </p:stCondLst>
                            <p:childTnLst>
                              <p:par>
                                <p:cTn fill="hold" grpId="0" id="33" nodeType="afterEffect" presetClass="entr" presetID="53" presetSubtype="0">
                                  <p:stCondLst>
                                    <p:cond delay="0"/>
                                  </p:stCondLst>
                                  <p:childTnLst>
                                    <p:set>
                                      <p:cBhvr>
                                        <p:cTn dur="1" fill="hold" id="34">
                                          <p:stCondLst>
                                            <p:cond delay="0"/>
                                          </p:stCondLst>
                                        </p:cTn>
                                        <p:tgtEl>
                                          <p:spTgt spid="11"/>
                                        </p:tgtEl>
                                        <p:attrNameLst>
                                          <p:attrName>style.visibility</p:attrName>
                                        </p:attrNameLst>
                                      </p:cBhvr>
                                      <p:to>
                                        <p:strVal val="visible"/>
                                      </p:to>
                                    </p:set>
                                    <p:anim calcmode="lin" valueType="num">
                                      <p:cBhvr>
                                        <p:cTn dur="500" fill="hold" id="35"/>
                                        <p:tgtEl>
                                          <p:spTgt spid="11"/>
                                        </p:tgtEl>
                                        <p:attrNameLst>
                                          <p:attrName>ppt_w</p:attrName>
                                        </p:attrNameLst>
                                      </p:cBhvr>
                                      <p:tavLst>
                                        <p:tav tm="0">
                                          <p:val>
                                            <p:fltVal val="0"/>
                                          </p:val>
                                        </p:tav>
                                        <p:tav tm="100000">
                                          <p:val>
                                            <p:strVal val="#ppt_w"/>
                                          </p:val>
                                        </p:tav>
                                      </p:tavLst>
                                    </p:anim>
                                    <p:anim calcmode="lin" valueType="num">
                                      <p:cBhvr>
                                        <p:cTn dur="500" fill="hold" id="36"/>
                                        <p:tgtEl>
                                          <p:spTgt spid="11"/>
                                        </p:tgtEl>
                                        <p:attrNameLst>
                                          <p:attrName>ppt_h</p:attrName>
                                        </p:attrNameLst>
                                      </p:cBhvr>
                                      <p:tavLst>
                                        <p:tav tm="0">
                                          <p:val>
                                            <p:fltVal val="0"/>
                                          </p:val>
                                        </p:tav>
                                        <p:tav tm="100000">
                                          <p:val>
                                            <p:strVal val="#ppt_h"/>
                                          </p:val>
                                        </p:tav>
                                      </p:tavLst>
                                    </p:anim>
                                    <p:animEffect filter="fade" transition="in">
                                      <p:cBhvr>
                                        <p:cTn dur="500" id="37"/>
                                        <p:tgtEl>
                                          <p:spTgt spid="11"/>
                                        </p:tgtEl>
                                      </p:cBhvr>
                                    </p:animEffect>
                                  </p:childTnLst>
                                </p:cTn>
                              </p:par>
                            </p:childTnLst>
                          </p:cTn>
                        </p:par>
                        <p:par>
                          <p:cTn fill="hold" id="38" nodeType="afterGroup">
                            <p:stCondLst>
                              <p:cond delay="2750"/>
                            </p:stCondLst>
                            <p:childTnLst>
                              <p:par>
                                <p:cTn fill="hold" grpId="0" id="39" nodeType="afterEffect" presetClass="entr" presetID="22" presetSubtype="8">
                                  <p:stCondLst>
                                    <p:cond delay="0"/>
                                  </p:stCondLst>
                                  <p:childTnLst>
                                    <p:set>
                                      <p:cBhvr>
                                        <p:cTn dur="1" fill="hold" id="40">
                                          <p:stCondLst>
                                            <p:cond delay="0"/>
                                          </p:stCondLst>
                                        </p:cTn>
                                        <p:tgtEl>
                                          <p:spTgt spid="13"/>
                                        </p:tgtEl>
                                        <p:attrNameLst>
                                          <p:attrName>style.visibility</p:attrName>
                                        </p:attrNameLst>
                                      </p:cBhvr>
                                      <p:to>
                                        <p:strVal val="visible"/>
                                      </p:to>
                                    </p:set>
                                    <p:animEffect filter="wipe(left)" transition="in">
                                      <p:cBhvr>
                                        <p:cTn dur="500" id="41"/>
                                        <p:tgtEl>
                                          <p:spTgt spid="13"/>
                                        </p:tgtEl>
                                      </p:cBhvr>
                                    </p:animEffect>
                                  </p:childTnLst>
                                </p:cTn>
                              </p:par>
                            </p:childTnLst>
                          </p:cTn>
                        </p:par>
                        <p:par>
                          <p:cTn fill="hold" id="42" nodeType="afterGroup">
                            <p:stCondLst>
                              <p:cond delay="3250"/>
                            </p:stCondLst>
                            <p:childTnLst>
                              <p:par>
                                <p:cTn fill="hold" grpId="0" id="43" nodeType="afterEffect" presetClass="entr" presetID="53" presetSubtype="0">
                                  <p:stCondLst>
                                    <p:cond delay="0"/>
                                  </p:stCondLst>
                                  <p:childTnLst>
                                    <p:set>
                                      <p:cBhvr>
                                        <p:cTn dur="1" fill="hold" id="44">
                                          <p:stCondLst>
                                            <p:cond delay="0"/>
                                          </p:stCondLst>
                                        </p:cTn>
                                        <p:tgtEl>
                                          <p:spTgt spid="12"/>
                                        </p:tgtEl>
                                        <p:attrNameLst>
                                          <p:attrName>style.visibility</p:attrName>
                                        </p:attrNameLst>
                                      </p:cBhvr>
                                      <p:to>
                                        <p:strVal val="visible"/>
                                      </p:to>
                                    </p:set>
                                    <p:anim calcmode="lin" valueType="num">
                                      <p:cBhvr>
                                        <p:cTn dur="500" fill="hold" id="45"/>
                                        <p:tgtEl>
                                          <p:spTgt spid="12"/>
                                        </p:tgtEl>
                                        <p:attrNameLst>
                                          <p:attrName>ppt_w</p:attrName>
                                        </p:attrNameLst>
                                      </p:cBhvr>
                                      <p:tavLst>
                                        <p:tav tm="0">
                                          <p:val>
                                            <p:fltVal val="0"/>
                                          </p:val>
                                        </p:tav>
                                        <p:tav tm="100000">
                                          <p:val>
                                            <p:strVal val="#ppt_w"/>
                                          </p:val>
                                        </p:tav>
                                      </p:tavLst>
                                    </p:anim>
                                    <p:anim calcmode="lin" valueType="num">
                                      <p:cBhvr>
                                        <p:cTn dur="500" fill="hold" id="46"/>
                                        <p:tgtEl>
                                          <p:spTgt spid="12"/>
                                        </p:tgtEl>
                                        <p:attrNameLst>
                                          <p:attrName>ppt_h</p:attrName>
                                        </p:attrNameLst>
                                      </p:cBhvr>
                                      <p:tavLst>
                                        <p:tav tm="0">
                                          <p:val>
                                            <p:fltVal val="0"/>
                                          </p:val>
                                        </p:tav>
                                        <p:tav tm="100000">
                                          <p:val>
                                            <p:strVal val="#ppt_h"/>
                                          </p:val>
                                        </p:tav>
                                      </p:tavLst>
                                    </p:anim>
                                    <p:animEffect filter="fade" transition="in">
                                      <p:cBhvr>
                                        <p:cTn dur="500" id="47"/>
                                        <p:tgtEl>
                                          <p:spTgt spid="12"/>
                                        </p:tgtEl>
                                      </p:cBhvr>
                                    </p:animEffect>
                                  </p:childTnLst>
                                </p:cTn>
                              </p:par>
                            </p:childTnLst>
                          </p:cTn>
                        </p:par>
                        <p:par>
                          <p:cTn fill="hold" id="48" nodeType="afterGroup">
                            <p:stCondLst>
                              <p:cond delay="3750"/>
                            </p:stCondLst>
                            <p:childTnLst>
                              <p:par>
                                <p:cTn fill="hold" grpId="0" id="49" nodeType="afterEffect" presetClass="entr" presetID="22" presetSubtype="8">
                                  <p:stCondLst>
                                    <p:cond delay="0"/>
                                  </p:stCondLst>
                                  <p:childTnLst>
                                    <p:set>
                                      <p:cBhvr>
                                        <p:cTn dur="1" fill="hold" id="50">
                                          <p:stCondLst>
                                            <p:cond delay="0"/>
                                          </p:stCondLst>
                                        </p:cTn>
                                        <p:tgtEl>
                                          <p:spTgt spid="14"/>
                                        </p:tgtEl>
                                        <p:attrNameLst>
                                          <p:attrName>style.visibility</p:attrName>
                                        </p:attrNameLst>
                                      </p:cBhvr>
                                      <p:to>
                                        <p:strVal val="visible"/>
                                      </p:to>
                                    </p:set>
                                    <p:animEffect filter="wipe(left)" transition="in">
                                      <p:cBhvr>
                                        <p:cTn dur="500" id="51"/>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696036" y="2047796"/>
            <a:ext cx="522027" cy="839597"/>
          </a:xfrm>
          <a:prstGeom prst="rect">
            <a:avLst/>
          </a:prstGeom>
          <a:solidFill>
            <a:srgbClr val="0057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grpSp>
        <p:nvGrpSpPr>
          <p:cNvPr id="5" name="组合 4"/>
          <p:cNvGrpSpPr/>
          <p:nvPr/>
        </p:nvGrpSpPr>
        <p:grpSpPr>
          <a:xfrm>
            <a:off x="2915395" y="1515261"/>
            <a:ext cx="3415066" cy="2854460"/>
            <a:chOff x="1306513" y="3424238"/>
            <a:chExt cx="3524250" cy="2944812"/>
          </a:xfrm>
          <a:solidFill>
            <a:schemeClr val="accent2"/>
          </a:solidFill>
        </p:grpSpPr>
        <p:sp>
          <p:nvSpPr>
            <p:cNvPr id="6" name="Freeform 56"/>
            <p:cNvSpPr>
              <a:spLocks noEditPoints="1"/>
            </p:cNvSpPr>
            <p:nvPr/>
          </p:nvSpPr>
          <p:spPr bwMode="auto">
            <a:xfrm>
              <a:off x="2339976" y="4327525"/>
              <a:ext cx="669925" cy="677863"/>
            </a:xfrm>
            <a:custGeom>
              <a:gdLst>
                <a:gd fmla="*/ 56 w 122" name="T0"/>
                <a:gd fmla="*/ 116 h 123" name="T1"/>
                <a:gd fmla="*/ 49 w 122" name="T2"/>
                <a:gd fmla="*/ 104 h 123" name="T3"/>
                <a:gd fmla="*/ 23 w 122" name="T4"/>
                <a:gd fmla="*/ 103 h 123" name="T5"/>
                <a:gd fmla="*/ 24 w 122" name="T6"/>
                <a:gd fmla="*/ 86 h 123" name="T7"/>
                <a:gd fmla="*/ 25 w 122" name="T8"/>
                <a:gd fmla="*/ 75 h 123" name="T9"/>
                <a:gd fmla="*/ 6 w 122" name="T10"/>
                <a:gd fmla="*/ 43 h 123" name="T11"/>
                <a:gd fmla="*/ 26 w 122" name="T12"/>
                <a:gd fmla="*/ 5 h 123" name="T13"/>
                <a:gd fmla="*/ 27 w 122" name="T14"/>
                <a:gd fmla="*/ 2 h 123" name="T15"/>
                <a:gd fmla="*/ 30 w 122" name="T16"/>
                <a:gd fmla="*/ 1 h 123" name="T17"/>
                <a:gd fmla="*/ 58 w 122" name="T18"/>
                <a:gd fmla="*/ 4 h 123" name="T19"/>
                <a:gd fmla="*/ 60 w 122" name="T20"/>
                <a:gd fmla="*/ 9 h 123" name="T21"/>
                <a:gd fmla="*/ 73 w 122" name="T22"/>
                <a:gd fmla="*/ 30 h 123" name="T23"/>
                <a:gd fmla="*/ 81 w 122" name="T24"/>
                <a:gd fmla="*/ 7 h 123" name="T25"/>
                <a:gd fmla="*/ 98 w 122" name="T26"/>
                <a:gd fmla="*/ 6 h 123" name="T27"/>
                <a:gd fmla="*/ 122 w 122" name="T28"/>
                <a:gd fmla="*/ 11 h 123" name="T29"/>
                <a:gd fmla="*/ 120 w 122" name="T30"/>
                <a:gd fmla="*/ 48 h 123" name="T31"/>
                <a:gd fmla="*/ 117 w 122" name="T32"/>
                <a:gd fmla="*/ 51 h 123" name="T33"/>
                <a:gd fmla="*/ 100 w 122" name="T34"/>
                <a:gd fmla="*/ 61 h 123" name="T35"/>
                <a:gd fmla="*/ 119 w 122" name="T36"/>
                <a:gd fmla="*/ 74 h 123" name="T37"/>
                <a:gd fmla="*/ 116 w 122" name="T38"/>
                <a:gd fmla="*/ 103 h 123" name="T39"/>
                <a:gd fmla="*/ 90 w 122" name="T40"/>
                <a:gd fmla="*/ 105 h 123" name="T41"/>
                <a:gd fmla="*/ 82 w 122" name="T42"/>
                <a:gd fmla="*/ 117 h 123" name="T43"/>
                <a:gd fmla="*/ 59 w 122" name="T44"/>
                <a:gd fmla="*/ 97 h 123" name="T45"/>
                <a:gd fmla="*/ 61 w 122" name="T46"/>
                <a:gd fmla="*/ 102 h 123" name="T47"/>
                <a:gd fmla="*/ 70 w 122" name="T48"/>
                <a:gd fmla="*/ 117 h 123" name="T49"/>
                <a:gd fmla="*/ 77 w 122" name="T50"/>
                <a:gd fmla="*/ 103 h 123" name="T51"/>
                <a:gd fmla="*/ 81 w 122" name="T52"/>
                <a:gd fmla="*/ 99 h 123" name="T53"/>
                <a:gd fmla="*/ 114 w 122" name="T54"/>
                <a:gd fmla="*/ 77 h 123" name="T55"/>
                <a:gd fmla="*/ 97 w 122" name="T56"/>
                <a:gd fmla="*/ 52 h 123" name="T57"/>
                <a:gd fmla="*/ 116 w 122" name="T58"/>
                <a:gd fmla="*/ 21 h 123" name="T59"/>
                <a:gd fmla="*/ 98 w 122" name="T60"/>
                <a:gd fmla="*/ 12 h 123" name="T61"/>
                <a:gd fmla="*/ 86 w 122" name="T62"/>
                <a:gd fmla="*/ 13 h 123" name="T63"/>
                <a:gd fmla="*/ 54 w 122" name="T64"/>
                <a:gd fmla="*/ 28 h 123" name="T65"/>
                <a:gd fmla="*/ 38 w 122" name="T66"/>
                <a:gd fmla="*/ 8 h 123" name="T67"/>
                <a:gd fmla="*/ 31 w 122" name="T68"/>
                <a:gd fmla="*/ 44 h 123" name="T69"/>
                <a:gd fmla="*/ 26 w 122" name="T70"/>
                <a:gd fmla="*/ 46 h 123" name="T71"/>
                <a:gd fmla="*/ 7 w 122" name="T72"/>
                <a:gd fmla="*/ 57 h 123" name="T73"/>
                <a:gd fmla="*/ 28 w 122" name="T74"/>
                <a:gd fmla="*/ 69 h 123" name="T75"/>
                <a:gd fmla="*/ 30 w 122" name="T76"/>
                <a:gd fmla="*/ 87 h 123" name="T77"/>
                <a:gd fmla="*/ 48 w 122" name="T78"/>
                <a:gd fmla="*/ 98 h 123" name="T79"/>
                <a:gd fmla="*/ 59 w 122" name="T80"/>
                <a:gd fmla="*/ 97 h 123"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23" w="122">
                  <a:moveTo>
                    <a:pt x="70" y="123"/>
                  </a:moveTo>
                  <a:cubicBezTo>
                    <a:pt x="64" y="123"/>
                    <a:pt x="59" y="120"/>
                    <a:pt x="56" y="116"/>
                  </a:cubicBezTo>
                  <a:cubicBezTo>
                    <a:pt x="55" y="114"/>
                    <a:pt x="53" y="109"/>
                    <a:pt x="54" y="104"/>
                  </a:cubicBezTo>
                  <a:cubicBezTo>
                    <a:pt x="52" y="104"/>
                    <a:pt x="50" y="104"/>
                    <a:pt x="49" y="104"/>
                  </a:cubicBezTo>
                  <a:cubicBezTo>
                    <a:pt x="41" y="104"/>
                    <a:pt x="35" y="105"/>
                    <a:pt x="25" y="104"/>
                  </a:cubicBezTo>
                  <a:cubicBezTo>
                    <a:pt x="25" y="104"/>
                    <a:pt x="24" y="104"/>
                    <a:pt x="23" y="103"/>
                  </a:cubicBezTo>
                  <a:cubicBezTo>
                    <a:pt x="23" y="103"/>
                    <a:pt x="22" y="102"/>
                    <a:pt x="22" y="101"/>
                  </a:cubicBezTo>
                  <a:cubicBezTo>
                    <a:pt x="23" y="96"/>
                    <a:pt x="23" y="91"/>
                    <a:pt x="24" y="86"/>
                  </a:cubicBezTo>
                  <a:cubicBezTo>
                    <a:pt x="24" y="82"/>
                    <a:pt x="25" y="79"/>
                    <a:pt x="25" y="75"/>
                  </a:cubicBezTo>
                  <a:cubicBezTo>
                    <a:pt x="25" y="75"/>
                    <a:pt x="25" y="75"/>
                    <a:pt x="25" y="75"/>
                  </a:cubicBezTo>
                  <a:cubicBezTo>
                    <a:pt x="17" y="75"/>
                    <a:pt x="1" y="74"/>
                    <a:pt x="1" y="57"/>
                  </a:cubicBezTo>
                  <a:cubicBezTo>
                    <a:pt x="0" y="51"/>
                    <a:pt x="2" y="47"/>
                    <a:pt x="6" y="43"/>
                  </a:cubicBezTo>
                  <a:cubicBezTo>
                    <a:pt x="11" y="38"/>
                    <a:pt x="19" y="36"/>
                    <a:pt x="26" y="39"/>
                  </a:cubicBezTo>
                  <a:cubicBezTo>
                    <a:pt x="29" y="22"/>
                    <a:pt x="27" y="8"/>
                    <a:pt x="26" y="5"/>
                  </a:cubicBezTo>
                  <a:cubicBezTo>
                    <a:pt x="26" y="5"/>
                    <a:pt x="26" y="4"/>
                    <a:pt x="26" y="4"/>
                  </a:cubicBezTo>
                  <a:cubicBezTo>
                    <a:pt x="26" y="3"/>
                    <a:pt x="26" y="2"/>
                    <a:pt x="27" y="2"/>
                  </a:cubicBezTo>
                  <a:cubicBezTo>
                    <a:pt x="27" y="1"/>
                    <a:pt x="28" y="0"/>
                    <a:pt x="29" y="1"/>
                  </a:cubicBezTo>
                  <a:cubicBezTo>
                    <a:pt x="30" y="1"/>
                    <a:pt x="30" y="1"/>
                    <a:pt x="30" y="1"/>
                  </a:cubicBezTo>
                  <a:cubicBezTo>
                    <a:pt x="32" y="1"/>
                    <a:pt x="35" y="2"/>
                    <a:pt x="38" y="2"/>
                  </a:cubicBezTo>
                  <a:cubicBezTo>
                    <a:pt x="45" y="2"/>
                    <a:pt x="52" y="3"/>
                    <a:pt x="58" y="4"/>
                  </a:cubicBezTo>
                  <a:cubicBezTo>
                    <a:pt x="59" y="4"/>
                    <a:pt x="59" y="5"/>
                    <a:pt x="60" y="6"/>
                  </a:cubicBezTo>
                  <a:cubicBezTo>
                    <a:pt x="60" y="7"/>
                    <a:pt x="60" y="8"/>
                    <a:pt x="60" y="9"/>
                  </a:cubicBezTo>
                  <a:cubicBezTo>
                    <a:pt x="57" y="12"/>
                    <a:pt x="57" y="20"/>
                    <a:pt x="60" y="25"/>
                  </a:cubicBezTo>
                  <a:cubicBezTo>
                    <a:pt x="62" y="29"/>
                    <a:pt x="66" y="31"/>
                    <a:pt x="73" y="30"/>
                  </a:cubicBezTo>
                  <a:cubicBezTo>
                    <a:pt x="79" y="29"/>
                    <a:pt x="80" y="22"/>
                    <a:pt x="80" y="12"/>
                  </a:cubicBezTo>
                  <a:cubicBezTo>
                    <a:pt x="80" y="11"/>
                    <a:pt x="81" y="9"/>
                    <a:pt x="81" y="7"/>
                  </a:cubicBezTo>
                  <a:cubicBezTo>
                    <a:pt x="81" y="6"/>
                    <a:pt x="83" y="4"/>
                    <a:pt x="84" y="5"/>
                  </a:cubicBezTo>
                  <a:cubicBezTo>
                    <a:pt x="89" y="5"/>
                    <a:pt x="93" y="5"/>
                    <a:pt x="98" y="6"/>
                  </a:cubicBezTo>
                  <a:cubicBezTo>
                    <a:pt x="105" y="6"/>
                    <a:pt x="113" y="7"/>
                    <a:pt x="120" y="8"/>
                  </a:cubicBezTo>
                  <a:cubicBezTo>
                    <a:pt x="121" y="8"/>
                    <a:pt x="122" y="9"/>
                    <a:pt x="122" y="11"/>
                  </a:cubicBezTo>
                  <a:cubicBezTo>
                    <a:pt x="122" y="14"/>
                    <a:pt x="122" y="18"/>
                    <a:pt x="122" y="21"/>
                  </a:cubicBezTo>
                  <a:cubicBezTo>
                    <a:pt x="122" y="30"/>
                    <a:pt x="121" y="39"/>
                    <a:pt x="120" y="48"/>
                  </a:cubicBezTo>
                  <a:cubicBezTo>
                    <a:pt x="120" y="49"/>
                    <a:pt x="120" y="50"/>
                    <a:pt x="119" y="50"/>
                  </a:cubicBezTo>
                  <a:cubicBezTo>
                    <a:pt x="118" y="51"/>
                    <a:pt x="117" y="51"/>
                    <a:pt x="117" y="51"/>
                  </a:cubicBezTo>
                  <a:cubicBezTo>
                    <a:pt x="111" y="50"/>
                    <a:pt x="105" y="52"/>
                    <a:pt x="102" y="56"/>
                  </a:cubicBezTo>
                  <a:cubicBezTo>
                    <a:pt x="100" y="57"/>
                    <a:pt x="100" y="59"/>
                    <a:pt x="100" y="61"/>
                  </a:cubicBezTo>
                  <a:cubicBezTo>
                    <a:pt x="102" y="67"/>
                    <a:pt x="107" y="71"/>
                    <a:pt x="117" y="72"/>
                  </a:cubicBezTo>
                  <a:cubicBezTo>
                    <a:pt x="118" y="72"/>
                    <a:pt x="119" y="73"/>
                    <a:pt x="119" y="74"/>
                  </a:cubicBezTo>
                  <a:cubicBezTo>
                    <a:pt x="122" y="83"/>
                    <a:pt x="120" y="97"/>
                    <a:pt x="119" y="101"/>
                  </a:cubicBezTo>
                  <a:cubicBezTo>
                    <a:pt x="119" y="102"/>
                    <a:pt x="118" y="103"/>
                    <a:pt x="116" y="103"/>
                  </a:cubicBezTo>
                  <a:cubicBezTo>
                    <a:pt x="107" y="104"/>
                    <a:pt x="98" y="105"/>
                    <a:pt x="90" y="105"/>
                  </a:cubicBezTo>
                  <a:cubicBezTo>
                    <a:pt x="90" y="105"/>
                    <a:pt x="90" y="105"/>
                    <a:pt x="90" y="105"/>
                  </a:cubicBezTo>
                  <a:cubicBezTo>
                    <a:pt x="88" y="105"/>
                    <a:pt x="86" y="105"/>
                    <a:pt x="84" y="105"/>
                  </a:cubicBezTo>
                  <a:cubicBezTo>
                    <a:pt x="85" y="111"/>
                    <a:pt x="84" y="115"/>
                    <a:pt x="82" y="117"/>
                  </a:cubicBezTo>
                  <a:cubicBezTo>
                    <a:pt x="79" y="121"/>
                    <a:pt x="75" y="123"/>
                    <a:pt x="70" y="123"/>
                  </a:cubicBezTo>
                  <a:close/>
                  <a:moveTo>
                    <a:pt x="59" y="97"/>
                  </a:moveTo>
                  <a:cubicBezTo>
                    <a:pt x="60" y="97"/>
                    <a:pt x="61" y="98"/>
                    <a:pt x="61" y="99"/>
                  </a:cubicBezTo>
                  <a:cubicBezTo>
                    <a:pt x="62" y="100"/>
                    <a:pt x="62" y="101"/>
                    <a:pt x="61" y="102"/>
                  </a:cubicBezTo>
                  <a:cubicBezTo>
                    <a:pt x="59" y="106"/>
                    <a:pt x="59" y="110"/>
                    <a:pt x="61" y="113"/>
                  </a:cubicBezTo>
                  <a:cubicBezTo>
                    <a:pt x="63" y="115"/>
                    <a:pt x="66" y="117"/>
                    <a:pt x="70" y="117"/>
                  </a:cubicBezTo>
                  <a:cubicBezTo>
                    <a:pt x="73" y="117"/>
                    <a:pt x="76" y="116"/>
                    <a:pt x="77" y="114"/>
                  </a:cubicBezTo>
                  <a:cubicBezTo>
                    <a:pt x="79" y="111"/>
                    <a:pt x="79" y="107"/>
                    <a:pt x="77" y="103"/>
                  </a:cubicBezTo>
                  <a:cubicBezTo>
                    <a:pt x="77" y="102"/>
                    <a:pt x="77" y="100"/>
                    <a:pt x="78" y="100"/>
                  </a:cubicBezTo>
                  <a:cubicBezTo>
                    <a:pt x="79" y="99"/>
                    <a:pt x="80" y="98"/>
                    <a:pt x="81" y="99"/>
                  </a:cubicBezTo>
                  <a:cubicBezTo>
                    <a:pt x="88" y="99"/>
                    <a:pt x="101" y="99"/>
                    <a:pt x="113" y="97"/>
                  </a:cubicBezTo>
                  <a:cubicBezTo>
                    <a:pt x="114" y="91"/>
                    <a:pt x="115" y="83"/>
                    <a:pt x="114" y="77"/>
                  </a:cubicBezTo>
                  <a:cubicBezTo>
                    <a:pt x="103" y="76"/>
                    <a:pt x="97" y="71"/>
                    <a:pt x="94" y="62"/>
                  </a:cubicBezTo>
                  <a:cubicBezTo>
                    <a:pt x="94" y="59"/>
                    <a:pt x="94" y="55"/>
                    <a:pt x="97" y="52"/>
                  </a:cubicBezTo>
                  <a:cubicBezTo>
                    <a:pt x="101" y="47"/>
                    <a:pt x="108" y="44"/>
                    <a:pt x="115" y="44"/>
                  </a:cubicBezTo>
                  <a:cubicBezTo>
                    <a:pt x="115" y="37"/>
                    <a:pt x="116" y="29"/>
                    <a:pt x="116" y="21"/>
                  </a:cubicBezTo>
                  <a:cubicBezTo>
                    <a:pt x="116" y="19"/>
                    <a:pt x="116" y="16"/>
                    <a:pt x="116" y="13"/>
                  </a:cubicBezTo>
                  <a:cubicBezTo>
                    <a:pt x="110" y="13"/>
                    <a:pt x="104" y="12"/>
                    <a:pt x="98" y="12"/>
                  </a:cubicBezTo>
                  <a:cubicBezTo>
                    <a:pt x="94" y="12"/>
                    <a:pt x="90" y="11"/>
                    <a:pt x="86" y="11"/>
                  </a:cubicBezTo>
                  <a:cubicBezTo>
                    <a:pt x="86" y="12"/>
                    <a:pt x="86" y="12"/>
                    <a:pt x="86" y="13"/>
                  </a:cubicBezTo>
                  <a:cubicBezTo>
                    <a:pt x="86" y="21"/>
                    <a:pt x="85" y="34"/>
                    <a:pt x="74" y="36"/>
                  </a:cubicBezTo>
                  <a:cubicBezTo>
                    <a:pt x="65" y="37"/>
                    <a:pt x="58" y="34"/>
                    <a:pt x="54" y="28"/>
                  </a:cubicBezTo>
                  <a:cubicBezTo>
                    <a:pt x="51" y="22"/>
                    <a:pt x="51" y="15"/>
                    <a:pt x="53" y="9"/>
                  </a:cubicBezTo>
                  <a:cubicBezTo>
                    <a:pt x="48" y="9"/>
                    <a:pt x="43" y="8"/>
                    <a:pt x="38" y="8"/>
                  </a:cubicBezTo>
                  <a:cubicBezTo>
                    <a:pt x="36" y="8"/>
                    <a:pt x="34" y="8"/>
                    <a:pt x="33" y="7"/>
                  </a:cubicBezTo>
                  <a:cubicBezTo>
                    <a:pt x="34" y="14"/>
                    <a:pt x="35" y="28"/>
                    <a:pt x="31" y="44"/>
                  </a:cubicBezTo>
                  <a:cubicBezTo>
                    <a:pt x="31" y="45"/>
                    <a:pt x="30" y="46"/>
                    <a:pt x="29" y="46"/>
                  </a:cubicBezTo>
                  <a:cubicBezTo>
                    <a:pt x="28" y="46"/>
                    <a:pt x="27" y="46"/>
                    <a:pt x="26" y="46"/>
                  </a:cubicBezTo>
                  <a:cubicBezTo>
                    <a:pt x="21" y="43"/>
                    <a:pt x="14" y="43"/>
                    <a:pt x="10" y="47"/>
                  </a:cubicBezTo>
                  <a:cubicBezTo>
                    <a:pt x="8" y="50"/>
                    <a:pt x="6" y="53"/>
                    <a:pt x="7" y="57"/>
                  </a:cubicBezTo>
                  <a:cubicBezTo>
                    <a:pt x="7" y="67"/>
                    <a:pt x="15" y="69"/>
                    <a:pt x="25" y="69"/>
                  </a:cubicBezTo>
                  <a:cubicBezTo>
                    <a:pt x="26" y="69"/>
                    <a:pt x="27" y="69"/>
                    <a:pt x="28" y="69"/>
                  </a:cubicBezTo>
                  <a:cubicBezTo>
                    <a:pt x="30" y="69"/>
                    <a:pt x="31" y="71"/>
                    <a:pt x="31" y="72"/>
                  </a:cubicBezTo>
                  <a:cubicBezTo>
                    <a:pt x="31" y="77"/>
                    <a:pt x="30" y="82"/>
                    <a:pt x="30" y="87"/>
                  </a:cubicBezTo>
                  <a:cubicBezTo>
                    <a:pt x="29" y="90"/>
                    <a:pt x="29" y="94"/>
                    <a:pt x="29" y="98"/>
                  </a:cubicBezTo>
                  <a:cubicBezTo>
                    <a:pt x="36" y="98"/>
                    <a:pt x="42" y="98"/>
                    <a:pt x="48" y="98"/>
                  </a:cubicBezTo>
                  <a:cubicBezTo>
                    <a:pt x="51" y="98"/>
                    <a:pt x="55" y="98"/>
                    <a:pt x="58" y="97"/>
                  </a:cubicBezTo>
                  <a:cubicBezTo>
                    <a:pt x="59" y="97"/>
                    <a:pt x="59" y="97"/>
                    <a:pt x="59" y="97"/>
                  </a:cubicBez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 name="Freeform 57"/>
            <p:cNvSpPr/>
            <p:nvPr/>
          </p:nvSpPr>
          <p:spPr bwMode="auto">
            <a:xfrm>
              <a:off x="2967038" y="4267200"/>
              <a:ext cx="565150" cy="655638"/>
            </a:xfrm>
            <a:custGeom>
              <a:gdLst>
                <a:gd fmla="*/ 92 w 103" name="T0"/>
                <a:gd fmla="*/ 119 h 119" name="T1"/>
                <a:gd fmla="*/ 92 w 103" name="T2"/>
                <a:gd fmla="*/ 119 h 119" name="T3"/>
                <a:gd fmla="*/ 63 w 103" name="T4"/>
                <a:gd fmla="*/ 117 h 119" name="T5"/>
                <a:gd fmla="*/ 61 w 103" name="T6"/>
                <a:gd fmla="*/ 116 h 119" name="T7"/>
                <a:gd fmla="*/ 60 w 103" name="T8"/>
                <a:gd fmla="*/ 113 h 119" name="T9"/>
                <a:gd fmla="*/ 56 w 103" name="T10"/>
                <a:gd fmla="*/ 101 h 119" name="T11"/>
                <a:gd fmla="*/ 44 w 103" name="T12"/>
                <a:gd fmla="*/ 100 h 119" name="T13"/>
                <a:gd fmla="*/ 39 w 103" name="T14"/>
                <a:gd fmla="*/ 111 h 119" name="T15"/>
                <a:gd fmla="*/ 38 w 103" name="T16"/>
                <a:gd fmla="*/ 113 h 119" name="T17"/>
                <a:gd fmla="*/ 36 w 103" name="T18"/>
                <a:gd fmla="*/ 114 h 119" name="T19"/>
                <a:gd fmla="*/ 3 w 103" name="T20"/>
                <a:gd fmla="*/ 114 h 119" name="T21"/>
                <a:gd fmla="*/ 0 w 103" name="T22"/>
                <a:gd fmla="*/ 111 h 119" name="T23"/>
                <a:gd fmla="*/ 3 w 103" name="T24"/>
                <a:gd fmla="*/ 108 h 119" name="T25"/>
                <a:gd fmla="*/ 33 w 103" name="T26"/>
                <a:gd fmla="*/ 108 h 119" name="T27"/>
                <a:gd fmla="*/ 41 w 103" name="T28"/>
                <a:gd fmla="*/ 95 h 119" name="T29"/>
                <a:gd fmla="*/ 59 w 103" name="T30"/>
                <a:gd fmla="*/ 96 h 119" name="T31"/>
                <a:gd fmla="*/ 66 w 103" name="T32"/>
                <a:gd fmla="*/ 111 h 119" name="T33"/>
                <a:gd fmla="*/ 89 w 103" name="T34"/>
                <a:gd fmla="*/ 113 h 119" name="T35"/>
                <a:gd fmla="*/ 90 w 103" name="T36"/>
                <a:gd fmla="*/ 107 h 119" name="T37"/>
                <a:gd fmla="*/ 91 w 103" name="T38"/>
                <a:gd fmla="*/ 91 h 119" name="T39"/>
                <a:gd fmla="*/ 75 w 103" name="T40"/>
                <a:gd fmla="*/ 75 h 119" name="T41"/>
                <a:gd fmla="*/ 81 w 103" name="T42"/>
                <a:gd fmla="*/ 62 h 119" name="T43"/>
                <a:gd fmla="*/ 96 w 103" name="T44"/>
                <a:gd fmla="*/ 58 h 119" name="T45"/>
                <a:gd fmla="*/ 97 w 103" name="T46"/>
                <a:gd fmla="*/ 32 h 119" name="T47"/>
                <a:gd fmla="*/ 73 w 103" name="T48"/>
                <a:gd fmla="*/ 31 h 119" name="T49"/>
                <a:gd fmla="*/ 70 w 103" name="T50"/>
                <a:gd fmla="*/ 30 h 119" name="T51"/>
                <a:gd fmla="*/ 69 w 103" name="T52"/>
                <a:gd fmla="*/ 27 h 119" name="T53"/>
                <a:gd fmla="*/ 68 w 103" name="T54"/>
                <a:gd fmla="*/ 11 h 119" name="T55"/>
                <a:gd fmla="*/ 48 w 103" name="T56"/>
                <a:gd fmla="*/ 11 h 119" name="T57"/>
                <a:gd fmla="*/ 47 w 103" name="T58"/>
                <a:gd fmla="*/ 22 h 119" name="T59"/>
                <a:gd fmla="*/ 47 w 103" name="T60"/>
                <a:gd fmla="*/ 26 h 119" name="T61"/>
                <a:gd fmla="*/ 44 w 103" name="T62"/>
                <a:gd fmla="*/ 27 h 119" name="T63"/>
                <a:gd fmla="*/ 4 w 103" name="T64"/>
                <a:gd fmla="*/ 26 h 119" name="T65"/>
                <a:gd fmla="*/ 1 w 103" name="T66"/>
                <a:gd fmla="*/ 22 h 119" name="T67"/>
                <a:gd fmla="*/ 4 w 103" name="T68"/>
                <a:gd fmla="*/ 19 h 119" name="T69"/>
                <a:gd fmla="*/ 4 w 103" name="T70"/>
                <a:gd fmla="*/ 19 h 119" name="T71"/>
                <a:gd fmla="*/ 40 w 103" name="T72"/>
                <a:gd fmla="*/ 21 h 119" name="T73"/>
                <a:gd fmla="*/ 44 w 103" name="T74"/>
                <a:gd fmla="*/ 7 h 119" name="T75"/>
                <a:gd fmla="*/ 72 w 103" name="T76"/>
                <a:gd fmla="*/ 6 h 119" name="T77"/>
                <a:gd fmla="*/ 77 w 103" name="T78"/>
                <a:gd fmla="*/ 25 h 119" name="T79"/>
                <a:gd fmla="*/ 101 w 103" name="T80"/>
                <a:gd fmla="*/ 26 h 119" name="T81"/>
                <a:gd fmla="*/ 103 w 103" name="T82"/>
                <a:gd fmla="*/ 29 h 119" name="T83"/>
                <a:gd fmla="*/ 101 w 103" name="T84"/>
                <a:gd fmla="*/ 61 h 119" name="T85"/>
                <a:gd fmla="*/ 98 w 103" name="T86"/>
                <a:gd fmla="*/ 64 h 119" name="T87"/>
                <a:gd fmla="*/ 85 w 103" name="T88"/>
                <a:gd fmla="*/ 67 h 119" name="T89"/>
                <a:gd fmla="*/ 81 w 103" name="T90"/>
                <a:gd fmla="*/ 75 h 119" name="T91"/>
                <a:gd fmla="*/ 94 w 103" name="T92"/>
                <a:gd fmla="*/ 85 h 119" name="T93"/>
                <a:gd fmla="*/ 94 w 103" name="T94"/>
                <a:gd fmla="*/ 85 h 119" name="T95"/>
                <a:gd fmla="*/ 97 w 103" name="T96"/>
                <a:gd fmla="*/ 88 h 119" name="T97"/>
                <a:gd fmla="*/ 96 w 103" name="T98"/>
                <a:gd fmla="*/ 107 h 119" name="T99"/>
                <a:gd fmla="*/ 95 w 103" name="T100"/>
                <a:gd fmla="*/ 116 h 119" name="T101"/>
                <a:gd fmla="*/ 92 w 103" name="T102"/>
                <a:gd fmla="*/ 119 h 11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19" w="103">
                  <a:moveTo>
                    <a:pt x="92" y="119"/>
                  </a:moveTo>
                  <a:cubicBezTo>
                    <a:pt x="92" y="119"/>
                    <a:pt x="92" y="119"/>
                    <a:pt x="92" y="119"/>
                  </a:cubicBezTo>
                  <a:cubicBezTo>
                    <a:pt x="85" y="119"/>
                    <a:pt x="72" y="118"/>
                    <a:pt x="63" y="117"/>
                  </a:cubicBezTo>
                  <a:cubicBezTo>
                    <a:pt x="62" y="117"/>
                    <a:pt x="61" y="116"/>
                    <a:pt x="61" y="116"/>
                  </a:cubicBezTo>
                  <a:cubicBezTo>
                    <a:pt x="60" y="115"/>
                    <a:pt x="60" y="114"/>
                    <a:pt x="60" y="113"/>
                  </a:cubicBezTo>
                  <a:cubicBezTo>
                    <a:pt x="61" y="108"/>
                    <a:pt x="60" y="104"/>
                    <a:pt x="56" y="101"/>
                  </a:cubicBezTo>
                  <a:cubicBezTo>
                    <a:pt x="52" y="99"/>
                    <a:pt x="47" y="98"/>
                    <a:pt x="44" y="100"/>
                  </a:cubicBezTo>
                  <a:cubicBezTo>
                    <a:pt x="41" y="102"/>
                    <a:pt x="38" y="105"/>
                    <a:pt x="39" y="111"/>
                  </a:cubicBezTo>
                  <a:cubicBezTo>
                    <a:pt x="39" y="112"/>
                    <a:pt x="38" y="113"/>
                    <a:pt x="38" y="113"/>
                  </a:cubicBezTo>
                  <a:cubicBezTo>
                    <a:pt x="37" y="114"/>
                    <a:pt x="36" y="114"/>
                    <a:pt x="36" y="114"/>
                  </a:cubicBezTo>
                  <a:cubicBezTo>
                    <a:pt x="29" y="114"/>
                    <a:pt x="9" y="114"/>
                    <a:pt x="3" y="114"/>
                  </a:cubicBezTo>
                  <a:cubicBezTo>
                    <a:pt x="2" y="114"/>
                    <a:pt x="0" y="113"/>
                    <a:pt x="0" y="111"/>
                  </a:cubicBezTo>
                  <a:cubicBezTo>
                    <a:pt x="0" y="109"/>
                    <a:pt x="2" y="108"/>
                    <a:pt x="3" y="108"/>
                  </a:cubicBezTo>
                  <a:cubicBezTo>
                    <a:pt x="8" y="108"/>
                    <a:pt x="24" y="108"/>
                    <a:pt x="33" y="108"/>
                  </a:cubicBezTo>
                  <a:cubicBezTo>
                    <a:pt x="33" y="102"/>
                    <a:pt x="36" y="98"/>
                    <a:pt x="41" y="95"/>
                  </a:cubicBezTo>
                  <a:cubicBezTo>
                    <a:pt x="46" y="92"/>
                    <a:pt x="54" y="92"/>
                    <a:pt x="59" y="96"/>
                  </a:cubicBezTo>
                  <a:cubicBezTo>
                    <a:pt x="64" y="100"/>
                    <a:pt x="67" y="105"/>
                    <a:pt x="66" y="111"/>
                  </a:cubicBezTo>
                  <a:cubicBezTo>
                    <a:pt x="74" y="112"/>
                    <a:pt x="83" y="113"/>
                    <a:pt x="89" y="113"/>
                  </a:cubicBezTo>
                  <a:cubicBezTo>
                    <a:pt x="89" y="111"/>
                    <a:pt x="90" y="109"/>
                    <a:pt x="90" y="107"/>
                  </a:cubicBezTo>
                  <a:cubicBezTo>
                    <a:pt x="90" y="101"/>
                    <a:pt x="91" y="96"/>
                    <a:pt x="91" y="91"/>
                  </a:cubicBezTo>
                  <a:cubicBezTo>
                    <a:pt x="83" y="89"/>
                    <a:pt x="74" y="86"/>
                    <a:pt x="75" y="75"/>
                  </a:cubicBezTo>
                  <a:cubicBezTo>
                    <a:pt x="76" y="70"/>
                    <a:pt x="78" y="65"/>
                    <a:pt x="81" y="62"/>
                  </a:cubicBezTo>
                  <a:cubicBezTo>
                    <a:pt x="85" y="59"/>
                    <a:pt x="90" y="58"/>
                    <a:pt x="96" y="58"/>
                  </a:cubicBezTo>
                  <a:cubicBezTo>
                    <a:pt x="96" y="51"/>
                    <a:pt x="97" y="38"/>
                    <a:pt x="97" y="32"/>
                  </a:cubicBezTo>
                  <a:cubicBezTo>
                    <a:pt x="89" y="31"/>
                    <a:pt x="76" y="30"/>
                    <a:pt x="73" y="31"/>
                  </a:cubicBezTo>
                  <a:cubicBezTo>
                    <a:pt x="72" y="31"/>
                    <a:pt x="71" y="31"/>
                    <a:pt x="70" y="30"/>
                  </a:cubicBezTo>
                  <a:cubicBezTo>
                    <a:pt x="69" y="29"/>
                    <a:pt x="69" y="28"/>
                    <a:pt x="69" y="27"/>
                  </a:cubicBezTo>
                  <a:cubicBezTo>
                    <a:pt x="72" y="22"/>
                    <a:pt x="73" y="15"/>
                    <a:pt x="68" y="11"/>
                  </a:cubicBezTo>
                  <a:cubicBezTo>
                    <a:pt x="62" y="7"/>
                    <a:pt x="52" y="7"/>
                    <a:pt x="48" y="11"/>
                  </a:cubicBezTo>
                  <a:cubicBezTo>
                    <a:pt x="45" y="14"/>
                    <a:pt x="44" y="18"/>
                    <a:pt x="47" y="22"/>
                  </a:cubicBezTo>
                  <a:cubicBezTo>
                    <a:pt x="48" y="23"/>
                    <a:pt x="48" y="25"/>
                    <a:pt x="47" y="26"/>
                  </a:cubicBezTo>
                  <a:cubicBezTo>
                    <a:pt x="47" y="27"/>
                    <a:pt x="46" y="27"/>
                    <a:pt x="44" y="27"/>
                  </a:cubicBezTo>
                  <a:cubicBezTo>
                    <a:pt x="37" y="27"/>
                    <a:pt x="4" y="26"/>
                    <a:pt x="4" y="26"/>
                  </a:cubicBezTo>
                  <a:cubicBezTo>
                    <a:pt x="2" y="25"/>
                    <a:pt x="1" y="24"/>
                    <a:pt x="1" y="22"/>
                  </a:cubicBezTo>
                  <a:cubicBezTo>
                    <a:pt x="1" y="21"/>
                    <a:pt x="3" y="19"/>
                    <a:pt x="4" y="19"/>
                  </a:cubicBezTo>
                  <a:cubicBezTo>
                    <a:pt x="4" y="19"/>
                    <a:pt x="4" y="19"/>
                    <a:pt x="4" y="19"/>
                  </a:cubicBezTo>
                  <a:cubicBezTo>
                    <a:pt x="5" y="19"/>
                    <a:pt x="28" y="20"/>
                    <a:pt x="40" y="21"/>
                  </a:cubicBezTo>
                  <a:cubicBezTo>
                    <a:pt x="37" y="13"/>
                    <a:pt x="41" y="8"/>
                    <a:pt x="44" y="7"/>
                  </a:cubicBezTo>
                  <a:cubicBezTo>
                    <a:pt x="50" y="0"/>
                    <a:pt x="64" y="0"/>
                    <a:pt x="72" y="6"/>
                  </a:cubicBezTo>
                  <a:cubicBezTo>
                    <a:pt x="74" y="8"/>
                    <a:pt x="80" y="14"/>
                    <a:pt x="77" y="25"/>
                  </a:cubicBezTo>
                  <a:cubicBezTo>
                    <a:pt x="85" y="24"/>
                    <a:pt x="99" y="26"/>
                    <a:pt x="101" y="26"/>
                  </a:cubicBezTo>
                  <a:cubicBezTo>
                    <a:pt x="102" y="26"/>
                    <a:pt x="103" y="27"/>
                    <a:pt x="103" y="29"/>
                  </a:cubicBezTo>
                  <a:cubicBezTo>
                    <a:pt x="103" y="30"/>
                    <a:pt x="102" y="54"/>
                    <a:pt x="101" y="61"/>
                  </a:cubicBezTo>
                  <a:cubicBezTo>
                    <a:pt x="101" y="63"/>
                    <a:pt x="100" y="64"/>
                    <a:pt x="98" y="64"/>
                  </a:cubicBezTo>
                  <a:cubicBezTo>
                    <a:pt x="93" y="63"/>
                    <a:pt x="88" y="65"/>
                    <a:pt x="85" y="67"/>
                  </a:cubicBezTo>
                  <a:cubicBezTo>
                    <a:pt x="83" y="69"/>
                    <a:pt x="82" y="72"/>
                    <a:pt x="81" y="75"/>
                  </a:cubicBezTo>
                  <a:cubicBezTo>
                    <a:pt x="81" y="81"/>
                    <a:pt x="85" y="83"/>
                    <a:pt x="94" y="85"/>
                  </a:cubicBezTo>
                  <a:cubicBezTo>
                    <a:pt x="94" y="85"/>
                    <a:pt x="94" y="85"/>
                    <a:pt x="94" y="85"/>
                  </a:cubicBezTo>
                  <a:cubicBezTo>
                    <a:pt x="96" y="86"/>
                    <a:pt x="97" y="87"/>
                    <a:pt x="97" y="88"/>
                  </a:cubicBezTo>
                  <a:cubicBezTo>
                    <a:pt x="97" y="95"/>
                    <a:pt x="96" y="101"/>
                    <a:pt x="96" y="107"/>
                  </a:cubicBezTo>
                  <a:cubicBezTo>
                    <a:pt x="96" y="110"/>
                    <a:pt x="95" y="113"/>
                    <a:pt x="95" y="116"/>
                  </a:cubicBezTo>
                  <a:cubicBezTo>
                    <a:pt x="95" y="118"/>
                    <a:pt x="94" y="119"/>
                    <a:pt x="92" y="119"/>
                  </a:cubicBez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 name="Freeform 58"/>
            <p:cNvSpPr/>
            <p:nvPr/>
          </p:nvSpPr>
          <p:spPr bwMode="auto">
            <a:xfrm>
              <a:off x="3263901" y="4889500"/>
              <a:ext cx="330200" cy="495300"/>
            </a:xfrm>
            <a:custGeom>
              <a:gdLst>
                <a:gd fmla="*/ 21 w 60" name="T0"/>
                <a:gd fmla="*/ 90 h 90" name="T1"/>
                <a:gd fmla="*/ 3 w 60" name="T2"/>
                <a:gd fmla="*/ 89 h 90" name="T3"/>
                <a:gd fmla="*/ 0 w 60" name="T4"/>
                <a:gd fmla="*/ 86 h 90" name="T5"/>
                <a:gd fmla="*/ 4 w 60" name="T6"/>
                <a:gd fmla="*/ 83 h 90" name="T7"/>
                <a:gd fmla="*/ 30 w 60" name="T8"/>
                <a:gd fmla="*/ 84 h 90" name="T9"/>
                <a:gd fmla="*/ 30 w 60" name="T10"/>
                <a:gd fmla="*/ 56 h 90" name="T11"/>
                <a:gd fmla="*/ 31 w 60" name="T12"/>
                <a:gd fmla="*/ 53 h 90" name="T13"/>
                <a:gd fmla="*/ 34 w 60" name="T14"/>
                <a:gd fmla="*/ 53 h 90" name="T15"/>
                <a:gd fmla="*/ 51 w 60" name="T16"/>
                <a:gd fmla="*/ 51 h 90" name="T17"/>
                <a:gd fmla="*/ 51 w 60" name="T18"/>
                <a:gd fmla="*/ 38 h 90" name="T19"/>
                <a:gd fmla="*/ 35 w 60" name="T20"/>
                <a:gd fmla="*/ 33 h 90" name="T21"/>
                <a:gd fmla="*/ 32 w 60" name="T22"/>
                <a:gd fmla="*/ 32 h 90" name="T23"/>
                <a:gd fmla="*/ 32 w 60" name="T24"/>
                <a:gd fmla="*/ 30 h 90" name="T25"/>
                <a:gd fmla="*/ 33 w 60" name="T26"/>
                <a:gd fmla="*/ 16 h 90" name="T27"/>
                <a:gd fmla="*/ 35 w 60" name="T28"/>
                <a:gd fmla="*/ 3 h 90" name="T29"/>
                <a:gd fmla="*/ 39 w 60" name="T30"/>
                <a:gd fmla="*/ 1 h 90" name="T31"/>
                <a:gd fmla="*/ 41 w 60" name="T32"/>
                <a:gd fmla="*/ 4 h 90" name="T33"/>
                <a:gd fmla="*/ 39 w 60" name="T34"/>
                <a:gd fmla="*/ 17 h 90" name="T35"/>
                <a:gd fmla="*/ 38 w 60" name="T36"/>
                <a:gd fmla="*/ 27 h 90" name="T37"/>
                <a:gd fmla="*/ 57 w 60" name="T38"/>
                <a:gd fmla="*/ 35 h 90" name="T39"/>
                <a:gd fmla="*/ 55 w 60" name="T40"/>
                <a:gd fmla="*/ 55 h 90" name="T41"/>
                <a:gd fmla="*/ 36 w 60" name="T42"/>
                <a:gd fmla="*/ 60 h 90" name="T43"/>
                <a:gd fmla="*/ 36 w 60" name="T44"/>
                <a:gd fmla="*/ 87 h 90" name="T45"/>
                <a:gd fmla="*/ 33 w 60" name="T46"/>
                <a:gd fmla="*/ 90 h 90" name="T47"/>
                <a:gd fmla="*/ 21 w 60" name="T48"/>
                <a:gd fmla="*/ 90 h 9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90" w="60">
                  <a:moveTo>
                    <a:pt x="21" y="90"/>
                  </a:moveTo>
                  <a:cubicBezTo>
                    <a:pt x="16" y="90"/>
                    <a:pt x="10" y="90"/>
                    <a:pt x="3" y="89"/>
                  </a:cubicBezTo>
                  <a:cubicBezTo>
                    <a:pt x="1" y="89"/>
                    <a:pt x="0" y="87"/>
                    <a:pt x="0" y="86"/>
                  </a:cubicBezTo>
                  <a:cubicBezTo>
                    <a:pt x="0" y="84"/>
                    <a:pt x="2" y="83"/>
                    <a:pt x="4" y="83"/>
                  </a:cubicBezTo>
                  <a:cubicBezTo>
                    <a:pt x="16" y="85"/>
                    <a:pt x="24" y="85"/>
                    <a:pt x="30" y="84"/>
                  </a:cubicBezTo>
                  <a:cubicBezTo>
                    <a:pt x="30" y="77"/>
                    <a:pt x="31" y="59"/>
                    <a:pt x="30" y="56"/>
                  </a:cubicBezTo>
                  <a:cubicBezTo>
                    <a:pt x="30" y="55"/>
                    <a:pt x="30" y="54"/>
                    <a:pt x="31" y="53"/>
                  </a:cubicBezTo>
                  <a:cubicBezTo>
                    <a:pt x="32" y="53"/>
                    <a:pt x="33" y="52"/>
                    <a:pt x="34" y="53"/>
                  </a:cubicBezTo>
                  <a:cubicBezTo>
                    <a:pt x="41" y="56"/>
                    <a:pt x="47" y="55"/>
                    <a:pt x="51" y="51"/>
                  </a:cubicBezTo>
                  <a:cubicBezTo>
                    <a:pt x="54" y="48"/>
                    <a:pt x="54" y="42"/>
                    <a:pt x="51" y="38"/>
                  </a:cubicBezTo>
                  <a:cubicBezTo>
                    <a:pt x="49" y="33"/>
                    <a:pt x="43" y="32"/>
                    <a:pt x="35" y="33"/>
                  </a:cubicBezTo>
                  <a:cubicBezTo>
                    <a:pt x="34" y="33"/>
                    <a:pt x="33" y="33"/>
                    <a:pt x="32" y="32"/>
                  </a:cubicBezTo>
                  <a:cubicBezTo>
                    <a:pt x="32" y="32"/>
                    <a:pt x="31" y="31"/>
                    <a:pt x="32" y="30"/>
                  </a:cubicBezTo>
                  <a:cubicBezTo>
                    <a:pt x="32" y="26"/>
                    <a:pt x="33" y="21"/>
                    <a:pt x="33" y="16"/>
                  </a:cubicBezTo>
                  <a:cubicBezTo>
                    <a:pt x="34" y="11"/>
                    <a:pt x="34" y="5"/>
                    <a:pt x="35" y="3"/>
                  </a:cubicBezTo>
                  <a:cubicBezTo>
                    <a:pt x="35" y="1"/>
                    <a:pt x="37" y="0"/>
                    <a:pt x="39" y="1"/>
                  </a:cubicBezTo>
                  <a:cubicBezTo>
                    <a:pt x="40" y="1"/>
                    <a:pt x="41" y="3"/>
                    <a:pt x="41" y="4"/>
                  </a:cubicBezTo>
                  <a:cubicBezTo>
                    <a:pt x="40" y="6"/>
                    <a:pt x="40" y="12"/>
                    <a:pt x="39" y="17"/>
                  </a:cubicBezTo>
                  <a:cubicBezTo>
                    <a:pt x="39" y="20"/>
                    <a:pt x="39" y="24"/>
                    <a:pt x="38" y="27"/>
                  </a:cubicBezTo>
                  <a:cubicBezTo>
                    <a:pt x="46" y="26"/>
                    <a:pt x="53" y="29"/>
                    <a:pt x="57" y="35"/>
                  </a:cubicBezTo>
                  <a:cubicBezTo>
                    <a:pt x="60" y="42"/>
                    <a:pt x="60" y="50"/>
                    <a:pt x="55" y="55"/>
                  </a:cubicBezTo>
                  <a:cubicBezTo>
                    <a:pt x="53" y="58"/>
                    <a:pt x="47" y="63"/>
                    <a:pt x="36" y="60"/>
                  </a:cubicBezTo>
                  <a:cubicBezTo>
                    <a:pt x="37" y="68"/>
                    <a:pt x="36" y="84"/>
                    <a:pt x="36" y="87"/>
                  </a:cubicBezTo>
                  <a:cubicBezTo>
                    <a:pt x="36" y="88"/>
                    <a:pt x="34" y="90"/>
                    <a:pt x="33" y="90"/>
                  </a:cubicBezTo>
                  <a:cubicBezTo>
                    <a:pt x="30" y="90"/>
                    <a:pt x="26" y="90"/>
                    <a:pt x="21" y="90"/>
                  </a:cubicBez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 name="Freeform 59"/>
            <p:cNvSpPr/>
            <p:nvPr/>
          </p:nvSpPr>
          <p:spPr bwMode="auto">
            <a:xfrm>
              <a:off x="2895601" y="5302250"/>
              <a:ext cx="252413" cy="65088"/>
            </a:xfrm>
            <a:custGeom>
              <a:gdLst>
                <a:gd fmla="*/ 42 w 46" name="T0"/>
                <a:gd fmla="*/ 12 h 12" name="T1"/>
                <a:gd fmla="*/ 42 w 46" name="T2"/>
                <a:gd fmla="*/ 12 h 12" name="T3"/>
                <a:gd fmla="*/ 3 w 46" name="T4"/>
                <a:gd fmla="*/ 6 h 12" name="T5"/>
                <a:gd fmla="*/ 0 w 46" name="T6"/>
                <a:gd fmla="*/ 3 h 12" name="T7"/>
                <a:gd fmla="*/ 4 w 46" name="T8"/>
                <a:gd fmla="*/ 0 h 12" name="T9"/>
                <a:gd fmla="*/ 43 w 46" name="T10"/>
                <a:gd fmla="*/ 6 h 12" name="T11"/>
                <a:gd fmla="*/ 45 w 46" name="T12"/>
                <a:gd fmla="*/ 9 h 12" name="T13"/>
                <a:gd fmla="*/ 42 w 46" name="T14"/>
                <a:gd fmla="*/ 12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46">
                  <a:moveTo>
                    <a:pt x="42" y="12"/>
                  </a:moveTo>
                  <a:cubicBezTo>
                    <a:pt x="42" y="12"/>
                    <a:pt x="42" y="12"/>
                    <a:pt x="42" y="12"/>
                  </a:cubicBezTo>
                  <a:cubicBezTo>
                    <a:pt x="25" y="10"/>
                    <a:pt x="10" y="8"/>
                    <a:pt x="3" y="6"/>
                  </a:cubicBezTo>
                  <a:cubicBezTo>
                    <a:pt x="1" y="6"/>
                    <a:pt x="0" y="4"/>
                    <a:pt x="0" y="3"/>
                  </a:cubicBezTo>
                  <a:cubicBezTo>
                    <a:pt x="1" y="1"/>
                    <a:pt x="2" y="0"/>
                    <a:pt x="4" y="0"/>
                  </a:cubicBezTo>
                  <a:cubicBezTo>
                    <a:pt x="11" y="2"/>
                    <a:pt x="25" y="4"/>
                    <a:pt x="43" y="6"/>
                  </a:cubicBezTo>
                  <a:cubicBezTo>
                    <a:pt x="44" y="6"/>
                    <a:pt x="46" y="8"/>
                    <a:pt x="45" y="9"/>
                  </a:cubicBezTo>
                  <a:cubicBezTo>
                    <a:pt x="45" y="11"/>
                    <a:pt x="44" y="12"/>
                    <a:pt x="42" y="12"/>
                  </a:cubicBez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60"/>
            <p:cNvSpPr/>
            <p:nvPr/>
          </p:nvSpPr>
          <p:spPr bwMode="auto">
            <a:xfrm>
              <a:off x="2438401" y="4856163"/>
              <a:ext cx="682625" cy="593725"/>
            </a:xfrm>
            <a:custGeom>
              <a:gdLst>
                <a:gd fmla="*/ 53 w 124" name="T0"/>
                <a:gd fmla="*/ 108 h 108" name="T1"/>
                <a:gd fmla="*/ 35 w 124" name="T2"/>
                <a:gd fmla="*/ 95 h 108" name="T3"/>
                <a:gd fmla="*/ 36 w 124" name="T4"/>
                <a:gd fmla="*/ 88 h 108" name="T5"/>
                <a:gd fmla="*/ 36 w 124" name="T6"/>
                <a:gd fmla="*/ 84 h 108" name="T7"/>
                <a:gd fmla="*/ 31 w 124" name="T8"/>
                <a:gd fmla="*/ 84 h 108" name="T9"/>
                <a:gd fmla="*/ 27 w 124" name="T10"/>
                <a:gd fmla="*/ 84 h 108" name="T11"/>
                <a:gd fmla="*/ 24 w 124" name="T12"/>
                <a:gd fmla="*/ 84 h 108" name="T13"/>
                <a:gd fmla="*/ 2 w 124" name="T14"/>
                <a:gd fmla="*/ 82 h 108" name="T15"/>
                <a:gd fmla="*/ 0 w 124" name="T16"/>
                <a:gd fmla="*/ 79 h 108" name="T17"/>
                <a:gd fmla="*/ 5 w 124" name="T18"/>
                <a:gd fmla="*/ 3 h 108" name="T19"/>
                <a:gd fmla="*/ 8 w 124" name="T20"/>
                <a:gd fmla="*/ 0 h 108" name="T21"/>
                <a:gd fmla="*/ 11 w 124" name="T22"/>
                <a:gd fmla="*/ 3 h 108" name="T23"/>
                <a:gd fmla="*/ 6 w 124" name="T24"/>
                <a:gd fmla="*/ 77 h 108" name="T25"/>
                <a:gd fmla="*/ 24 w 124" name="T26"/>
                <a:gd fmla="*/ 78 h 108" name="T27"/>
                <a:gd fmla="*/ 27 w 124" name="T28"/>
                <a:gd fmla="*/ 78 h 108" name="T29"/>
                <a:gd fmla="*/ 30 w 124" name="T30"/>
                <a:gd fmla="*/ 78 h 108" name="T31"/>
                <a:gd fmla="*/ 39 w 124" name="T32"/>
                <a:gd fmla="*/ 78 h 108" name="T33"/>
                <a:gd fmla="*/ 42 w 124" name="T34"/>
                <a:gd fmla="*/ 90 h 108" name="T35"/>
                <a:gd fmla="*/ 41 w 124" name="T36"/>
                <a:gd fmla="*/ 95 h 108" name="T37"/>
                <a:gd fmla="*/ 54 w 124" name="T38"/>
                <a:gd fmla="*/ 102 h 108" name="T39"/>
                <a:gd fmla="*/ 64 w 124" name="T40"/>
                <a:gd fmla="*/ 87 h 108" name="T41"/>
                <a:gd fmla="*/ 64 w 124" name="T42"/>
                <a:gd fmla="*/ 83 h 108" name="T43"/>
                <a:gd fmla="*/ 67 w 124" name="T44"/>
                <a:gd fmla="*/ 80 h 108" name="T45"/>
                <a:gd fmla="*/ 81 w 124" name="T46"/>
                <a:gd fmla="*/ 81 h 108" name="T47"/>
                <a:gd fmla="*/ 86 w 124" name="T48"/>
                <a:gd fmla="*/ 82 h 108" name="T49"/>
                <a:gd fmla="*/ 88 w 124" name="T50"/>
                <a:gd fmla="*/ 70 h 108" name="T51"/>
                <a:gd fmla="*/ 91 w 124" name="T52"/>
                <a:gd fmla="*/ 53 h 108" name="T53"/>
                <a:gd fmla="*/ 93 w 124" name="T54"/>
                <a:gd fmla="*/ 51 h 108" name="T55"/>
                <a:gd fmla="*/ 96 w 124" name="T56"/>
                <a:gd fmla="*/ 51 h 108" name="T57"/>
                <a:gd fmla="*/ 109 w 124" name="T58"/>
                <a:gd fmla="*/ 55 h 108" name="T59"/>
                <a:gd fmla="*/ 117 w 124" name="T60"/>
                <a:gd fmla="*/ 46 h 108" name="T61"/>
                <a:gd fmla="*/ 109 w 124" name="T62"/>
                <a:gd fmla="*/ 33 h 108" name="T63"/>
                <a:gd fmla="*/ 102 w 124" name="T64"/>
                <a:gd fmla="*/ 34 h 108" name="T65"/>
                <a:gd fmla="*/ 96 w 124" name="T66"/>
                <a:gd fmla="*/ 33 h 108" name="T67"/>
                <a:gd fmla="*/ 94 w 124" name="T68"/>
                <a:gd fmla="*/ 30 h 108" name="T69"/>
                <a:gd fmla="*/ 95 w 124" name="T70"/>
                <a:gd fmla="*/ 3 h 108" name="T71"/>
                <a:gd fmla="*/ 99 w 124" name="T72"/>
                <a:gd fmla="*/ 1 h 108" name="T73"/>
                <a:gd fmla="*/ 101 w 124" name="T74"/>
                <a:gd fmla="*/ 4 h 108" name="T75"/>
                <a:gd fmla="*/ 101 w 124" name="T76"/>
                <a:gd fmla="*/ 28 h 108" name="T77"/>
                <a:gd fmla="*/ 101 w 124" name="T78"/>
                <a:gd fmla="*/ 28 h 108" name="T79"/>
                <a:gd fmla="*/ 110 w 124" name="T80"/>
                <a:gd fmla="*/ 27 h 108" name="T81"/>
                <a:gd fmla="*/ 123 w 124" name="T82"/>
                <a:gd fmla="*/ 46 h 108" name="T83"/>
                <a:gd fmla="*/ 110 w 124" name="T84"/>
                <a:gd fmla="*/ 61 h 108" name="T85"/>
                <a:gd fmla="*/ 96 w 124" name="T86"/>
                <a:gd fmla="*/ 59 h 108" name="T87"/>
                <a:gd fmla="*/ 94 w 124" name="T88"/>
                <a:gd fmla="*/ 71 h 108" name="T89"/>
                <a:gd fmla="*/ 92 w 124" name="T90"/>
                <a:gd fmla="*/ 85 h 108" name="T91"/>
                <a:gd fmla="*/ 89 w 124" name="T92"/>
                <a:gd fmla="*/ 88 h 108" name="T93"/>
                <a:gd fmla="*/ 80 w 124" name="T94"/>
                <a:gd fmla="*/ 87 h 108" name="T95"/>
                <a:gd fmla="*/ 70 w 124" name="T96"/>
                <a:gd fmla="*/ 86 h 108" name="T97"/>
                <a:gd fmla="*/ 70 w 124" name="T98"/>
                <a:gd fmla="*/ 87 h 108" name="T99"/>
                <a:gd fmla="*/ 55 w 124" name="T100"/>
                <a:gd fmla="*/ 108 h 108" name="T101"/>
                <a:gd fmla="*/ 53 w 124" name="T102"/>
                <a:gd fmla="*/ 108 h 10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8" w="124">
                  <a:moveTo>
                    <a:pt x="53" y="108"/>
                  </a:moveTo>
                  <a:cubicBezTo>
                    <a:pt x="45" y="108"/>
                    <a:pt x="36" y="104"/>
                    <a:pt x="35" y="95"/>
                  </a:cubicBezTo>
                  <a:cubicBezTo>
                    <a:pt x="35" y="93"/>
                    <a:pt x="35" y="91"/>
                    <a:pt x="36" y="88"/>
                  </a:cubicBezTo>
                  <a:cubicBezTo>
                    <a:pt x="37" y="86"/>
                    <a:pt x="37" y="84"/>
                    <a:pt x="36" y="84"/>
                  </a:cubicBezTo>
                  <a:cubicBezTo>
                    <a:pt x="35" y="84"/>
                    <a:pt x="32" y="84"/>
                    <a:pt x="31" y="84"/>
                  </a:cubicBezTo>
                  <a:cubicBezTo>
                    <a:pt x="29" y="84"/>
                    <a:pt x="28" y="84"/>
                    <a:pt x="27" y="84"/>
                  </a:cubicBezTo>
                  <a:cubicBezTo>
                    <a:pt x="24" y="84"/>
                    <a:pt x="24" y="84"/>
                    <a:pt x="24" y="84"/>
                  </a:cubicBezTo>
                  <a:cubicBezTo>
                    <a:pt x="17" y="84"/>
                    <a:pt x="9" y="84"/>
                    <a:pt x="2" y="82"/>
                  </a:cubicBezTo>
                  <a:cubicBezTo>
                    <a:pt x="1" y="81"/>
                    <a:pt x="0" y="80"/>
                    <a:pt x="0" y="79"/>
                  </a:cubicBezTo>
                  <a:cubicBezTo>
                    <a:pt x="0" y="55"/>
                    <a:pt x="4" y="11"/>
                    <a:pt x="5" y="3"/>
                  </a:cubicBezTo>
                  <a:cubicBezTo>
                    <a:pt x="5" y="1"/>
                    <a:pt x="6" y="0"/>
                    <a:pt x="8" y="0"/>
                  </a:cubicBezTo>
                  <a:cubicBezTo>
                    <a:pt x="9" y="0"/>
                    <a:pt x="11" y="2"/>
                    <a:pt x="11" y="3"/>
                  </a:cubicBezTo>
                  <a:cubicBezTo>
                    <a:pt x="9" y="26"/>
                    <a:pt x="6" y="58"/>
                    <a:pt x="6" y="77"/>
                  </a:cubicBezTo>
                  <a:cubicBezTo>
                    <a:pt x="12" y="78"/>
                    <a:pt x="18" y="78"/>
                    <a:pt x="24" y="78"/>
                  </a:cubicBezTo>
                  <a:cubicBezTo>
                    <a:pt x="27" y="78"/>
                    <a:pt x="27" y="78"/>
                    <a:pt x="27" y="78"/>
                  </a:cubicBezTo>
                  <a:cubicBezTo>
                    <a:pt x="28" y="78"/>
                    <a:pt x="29" y="78"/>
                    <a:pt x="30" y="78"/>
                  </a:cubicBezTo>
                  <a:cubicBezTo>
                    <a:pt x="36" y="78"/>
                    <a:pt x="38" y="78"/>
                    <a:pt x="39" y="78"/>
                  </a:cubicBezTo>
                  <a:cubicBezTo>
                    <a:pt x="44" y="81"/>
                    <a:pt x="43" y="86"/>
                    <a:pt x="42" y="90"/>
                  </a:cubicBezTo>
                  <a:cubicBezTo>
                    <a:pt x="41" y="92"/>
                    <a:pt x="41" y="93"/>
                    <a:pt x="41" y="95"/>
                  </a:cubicBezTo>
                  <a:cubicBezTo>
                    <a:pt x="42" y="101"/>
                    <a:pt x="50" y="103"/>
                    <a:pt x="54" y="102"/>
                  </a:cubicBezTo>
                  <a:cubicBezTo>
                    <a:pt x="63" y="101"/>
                    <a:pt x="64" y="96"/>
                    <a:pt x="64" y="87"/>
                  </a:cubicBezTo>
                  <a:cubicBezTo>
                    <a:pt x="64" y="86"/>
                    <a:pt x="64" y="84"/>
                    <a:pt x="64" y="83"/>
                  </a:cubicBezTo>
                  <a:cubicBezTo>
                    <a:pt x="65" y="82"/>
                    <a:pt x="65" y="81"/>
                    <a:pt x="67" y="80"/>
                  </a:cubicBezTo>
                  <a:cubicBezTo>
                    <a:pt x="72" y="79"/>
                    <a:pt x="77" y="80"/>
                    <a:pt x="81" y="81"/>
                  </a:cubicBezTo>
                  <a:cubicBezTo>
                    <a:pt x="83" y="81"/>
                    <a:pt x="85" y="81"/>
                    <a:pt x="86" y="82"/>
                  </a:cubicBezTo>
                  <a:cubicBezTo>
                    <a:pt x="87" y="77"/>
                    <a:pt x="88" y="74"/>
                    <a:pt x="88" y="70"/>
                  </a:cubicBezTo>
                  <a:cubicBezTo>
                    <a:pt x="89" y="64"/>
                    <a:pt x="90" y="59"/>
                    <a:pt x="91" y="53"/>
                  </a:cubicBezTo>
                  <a:cubicBezTo>
                    <a:pt x="91" y="52"/>
                    <a:pt x="92" y="51"/>
                    <a:pt x="93" y="51"/>
                  </a:cubicBezTo>
                  <a:cubicBezTo>
                    <a:pt x="94" y="51"/>
                    <a:pt x="95" y="51"/>
                    <a:pt x="96" y="51"/>
                  </a:cubicBezTo>
                  <a:cubicBezTo>
                    <a:pt x="98" y="54"/>
                    <a:pt x="104" y="55"/>
                    <a:pt x="109" y="55"/>
                  </a:cubicBezTo>
                  <a:cubicBezTo>
                    <a:pt x="116" y="53"/>
                    <a:pt x="117" y="48"/>
                    <a:pt x="117" y="46"/>
                  </a:cubicBezTo>
                  <a:cubicBezTo>
                    <a:pt x="118" y="37"/>
                    <a:pt x="113" y="34"/>
                    <a:pt x="109" y="33"/>
                  </a:cubicBezTo>
                  <a:cubicBezTo>
                    <a:pt x="106" y="33"/>
                    <a:pt x="104" y="33"/>
                    <a:pt x="102" y="34"/>
                  </a:cubicBezTo>
                  <a:cubicBezTo>
                    <a:pt x="99" y="34"/>
                    <a:pt x="97" y="34"/>
                    <a:pt x="96" y="33"/>
                  </a:cubicBezTo>
                  <a:cubicBezTo>
                    <a:pt x="95" y="32"/>
                    <a:pt x="95" y="31"/>
                    <a:pt x="94" y="30"/>
                  </a:cubicBezTo>
                  <a:cubicBezTo>
                    <a:pt x="94" y="23"/>
                    <a:pt x="95" y="7"/>
                    <a:pt x="95" y="3"/>
                  </a:cubicBezTo>
                  <a:cubicBezTo>
                    <a:pt x="95" y="2"/>
                    <a:pt x="97" y="0"/>
                    <a:pt x="99" y="1"/>
                  </a:cubicBezTo>
                  <a:cubicBezTo>
                    <a:pt x="100" y="1"/>
                    <a:pt x="102" y="2"/>
                    <a:pt x="101" y="4"/>
                  </a:cubicBezTo>
                  <a:cubicBezTo>
                    <a:pt x="101" y="7"/>
                    <a:pt x="100" y="20"/>
                    <a:pt x="101" y="28"/>
                  </a:cubicBezTo>
                  <a:cubicBezTo>
                    <a:pt x="101" y="28"/>
                    <a:pt x="101" y="28"/>
                    <a:pt x="101" y="28"/>
                  </a:cubicBezTo>
                  <a:cubicBezTo>
                    <a:pt x="103" y="27"/>
                    <a:pt x="106" y="27"/>
                    <a:pt x="110" y="27"/>
                  </a:cubicBezTo>
                  <a:cubicBezTo>
                    <a:pt x="119" y="29"/>
                    <a:pt x="124" y="36"/>
                    <a:pt x="123" y="46"/>
                  </a:cubicBezTo>
                  <a:cubicBezTo>
                    <a:pt x="123" y="54"/>
                    <a:pt x="118" y="59"/>
                    <a:pt x="110" y="61"/>
                  </a:cubicBezTo>
                  <a:cubicBezTo>
                    <a:pt x="105" y="61"/>
                    <a:pt x="100" y="60"/>
                    <a:pt x="96" y="59"/>
                  </a:cubicBezTo>
                  <a:cubicBezTo>
                    <a:pt x="96" y="63"/>
                    <a:pt x="95" y="67"/>
                    <a:pt x="94" y="71"/>
                  </a:cubicBezTo>
                  <a:cubicBezTo>
                    <a:pt x="93" y="75"/>
                    <a:pt x="93" y="80"/>
                    <a:pt x="92" y="85"/>
                  </a:cubicBezTo>
                  <a:cubicBezTo>
                    <a:pt x="92" y="87"/>
                    <a:pt x="90" y="88"/>
                    <a:pt x="89" y="88"/>
                  </a:cubicBezTo>
                  <a:cubicBezTo>
                    <a:pt x="86" y="88"/>
                    <a:pt x="83" y="87"/>
                    <a:pt x="80" y="87"/>
                  </a:cubicBezTo>
                  <a:cubicBezTo>
                    <a:pt x="77" y="86"/>
                    <a:pt x="73" y="85"/>
                    <a:pt x="70" y="86"/>
                  </a:cubicBezTo>
                  <a:cubicBezTo>
                    <a:pt x="70" y="86"/>
                    <a:pt x="70" y="87"/>
                    <a:pt x="70" y="87"/>
                  </a:cubicBezTo>
                  <a:cubicBezTo>
                    <a:pt x="70" y="95"/>
                    <a:pt x="69" y="107"/>
                    <a:pt x="55" y="108"/>
                  </a:cubicBezTo>
                  <a:cubicBezTo>
                    <a:pt x="54" y="108"/>
                    <a:pt x="53" y="108"/>
                    <a:pt x="53" y="108"/>
                  </a:cubicBez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 name="Freeform 61"/>
            <p:cNvSpPr/>
            <p:nvPr/>
          </p:nvSpPr>
          <p:spPr bwMode="auto">
            <a:xfrm>
              <a:off x="3087688" y="5224463"/>
              <a:ext cx="214313" cy="160338"/>
            </a:xfrm>
            <a:custGeom>
              <a:gdLst>
                <a:gd fmla="*/ 35 w 39" name="T0"/>
                <a:gd fmla="*/ 29 h 29" name="T1"/>
                <a:gd fmla="*/ 34 w 39" name="T2"/>
                <a:gd fmla="*/ 29 h 29" name="T3"/>
                <a:gd fmla="*/ 32 w 39" name="T4"/>
                <a:gd fmla="*/ 25 h 29" name="T5"/>
                <a:gd fmla="*/ 32 w 39" name="T6"/>
                <a:gd fmla="*/ 25 h 29" name="T7"/>
                <a:gd fmla="*/ 29 w 39" name="T8"/>
                <a:gd fmla="*/ 12 h 29" name="T9"/>
                <a:gd fmla="*/ 18 w 39" name="T10"/>
                <a:gd fmla="*/ 7 h 29" name="T11"/>
                <a:gd fmla="*/ 10 w 39" name="T12"/>
                <a:gd fmla="*/ 11 h 29" name="T13"/>
                <a:gd fmla="*/ 9 w 39" name="T14"/>
                <a:gd fmla="*/ 20 h 29" name="T15"/>
                <a:gd fmla="*/ 10 w 39" name="T16"/>
                <a:gd fmla="*/ 24 h 29" name="T17"/>
                <a:gd fmla="*/ 6 w 39" name="T18"/>
                <a:gd fmla="*/ 25 h 29" name="T19"/>
                <a:gd fmla="*/ 4 w 39" name="T20"/>
                <a:gd fmla="*/ 8 h 29" name="T21"/>
                <a:gd fmla="*/ 17 w 39" name="T22"/>
                <a:gd fmla="*/ 1 h 29" name="T23"/>
                <a:gd fmla="*/ 33 w 39" name="T24"/>
                <a:gd fmla="*/ 7 h 29" name="T25"/>
                <a:gd fmla="*/ 38 w 39" name="T26"/>
                <a:gd fmla="*/ 25 h 29" name="T27"/>
                <a:gd fmla="*/ 38 w 39" name="T28"/>
                <a:gd fmla="*/ 26 h 29" name="T29"/>
                <a:gd fmla="*/ 35 w 39" name="T30"/>
                <a:gd fmla="*/ 29 h 2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8" w="39">
                  <a:moveTo>
                    <a:pt x="35" y="29"/>
                  </a:moveTo>
                  <a:cubicBezTo>
                    <a:pt x="35" y="29"/>
                    <a:pt x="35" y="29"/>
                    <a:pt x="34" y="29"/>
                  </a:cubicBezTo>
                  <a:cubicBezTo>
                    <a:pt x="33" y="29"/>
                    <a:pt x="32" y="27"/>
                    <a:pt x="32" y="25"/>
                  </a:cubicBezTo>
                  <a:cubicBezTo>
                    <a:pt x="32" y="25"/>
                    <a:pt x="32" y="25"/>
                    <a:pt x="32" y="25"/>
                  </a:cubicBezTo>
                  <a:cubicBezTo>
                    <a:pt x="32" y="20"/>
                    <a:pt x="33" y="15"/>
                    <a:pt x="29" y="12"/>
                  </a:cubicBezTo>
                  <a:cubicBezTo>
                    <a:pt x="26" y="9"/>
                    <a:pt x="21" y="6"/>
                    <a:pt x="18" y="7"/>
                  </a:cubicBezTo>
                  <a:cubicBezTo>
                    <a:pt x="13" y="7"/>
                    <a:pt x="11" y="8"/>
                    <a:pt x="10" y="11"/>
                  </a:cubicBezTo>
                  <a:cubicBezTo>
                    <a:pt x="8" y="14"/>
                    <a:pt x="8" y="19"/>
                    <a:pt x="9" y="20"/>
                  </a:cubicBezTo>
                  <a:cubicBezTo>
                    <a:pt x="10" y="21"/>
                    <a:pt x="11" y="22"/>
                    <a:pt x="10" y="24"/>
                  </a:cubicBezTo>
                  <a:cubicBezTo>
                    <a:pt x="9" y="25"/>
                    <a:pt x="7" y="26"/>
                    <a:pt x="6" y="25"/>
                  </a:cubicBezTo>
                  <a:cubicBezTo>
                    <a:pt x="0" y="22"/>
                    <a:pt x="3" y="11"/>
                    <a:pt x="4" y="8"/>
                  </a:cubicBezTo>
                  <a:cubicBezTo>
                    <a:pt x="6" y="4"/>
                    <a:pt x="11" y="1"/>
                    <a:pt x="17" y="1"/>
                  </a:cubicBezTo>
                  <a:cubicBezTo>
                    <a:pt x="23" y="0"/>
                    <a:pt x="29" y="4"/>
                    <a:pt x="33" y="7"/>
                  </a:cubicBezTo>
                  <a:cubicBezTo>
                    <a:pt x="39" y="13"/>
                    <a:pt x="38" y="20"/>
                    <a:pt x="38" y="25"/>
                  </a:cubicBezTo>
                  <a:cubicBezTo>
                    <a:pt x="38" y="26"/>
                    <a:pt x="38" y="26"/>
                    <a:pt x="38" y="26"/>
                  </a:cubicBezTo>
                  <a:cubicBezTo>
                    <a:pt x="38" y="28"/>
                    <a:pt x="36" y="29"/>
                    <a:pt x="35" y="29"/>
                  </a:cubicBez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 name="Freeform 62"/>
            <p:cNvSpPr/>
            <p:nvPr/>
          </p:nvSpPr>
          <p:spPr bwMode="auto">
            <a:xfrm>
              <a:off x="3560763" y="3622675"/>
              <a:ext cx="598488" cy="127000"/>
            </a:xfrm>
            <a:custGeom>
              <a:gdLst>
                <a:gd fmla="*/ 4 w 109" name="T0"/>
                <a:gd fmla="*/ 23 h 23" name="T1"/>
                <a:gd fmla="*/ 0 w 109" name="T2"/>
                <a:gd fmla="*/ 20 h 23" name="T3"/>
                <a:gd fmla="*/ 3 w 109" name="T4"/>
                <a:gd fmla="*/ 17 h 23" name="T5"/>
                <a:gd fmla="*/ 18 w 109" name="T6"/>
                <a:gd fmla="*/ 3 h 23" name="T7"/>
                <a:gd fmla="*/ 40 w 109" name="T8"/>
                <a:gd fmla="*/ 2 h 23" name="T9"/>
                <a:gd fmla="*/ 48 w 109" name="T10"/>
                <a:gd fmla="*/ 3 h 23" name="T11"/>
                <a:gd fmla="*/ 84 w 109" name="T12"/>
                <a:gd fmla="*/ 8 h 23" name="T13"/>
                <a:gd fmla="*/ 106 w 109" name="T14"/>
                <a:gd fmla="*/ 3 h 23" name="T15"/>
                <a:gd fmla="*/ 109 w 109" name="T16"/>
                <a:gd fmla="*/ 7 h 23" name="T17"/>
                <a:gd fmla="*/ 83 w 109" name="T18"/>
                <a:gd fmla="*/ 13 h 23" name="T19"/>
                <a:gd fmla="*/ 48 w 109" name="T20"/>
                <a:gd fmla="*/ 8 h 23" name="T21"/>
                <a:gd fmla="*/ 40 w 109" name="T22"/>
                <a:gd fmla="*/ 7 h 23" name="T23"/>
                <a:gd fmla="*/ 20 w 109" name="T24"/>
                <a:gd fmla="*/ 8 h 23" name="T25"/>
                <a:gd fmla="*/ 7 w 109" name="T26"/>
                <a:gd fmla="*/ 20 h 23" name="T27"/>
                <a:gd fmla="*/ 4 w 109" name="T28"/>
                <a:gd fmla="*/ 23 h 2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3" w="109">
                  <a:moveTo>
                    <a:pt x="4" y="23"/>
                  </a:moveTo>
                  <a:cubicBezTo>
                    <a:pt x="0" y="20"/>
                    <a:pt x="0" y="20"/>
                    <a:pt x="0" y="20"/>
                  </a:cubicBezTo>
                  <a:cubicBezTo>
                    <a:pt x="1" y="19"/>
                    <a:pt x="2" y="18"/>
                    <a:pt x="3" y="17"/>
                  </a:cubicBezTo>
                  <a:cubicBezTo>
                    <a:pt x="7" y="12"/>
                    <a:pt x="12" y="6"/>
                    <a:pt x="18" y="3"/>
                  </a:cubicBezTo>
                  <a:cubicBezTo>
                    <a:pt x="25" y="0"/>
                    <a:pt x="33" y="1"/>
                    <a:pt x="40" y="2"/>
                  </a:cubicBezTo>
                  <a:cubicBezTo>
                    <a:pt x="48" y="3"/>
                    <a:pt x="48" y="3"/>
                    <a:pt x="48" y="3"/>
                  </a:cubicBezTo>
                  <a:cubicBezTo>
                    <a:pt x="60" y="5"/>
                    <a:pt x="74" y="7"/>
                    <a:pt x="84" y="8"/>
                  </a:cubicBezTo>
                  <a:cubicBezTo>
                    <a:pt x="92" y="9"/>
                    <a:pt x="98" y="7"/>
                    <a:pt x="106" y="3"/>
                  </a:cubicBezTo>
                  <a:cubicBezTo>
                    <a:pt x="109" y="7"/>
                    <a:pt x="109" y="7"/>
                    <a:pt x="109" y="7"/>
                  </a:cubicBezTo>
                  <a:cubicBezTo>
                    <a:pt x="100" y="12"/>
                    <a:pt x="92" y="14"/>
                    <a:pt x="83" y="13"/>
                  </a:cubicBezTo>
                  <a:cubicBezTo>
                    <a:pt x="74" y="12"/>
                    <a:pt x="59" y="10"/>
                    <a:pt x="48" y="8"/>
                  </a:cubicBezTo>
                  <a:cubicBezTo>
                    <a:pt x="40" y="7"/>
                    <a:pt x="40" y="7"/>
                    <a:pt x="40" y="7"/>
                  </a:cubicBezTo>
                  <a:cubicBezTo>
                    <a:pt x="33" y="6"/>
                    <a:pt x="26" y="5"/>
                    <a:pt x="20" y="8"/>
                  </a:cubicBezTo>
                  <a:cubicBezTo>
                    <a:pt x="15" y="10"/>
                    <a:pt x="10" y="16"/>
                    <a:pt x="7" y="20"/>
                  </a:cubicBezTo>
                  <a:cubicBezTo>
                    <a:pt x="6" y="21"/>
                    <a:pt x="5" y="23"/>
                    <a:pt x="4" y="23"/>
                  </a:cubicBez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13" name="Freeform 63"/>
            <p:cNvSpPr/>
            <p:nvPr/>
          </p:nvSpPr>
          <p:spPr bwMode="auto">
            <a:xfrm>
              <a:off x="3214688" y="3705225"/>
              <a:ext cx="1109663" cy="738188"/>
            </a:xfrm>
            <a:custGeom>
              <a:gdLst>
                <a:gd fmla="*/ 69 w 202" name="T0"/>
                <a:gd fmla="*/ 134 h 134" name="T1"/>
                <a:gd fmla="*/ 68 w 202" name="T2"/>
                <a:gd fmla="*/ 133 h 134" name="T3"/>
                <a:gd fmla="*/ 59 w 202" name="T4"/>
                <a:gd fmla="*/ 122 h 134" name="T5"/>
                <a:gd fmla="*/ 69 w 202" name="T6"/>
                <a:gd fmla="*/ 101 h 134" name="T7"/>
                <a:gd fmla="*/ 81 w 202" name="T8"/>
                <a:gd fmla="*/ 90 h 134" name="T9"/>
                <a:gd fmla="*/ 100 w 202" name="T10"/>
                <a:gd fmla="*/ 73 h 134" name="T11"/>
                <a:gd fmla="*/ 77 w 202" name="T12"/>
                <a:gd fmla="*/ 43 h 134" name="T13"/>
                <a:gd fmla="*/ 41 w 202" name="T14"/>
                <a:gd fmla="*/ 48 h 134" name="T15"/>
                <a:gd fmla="*/ 35 w 202" name="T16"/>
                <a:gd fmla="*/ 65 h 134" name="T17"/>
                <a:gd fmla="*/ 27 w 202" name="T18"/>
                <a:gd fmla="*/ 87 h 134" name="T19"/>
                <a:gd fmla="*/ 11 w 202" name="T20"/>
                <a:gd fmla="*/ 96 h 134" name="T21"/>
                <a:gd fmla="*/ 1 w 202" name="T22"/>
                <a:gd fmla="*/ 94 h 134" name="T23"/>
                <a:gd fmla="*/ 0 w 202" name="T24"/>
                <a:gd fmla="*/ 90 h 134" name="T25"/>
                <a:gd fmla="*/ 16 w 202" name="T26"/>
                <a:gd fmla="*/ 30 h 134" name="T27"/>
                <a:gd fmla="*/ 75 w 202" name="T28"/>
                <a:gd fmla="*/ 0 h 134" name="T29"/>
                <a:gd fmla="*/ 77 w 202" name="T30"/>
                <a:gd fmla="*/ 5 h 134" name="T31"/>
                <a:gd fmla="*/ 19 w 202" name="T32"/>
                <a:gd fmla="*/ 34 h 134" name="T33"/>
                <a:gd fmla="*/ 5 w 202" name="T34"/>
                <a:gd fmla="*/ 91 h 134" name="T35"/>
                <a:gd fmla="*/ 10 w 202" name="T36"/>
                <a:gd fmla="*/ 91 h 134" name="T37"/>
                <a:gd fmla="*/ 23 w 202" name="T38"/>
                <a:gd fmla="*/ 84 h 134" name="T39"/>
                <a:gd fmla="*/ 30 w 202" name="T40"/>
                <a:gd fmla="*/ 64 h 134" name="T41"/>
                <a:gd fmla="*/ 38 w 202" name="T42"/>
                <a:gd fmla="*/ 44 h 134" name="T43"/>
                <a:gd fmla="*/ 77 w 202" name="T44"/>
                <a:gd fmla="*/ 38 h 134" name="T45"/>
                <a:gd fmla="*/ 105 w 202" name="T46"/>
                <a:gd fmla="*/ 74 h 134" name="T47"/>
                <a:gd fmla="*/ 105 w 202" name="T48"/>
                <a:gd fmla="*/ 76 h 134" name="T49"/>
                <a:gd fmla="*/ 104 w 202" name="T50"/>
                <a:gd fmla="*/ 77 h 134" name="T51"/>
                <a:gd fmla="*/ 85 w 202" name="T52"/>
                <a:gd fmla="*/ 94 h 134" name="T53"/>
                <a:gd fmla="*/ 72 w 202" name="T54"/>
                <a:gd fmla="*/ 105 h 134" name="T55"/>
                <a:gd fmla="*/ 64 w 202" name="T56"/>
                <a:gd fmla="*/ 121 h 134" name="T57"/>
                <a:gd fmla="*/ 70 w 202" name="T58"/>
                <a:gd fmla="*/ 129 h 134" name="T59"/>
                <a:gd fmla="*/ 142 w 202" name="T60"/>
                <a:gd fmla="*/ 84 h 134" name="T61"/>
                <a:gd fmla="*/ 166 w 202" name="T62"/>
                <a:gd fmla="*/ 63 h 134" name="T63"/>
                <a:gd fmla="*/ 174 w 202" name="T64"/>
                <a:gd fmla="*/ 56 h 134" name="T65"/>
                <a:gd fmla="*/ 201 w 202" name="T66"/>
                <a:gd fmla="*/ 38 h 134" name="T67"/>
                <a:gd fmla="*/ 202 w 202" name="T68"/>
                <a:gd fmla="*/ 43 h 134" name="T69"/>
                <a:gd fmla="*/ 177 w 202" name="T70"/>
                <a:gd fmla="*/ 59 h 134" name="T71"/>
                <a:gd fmla="*/ 169 w 202" name="T72"/>
                <a:gd fmla="*/ 67 h 134" name="T73"/>
                <a:gd fmla="*/ 145 w 202" name="T74"/>
                <a:gd fmla="*/ 87 h 134" name="T75"/>
                <a:gd fmla="*/ 70 w 202" name="T76"/>
                <a:gd fmla="*/ 134 h 134" name="T77"/>
                <a:gd fmla="*/ 69 w 202" name="T78"/>
                <a:gd fmla="*/ 134 h 13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34" w="201">
                  <a:moveTo>
                    <a:pt x="69" y="134"/>
                  </a:moveTo>
                  <a:cubicBezTo>
                    <a:pt x="68" y="133"/>
                    <a:pt x="68" y="133"/>
                    <a:pt x="68" y="133"/>
                  </a:cubicBezTo>
                  <a:cubicBezTo>
                    <a:pt x="61" y="130"/>
                    <a:pt x="60" y="125"/>
                    <a:pt x="59" y="122"/>
                  </a:cubicBezTo>
                  <a:cubicBezTo>
                    <a:pt x="58" y="114"/>
                    <a:pt x="63" y="106"/>
                    <a:pt x="69" y="101"/>
                  </a:cubicBezTo>
                  <a:cubicBezTo>
                    <a:pt x="71" y="99"/>
                    <a:pt x="76" y="95"/>
                    <a:pt x="81" y="90"/>
                  </a:cubicBezTo>
                  <a:cubicBezTo>
                    <a:pt x="91" y="82"/>
                    <a:pt x="97" y="76"/>
                    <a:pt x="100" y="73"/>
                  </a:cubicBezTo>
                  <a:cubicBezTo>
                    <a:pt x="99" y="48"/>
                    <a:pt x="83" y="44"/>
                    <a:pt x="77" y="43"/>
                  </a:cubicBezTo>
                  <a:cubicBezTo>
                    <a:pt x="74" y="43"/>
                    <a:pt x="46" y="47"/>
                    <a:pt x="41" y="48"/>
                  </a:cubicBezTo>
                  <a:cubicBezTo>
                    <a:pt x="40" y="50"/>
                    <a:pt x="37" y="59"/>
                    <a:pt x="35" y="65"/>
                  </a:cubicBezTo>
                  <a:cubicBezTo>
                    <a:pt x="31" y="77"/>
                    <a:pt x="28" y="84"/>
                    <a:pt x="27" y="87"/>
                  </a:cubicBezTo>
                  <a:cubicBezTo>
                    <a:pt x="24" y="92"/>
                    <a:pt x="17" y="95"/>
                    <a:pt x="11" y="96"/>
                  </a:cubicBezTo>
                  <a:cubicBezTo>
                    <a:pt x="6" y="97"/>
                    <a:pt x="3" y="96"/>
                    <a:pt x="1" y="94"/>
                  </a:cubicBezTo>
                  <a:cubicBezTo>
                    <a:pt x="0" y="93"/>
                    <a:pt x="0" y="91"/>
                    <a:pt x="0" y="90"/>
                  </a:cubicBezTo>
                  <a:cubicBezTo>
                    <a:pt x="1" y="83"/>
                    <a:pt x="11" y="33"/>
                    <a:pt x="16" y="30"/>
                  </a:cubicBezTo>
                  <a:cubicBezTo>
                    <a:pt x="36" y="17"/>
                    <a:pt x="66" y="4"/>
                    <a:pt x="75" y="0"/>
                  </a:cubicBezTo>
                  <a:cubicBezTo>
                    <a:pt x="77" y="5"/>
                    <a:pt x="77" y="5"/>
                    <a:pt x="77" y="5"/>
                  </a:cubicBezTo>
                  <a:cubicBezTo>
                    <a:pt x="68" y="8"/>
                    <a:pt x="38" y="21"/>
                    <a:pt x="19" y="34"/>
                  </a:cubicBezTo>
                  <a:cubicBezTo>
                    <a:pt x="16" y="37"/>
                    <a:pt x="5" y="83"/>
                    <a:pt x="5" y="91"/>
                  </a:cubicBezTo>
                  <a:cubicBezTo>
                    <a:pt x="6" y="91"/>
                    <a:pt x="8" y="92"/>
                    <a:pt x="10" y="91"/>
                  </a:cubicBezTo>
                  <a:cubicBezTo>
                    <a:pt x="16" y="91"/>
                    <a:pt x="21" y="88"/>
                    <a:pt x="23" y="84"/>
                  </a:cubicBezTo>
                  <a:cubicBezTo>
                    <a:pt x="24" y="82"/>
                    <a:pt x="27" y="72"/>
                    <a:pt x="30" y="64"/>
                  </a:cubicBezTo>
                  <a:cubicBezTo>
                    <a:pt x="36" y="46"/>
                    <a:pt x="37" y="45"/>
                    <a:pt x="38" y="44"/>
                  </a:cubicBezTo>
                  <a:cubicBezTo>
                    <a:pt x="41" y="42"/>
                    <a:pt x="75" y="38"/>
                    <a:pt x="77" y="38"/>
                  </a:cubicBezTo>
                  <a:cubicBezTo>
                    <a:pt x="83" y="39"/>
                    <a:pt x="104" y="43"/>
                    <a:pt x="105" y="74"/>
                  </a:cubicBezTo>
                  <a:cubicBezTo>
                    <a:pt x="105" y="76"/>
                    <a:pt x="105" y="76"/>
                    <a:pt x="105" y="76"/>
                  </a:cubicBezTo>
                  <a:cubicBezTo>
                    <a:pt x="104" y="77"/>
                    <a:pt x="104" y="77"/>
                    <a:pt x="104" y="77"/>
                  </a:cubicBezTo>
                  <a:cubicBezTo>
                    <a:pt x="103" y="78"/>
                    <a:pt x="92" y="87"/>
                    <a:pt x="85" y="94"/>
                  </a:cubicBezTo>
                  <a:cubicBezTo>
                    <a:pt x="79" y="99"/>
                    <a:pt x="74" y="103"/>
                    <a:pt x="72" y="105"/>
                  </a:cubicBezTo>
                  <a:cubicBezTo>
                    <a:pt x="68" y="109"/>
                    <a:pt x="63" y="115"/>
                    <a:pt x="64" y="121"/>
                  </a:cubicBezTo>
                  <a:cubicBezTo>
                    <a:pt x="64" y="124"/>
                    <a:pt x="66" y="127"/>
                    <a:pt x="70" y="129"/>
                  </a:cubicBezTo>
                  <a:cubicBezTo>
                    <a:pt x="78" y="126"/>
                    <a:pt x="131" y="92"/>
                    <a:pt x="142" y="84"/>
                  </a:cubicBezTo>
                  <a:cubicBezTo>
                    <a:pt x="147" y="80"/>
                    <a:pt x="158" y="70"/>
                    <a:pt x="166" y="63"/>
                  </a:cubicBezTo>
                  <a:cubicBezTo>
                    <a:pt x="169" y="60"/>
                    <a:pt x="172" y="57"/>
                    <a:pt x="174" y="56"/>
                  </a:cubicBezTo>
                  <a:cubicBezTo>
                    <a:pt x="181" y="49"/>
                    <a:pt x="200" y="38"/>
                    <a:pt x="201" y="38"/>
                  </a:cubicBezTo>
                  <a:cubicBezTo>
                    <a:pt x="202" y="43"/>
                    <a:pt x="202" y="43"/>
                    <a:pt x="202" y="43"/>
                  </a:cubicBezTo>
                  <a:cubicBezTo>
                    <a:pt x="201" y="43"/>
                    <a:pt x="183" y="54"/>
                    <a:pt x="177" y="59"/>
                  </a:cubicBezTo>
                  <a:cubicBezTo>
                    <a:pt x="175" y="61"/>
                    <a:pt x="172" y="63"/>
                    <a:pt x="169" y="67"/>
                  </a:cubicBezTo>
                  <a:cubicBezTo>
                    <a:pt x="161" y="74"/>
                    <a:pt x="150" y="84"/>
                    <a:pt x="145" y="87"/>
                  </a:cubicBezTo>
                  <a:cubicBezTo>
                    <a:pt x="137" y="94"/>
                    <a:pt x="77" y="133"/>
                    <a:pt x="70" y="134"/>
                  </a:cubicBezTo>
                  <a:lnTo>
                    <a:pt x="69" y="134"/>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14" name="Freeform 64"/>
            <p:cNvSpPr/>
            <p:nvPr/>
          </p:nvSpPr>
          <p:spPr bwMode="auto">
            <a:xfrm>
              <a:off x="3433763" y="3937000"/>
              <a:ext cx="176213" cy="341313"/>
            </a:xfrm>
            <a:custGeom>
              <a:gdLst>
                <a:gd fmla="*/ 31 w 32" name="T0"/>
                <a:gd fmla="*/ 62 h 62" name="T1"/>
                <a:gd fmla="*/ 19 w 32" name="T2"/>
                <a:gd fmla="*/ 56 h 62" name="T3"/>
                <a:gd fmla="*/ 10 w 32" name="T4"/>
                <a:gd fmla="*/ 41 h 62" name="T5"/>
                <a:gd fmla="*/ 2 w 32" name="T6"/>
                <a:gd fmla="*/ 26 h 62" name="T7"/>
                <a:gd fmla="*/ 9 w 32" name="T8"/>
                <a:gd fmla="*/ 2 h 62" name="T9"/>
                <a:gd fmla="*/ 10 w 32" name="T10"/>
                <a:gd fmla="*/ 0 h 62" name="T11"/>
                <a:gd fmla="*/ 15 w 32" name="T12"/>
                <a:gd fmla="*/ 2 h 62" name="T13"/>
                <a:gd fmla="*/ 14 w 32" name="T14"/>
                <a:gd fmla="*/ 5 h 62" name="T15"/>
                <a:gd fmla="*/ 7 w 32" name="T16"/>
                <a:gd fmla="*/ 24 h 62" name="T17"/>
                <a:gd fmla="*/ 14 w 32" name="T18"/>
                <a:gd fmla="*/ 38 h 62" name="T19"/>
                <a:gd fmla="*/ 22 w 32" name="T20"/>
                <a:gd fmla="*/ 52 h 62" name="T21"/>
                <a:gd fmla="*/ 32 w 32" name="T22"/>
                <a:gd fmla="*/ 57 h 62" name="T23"/>
                <a:gd fmla="*/ 31 w 32" name="T24"/>
                <a:gd fmla="*/ 62 h 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2" w="32">
                  <a:moveTo>
                    <a:pt x="31" y="62"/>
                  </a:moveTo>
                  <a:cubicBezTo>
                    <a:pt x="29" y="62"/>
                    <a:pt x="20" y="57"/>
                    <a:pt x="19" y="56"/>
                  </a:cubicBezTo>
                  <a:cubicBezTo>
                    <a:pt x="18" y="55"/>
                    <a:pt x="16" y="51"/>
                    <a:pt x="10" y="41"/>
                  </a:cubicBezTo>
                  <a:cubicBezTo>
                    <a:pt x="7" y="35"/>
                    <a:pt x="4" y="29"/>
                    <a:pt x="2" y="26"/>
                  </a:cubicBezTo>
                  <a:cubicBezTo>
                    <a:pt x="0" y="23"/>
                    <a:pt x="3" y="16"/>
                    <a:pt x="9" y="2"/>
                  </a:cubicBezTo>
                  <a:cubicBezTo>
                    <a:pt x="10" y="0"/>
                    <a:pt x="10" y="0"/>
                    <a:pt x="10" y="0"/>
                  </a:cubicBezTo>
                  <a:cubicBezTo>
                    <a:pt x="15" y="2"/>
                    <a:pt x="15" y="2"/>
                    <a:pt x="15" y="2"/>
                  </a:cubicBezTo>
                  <a:cubicBezTo>
                    <a:pt x="14" y="5"/>
                    <a:pt x="14" y="5"/>
                    <a:pt x="14" y="5"/>
                  </a:cubicBezTo>
                  <a:cubicBezTo>
                    <a:pt x="12" y="9"/>
                    <a:pt x="6" y="21"/>
                    <a:pt x="7" y="24"/>
                  </a:cubicBezTo>
                  <a:cubicBezTo>
                    <a:pt x="8" y="26"/>
                    <a:pt x="11" y="32"/>
                    <a:pt x="14" y="38"/>
                  </a:cubicBezTo>
                  <a:cubicBezTo>
                    <a:pt x="17" y="44"/>
                    <a:pt x="21" y="51"/>
                    <a:pt x="22" y="52"/>
                  </a:cubicBezTo>
                  <a:cubicBezTo>
                    <a:pt x="23" y="53"/>
                    <a:pt x="31" y="57"/>
                    <a:pt x="32" y="57"/>
                  </a:cubicBezTo>
                  <a:lnTo>
                    <a:pt x="31" y="62"/>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15" name="Freeform 65"/>
            <p:cNvSpPr/>
            <p:nvPr/>
          </p:nvSpPr>
          <p:spPr bwMode="auto">
            <a:xfrm>
              <a:off x="3582988" y="3925888"/>
              <a:ext cx="114300" cy="285750"/>
            </a:xfrm>
            <a:custGeom>
              <a:gdLst>
                <a:gd fmla="*/ 18 w 21" name="T0"/>
                <a:gd fmla="*/ 52 h 52" name="T1"/>
                <a:gd fmla="*/ 16 w 21" name="T2"/>
                <a:gd fmla="*/ 51 h 52" name="T3"/>
                <a:gd fmla="*/ 9 w 21" name="T4"/>
                <a:gd fmla="*/ 48 h 52" name="T5"/>
                <a:gd fmla="*/ 9 w 21" name="T6"/>
                <a:gd fmla="*/ 47 h 52" name="T7"/>
                <a:gd fmla="*/ 8 w 21" name="T8"/>
                <a:gd fmla="*/ 47 h 52" name="T9"/>
                <a:gd fmla="*/ 7 w 21" name="T10"/>
                <a:gd fmla="*/ 43 h 52" name="T11"/>
                <a:gd fmla="*/ 0 w 21" name="T12"/>
                <a:gd fmla="*/ 25 h 52" name="T13"/>
                <a:gd fmla="*/ 0 w 21" name="T14"/>
                <a:gd fmla="*/ 25 h 52" name="T15"/>
                <a:gd fmla="*/ 0 w 21" name="T16"/>
                <a:gd fmla="*/ 24 h 52" name="T17"/>
                <a:gd fmla="*/ 11 w 21" name="T18"/>
                <a:gd fmla="*/ 2 h 52" name="T19"/>
                <a:gd fmla="*/ 12 w 21" name="T20"/>
                <a:gd fmla="*/ 0 h 52" name="T21"/>
                <a:gd fmla="*/ 16 w 21" name="T22"/>
                <a:gd fmla="*/ 3 h 52" name="T23"/>
                <a:gd fmla="*/ 15 w 21" name="T24"/>
                <a:gd fmla="*/ 4 h 52" name="T25"/>
                <a:gd fmla="*/ 5 w 21" name="T26"/>
                <a:gd fmla="*/ 25 h 52" name="T27"/>
                <a:gd fmla="*/ 11 w 21" name="T28"/>
                <a:gd fmla="*/ 41 h 52" name="T29"/>
                <a:gd fmla="*/ 13 w 21" name="T30"/>
                <a:gd fmla="*/ 44 h 52" name="T31"/>
                <a:gd fmla="*/ 18 w 21" name="T32"/>
                <a:gd fmla="*/ 46 h 52" name="T33"/>
                <a:gd fmla="*/ 21 w 21" name="T34"/>
                <a:gd fmla="*/ 47 h 52" name="T35"/>
                <a:gd fmla="*/ 18 w 21" name="T36"/>
                <a:gd fmla="*/ 52 h 5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2" w="21">
                  <a:moveTo>
                    <a:pt x="18" y="52"/>
                  </a:moveTo>
                  <a:cubicBezTo>
                    <a:pt x="18" y="51"/>
                    <a:pt x="17" y="51"/>
                    <a:pt x="16" y="51"/>
                  </a:cubicBezTo>
                  <a:cubicBezTo>
                    <a:pt x="13" y="49"/>
                    <a:pt x="11" y="48"/>
                    <a:pt x="9" y="48"/>
                  </a:cubicBezTo>
                  <a:cubicBezTo>
                    <a:pt x="9" y="47"/>
                    <a:pt x="9" y="47"/>
                    <a:pt x="9" y="47"/>
                  </a:cubicBezTo>
                  <a:cubicBezTo>
                    <a:pt x="8" y="47"/>
                    <a:pt x="8" y="47"/>
                    <a:pt x="8" y="47"/>
                  </a:cubicBezTo>
                  <a:cubicBezTo>
                    <a:pt x="8" y="46"/>
                    <a:pt x="8" y="44"/>
                    <a:pt x="7" y="43"/>
                  </a:cubicBezTo>
                  <a:cubicBezTo>
                    <a:pt x="4" y="38"/>
                    <a:pt x="1" y="31"/>
                    <a:pt x="0" y="25"/>
                  </a:cubicBezTo>
                  <a:cubicBezTo>
                    <a:pt x="0" y="25"/>
                    <a:pt x="0" y="25"/>
                    <a:pt x="0" y="25"/>
                  </a:cubicBezTo>
                  <a:cubicBezTo>
                    <a:pt x="0" y="24"/>
                    <a:pt x="0" y="24"/>
                    <a:pt x="0" y="24"/>
                  </a:cubicBezTo>
                  <a:cubicBezTo>
                    <a:pt x="3" y="16"/>
                    <a:pt x="7" y="9"/>
                    <a:pt x="11" y="2"/>
                  </a:cubicBezTo>
                  <a:cubicBezTo>
                    <a:pt x="12" y="0"/>
                    <a:pt x="12" y="0"/>
                    <a:pt x="12" y="0"/>
                  </a:cubicBezTo>
                  <a:cubicBezTo>
                    <a:pt x="16" y="3"/>
                    <a:pt x="16" y="3"/>
                    <a:pt x="16" y="3"/>
                  </a:cubicBezTo>
                  <a:cubicBezTo>
                    <a:pt x="15" y="4"/>
                    <a:pt x="15" y="4"/>
                    <a:pt x="15" y="4"/>
                  </a:cubicBezTo>
                  <a:cubicBezTo>
                    <a:pt x="12" y="11"/>
                    <a:pt x="8" y="18"/>
                    <a:pt x="5" y="25"/>
                  </a:cubicBezTo>
                  <a:cubicBezTo>
                    <a:pt x="6" y="30"/>
                    <a:pt x="9" y="36"/>
                    <a:pt x="11" y="41"/>
                  </a:cubicBezTo>
                  <a:cubicBezTo>
                    <a:pt x="12" y="42"/>
                    <a:pt x="12" y="43"/>
                    <a:pt x="13" y="44"/>
                  </a:cubicBezTo>
                  <a:cubicBezTo>
                    <a:pt x="14" y="44"/>
                    <a:pt x="16" y="45"/>
                    <a:pt x="18" y="46"/>
                  </a:cubicBezTo>
                  <a:cubicBezTo>
                    <a:pt x="19" y="47"/>
                    <a:pt x="20" y="47"/>
                    <a:pt x="21" y="47"/>
                  </a:cubicBezTo>
                  <a:lnTo>
                    <a:pt x="18" y="52"/>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16" name="Freeform 66"/>
            <p:cNvSpPr/>
            <p:nvPr/>
          </p:nvSpPr>
          <p:spPr bwMode="auto">
            <a:xfrm>
              <a:off x="3686176" y="3975100"/>
              <a:ext cx="88900" cy="115888"/>
            </a:xfrm>
            <a:custGeom>
              <a:gdLst>
                <a:gd fmla="*/ 14 w 16" name="T0"/>
                <a:gd fmla="*/ 21 h 21" name="T1"/>
                <a:gd fmla="*/ 11 w 16" name="T2"/>
                <a:gd fmla="*/ 20 h 21" name="T3"/>
                <a:gd fmla="*/ 2 w 16" name="T4"/>
                <a:gd fmla="*/ 17 h 21" name="T5"/>
                <a:gd fmla="*/ 0 w 16" name="T6"/>
                <a:gd fmla="*/ 16 h 21" name="T7"/>
                <a:gd fmla="*/ 1 w 16" name="T8"/>
                <a:gd fmla="*/ 14 h 21" name="T9"/>
                <a:gd fmla="*/ 2 w 16" name="T10"/>
                <a:gd fmla="*/ 10 h 21" name="T11"/>
                <a:gd fmla="*/ 5 w 16" name="T12"/>
                <a:gd fmla="*/ 0 h 21" name="T13"/>
                <a:gd fmla="*/ 10 w 16" name="T14"/>
                <a:gd fmla="*/ 1 h 21" name="T15"/>
                <a:gd fmla="*/ 7 w 16" name="T16"/>
                <a:gd fmla="*/ 11 h 21" name="T17"/>
                <a:gd fmla="*/ 6 w 16" name="T18"/>
                <a:gd fmla="*/ 13 h 21" name="T19"/>
                <a:gd fmla="*/ 13 w 16" name="T20"/>
                <a:gd fmla="*/ 15 h 21" name="T21"/>
                <a:gd fmla="*/ 16 w 16" name="T22"/>
                <a:gd fmla="*/ 16 h 21" name="T23"/>
                <a:gd fmla="*/ 14 w 16" name="T24"/>
                <a:gd fmla="*/ 21 h 2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1" w="16">
                  <a:moveTo>
                    <a:pt x="14" y="21"/>
                  </a:moveTo>
                  <a:cubicBezTo>
                    <a:pt x="13" y="21"/>
                    <a:pt x="12" y="20"/>
                    <a:pt x="11" y="20"/>
                  </a:cubicBezTo>
                  <a:cubicBezTo>
                    <a:pt x="9" y="19"/>
                    <a:pt x="7" y="19"/>
                    <a:pt x="2" y="17"/>
                  </a:cubicBezTo>
                  <a:cubicBezTo>
                    <a:pt x="0" y="16"/>
                    <a:pt x="0" y="16"/>
                    <a:pt x="0" y="16"/>
                  </a:cubicBezTo>
                  <a:cubicBezTo>
                    <a:pt x="1" y="14"/>
                    <a:pt x="1" y="14"/>
                    <a:pt x="1" y="14"/>
                  </a:cubicBezTo>
                  <a:cubicBezTo>
                    <a:pt x="1" y="13"/>
                    <a:pt x="2" y="11"/>
                    <a:pt x="2" y="10"/>
                  </a:cubicBezTo>
                  <a:cubicBezTo>
                    <a:pt x="3" y="7"/>
                    <a:pt x="4" y="4"/>
                    <a:pt x="5" y="0"/>
                  </a:cubicBezTo>
                  <a:cubicBezTo>
                    <a:pt x="10" y="1"/>
                    <a:pt x="10" y="1"/>
                    <a:pt x="10" y="1"/>
                  </a:cubicBezTo>
                  <a:cubicBezTo>
                    <a:pt x="9" y="5"/>
                    <a:pt x="8" y="8"/>
                    <a:pt x="7" y="11"/>
                  </a:cubicBezTo>
                  <a:cubicBezTo>
                    <a:pt x="7" y="12"/>
                    <a:pt x="6" y="12"/>
                    <a:pt x="6" y="13"/>
                  </a:cubicBezTo>
                  <a:cubicBezTo>
                    <a:pt x="9" y="14"/>
                    <a:pt x="11" y="15"/>
                    <a:pt x="13" y="15"/>
                  </a:cubicBezTo>
                  <a:cubicBezTo>
                    <a:pt x="14" y="16"/>
                    <a:pt x="15" y="16"/>
                    <a:pt x="16" y="16"/>
                  </a:cubicBezTo>
                  <a:lnTo>
                    <a:pt x="14" y="21"/>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17" name="Freeform 67"/>
            <p:cNvSpPr/>
            <p:nvPr/>
          </p:nvSpPr>
          <p:spPr bwMode="auto">
            <a:xfrm>
              <a:off x="3625851" y="4135438"/>
              <a:ext cx="100013" cy="49213"/>
            </a:xfrm>
            <a:custGeom>
              <a:gdLst>
                <a:gd fmla="*/ 18 w 18" name="T0"/>
                <a:gd fmla="*/ 9 h 9" name="T1"/>
                <a:gd fmla="*/ 0 w 18" name="T2"/>
                <a:gd fmla="*/ 5 h 9" name="T3"/>
                <a:gd fmla="*/ 2 w 18" name="T4"/>
                <a:gd fmla="*/ 0 h 9" name="T5"/>
                <a:gd fmla="*/ 18 w 18" name="T6"/>
                <a:gd fmla="*/ 4 h 9" name="T7"/>
                <a:gd fmla="*/ 18 w 18" name="T8"/>
                <a:gd fmla="*/ 9 h 9" name="T9"/>
              </a:gdLst>
              <a:cxnLst>
                <a:cxn ang="0">
                  <a:pos x="T0" y="T1"/>
                </a:cxn>
                <a:cxn ang="0">
                  <a:pos x="T2" y="T3"/>
                </a:cxn>
                <a:cxn ang="0">
                  <a:pos x="T4" y="T5"/>
                </a:cxn>
                <a:cxn ang="0">
                  <a:pos x="T6" y="T7"/>
                </a:cxn>
                <a:cxn ang="0">
                  <a:pos x="T8" y="T9"/>
                </a:cxn>
              </a:cxnLst>
              <a:rect b="b" l="0" r="r" t="0"/>
              <a:pathLst>
                <a:path h="9" w="18">
                  <a:moveTo>
                    <a:pt x="18" y="9"/>
                  </a:moveTo>
                  <a:cubicBezTo>
                    <a:pt x="16" y="8"/>
                    <a:pt x="3" y="7"/>
                    <a:pt x="0" y="5"/>
                  </a:cubicBezTo>
                  <a:cubicBezTo>
                    <a:pt x="2" y="0"/>
                    <a:pt x="2" y="0"/>
                    <a:pt x="2" y="0"/>
                  </a:cubicBezTo>
                  <a:cubicBezTo>
                    <a:pt x="4" y="2"/>
                    <a:pt x="16" y="4"/>
                    <a:pt x="18" y="4"/>
                  </a:cubicBezTo>
                  <a:lnTo>
                    <a:pt x="18" y="9"/>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18" name="Freeform 68"/>
            <p:cNvSpPr/>
            <p:nvPr/>
          </p:nvSpPr>
          <p:spPr bwMode="auto">
            <a:xfrm>
              <a:off x="4076701" y="3606800"/>
              <a:ext cx="296863" cy="423863"/>
            </a:xfrm>
            <a:custGeom>
              <a:gdLst>
                <a:gd fmla="*/ 42 w 54" name="T0"/>
                <a:gd fmla="*/ 77 h 77" name="T1"/>
                <a:gd fmla="*/ 29 w 54" name="T2"/>
                <a:gd fmla="*/ 68 h 77" name="T3"/>
                <a:gd fmla="*/ 32 w 54" name="T4"/>
                <a:gd fmla="*/ 65 h 77" name="T5"/>
                <a:gd fmla="*/ 43 w 54" name="T6"/>
                <a:gd fmla="*/ 72 h 77" name="T7"/>
                <a:gd fmla="*/ 32 w 54" name="T8"/>
                <a:gd fmla="*/ 35 h 77" name="T9"/>
                <a:gd fmla="*/ 6 w 54" name="T10"/>
                <a:gd fmla="*/ 8 h 77" name="T11"/>
                <a:gd fmla="*/ 5 w 54" name="T12"/>
                <a:gd fmla="*/ 13 h 77" name="T13"/>
                <a:gd fmla="*/ 0 w 54" name="T14"/>
                <a:gd fmla="*/ 13 h 77" name="T15"/>
                <a:gd fmla="*/ 5 w 54" name="T16"/>
                <a:gd fmla="*/ 3 h 77" name="T17"/>
                <a:gd fmla="*/ 37 w 54" name="T18"/>
                <a:gd fmla="*/ 33 h 77" name="T19"/>
                <a:gd fmla="*/ 45 w 54" name="T20"/>
                <a:gd fmla="*/ 76 h 77" name="T21"/>
                <a:gd fmla="*/ 42 w 54" name="T22"/>
                <a:gd fmla="*/ 77 h 7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7" w="54">
                  <a:moveTo>
                    <a:pt x="42" y="77"/>
                  </a:moveTo>
                  <a:cubicBezTo>
                    <a:pt x="39" y="77"/>
                    <a:pt x="34" y="74"/>
                    <a:pt x="29" y="68"/>
                  </a:cubicBezTo>
                  <a:cubicBezTo>
                    <a:pt x="32" y="65"/>
                    <a:pt x="32" y="65"/>
                    <a:pt x="32" y="65"/>
                  </a:cubicBezTo>
                  <a:cubicBezTo>
                    <a:pt x="38" y="71"/>
                    <a:pt x="42" y="73"/>
                    <a:pt x="43" y="72"/>
                  </a:cubicBezTo>
                  <a:cubicBezTo>
                    <a:pt x="46" y="70"/>
                    <a:pt x="44" y="57"/>
                    <a:pt x="32" y="35"/>
                  </a:cubicBezTo>
                  <a:cubicBezTo>
                    <a:pt x="21" y="15"/>
                    <a:pt x="10" y="7"/>
                    <a:pt x="6" y="8"/>
                  </a:cubicBezTo>
                  <a:cubicBezTo>
                    <a:pt x="6" y="8"/>
                    <a:pt x="5" y="9"/>
                    <a:pt x="5" y="13"/>
                  </a:cubicBezTo>
                  <a:cubicBezTo>
                    <a:pt x="0" y="13"/>
                    <a:pt x="0" y="13"/>
                    <a:pt x="0" y="13"/>
                  </a:cubicBezTo>
                  <a:cubicBezTo>
                    <a:pt x="0" y="6"/>
                    <a:pt x="2" y="4"/>
                    <a:pt x="5" y="3"/>
                  </a:cubicBezTo>
                  <a:cubicBezTo>
                    <a:pt x="14" y="0"/>
                    <a:pt x="27" y="16"/>
                    <a:pt x="37" y="33"/>
                  </a:cubicBezTo>
                  <a:cubicBezTo>
                    <a:pt x="46" y="50"/>
                    <a:pt x="54" y="71"/>
                    <a:pt x="45" y="76"/>
                  </a:cubicBezTo>
                  <a:cubicBezTo>
                    <a:pt x="45" y="77"/>
                    <a:pt x="44" y="77"/>
                    <a:pt x="42" y="77"/>
                  </a:cubicBez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19" name="Freeform 69"/>
            <p:cNvSpPr/>
            <p:nvPr/>
          </p:nvSpPr>
          <p:spPr bwMode="auto">
            <a:xfrm>
              <a:off x="4154488" y="3535363"/>
              <a:ext cx="312738" cy="495300"/>
            </a:xfrm>
            <a:custGeom>
              <a:gdLst>
                <a:gd fmla="*/ 50 w 57" name="T0"/>
                <a:gd fmla="*/ 90 h 90" name="T1"/>
                <a:gd fmla="*/ 37 w 57" name="T2"/>
                <a:gd fmla="*/ 81 h 90" name="T3"/>
                <a:gd fmla="*/ 41 w 57" name="T4"/>
                <a:gd fmla="*/ 78 h 90" name="T5"/>
                <a:gd fmla="*/ 50 w 57" name="T6"/>
                <a:gd fmla="*/ 85 h 90" name="T7"/>
                <a:gd fmla="*/ 49 w 57" name="T8"/>
                <a:gd fmla="*/ 71 h 90" name="T9"/>
                <a:gd fmla="*/ 36 w 57" name="T10"/>
                <a:gd fmla="*/ 41 h 90" name="T11"/>
                <a:gd fmla="*/ 17 w 57" name="T12"/>
                <a:gd fmla="*/ 14 h 90" name="T13"/>
                <a:gd fmla="*/ 6 w 57" name="T14"/>
                <a:gd fmla="*/ 6 h 90" name="T15"/>
                <a:gd fmla="*/ 5 w 57" name="T16"/>
                <a:gd fmla="*/ 11 h 90" name="T17"/>
                <a:gd fmla="*/ 0 w 57" name="T18"/>
                <a:gd fmla="*/ 12 h 90" name="T19"/>
                <a:gd fmla="*/ 3 w 57" name="T20"/>
                <a:gd fmla="*/ 2 h 90" name="T21"/>
                <a:gd fmla="*/ 20 w 57" name="T22"/>
                <a:gd fmla="*/ 10 h 90" name="T23"/>
                <a:gd fmla="*/ 40 w 57" name="T24"/>
                <a:gd fmla="*/ 39 h 90" name="T25"/>
                <a:gd fmla="*/ 54 w 57" name="T26"/>
                <a:gd fmla="*/ 70 h 90" name="T27"/>
                <a:gd fmla="*/ 53 w 57" name="T28"/>
                <a:gd fmla="*/ 89 h 90" name="T29"/>
                <a:gd fmla="*/ 50 w 57" name="T30"/>
                <a:gd fmla="*/ 90 h 9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0" w="57">
                  <a:moveTo>
                    <a:pt x="50" y="90"/>
                  </a:moveTo>
                  <a:cubicBezTo>
                    <a:pt x="47" y="90"/>
                    <a:pt x="42" y="87"/>
                    <a:pt x="37" y="81"/>
                  </a:cubicBezTo>
                  <a:cubicBezTo>
                    <a:pt x="41" y="78"/>
                    <a:pt x="41" y="78"/>
                    <a:pt x="41" y="78"/>
                  </a:cubicBezTo>
                  <a:cubicBezTo>
                    <a:pt x="47" y="85"/>
                    <a:pt x="50" y="85"/>
                    <a:pt x="50" y="85"/>
                  </a:cubicBezTo>
                  <a:cubicBezTo>
                    <a:pt x="51" y="84"/>
                    <a:pt x="52" y="81"/>
                    <a:pt x="49" y="71"/>
                  </a:cubicBezTo>
                  <a:cubicBezTo>
                    <a:pt x="47" y="63"/>
                    <a:pt x="42" y="52"/>
                    <a:pt x="36" y="41"/>
                  </a:cubicBezTo>
                  <a:cubicBezTo>
                    <a:pt x="29" y="30"/>
                    <a:pt x="23" y="20"/>
                    <a:pt x="17" y="14"/>
                  </a:cubicBezTo>
                  <a:cubicBezTo>
                    <a:pt x="10" y="6"/>
                    <a:pt x="6" y="6"/>
                    <a:pt x="6" y="6"/>
                  </a:cubicBezTo>
                  <a:cubicBezTo>
                    <a:pt x="6" y="6"/>
                    <a:pt x="5" y="7"/>
                    <a:pt x="5" y="11"/>
                  </a:cubicBezTo>
                  <a:cubicBezTo>
                    <a:pt x="0" y="12"/>
                    <a:pt x="0" y="12"/>
                    <a:pt x="0" y="12"/>
                  </a:cubicBezTo>
                  <a:cubicBezTo>
                    <a:pt x="0" y="7"/>
                    <a:pt x="1" y="3"/>
                    <a:pt x="3" y="2"/>
                  </a:cubicBezTo>
                  <a:cubicBezTo>
                    <a:pt x="7" y="0"/>
                    <a:pt x="13" y="2"/>
                    <a:pt x="20" y="10"/>
                  </a:cubicBezTo>
                  <a:cubicBezTo>
                    <a:pt x="27" y="17"/>
                    <a:pt x="34" y="27"/>
                    <a:pt x="40" y="39"/>
                  </a:cubicBezTo>
                  <a:cubicBezTo>
                    <a:pt x="46" y="50"/>
                    <a:pt x="51" y="61"/>
                    <a:pt x="54" y="70"/>
                  </a:cubicBezTo>
                  <a:cubicBezTo>
                    <a:pt x="57" y="81"/>
                    <a:pt x="57" y="87"/>
                    <a:pt x="53" y="89"/>
                  </a:cubicBezTo>
                  <a:cubicBezTo>
                    <a:pt x="52" y="89"/>
                    <a:pt x="51" y="90"/>
                    <a:pt x="50" y="90"/>
                  </a:cubicBez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20" name="Freeform 70"/>
            <p:cNvSpPr/>
            <p:nvPr/>
          </p:nvSpPr>
          <p:spPr bwMode="auto">
            <a:xfrm>
              <a:off x="4098926" y="3562350"/>
              <a:ext cx="127000" cy="88900"/>
            </a:xfrm>
            <a:custGeom>
              <a:gdLst>
                <a:gd fmla="*/ 11 w 80" name="T0"/>
                <a:gd fmla="*/ 56 h 56" name="T1"/>
                <a:gd fmla="*/ 0 w 80" name="T2"/>
                <a:gd fmla="*/ 38 h 56" name="T3"/>
                <a:gd fmla="*/ 73 w 80" name="T4"/>
                <a:gd fmla="*/ 0 h 56" name="T5"/>
                <a:gd fmla="*/ 80 w 80" name="T6"/>
                <a:gd fmla="*/ 14 h 56" name="T7"/>
                <a:gd fmla="*/ 11 w 80" name="T8"/>
                <a:gd fmla="*/ 56 h 56" name="T9"/>
              </a:gdLst>
              <a:cxnLst>
                <a:cxn ang="0">
                  <a:pos x="T0" y="T1"/>
                </a:cxn>
                <a:cxn ang="0">
                  <a:pos x="T2" y="T3"/>
                </a:cxn>
                <a:cxn ang="0">
                  <a:pos x="T4" y="T5"/>
                </a:cxn>
                <a:cxn ang="0">
                  <a:pos x="T6" y="T7"/>
                </a:cxn>
                <a:cxn ang="0">
                  <a:pos x="T8" y="T9"/>
                </a:cxn>
              </a:cxnLst>
              <a:rect b="b" l="0" r="r" t="0"/>
              <a:pathLst>
                <a:path h="56" w="80">
                  <a:moveTo>
                    <a:pt x="11" y="56"/>
                  </a:moveTo>
                  <a:lnTo>
                    <a:pt x="0" y="38"/>
                  </a:lnTo>
                  <a:lnTo>
                    <a:pt x="73" y="0"/>
                  </a:lnTo>
                  <a:lnTo>
                    <a:pt x="80" y="14"/>
                  </a:lnTo>
                  <a:lnTo>
                    <a:pt x="11" y="56"/>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21" name="Freeform 71"/>
            <p:cNvSpPr/>
            <p:nvPr/>
          </p:nvSpPr>
          <p:spPr bwMode="auto">
            <a:xfrm>
              <a:off x="4313238" y="3930650"/>
              <a:ext cx="131763" cy="93663"/>
            </a:xfrm>
            <a:custGeom>
              <a:gdLst>
                <a:gd fmla="*/ 7 w 83" name="T0"/>
                <a:gd fmla="*/ 59 h 59" name="T1"/>
                <a:gd fmla="*/ 0 w 83" name="T2"/>
                <a:gd fmla="*/ 46 h 59" name="T3"/>
                <a:gd fmla="*/ 77 w 83" name="T4"/>
                <a:gd fmla="*/ 0 h 59" name="T5"/>
                <a:gd fmla="*/ 83 w 83" name="T6"/>
                <a:gd fmla="*/ 14 h 59" name="T7"/>
                <a:gd fmla="*/ 7 w 83" name="T8"/>
                <a:gd fmla="*/ 59 h 59" name="T9"/>
              </a:gdLst>
              <a:cxnLst>
                <a:cxn ang="0">
                  <a:pos x="T0" y="T1"/>
                </a:cxn>
                <a:cxn ang="0">
                  <a:pos x="T2" y="T3"/>
                </a:cxn>
                <a:cxn ang="0">
                  <a:pos x="T4" y="T5"/>
                </a:cxn>
                <a:cxn ang="0">
                  <a:pos x="T6" y="T7"/>
                </a:cxn>
                <a:cxn ang="0">
                  <a:pos x="T8" y="T9"/>
                </a:cxn>
              </a:cxnLst>
              <a:rect b="b" l="0" r="r" t="0"/>
              <a:pathLst>
                <a:path h="59" w="83">
                  <a:moveTo>
                    <a:pt x="7" y="59"/>
                  </a:moveTo>
                  <a:lnTo>
                    <a:pt x="0" y="46"/>
                  </a:lnTo>
                  <a:lnTo>
                    <a:pt x="77" y="0"/>
                  </a:lnTo>
                  <a:lnTo>
                    <a:pt x="83" y="14"/>
                  </a:lnTo>
                  <a:lnTo>
                    <a:pt x="7" y="59"/>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22" name="Freeform 72"/>
            <p:cNvSpPr/>
            <p:nvPr/>
          </p:nvSpPr>
          <p:spPr bwMode="auto">
            <a:xfrm>
              <a:off x="4181476" y="3424238"/>
              <a:ext cx="225425" cy="138113"/>
            </a:xfrm>
            <a:custGeom>
              <a:gdLst>
                <a:gd fmla="*/ 7 w 142" name="T0"/>
                <a:gd fmla="*/ 87 h 87" name="T1"/>
                <a:gd fmla="*/ 0 w 142" name="T2"/>
                <a:gd fmla="*/ 73 h 87" name="T3"/>
                <a:gd fmla="*/ 135 w 142" name="T4"/>
                <a:gd fmla="*/ 0 h 87" name="T5"/>
                <a:gd fmla="*/ 142 w 142" name="T6"/>
                <a:gd fmla="*/ 14 h 87" name="T7"/>
                <a:gd fmla="*/ 7 w 142" name="T8"/>
                <a:gd fmla="*/ 87 h 87" name="T9"/>
              </a:gdLst>
              <a:cxnLst>
                <a:cxn ang="0">
                  <a:pos x="T0" y="T1"/>
                </a:cxn>
                <a:cxn ang="0">
                  <a:pos x="T2" y="T3"/>
                </a:cxn>
                <a:cxn ang="0">
                  <a:pos x="T4" y="T5"/>
                </a:cxn>
                <a:cxn ang="0">
                  <a:pos x="T6" y="T7"/>
                </a:cxn>
                <a:cxn ang="0">
                  <a:pos x="T8" y="T9"/>
                </a:cxn>
              </a:cxnLst>
              <a:rect b="b" l="0" r="r" t="0"/>
              <a:pathLst>
                <a:path h="87" w="142">
                  <a:moveTo>
                    <a:pt x="7" y="87"/>
                  </a:moveTo>
                  <a:lnTo>
                    <a:pt x="0" y="73"/>
                  </a:lnTo>
                  <a:lnTo>
                    <a:pt x="135" y="0"/>
                  </a:lnTo>
                  <a:lnTo>
                    <a:pt x="142" y="14"/>
                  </a:lnTo>
                  <a:lnTo>
                    <a:pt x="7" y="87"/>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23" name="Freeform 73"/>
            <p:cNvSpPr/>
            <p:nvPr/>
          </p:nvSpPr>
          <p:spPr bwMode="auto">
            <a:xfrm>
              <a:off x="4429126" y="3887788"/>
              <a:ext cx="225425" cy="142875"/>
            </a:xfrm>
            <a:custGeom>
              <a:gdLst>
                <a:gd fmla="*/ 7 w 142" name="T0"/>
                <a:gd fmla="*/ 90 h 90" name="T1"/>
                <a:gd fmla="*/ 0 w 142" name="T2"/>
                <a:gd fmla="*/ 73 h 90" name="T3"/>
                <a:gd fmla="*/ 135 w 142" name="T4"/>
                <a:gd fmla="*/ 0 h 90" name="T5"/>
                <a:gd fmla="*/ 142 w 142" name="T6"/>
                <a:gd fmla="*/ 14 h 90" name="T7"/>
                <a:gd fmla="*/ 7 w 142" name="T8"/>
                <a:gd fmla="*/ 90 h 90" name="T9"/>
              </a:gdLst>
              <a:cxnLst>
                <a:cxn ang="0">
                  <a:pos x="T0" y="T1"/>
                </a:cxn>
                <a:cxn ang="0">
                  <a:pos x="T2" y="T3"/>
                </a:cxn>
                <a:cxn ang="0">
                  <a:pos x="T4" y="T5"/>
                </a:cxn>
                <a:cxn ang="0">
                  <a:pos x="T6" y="T7"/>
                </a:cxn>
                <a:cxn ang="0">
                  <a:pos x="T8" y="T9"/>
                </a:cxn>
              </a:cxnLst>
              <a:rect b="b" l="0" r="r" t="0"/>
              <a:pathLst>
                <a:path h="90" w="142">
                  <a:moveTo>
                    <a:pt x="7" y="90"/>
                  </a:moveTo>
                  <a:lnTo>
                    <a:pt x="0" y="73"/>
                  </a:lnTo>
                  <a:lnTo>
                    <a:pt x="135" y="0"/>
                  </a:lnTo>
                  <a:lnTo>
                    <a:pt x="142" y="14"/>
                  </a:lnTo>
                  <a:lnTo>
                    <a:pt x="7" y="90"/>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24" name="Freeform 74"/>
            <p:cNvSpPr>
              <a:spLocks noEditPoints="1"/>
            </p:cNvSpPr>
            <p:nvPr/>
          </p:nvSpPr>
          <p:spPr bwMode="auto">
            <a:xfrm>
              <a:off x="4335463" y="3859213"/>
              <a:ext cx="66675" cy="77788"/>
            </a:xfrm>
            <a:custGeom>
              <a:gdLst>
                <a:gd fmla="*/ 7 w 12" name="T0"/>
                <a:gd fmla="*/ 14 h 14" name="T1"/>
                <a:gd fmla="*/ 1 w 12" name="T2"/>
                <a:gd fmla="*/ 8 h 14" name="T3"/>
                <a:gd fmla="*/ 1 w 12" name="T4"/>
                <a:gd fmla="*/ 3 h 14" name="T5"/>
                <a:gd fmla="*/ 5 w 12" name="T6"/>
                <a:gd fmla="*/ 0 h 14" name="T7"/>
                <a:gd fmla="*/ 6 w 12" name="T8"/>
                <a:gd fmla="*/ 0 h 14" name="T9"/>
                <a:gd fmla="*/ 11 w 12" name="T10"/>
                <a:gd fmla="*/ 6 h 14" name="T11"/>
                <a:gd fmla="*/ 7 w 12" name="T12"/>
                <a:gd fmla="*/ 14 h 14" name="T13"/>
                <a:gd fmla="*/ 6 w 12" name="T14"/>
                <a:gd fmla="*/ 5 h 14" name="T15"/>
                <a:gd fmla="*/ 6 w 12" name="T16"/>
                <a:gd fmla="*/ 7 h 14" name="T17"/>
                <a:gd fmla="*/ 6 w 12" name="T18"/>
                <a:gd fmla="*/ 9 h 14" name="T19"/>
                <a:gd fmla="*/ 7 w 12" name="T20"/>
                <a:gd fmla="*/ 7 h 14" name="T21"/>
                <a:gd fmla="*/ 6 w 12" name="T22"/>
                <a:gd fmla="*/ 5 h 1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 w="12">
                  <a:moveTo>
                    <a:pt x="7" y="14"/>
                  </a:moveTo>
                  <a:cubicBezTo>
                    <a:pt x="4" y="14"/>
                    <a:pt x="1" y="12"/>
                    <a:pt x="1" y="8"/>
                  </a:cubicBezTo>
                  <a:cubicBezTo>
                    <a:pt x="0" y="6"/>
                    <a:pt x="1" y="5"/>
                    <a:pt x="1" y="3"/>
                  </a:cubicBezTo>
                  <a:cubicBezTo>
                    <a:pt x="2" y="2"/>
                    <a:pt x="3" y="0"/>
                    <a:pt x="5" y="0"/>
                  </a:cubicBezTo>
                  <a:cubicBezTo>
                    <a:pt x="6" y="0"/>
                    <a:pt x="6" y="0"/>
                    <a:pt x="6" y="0"/>
                  </a:cubicBezTo>
                  <a:cubicBezTo>
                    <a:pt x="8" y="0"/>
                    <a:pt x="11" y="3"/>
                    <a:pt x="11" y="6"/>
                  </a:cubicBezTo>
                  <a:cubicBezTo>
                    <a:pt x="12" y="10"/>
                    <a:pt x="10" y="14"/>
                    <a:pt x="7" y="14"/>
                  </a:cubicBezTo>
                  <a:close/>
                  <a:moveTo>
                    <a:pt x="6" y="5"/>
                  </a:moveTo>
                  <a:cubicBezTo>
                    <a:pt x="6" y="6"/>
                    <a:pt x="5" y="6"/>
                    <a:pt x="6" y="7"/>
                  </a:cubicBezTo>
                  <a:cubicBezTo>
                    <a:pt x="6" y="8"/>
                    <a:pt x="6" y="9"/>
                    <a:pt x="6" y="9"/>
                  </a:cubicBezTo>
                  <a:cubicBezTo>
                    <a:pt x="7" y="9"/>
                    <a:pt x="7" y="8"/>
                    <a:pt x="7" y="7"/>
                  </a:cubicBezTo>
                  <a:cubicBezTo>
                    <a:pt x="6" y="6"/>
                    <a:pt x="6" y="6"/>
                    <a:pt x="6" y="5"/>
                  </a:cubicBez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25" name="Freeform 75"/>
            <p:cNvSpPr/>
            <p:nvPr/>
          </p:nvSpPr>
          <p:spPr bwMode="auto">
            <a:xfrm>
              <a:off x="4127501" y="4999038"/>
              <a:ext cx="388938" cy="468313"/>
            </a:xfrm>
            <a:custGeom>
              <a:gdLst>
                <a:gd fmla="*/ 68 w 71" name="T0"/>
                <a:gd fmla="*/ 85 h 85" name="T1"/>
                <a:gd fmla="*/ 50 w 71" name="T2"/>
                <a:gd fmla="*/ 67 h 85" name="T3"/>
                <a:gd fmla="*/ 35 w 71" name="T4"/>
                <a:gd fmla="*/ 34 h 85" name="T5"/>
                <a:gd fmla="*/ 32 w 71" name="T6"/>
                <a:gd fmla="*/ 26 h 85" name="T7"/>
                <a:gd fmla="*/ 21 w 71" name="T8"/>
                <a:gd fmla="*/ 10 h 85" name="T9"/>
                <a:gd fmla="*/ 4 w 71" name="T10"/>
                <a:gd fmla="*/ 5 h 85" name="T11"/>
                <a:gd fmla="*/ 0 w 71" name="T12"/>
                <a:gd fmla="*/ 5 h 85" name="T13"/>
                <a:gd fmla="*/ 1 w 71" name="T14"/>
                <a:gd fmla="*/ 0 h 85" name="T15"/>
                <a:gd fmla="*/ 4 w 71" name="T16"/>
                <a:gd fmla="*/ 0 h 85" name="T17"/>
                <a:gd fmla="*/ 24 w 71" name="T18"/>
                <a:gd fmla="*/ 6 h 85" name="T19"/>
                <a:gd fmla="*/ 37 w 71" name="T20"/>
                <a:gd fmla="*/ 24 h 85" name="T21"/>
                <a:gd fmla="*/ 40 w 71" name="T22"/>
                <a:gd fmla="*/ 32 h 85" name="T23"/>
                <a:gd fmla="*/ 54 w 71" name="T24"/>
                <a:gd fmla="*/ 65 h 85" name="T25"/>
                <a:gd fmla="*/ 71 w 71" name="T26"/>
                <a:gd fmla="*/ 81 h 85" name="T27"/>
                <a:gd fmla="*/ 68 w 71" name="T28"/>
                <a:gd fmla="*/ 85 h 8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5" w="71">
                  <a:moveTo>
                    <a:pt x="68" y="85"/>
                  </a:moveTo>
                  <a:cubicBezTo>
                    <a:pt x="60" y="80"/>
                    <a:pt x="54" y="75"/>
                    <a:pt x="50" y="67"/>
                  </a:cubicBezTo>
                  <a:cubicBezTo>
                    <a:pt x="46" y="58"/>
                    <a:pt x="40" y="45"/>
                    <a:pt x="35" y="34"/>
                  </a:cubicBezTo>
                  <a:cubicBezTo>
                    <a:pt x="32" y="26"/>
                    <a:pt x="32" y="26"/>
                    <a:pt x="32" y="26"/>
                  </a:cubicBezTo>
                  <a:cubicBezTo>
                    <a:pt x="30" y="20"/>
                    <a:pt x="26" y="14"/>
                    <a:pt x="21" y="10"/>
                  </a:cubicBezTo>
                  <a:cubicBezTo>
                    <a:pt x="17" y="7"/>
                    <a:pt x="9" y="6"/>
                    <a:pt x="4" y="5"/>
                  </a:cubicBezTo>
                  <a:cubicBezTo>
                    <a:pt x="2" y="5"/>
                    <a:pt x="1" y="5"/>
                    <a:pt x="0" y="5"/>
                  </a:cubicBezTo>
                  <a:cubicBezTo>
                    <a:pt x="1" y="0"/>
                    <a:pt x="1" y="0"/>
                    <a:pt x="1" y="0"/>
                  </a:cubicBezTo>
                  <a:cubicBezTo>
                    <a:pt x="2" y="0"/>
                    <a:pt x="3" y="0"/>
                    <a:pt x="4" y="0"/>
                  </a:cubicBezTo>
                  <a:cubicBezTo>
                    <a:pt x="10" y="1"/>
                    <a:pt x="19" y="2"/>
                    <a:pt x="24" y="6"/>
                  </a:cubicBezTo>
                  <a:cubicBezTo>
                    <a:pt x="30" y="10"/>
                    <a:pt x="34" y="18"/>
                    <a:pt x="37" y="24"/>
                  </a:cubicBezTo>
                  <a:cubicBezTo>
                    <a:pt x="40" y="32"/>
                    <a:pt x="40" y="32"/>
                    <a:pt x="40" y="32"/>
                  </a:cubicBezTo>
                  <a:cubicBezTo>
                    <a:pt x="44" y="43"/>
                    <a:pt x="50" y="56"/>
                    <a:pt x="54" y="65"/>
                  </a:cubicBezTo>
                  <a:cubicBezTo>
                    <a:pt x="57" y="72"/>
                    <a:pt x="63" y="76"/>
                    <a:pt x="71" y="81"/>
                  </a:cubicBezTo>
                  <a:lnTo>
                    <a:pt x="68" y="85"/>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26" name="Freeform 76"/>
            <p:cNvSpPr/>
            <p:nvPr/>
          </p:nvSpPr>
          <p:spPr bwMode="auto">
            <a:xfrm>
              <a:off x="3527426" y="4833938"/>
              <a:ext cx="841375" cy="925513"/>
            </a:xfrm>
            <a:custGeom>
              <a:gdLst>
                <a:gd fmla="*/ 150 w 153" name="T0"/>
                <a:gd fmla="*/ 168 h 168" name="T1"/>
                <a:gd fmla="*/ 123 w 153" name="T2"/>
                <a:gd fmla="*/ 155 h 168" name="T3"/>
                <a:gd fmla="*/ 112 w 153" name="T4"/>
                <a:gd fmla="*/ 152 h 168" name="T5"/>
                <a:gd fmla="*/ 82 w 153" name="T6"/>
                <a:gd fmla="*/ 143 h 168" name="T7"/>
                <a:gd fmla="*/ 3 w 153" name="T8"/>
                <a:gd fmla="*/ 102 h 168" name="T9"/>
                <a:gd fmla="*/ 3 w 153" name="T10"/>
                <a:gd fmla="*/ 102 h 168" name="T11"/>
                <a:gd fmla="*/ 3 w 153" name="T12"/>
                <a:gd fmla="*/ 101 h 168" name="T13"/>
                <a:gd fmla="*/ 8 w 153" name="T14"/>
                <a:gd fmla="*/ 87 h 168" name="T15"/>
                <a:gd fmla="*/ 30 w 153" name="T16"/>
                <a:gd fmla="*/ 85 h 168" name="T17"/>
                <a:gd fmla="*/ 46 w 153" name="T18"/>
                <a:gd fmla="*/ 89 h 168" name="T19"/>
                <a:gd fmla="*/ 71 w 153" name="T20"/>
                <a:gd fmla="*/ 97 h 168" name="T21"/>
                <a:gd fmla="*/ 84 w 153" name="T22"/>
                <a:gd fmla="*/ 61 h 168" name="T23"/>
                <a:gd fmla="*/ 61 w 153" name="T24"/>
                <a:gd fmla="*/ 33 h 168" name="T25"/>
                <a:gd fmla="*/ 43 w 153" name="T26"/>
                <a:gd fmla="*/ 37 h 168" name="T27"/>
                <a:gd fmla="*/ 21 w 153" name="T28"/>
                <a:gd fmla="*/ 41 h 168" name="T29"/>
                <a:gd fmla="*/ 4 w 153" name="T30"/>
                <a:gd fmla="*/ 33 h 168" name="T31"/>
                <a:gd fmla="*/ 1 w 153" name="T32"/>
                <a:gd fmla="*/ 23 h 168" name="T33"/>
                <a:gd fmla="*/ 4 w 153" name="T34"/>
                <a:gd fmla="*/ 20 h 168" name="T35"/>
                <a:gd fmla="*/ 64 w 153" name="T36"/>
                <a:gd fmla="*/ 3 h 168" name="T37"/>
                <a:gd fmla="*/ 120 w 153" name="T38"/>
                <a:gd fmla="*/ 37 h 168" name="T39"/>
                <a:gd fmla="*/ 117 w 153" name="T40"/>
                <a:gd fmla="*/ 41 h 168" name="T41"/>
                <a:gd fmla="*/ 62 w 153" name="T42"/>
                <a:gd fmla="*/ 7 h 168" name="T43"/>
                <a:gd fmla="*/ 6 w 153" name="T44"/>
                <a:gd fmla="*/ 24 h 168" name="T45"/>
                <a:gd fmla="*/ 8 w 153" name="T46"/>
                <a:gd fmla="*/ 29 h 168" name="T47"/>
                <a:gd fmla="*/ 21 w 153" name="T48"/>
                <a:gd fmla="*/ 36 h 168" name="T49"/>
                <a:gd fmla="*/ 42 w 153" name="T50"/>
                <a:gd fmla="*/ 32 h 168" name="T51"/>
                <a:gd fmla="*/ 63 w 153" name="T52"/>
                <a:gd fmla="*/ 28 h 168" name="T53"/>
                <a:gd fmla="*/ 88 w 153" name="T54"/>
                <a:gd fmla="*/ 58 h 168" name="T55"/>
                <a:gd fmla="*/ 72 w 153" name="T56"/>
                <a:gd fmla="*/ 102 h 168" name="T57"/>
                <a:gd fmla="*/ 71 w 153" name="T58"/>
                <a:gd fmla="*/ 102 h 168" name="T59"/>
                <a:gd fmla="*/ 70 w 153" name="T60"/>
                <a:gd fmla="*/ 102 h 168" name="T61"/>
                <a:gd fmla="*/ 45 w 153" name="T62"/>
                <a:gd fmla="*/ 94 h 168" name="T63"/>
                <a:gd fmla="*/ 29 w 153" name="T64"/>
                <a:gd fmla="*/ 89 h 168" name="T65"/>
                <a:gd fmla="*/ 11 w 153" name="T66"/>
                <a:gd fmla="*/ 91 h 168" name="T67"/>
                <a:gd fmla="*/ 7 w 153" name="T68"/>
                <a:gd fmla="*/ 100 h 168" name="T69"/>
                <a:gd fmla="*/ 84 w 153" name="T70"/>
                <a:gd fmla="*/ 138 h 168" name="T71"/>
                <a:gd fmla="*/ 114 w 153" name="T72"/>
                <a:gd fmla="*/ 147 h 168" name="T73"/>
                <a:gd fmla="*/ 124 w 153" name="T74"/>
                <a:gd fmla="*/ 150 h 168" name="T75"/>
                <a:gd fmla="*/ 153 w 153" name="T76"/>
                <a:gd fmla="*/ 164 h 168" name="T77"/>
                <a:gd fmla="*/ 150 w 153" name="T78"/>
                <a:gd fmla="*/ 168 h 16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8" w="153">
                  <a:moveTo>
                    <a:pt x="150" y="168"/>
                  </a:moveTo>
                  <a:cubicBezTo>
                    <a:pt x="149" y="167"/>
                    <a:pt x="131" y="157"/>
                    <a:pt x="123" y="155"/>
                  </a:cubicBezTo>
                  <a:cubicBezTo>
                    <a:pt x="120" y="154"/>
                    <a:pt x="117" y="153"/>
                    <a:pt x="112" y="152"/>
                  </a:cubicBezTo>
                  <a:cubicBezTo>
                    <a:pt x="101" y="149"/>
                    <a:pt x="88" y="145"/>
                    <a:pt x="82" y="143"/>
                  </a:cubicBezTo>
                  <a:cubicBezTo>
                    <a:pt x="72" y="139"/>
                    <a:pt x="8" y="108"/>
                    <a:pt x="3" y="102"/>
                  </a:cubicBezTo>
                  <a:cubicBezTo>
                    <a:pt x="3" y="102"/>
                    <a:pt x="3" y="102"/>
                    <a:pt x="3" y="102"/>
                  </a:cubicBezTo>
                  <a:cubicBezTo>
                    <a:pt x="3" y="101"/>
                    <a:pt x="3" y="101"/>
                    <a:pt x="3" y="101"/>
                  </a:cubicBezTo>
                  <a:cubicBezTo>
                    <a:pt x="2" y="93"/>
                    <a:pt x="5" y="89"/>
                    <a:pt x="8" y="87"/>
                  </a:cubicBezTo>
                  <a:cubicBezTo>
                    <a:pt x="14" y="82"/>
                    <a:pt x="23" y="82"/>
                    <a:pt x="30" y="85"/>
                  </a:cubicBezTo>
                  <a:cubicBezTo>
                    <a:pt x="33" y="86"/>
                    <a:pt x="39" y="87"/>
                    <a:pt x="46" y="89"/>
                  </a:cubicBezTo>
                  <a:cubicBezTo>
                    <a:pt x="58" y="93"/>
                    <a:pt x="67" y="96"/>
                    <a:pt x="71" y="97"/>
                  </a:cubicBezTo>
                  <a:cubicBezTo>
                    <a:pt x="92" y="82"/>
                    <a:pt x="87" y="67"/>
                    <a:pt x="84" y="61"/>
                  </a:cubicBezTo>
                  <a:cubicBezTo>
                    <a:pt x="83" y="58"/>
                    <a:pt x="65" y="37"/>
                    <a:pt x="61" y="33"/>
                  </a:cubicBezTo>
                  <a:cubicBezTo>
                    <a:pt x="59" y="33"/>
                    <a:pt x="50" y="35"/>
                    <a:pt x="43" y="37"/>
                  </a:cubicBezTo>
                  <a:cubicBezTo>
                    <a:pt x="32" y="40"/>
                    <a:pt x="24" y="41"/>
                    <a:pt x="21" y="41"/>
                  </a:cubicBezTo>
                  <a:cubicBezTo>
                    <a:pt x="15" y="42"/>
                    <a:pt x="8" y="37"/>
                    <a:pt x="4" y="33"/>
                  </a:cubicBezTo>
                  <a:cubicBezTo>
                    <a:pt x="2" y="29"/>
                    <a:pt x="0" y="26"/>
                    <a:pt x="1" y="23"/>
                  </a:cubicBezTo>
                  <a:cubicBezTo>
                    <a:pt x="2" y="21"/>
                    <a:pt x="3" y="21"/>
                    <a:pt x="4" y="20"/>
                  </a:cubicBezTo>
                  <a:cubicBezTo>
                    <a:pt x="11" y="17"/>
                    <a:pt x="58" y="0"/>
                    <a:pt x="64" y="3"/>
                  </a:cubicBezTo>
                  <a:cubicBezTo>
                    <a:pt x="85" y="12"/>
                    <a:pt x="112" y="32"/>
                    <a:pt x="120" y="37"/>
                  </a:cubicBezTo>
                  <a:cubicBezTo>
                    <a:pt x="117" y="41"/>
                    <a:pt x="117" y="41"/>
                    <a:pt x="117" y="41"/>
                  </a:cubicBezTo>
                  <a:cubicBezTo>
                    <a:pt x="109" y="36"/>
                    <a:pt x="83" y="16"/>
                    <a:pt x="62" y="7"/>
                  </a:cubicBezTo>
                  <a:cubicBezTo>
                    <a:pt x="57" y="6"/>
                    <a:pt x="13" y="21"/>
                    <a:pt x="6" y="24"/>
                  </a:cubicBezTo>
                  <a:cubicBezTo>
                    <a:pt x="6" y="26"/>
                    <a:pt x="7" y="28"/>
                    <a:pt x="8" y="29"/>
                  </a:cubicBezTo>
                  <a:cubicBezTo>
                    <a:pt x="12" y="34"/>
                    <a:pt x="17" y="37"/>
                    <a:pt x="21" y="36"/>
                  </a:cubicBezTo>
                  <a:cubicBezTo>
                    <a:pt x="23" y="36"/>
                    <a:pt x="34" y="34"/>
                    <a:pt x="42" y="32"/>
                  </a:cubicBezTo>
                  <a:cubicBezTo>
                    <a:pt x="61" y="28"/>
                    <a:pt x="62" y="28"/>
                    <a:pt x="63" y="28"/>
                  </a:cubicBezTo>
                  <a:cubicBezTo>
                    <a:pt x="66" y="30"/>
                    <a:pt x="88" y="57"/>
                    <a:pt x="88" y="58"/>
                  </a:cubicBezTo>
                  <a:cubicBezTo>
                    <a:pt x="91" y="64"/>
                    <a:pt x="99" y="84"/>
                    <a:pt x="72" y="102"/>
                  </a:cubicBezTo>
                  <a:cubicBezTo>
                    <a:pt x="71" y="102"/>
                    <a:pt x="71" y="102"/>
                    <a:pt x="71" y="102"/>
                  </a:cubicBezTo>
                  <a:cubicBezTo>
                    <a:pt x="70" y="102"/>
                    <a:pt x="70" y="102"/>
                    <a:pt x="70" y="102"/>
                  </a:cubicBezTo>
                  <a:cubicBezTo>
                    <a:pt x="68" y="101"/>
                    <a:pt x="55" y="97"/>
                    <a:pt x="45" y="94"/>
                  </a:cubicBezTo>
                  <a:cubicBezTo>
                    <a:pt x="38" y="92"/>
                    <a:pt x="32" y="90"/>
                    <a:pt x="29" y="89"/>
                  </a:cubicBezTo>
                  <a:cubicBezTo>
                    <a:pt x="23" y="88"/>
                    <a:pt x="15" y="87"/>
                    <a:pt x="11" y="91"/>
                  </a:cubicBezTo>
                  <a:cubicBezTo>
                    <a:pt x="9" y="93"/>
                    <a:pt x="7" y="96"/>
                    <a:pt x="7" y="100"/>
                  </a:cubicBezTo>
                  <a:cubicBezTo>
                    <a:pt x="14" y="105"/>
                    <a:pt x="71" y="133"/>
                    <a:pt x="84" y="138"/>
                  </a:cubicBezTo>
                  <a:cubicBezTo>
                    <a:pt x="89" y="140"/>
                    <a:pt x="103" y="144"/>
                    <a:pt x="114" y="147"/>
                  </a:cubicBezTo>
                  <a:cubicBezTo>
                    <a:pt x="118" y="148"/>
                    <a:pt x="122" y="149"/>
                    <a:pt x="124" y="150"/>
                  </a:cubicBezTo>
                  <a:cubicBezTo>
                    <a:pt x="133" y="153"/>
                    <a:pt x="152" y="163"/>
                    <a:pt x="153" y="164"/>
                  </a:cubicBezTo>
                  <a:lnTo>
                    <a:pt x="150" y="168"/>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27" name="Freeform 77"/>
            <p:cNvSpPr/>
            <p:nvPr/>
          </p:nvSpPr>
          <p:spPr bwMode="auto">
            <a:xfrm>
              <a:off x="3681413" y="5043488"/>
              <a:ext cx="241300" cy="274638"/>
            </a:xfrm>
            <a:custGeom>
              <a:gdLst>
                <a:gd fmla="*/ 1 w 44" name="T0"/>
                <a:gd fmla="*/ 50 h 50" name="T1"/>
                <a:gd fmla="*/ 0 w 44" name="T2"/>
                <a:gd fmla="*/ 36 h 50" name="T3"/>
                <a:gd fmla="*/ 9 w 44" name="T4"/>
                <a:gd fmla="*/ 21 h 50" name="T5"/>
                <a:gd fmla="*/ 17 w 44" name="T6"/>
                <a:gd fmla="*/ 7 h 50" name="T7"/>
                <a:gd fmla="*/ 41 w 44" name="T8"/>
                <a:gd fmla="*/ 0 h 50" name="T9"/>
                <a:gd fmla="*/ 43 w 44" name="T10"/>
                <a:gd fmla="*/ 0 h 50" name="T11"/>
                <a:gd fmla="*/ 44 w 44" name="T12"/>
                <a:gd fmla="*/ 5 h 50" name="T13"/>
                <a:gd fmla="*/ 41 w 44" name="T14"/>
                <a:gd fmla="*/ 5 h 50" name="T15"/>
                <a:gd fmla="*/ 21 w 44" name="T16"/>
                <a:gd fmla="*/ 9 h 50" name="T17"/>
                <a:gd fmla="*/ 13 w 44" name="T18"/>
                <a:gd fmla="*/ 23 h 50" name="T19"/>
                <a:gd fmla="*/ 5 w 44" name="T20"/>
                <a:gd fmla="*/ 37 h 50" name="T21"/>
                <a:gd fmla="*/ 6 w 44" name="T22"/>
                <a:gd fmla="*/ 48 h 50" name="T23"/>
                <a:gd fmla="*/ 1 w 44" name="T24"/>
                <a:gd fmla="*/ 50 h 5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0" w="44">
                  <a:moveTo>
                    <a:pt x="1" y="50"/>
                  </a:moveTo>
                  <a:cubicBezTo>
                    <a:pt x="0" y="48"/>
                    <a:pt x="0" y="38"/>
                    <a:pt x="0" y="36"/>
                  </a:cubicBezTo>
                  <a:cubicBezTo>
                    <a:pt x="0" y="35"/>
                    <a:pt x="2" y="32"/>
                    <a:pt x="9" y="21"/>
                  </a:cubicBezTo>
                  <a:cubicBezTo>
                    <a:pt x="12" y="15"/>
                    <a:pt x="15" y="9"/>
                    <a:pt x="17" y="7"/>
                  </a:cubicBezTo>
                  <a:cubicBezTo>
                    <a:pt x="18" y="4"/>
                    <a:pt x="26" y="2"/>
                    <a:pt x="41" y="0"/>
                  </a:cubicBezTo>
                  <a:cubicBezTo>
                    <a:pt x="43" y="0"/>
                    <a:pt x="43" y="0"/>
                    <a:pt x="43" y="0"/>
                  </a:cubicBezTo>
                  <a:cubicBezTo>
                    <a:pt x="44" y="5"/>
                    <a:pt x="44" y="5"/>
                    <a:pt x="44" y="5"/>
                  </a:cubicBezTo>
                  <a:cubicBezTo>
                    <a:pt x="41" y="5"/>
                    <a:pt x="41" y="5"/>
                    <a:pt x="41" y="5"/>
                  </a:cubicBezTo>
                  <a:cubicBezTo>
                    <a:pt x="36" y="6"/>
                    <a:pt x="23" y="7"/>
                    <a:pt x="21" y="9"/>
                  </a:cubicBezTo>
                  <a:cubicBezTo>
                    <a:pt x="20" y="12"/>
                    <a:pt x="16" y="17"/>
                    <a:pt x="13" y="23"/>
                  </a:cubicBezTo>
                  <a:cubicBezTo>
                    <a:pt x="10" y="29"/>
                    <a:pt x="5" y="36"/>
                    <a:pt x="5" y="37"/>
                  </a:cubicBezTo>
                  <a:cubicBezTo>
                    <a:pt x="5" y="39"/>
                    <a:pt x="5" y="47"/>
                    <a:pt x="6" y="48"/>
                  </a:cubicBezTo>
                  <a:lnTo>
                    <a:pt x="1" y="50"/>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28" name="Freeform 78"/>
            <p:cNvSpPr/>
            <p:nvPr/>
          </p:nvSpPr>
          <p:spPr bwMode="auto">
            <a:xfrm>
              <a:off x="3779838" y="5170488"/>
              <a:ext cx="231775" cy="180975"/>
            </a:xfrm>
            <a:custGeom>
              <a:gdLst>
                <a:gd fmla="*/ 1 w 42" name="T0"/>
                <a:gd fmla="*/ 33 h 33" name="T1"/>
                <a:gd fmla="*/ 1 w 42" name="T2"/>
                <a:gd fmla="*/ 30 h 33" name="T3"/>
                <a:gd fmla="*/ 0 w 42" name="T4"/>
                <a:gd fmla="*/ 23 h 33" name="T5"/>
                <a:gd fmla="*/ 0 w 42" name="T6"/>
                <a:gd fmla="*/ 22 h 33" name="T7"/>
                <a:gd fmla="*/ 0 w 42" name="T8"/>
                <a:gd fmla="*/ 22 h 33" name="T9"/>
                <a:gd fmla="*/ 2 w 42" name="T10"/>
                <a:gd fmla="*/ 19 h 33" name="T11"/>
                <a:gd fmla="*/ 14 w 42" name="T12"/>
                <a:gd fmla="*/ 3 h 33" name="T13"/>
                <a:gd fmla="*/ 15 w 42" name="T14"/>
                <a:gd fmla="*/ 3 h 33" name="T15"/>
                <a:gd fmla="*/ 15 w 42" name="T16"/>
                <a:gd fmla="*/ 2 h 33" name="T17"/>
                <a:gd fmla="*/ 40 w 42" name="T18"/>
                <a:gd fmla="*/ 0 h 33" name="T19"/>
                <a:gd fmla="*/ 41 w 42" name="T20"/>
                <a:gd fmla="*/ 0 h 33" name="T21"/>
                <a:gd fmla="*/ 42 w 42" name="T22"/>
                <a:gd fmla="*/ 5 h 33" name="T23"/>
                <a:gd fmla="*/ 40 w 42" name="T24"/>
                <a:gd fmla="*/ 5 h 33" name="T25"/>
                <a:gd fmla="*/ 17 w 42" name="T26"/>
                <a:gd fmla="*/ 7 h 33" name="T27"/>
                <a:gd fmla="*/ 7 w 42" name="T28"/>
                <a:gd fmla="*/ 21 h 33" name="T29"/>
                <a:gd fmla="*/ 5 w 42" name="T30"/>
                <a:gd fmla="*/ 24 h 33" name="T31"/>
                <a:gd fmla="*/ 6 w 42" name="T32"/>
                <a:gd fmla="*/ 29 h 33" name="T33"/>
                <a:gd fmla="*/ 6 w 42" name="T34"/>
                <a:gd fmla="*/ 32 h 33" name="T35"/>
                <a:gd fmla="*/ 1 w 42" name="T36"/>
                <a:gd fmla="*/ 33 h 3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3" w="42">
                  <a:moveTo>
                    <a:pt x="1" y="33"/>
                  </a:moveTo>
                  <a:cubicBezTo>
                    <a:pt x="1" y="32"/>
                    <a:pt x="1" y="31"/>
                    <a:pt x="1" y="30"/>
                  </a:cubicBezTo>
                  <a:cubicBezTo>
                    <a:pt x="0" y="27"/>
                    <a:pt x="0" y="24"/>
                    <a:pt x="0" y="23"/>
                  </a:cubicBezTo>
                  <a:cubicBezTo>
                    <a:pt x="0" y="22"/>
                    <a:pt x="0" y="22"/>
                    <a:pt x="0" y="22"/>
                  </a:cubicBezTo>
                  <a:cubicBezTo>
                    <a:pt x="0" y="22"/>
                    <a:pt x="0" y="22"/>
                    <a:pt x="0" y="22"/>
                  </a:cubicBezTo>
                  <a:cubicBezTo>
                    <a:pt x="1" y="21"/>
                    <a:pt x="2" y="20"/>
                    <a:pt x="2" y="19"/>
                  </a:cubicBezTo>
                  <a:cubicBezTo>
                    <a:pt x="6" y="14"/>
                    <a:pt x="10" y="7"/>
                    <a:pt x="14" y="3"/>
                  </a:cubicBezTo>
                  <a:cubicBezTo>
                    <a:pt x="15" y="3"/>
                    <a:pt x="15" y="3"/>
                    <a:pt x="15" y="3"/>
                  </a:cubicBezTo>
                  <a:cubicBezTo>
                    <a:pt x="15" y="2"/>
                    <a:pt x="15" y="2"/>
                    <a:pt x="15" y="2"/>
                  </a:cubicBezTo>
                  <a:cubicBezTo>
                    <a:pt x="24" y="1"/>
                    <a:pt x="31" y="1"/>
                    <a:pt x="40" y="0"/>
                  </a:cubicBezTo>
                  <a:cubicBezTo>
                    <a:pt x="41" y="0"/>
                    <a:pt x="41" y="0"/>
                    <a:pt x="41" y="0"/>
                  </a:cubicBezTo>
                  <a:cubicBezTo>
                    <a:pt x="42" y="5"/>
                    <a:pt x="42" y="5"/>
                    <a:pt x="42" y="5"/>
                  </a:cubicBezTo>
                  <a:cubicBezTo>
                    <a:pt x="40" y="5"/>
                    <a:pt x="40" y="5"/>
                    <a:pt x="40" y="5"/>
                  </a:cubicBezTo>
                  <a:cubicBezTo>
                    <a:pt x="32" y="6"/>
                    <a:pt x="25" y="6"/>
                    <a:pt x="17" y="7"/>
                  </a:cubicBezTo>
                  <a:cubicBezTo>
                    <a:pt x="13" y="11"/>
                    <a:pt x="9" y="17"/>
                    <a:pt x="7" y="21"/>
                  </a:cubicBezTo>
                  <a:cubicBezTo>
                    <a:pt x="6" y="22"/>
                    <a:pt x="5" y="23"/>
                    <a:pt x="5" y="24"/>
                  </a:cubicBezTo>
                  <a:cubicBezTo>
                    <a:pt x="5" y="25"/>
                    <a:pt x="5" y="27"/>
                    <a:pt x="6" y="29"/>
                  </a:cubicBezTo>
                  <a:cubicBezTo>
                    <a:pt x="6" y="31"/>
                    <a:pt x="6" y="32"/>
                    <a:pt x="6" y="32"/>
                  </a:cubicBezTo>
                  <a:lnTo>
                    <a:pt x="1" y="33"/>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29" name="Freeform 79"/>
            <p:cNvSpPr/>
            <p:nvPr/>
          </p:nvSpPr>
          <p:spPr bwMode="auto">
            <a:xfrm>
              <a:off x="3917951" y="5253038"/>
              <a:ext cx="93663" cy="103188"/>
            </a:xfrm>
            <a:custGeom>
              <a:gdLst>
                <a:gd fmla="*/ 3 w 17" name="T0"/>
                <a:gd fmla="*/ 19 h 19" name="T1"/>
                <a:gd fmla="*/ 2 w 17" name="T2"/>
                <a:gd fmla="*/ 16 h 19" name="T3"/>
                <a:gd fmla="*/ 0 w 17" name="T4"/>
                <a:gd fmla="*/ 7 h 19" name="T5"/>
                <a:gd fmla="*/ 0 w 17" name="T6"/>
                <a:gd fmla="*/ 5 h 19" name="T7"/>
                <a:gd fmla="*/ 2 w 17" name="T8"/>
                <a:gd fmla="*/ 4 h 19" name="T9"/>
                <a:gd fmla="*/ 6 w 17" name="T10"/>
                <a:gd fmla="*/ 3 h 19" name="T11"/>
                <a:gd fmla="*/ 16 w 17" name="T12"/>
                <a:gd fmla="*/ 0 h 19" name="T13"/>
                <a:gd fmla="*/ 17 w 17" name="T14"/>
                <a:gd fmla="*/ 5 h 19" name="T15"/>
                <a:gd fmla="*/ 7 w 17" name="T16"/>
                <a:gd fmla="*/ 8 h 19" name="T17"/>
                <a:gd fmla="*/ 5 w 17" name="T18"/>
                <a:gd fmla="*/ 8 h 19" name="T19"/>
                <a:gd fmla="*/ 6 w 17" name="T20"/>
                <a:gd fmla="*/ 15 h 19" name="T21"/>
                <a:gd fmla="*/ 7 w 17" name="T22"/>
                <a:gd fmla="*/ 18 h 19" name="T23"/>
                <a:gd fmla="*/ 3 w 17" name="T24"/>
                <a:gd fmla="*/ 19 h 1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9" w="17">
                  <a:moveTo>
                    <a:pt x="3" y="19"/>
                  </a:moveTo>
                  <a:cubicBezTo>
                    <a:pt x="2" y="18"/>
                    <a:pt x="2" y="17"/>
                    <a:pt x="2" y="16"/>
                  </a:cubicBezTo>
                  <a:cubicBezTo>
                    <a:pt x="1" y="14"/>
                    <a:pt x="0" y="12"/>
                    <a:pt x="0" y="7"/>
                  </a:cubicBezTo>
                  <a:cubicBezTo>
                    <a:pt x="0" y="5"/>
                    <a:pt x="0" y="5"/>
                    <a:pt x="0" y="5"/>
                  </a:cubicBezTo>
                  <a:cubicBezTo>
                    <a:pt x="2" y="4"/>
                    <a:pt x="2" y="4"/>
                    <a:pt x="2" y="4"/>
                  </a:cubicBezTo>
                  <a:cubicBezTo>
                    <a:pt x="3" y="4"/>
                    <a:pt x="4" y="3"/>
                    <a:pt x="6" y="3"/>
                  </a:cubicBezTo>
                  <a:cubicBezTo>
                    <a:pt x="9" y="2"/>
                    <a:pt x="12" y="2"/>
                    <a:pt x="16" y="0"/>
                  </a:cubicBezTo>
                  <a:cubicBezTo>
                    <a:pt x="17" y="5"/>
                    <a:pt x="17" y="5"/>
                    <a:pt x="17" y="5"/>
                  </a:cubicBezTo>
                  <a:cubicBezTo>
                    <a:pt x="14" y="6"/>
                    <a:pt x="10" y="7"/>
                    <a:pt x="7" y="8"/>
                  </a:cubicBezTo>
                  <a:cubicBezTo>
                    <a:pt x="6" y="8"/>
                    <a:pt x="6" y="8"/>
                    <a:pt x="5" y="8"/>
                  </a:cubicBezTo>
                  <a:cubicBezTo>
                    <a:pt x="5" y="11"/>
                    <a:pt x="6" y="13"/>
                    <a:pt x="6" y="15"/>
                  </a:cubicBezTo>
                  <a:cubicBezTo>
                    <a:pt x="7" y="16"/>
                    <a:pt x="7" y="17"/>
                    <a:pt x="7" y="18"/>
                  </a:cubicBezTo>
                  <a:lnTo>
                    <a:pt x="3" y="19"/>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30" name="Freeform 80"/>
            <p:cNvSpPr/>
            <p:nvPr/>
          </p:nvSpPr>
          <p:spPr bwMode="auto">
            <a:xfrm>
              <a:off x="3797301" y="5273675"/>
              <a:ext cx="60325" cy="93663"/>
            </a:xfrm>
            <a:custGeom>
              <a:gdLst>
                <a:gd fmla="*/ 6 w 11" name="T0"/>
                <a:gd fmla="*/ 17 h 17" name="T1"/>
                <a:gd fmla="*/ 0 w 11" name="T2"/>
                <a:gd fmla="*/ 0 h 17" name="T3"/>
                <a:gd fmla="*/ 5 w 11" name="T4"/>
                <a:gd fmla="*/ 0 h 17" name="T5"/>
                <a:gd fmla="*/ 11 w 11" name="T6"/>
                <a:gd fmla="*/ 15 h 17" name="T7"/>
                <a:gd fmla="*/ 6 w 11" name="T8"/>
                <a:gd fmla="*/ 17 h 17" name="T9"/>
              </a:gdLst>
              <a:cxnLst>
                <a:cxn ang="0">
                  <a:pos x="T0" y="T1"/>
                </a:cxn>
                <a:cxn ang="0">
                  <a:pos x="T2" y="T3"/>
                </a:cxn>
                <a:cxn ang="0">
                  <a:pos x="T4" y="T5"/>
                </a:cxn>
                <a:cxn ang="0">
                  <a:pos x="T6" y="T7"/>
                </a:cxn>
                <a:cxn ang="0">
                  <a:pos x="T8" y="T9"/>
                </a:cxn>
              </a:cxnLst>
              <a:rect b="b" l="0" r="r" t="0"/>
              <a:pathLst>
                <a:path h="17" w="11">
                  <a:moveTo>
                    <a:pt x="6" y="17"/>
                  </a:moveTo>
                  <a:cubicBezTo>
                    <a:pt x="6" y="16"/>
                    <a:pt x="0" y="4"/>
                    <a:pt x="0" y="0"/>
                  </a:cubicBezTo>
                  <a:cubicBezTo>
                    <a:pt x="5" y="0"/>
                    <a:pt x="5" y="0"/>
                    <a:pt x="5" y="0"/>
                  </a:cubicBezTo>
                  <a:cubicBezTo>
                    <a:pt x="5" y="2"/>
                    <a:pt x="10" y="13"/>
                    <a:pt x="11" y="15"/>
                  </a:cubicBezTo>
                  <a:lnTo>
                    <a:pt x="6" y="17"/>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31" name="Freeform 81"/>
            <p:cNvSpPr/>
            <p:nvPr/>
          </p:nvSpPr>
          <p:spPr bwMode="auto">
            <a:xfrm>
              <a:off x="4252913" y="5389563"/>
              <a:ext cx="292100" cy="419100"/>
            </a:xfrm>
            <a:custGeom>
              <a:gdLst>
                <a:gd fmla="*/ 8 w 53" name="T0"/>
                <a:gd fmla="*/ 76 h 76" name="T1"/>
                <a:gd fmla="*/ 5 w 53" name="T2"/>
                <a:gd fmla="*/ 75 h 76" name="T3"/>
                <a:gd fmla="*/ 3 w 53" name="T4"/>
                <a:gd fmla="*/ 57 h 76" name="T5"/>
                <a:gd fmla="*/ 7 w 53" name="T6"/>
                <a:gd fmla="*/ 58 h 76" name="T7"/>
                <a:gd fmla="*/ 7 w 53" name="T8"/>
                <a:gd fmla="*/ 71 h 76" name="T9"/>
                <a:gd fmla="*/ 33 w 53" name="T10"/>
                <a:gd fmla="*/ 43 h 76" name="T11"/>
                <a:gd fmla="*/ 43 w 53" name="T12"/>
                <a:gd fmla="*/ 6 h 76" name="T13"/>
                <a:gd fmla="*/ 38 w 53" name="T14"/>
                <a:gd fmla="*/ 8 h 76" name="T15"/>
                <a:gd fmla="*/ 35 w 53" name="T16"/>
                <a:gd fmla="*/ 4 h 76" name="T17"/>
                <a:gd fmla="*/ 46 w 53" name="T18"/>
                <a:gd fmla="*/ 2 h 76" name="T19"/>
                <a:gd fmla="*/ 37 w 53" name="T20"/>
                <a:gd fmla="*/ 45 h 76" name="T21"/>
                <a:gd fmla="*/ 8 w 53" name="T22"/>
                <a:gd fmla="*/ 76 h 7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6" w="52">
                  <a:moveTo>
                    <a:pt x="8" y="76"/>
                  </a:moveTo>
                  <a:cubicBezTo>
                    <a:pt x="7" y="76"/>
                    <a:pt x="6" y="76"/>
                    <a:pt x="5" y="75"/>
                  </a:cubicBezTo>
                  <a:cubicBezTo>
                    <a:pt x="1" y="73"/>
                    <a:pt x="0" y="67"/>
                    <a:pt x="3" y="57"/>
                  </a:cubicBezTo>
                  <a:cubicBezTo>
                    <a:pt x="7" y="58"/>
                    <a:pt x="7" y="58"/>
                    <a:pt x="7" y="58"/>
                  </a:cubicBezTo>
                  <a:cubicBezTo>
                    <a:pt x="5" y="66"/>
                    <a:pt x="6" y="70"/>
                    <a:pt x="7" y="71"/>
                  </a:cubicBezTo>
                  <a:cubicBezTo>
                    <a:pt x="10" y="72"/>
                    <a:pt x="21" y="64"/>
                    <a:pt x="33" y="43"/>
                  </a:cubicBezTo>
                  <a:cubicBezTo>
                    <a:pt x="44" y="23"/>
                    <a:pt x="46" y="9"/>
                    <a:pt x="43" y="6"/>
                  </a:cubicBezTo>
                  <a:cubicBezTo>
                    <a:pt x="42" y="6"/>
                    <a:pt x="41" y="6"/>
                    <a:pt x="38" y="8"/>
                  </a:cubicBezTo>
                  <a:cubicBezTo>
                    <a:pt x="35" y="4"/>
                    <a:pt x="35" y="4"/>
                    <a:pt x="35" y="4"/>
                  </a:cubicBezTo>
                  <a:cubicBezTo>
                    <a:pt x="41" y="0"/>
                    <a:pt x="44" y="1"/>
                    <a:pt x="46" y="2"/>
                  </a:cubicBezTo>
                  <a:cubicBezTo>
                    <a:pt x="53" y="8"/>
                    <a:pt x="47" y="28"/>
                    <a:pt x="37" y="45"/>
                  </a:cubicBezTo>
                  <a:cubicBezTo>
                    <a:pt x="30" y="57"/>
                    <a:pt x="17" y="76"/>
                    <a:pt x="8" y="76"/>
                  </a:cubicBez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32" name="Freeform 82"/>
            <p:cNvSpPr/>
            <p:nvPr/>
          </p:nvSpPr>
          <p:spPr bwMode="auto">
            <a:xfrm>
              <a:off x="4319588" y="5411788"/>
              <a:ext cx="341313" cy="495300"/>
            </a:xfrm>
            <a:custGeom>
              <a:gdLst>
                <a:gd fmla="*/ 7 w 62" name="T0"/>
                <a:gd fmla="*/ 90 h 90" name="T1"/>
                <a:gd fmla="*/ 4 w 62" name="T2"/>
                <a:gd fmla="*/ 89 h 90" name="T3"/>
                <a:gd fmla="*/ 2 w 62" name="T4"/>
                <a:gd fmla="*/ 72 h 90" name="T5"/>
                <a:gd fmla="*/ 7 w 62" name="T6"/>
                <a:gd fmla="*/ 73 h 90" name="T7"/>
                <a:gd fmla="*/ 7 w 62" name="T8"/>
                <a:gd fmla="*/ 85 h 90" name="T9"/>
                <a:gd fmla="*/ 36 w 62" name="T10"/>
                <a:gd fmla="*/ 50 h 90" name="T11"/>
                <a:gd fmla="*/ 50 w 62" name="T12"/>
                <a:gd fmla="*/ 6 h 90" name="T13"/>
                <a:gd fmla="*/ 46 w 62" name="T14"/>
                <a:gd fmla="*/ 8 h 90" name="T15"/>
                <a:gd fmla="*/ 43 w 62" name="T16"/>
                <a:gd fmla="*/ 4 h 90" name="T17"/>
                <a:gd fmla="*/ 53 w 62" name="T18"/>
                <a:gd fmla="*/ 1 h 90" name="T19"/>
                <a:gd fmla="*/ 40 w 62" name="T20"/>
                <a:gd fmla="*/ 52 h 90" name="T21"/>
                <a:gd fmla="*/ 7 w 62" name="T22"/>
                <a:gd fmla="*/ 90 h 9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0" w="62">
                  <a:moveTo>
                    <a:pt x="7" y="90"/>
                  </a:moveTo>
                  <a:cubicBezTo>
                    <a:pt x="6" y="90"/>
                    <a:pt x="5" y="90"/>
                    <a:pt x="4" y="89"/>
                  </a:cubicBezTo>
                  <a:cubicBezTo>
                    <a:pt x="0" y="87"/>
                    <a:pt x="0" y="81"/>
                    <a:pt x="2" y="72"/>
                  </a:cubicBezTo>
                  <a:cubicBezTo>
                    <a:pt x="7" y="73"/>
                    <a:pt x="7" y="73"/>
                    <a:pt x="7" y="73"/>
                  </a:cubicBezTo>
                  <a:cubicBezTo>
                    <a:pt x="5" y="82"/>
                    <a:pt x="6" y="85"/>
                    <a:pt x="7" y="85"/>
                  </a:cubicBezTo>
                  <a:cubicBezTo>
                    <a:pt x="9" y="86"/>
                    <a:pt x="22" y="76"/>
                    <a:pt x="36" y="50"/>
                  </a:cubicBezTo>
                  <a:cubicBezTo>
                    <a:pt x="51" y="23"/>
                    <a:pt x="53" y="7"/>
                    <a:pt x="50" y="6"/>
                  </a:cubicBezTo>
                  <a:cubicBezTo>
                    <a:pt x="50" y="6"/>
                    <a:pt x="49" y="6"/>
                    <a:pt x="46" y="8"/>
                  </a:cubicBezTo>
                  <a:cubicBezTo>
                    <a:pt x="43" y="4"/>
                    <a:pt x="43" y="4"/>
                    <a:pt x="43" y="4"/>
                  </a:cubicBezTo>
                  <a:cubicBezTo>
                    <a:pt x="47" y="1"/>
                    <a:pt x="50" y="0"/>
                    <a:pt x="53" y="1"/>
                  </a:cubicBezTo>
                  <a:cubicBezTo>
                    <a:pt x="62" y="7"/>
                    <a:pt x="49" y="37"/>
                    <a:pt x="40" y="52"/>
                  </a:cubicBezTo>
                  <a:cubicBezTo>
                    <a:pt x="33" y="66"/>
                    <a:pt x="17" y="90"/>
                    <a:pt x="7" y="90"/>
                  </a:cubicBez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33" name="Freeform 83"/>
            <p:cNvSpPr/>
            <p:nvPr/>
          </p:nvSpPr>
          <p:spPr bwMode="auto">
            <a:xfrm>
              <a:off x="4489451" y="5400675"/>
              <a:ext cx="127000" cy="88900"/>
            </a:xfrm>
            <a:custGeom>
              <a:gdLst>
                <a:gd fmla="*/ 73 w 80" name="T0"/>
                <a:gd fmla="*/ 56 h 56" name="T1"/>
                <a:gd fmla="*/ 0 w 80" name="T2"/>
                <a:gd fmla="*/ 14 h 56" name="T3"/>
                <a:gd fmla="*/ 7 w 80" name="T4"/>
                <a:gd fmla="*/ 0 h 56" name="T5"/>
                <a:gd fmla="*/ 80 w 80" name="T6"/>
                <a:gd fmla="*/ 42 h 56" name="T7"/>
                <a:gd fmla="*/ 73 w 80" name="T8"/>
                <a:gd fmla="*/ 56 h 56" name="T9"/>
              </a:gdLst>
              <a:cxnLst>
                <a:cxn ang="0">
                  <a:pos x="T0" y="T1"/>
                </a:cxn>
                <a:cxn ang="0">
                  <a:pos x="T2" y="T3"/>
                </a:cxn>
                <a:cxn ang="0">
                  <a:pos x="T4" y="T5"/>
                </a:cxn>
                <a:cxn ang="0">
                  <a:pos x="T6" y="T7"/>
                </a:cxn>
                <a:cxn ang="0">
                  <a:pos x="T8" y="T9"/>
                </a:cxn>
              </a:cxnLst>
              <a:rect b="b" l="0" r="r" t="0"/>
              <a:pathLst>
                <a:path h="56" w="80">
                  <a:moveTo>
                    <a:pt x="73" y="56"/>
                  </a:moveTo>
                  <a:lnTo>
                    <a:pt x="0" y="14"/>
                  </a:lnTo>
                  <a:lnTo>
                    <a:pt x="7" y="0"/>
                  </a:lnTo>
                  <a:lnTo>
                    <a:pt x="80" y="42"/>
                  </a:lnTo>
                  <a:lnTo>
                    <a:pt x="73" y="56"/>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34" name="Freeform 84"/>
            <p:cNvSpPr/>
            <p:nvPr/>
          </p:nvSpPr>
          <p:spPr bwMode="auto">
            <a:xfrm>
              <a:off x="4281488" y="5780088"/>
              <a:ext cx="131763" cy="88900"/>
            </a:xfrm>
            <a:custGeom>
              <a:gdLst>
                <a:gd fmla="*/ 76 w 83" name="T0"/>
                <a:gd fmla="*/ 56 h 56" name="T1"/>
                <a:gd fmla="*/ 0 w 83" name="T2"/>
                <a:gd fmla="*/ 14 h 56" name="T3"/>
                <a:gd fmla="*/ 6 w 83" name="T4"/>
                <a:gd fmla="*/ 0 h 56" name="T5"/>
                <a:gd fmla="*/ 83 w 83" name="T6"/>
                <a:gd fmla="*/ 39 h 56" name="T7"/>
                <a:gd fmla="*/ 76 w 83" name="T8"/>
                <a:gd fmla="*/ 56 h 56" name="T9"/>
              </a:gdLst>
              <a:cxnLst>
                <a:cxn ang="0">
                  <a:pos x="T0" y="T1"/>
                </a:cxn>
                <a:cxn ang="0">
                  <a:pos x="T2" y="T3"/>
                </a:cxn>
                <a:cxn ang="0">
                  <a:pos x="T4" y="T5"/>
                </a:cxn>
                <a:cxn ang="0">
                  <a:pos x="T6" y="T7"/>
                </a:cxn>
                <a:cxn ang="0">
                  <a:pos x="T8" y="T9"/>
                </a:cxn>
              </a:cxnLst>
              <a:rect b="b" l="0" r="r" t="0"/>
              <a:pathLst>
                <a:path h="56" w="83">
                  <a:moveTo>
                    <a:pt x="76" y="56"/>
                  </a:moveTo>
                  <a:lnTo>
                    <a:pt x="0" y="14"/>
                  </a:lnTo>
                  <a:lnTo>
                    <a:pt x="6" y="0"/>
                  </a:lnTo>
                  <a:lnTo>
                    <a:pt x="83" y="39"/>
                  </a:lnTo>
                  <a:lnTo>
                    <a:pt x="76" y="56"/>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35" name="Freeform 85"/>
            <p:cNvSpPr/>
            <p:nvPr/>
          </p:nvSpPr>
          <p:spPr bwMode="auto">
            <a:xfrm>
              <a:off x="4598988" y="5422900"/>
              <a:ext cx="231775" cy="149225"/>
            </a:xfrm>
            <a:custGeom>
              <a:gdLst>
                <a:gd fmla="*/ 136 w 146" name="T0"/>
                <a:gd fmla="*/ 94 h 94" name="T1"/>
                <a:gd fmla="*/ 0 w 146" name="T2"/>
                <a:gd fmla="*/ 17 h 94" name="T3"/>
                <a:gd fmla="*/ 11 w 146" name="T4"/>
                <a:gd fmla="*/ 0 h 94" name="T5"/>
                <a:gd fmla="*/ 146 w 146" name="T6"/>
                <a:gd fmla="*/ 76 h 94" name="T7"/>
                <a:gd fmla="*/ 136 w 146" name="T8"/>
                <a:gd fmla="*/ 94 h 94" name="T9"/>
              </a:gdLst>
              <a:cxnLst>
                <a:cxn ang="0">
                  <a:pos x="T0" y="T1"/>
                </a:cxn>
                <a:cxn ang="0">
                  <a:pos x="T2" y="T3"/>
                </a:cxn>
                <a:cxn ang="0">
                  <a:pos x="T4" y="T5"/>
                </a:cxn>
                <a:cxn ang="0">
                  <a:pos x="T6" y="T7"/>
                </a:cxn>
                <a:cxn ang="0">
                  <a:pos x="T8" y="T9"/>
                </a:cxn>
              </a:cxnLst>
              <a:rect b="b" l="0" r="r" t="0"/>
              <a:pathLst>
                <a:path h="94" w="146">
                  <a:moveTo>
                    <a:pt x="136" y="94"/>
                  </a:moveTo>
                  <a:lnTo>
                    <a:pt x="0" y="17"/>
                  </a:lnTo>
                  <a:lnTo>
                    <a:pt x="11" y="0"/>
                  </a:lnTo>
                  <a:lnTo>
                    <a:pt x="146" y="76"/>
                  </a:lnTo>
                  <a:lnTo>
                    <a:pt x="136" y="94"/>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36" name="Freeform 86"/>
            <p:cNvSpPr/>
            <p:nvPr/>
          </p:nvSpPr>
          <p:spPr bwMode="auto">
            <a:xfrm>
              <a:off x="4335463" y="5880100"/>
              <a:ext cx="225425" cy="142875"/>
            </a:xfrm>
            <a:custGeom>
              <a:gdLst>
                <a:gd fmla="*/ 135 w 142" name="T0"/>
                <a:gd fmla="*/ 90 h 90" name="T1"/>
                <a:gd fmla="*/ 0 w 142" name="T2"/>
                <a:gd fmla="*/ 14 h 90" name="T3"/>
                <a:gd fmla="*/ 11 w 142" name="T4"/>
                <a:gd fmla="*/ 0 h 90" name="T5"/>
                <a:gd fmla="*/ 142 w 142" name="T6"/>
                <a:gd fmla="*/ 76 h 90" name="T7"/>
                <a:gd fmla="*/ 135 w 142" name="T8"/>
                <a:gd fmla="*/ 90 h 90" name="T9"/>
              </a:gdLst>
              <a:cxnLst>
                <a:cxn ang="0">
                  <a:pos x="T0" y="T1"/>
                </a:cxn>
                <a:cxn ang="0">
                  <a:pos x="T2" y="T3"/>
                </a:cxn>
                <a:cxn ang="0">
                  <a:pos x="T4" y="T5"/>
                </a:cxn>
                <a:cxn ang="0">
                  <a:pos x="T6" y="T7"/>
                </a:cxn>
                <a:cxn ang="0">
                  <a:pos x="T8" y="T9"/>
                </a:cxn>
              </a:cxnLst>
              <a:rect b="b" l="0" r="r" t="0"/>
              <a:pathLst>
                <a:path h="90" w="142">
                  <a:moveTo>
                    <a:pt x="135" y="90"/>
                  </a:moveTo>
                  <a:lnTo>
                    <a:pt x="0" y="14"/>
                  </a:lnTo>
                  <a:lnTo>
                    <a:pt x="11" y="0"/>
                  </a:lnTo>
                  <a:lnTo>
                    <a:pt x="142" y="76"/>
                  </a:lnTo>
                  <a:lnTo>
                    <a:pt x="135" y="90"/>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37" name="Freeform 87"/>
            <p:cNvSpPr>
              <a:spLocks noEditPoints="1"/>
            </p:cNvSpPr>
            <p:nvPr/>
          </p:nvSpPr>
          <p:spPr bwMode="auto">
            <a:xfrm>
              <a:off x="4373563" y="5737225"/>
              <a:ext cx="71438" cy="71438"/>
            </a:xfrm>
            <a:custGeom>
              <a:gdLst>
                <a:gd fmla="*/ 5 w 13" name="T0"/>
                <a:gd fmla="*/ 13 h 13" name="T1"/>
                <a:gd fmla="*/ 5 w 13" name="T2"/>
                <a:gd fmla="*/ 13 h 13" name="T3"/>
                <a:gd fmla="*/ 1 w 13" name="T4"/>
                <a:gd fmla="*/ 11 h 13" name="T5"/>
                <a:gd fmla="*/ 0 w 13" name="T6"/>
                <a:gd fmla="*/ 7 h 13" name="T7"/>
                <a:gd fmla="*/ 3 w 13" name="T8"/>
                <a:gd fmla="*/ 3 h 13" name="T9"/>
                <a:gd fmla="*/ 12 w 13" name="T10"/>
                <a:gd fmla="*/ 2 h 13" name="T11"/>
                <a:gd fmla="*/ 13 w 13" name="T12"/>
                <a:gd fmla="*/ 7 h 13" name="T13"/>
                <a:gd fmla="*/ 10 w 13" name="T14"/>
                <a:gd fmla="*/ 11 h 13" name="T15"/>
                <a:gd fmla="*/ 5 w 13" name="T16"/>
                <a:gd fmla="*/ 13 h 13" name="T17"/>
                <a:gd fmla="*/ 8 w 13" name="T18"/>
                <a:gd fmla="*/ 5 h 13" name="T19"/>
                <a:gd fmla="*/ 6 w 13" name="T20"/>
                <a:gd fmla="*/ 6 h 13" name="T21"/>
                <a:gd fmla="*/ 5 w 13" name="T22"/>
                <a:gd fmla="*/ 8 h 13" name="T23"/>
                <a:gd fmla="*/ 7 w 13" name="T24"/>
                <a:gd fmla="*/ 7 h 13" name="T25"/>
                <a:gd fmla="*/ 8 w 13" name="T26"/>
                <a:gd fmla="*/ 5 h 1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 w="13">
                  <a:moveTo>
                    <a:pt x="5" y="13"/>
                  </a:moveTo>
                  <a:cubicBezTo>
                    <a:pt x="5" y="13"/>
                    <a:pt x="5" y="13"/>
                    <a:pt x="5" y="13"/>
                  </a:cubicBezTo>
                  <a:cubicBezTo>
                    <a:pt x="3" y="13"/>
                    <a:pt x="2" y="12"/>
                    <a:pt x="1" y="11"/>
                  </a:cubicBezTo>
                  <a:cubicBezTo>
                    <a:pt x="0" y="10"/>
                    <a:pt x="0" y="8"/>
                    <a:pt x="0" y="7"/>
                  </a:cubicBezTo>
                  <a:cubicBezTo>
                    <a:pt x="1" y="5"/>
                    <a:pt x="2" y="4"/>
                    <a:pt x="3" y="3"/>
                  </a:cubicBezTo>
                  <a:cubicBezTo>
                    <a:pt x="6" y="0"/>
                    <a:pt x="10" y="0"/>
                    <a:pt x="12" y="2"/>
                  </a:cubicBezTo>
                  <a:cubicBezTo>
                    <a:pt x="13" y="3"/>
                    <a:pt x="13" y="5"/>
                    <a:pt x="13" y="7"/>
                  </a:cubicBezTo>
                  <a:cubicBezTo>
                    <a:pt x="12" y="8"/>
                    <a:pt x="11" y="9"/>
                    <a:pt x="10" y="11"/>
                  </a:cubicBezTo>
                  <a:cubicBezTo>
                    <a:pt x="9" y="12"/>
                    <a:pt x="7" y="13"/>
                    <a:pt x="5" y="13"/>
                  </a:cubicBezTo>
                  <a:close/>
                  <a:moveTo>
                    <a:pt x="8" y="5"/>
                  </a:moveTo>
                  <a:cubicBezTo>
                    <a:pt x="7" y="5"/>
                    <a:pt x="7" y="6"/>
                    <a:pt x="6" y="6"/>
                  </a:cubicBezTo>
                  <a:cubicBezTo>
                    <a:pt x="6" y="7"/>
                    <a:pt x="5" y="7"/>
                    <a:pt x="5" y="8"/>
                  </a:cubicBezTo>
                  <a:cubicBezTo>
                    <a:pt x="6" y="8"/>
                    <a:pt x="6" y="7"/>
                    <a:pt x="7" y="7"/>
                  </a:cubicBezTo>
                  <a:cubicBezTo>
                    <a:pt x="7" y="6"/>
                    <a:pt x="8" y="6"/>
                    <a:pt x="8" y="5"/>
                  </a:cubicBez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38" name="Freeform 88"/>
            <p:cNvSpPr/>
            <p:nvPr/>
          </p:nvSpPr>
          <p:spPr bwMode="auto">
            <a:xfrm>
              <a:off x="1800226" y="3711575"/>
              <a:ext cx="593725" cy="125413"/>
            </a:xfrm>
            <a:custGeom>
              <a:gdLst>
                <a:gd fmla="*/ 105 w 108" name="T0"/>
                <a:gd fmla="*/ 23 h 23" name="T1"/>
                <a:gd fmla="*/ 102 w 108" name="T2"/>
                <a:gd fmla="*/ 20 h 23" name="T3"/>
                <a:gd fmla="*/ 88 w 108" name="T4"/>
                <a:gd fmla="*/ 7 h 23" name="T5"/>
                <a:gd fmla="*/ 69 w 108" name="T6"/>
                <a:gd fmla="*/ 7 h 23" name="T7"/>
                <a:gd fmla="*/ 61 w 108" name="T8"/>
                <a:gd fmla="*/ 8 h 23" name="T9"/>
                <a:gd fmla="*/ 25 w 108" name="T10"/>
                <a:gd fmla="*/ 13 h 23" name="T11"/>
                <a:gd fmla="*/ 0 w 108" name="T12"/>
                <a:gd fmla="*/ 7 h 23" name="T13"/>
                <a:gd fmla="*/ 2 w 108" name="T14"/>
                <a:gd fmla="*/ 3 h 23" name="T15"/>
                <a:gd fmla="*/ 25 w 108" name="T16"/>
                <a:gd fmla="*/ 9 h 23" name="T17"/>
                <a:gd fmla="*/ 60 w 108" name="T18"/>
                <a:gd fmla="*/ 3 h 23" name="T19"/>
                <a:gd fmla="*/ 68 w 108" name="T20"/>
                <a:gd fmla="*/ 2 h 23" name="T21"/>
                <a:gd fmla="*/ 90 w 108" name="T22"/>
                <a:gd fmla="*/ 3 h 23" name="T23"/>
                <a:gd fmla="*/ 106 w 108" name="T24"/>
                <a:gd fmla="*/ 16 h 23" name="T25"/>
                <a:gd fmla="*/ 108 w 108" name="T26"/>
                <a:gd fmla="*/ 19 h 23" name="T27"/>
                <a:gd fmla="*/ 105 w 108" name="T28"/>
                <a:gd fmla="*/ 23 h 2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3" w="108">
                  <a:moveTo>
                    <a:pt x="105" y="23"/>
                  </a:moveTo>
                  <a:cubicBezTo>
                    <a:pt x="104" y="22"/>
                    <a:pt x="103" y="21"/>
                    <a:pt x="102" y="20"/>
                  </a:cubicBezTo>
                  <a:cubicBezTo>
                    <a:pt x="98" y="15"/>
                    <a:pt x="93" y="9"/>
                    <a:pt x="88" y="7"/>
                  </a:cubicBezTo>
                  <a:cubicBezTo>
                    <a:pt x="83" y="5"/>
                    <a:pt x="75" y="6"/>
                    <a:pt x="69" y="7"/>
                  </a:cubicBezTo>
                  <a:cubicBezTo>
                    <a:pt x="61" y="8"/>
                    <a:pt x="61" y="8"/>
                    <a:pt x="61" y="8"/>
                  </a:cubicBezTo>
                  <a:cubicBezTo>
                    <a:pt x="49" y="10"/>
                    <a:pt x="35" y="12"/>
                    <a:pt x="25" y="13"/>
                  </a:cubicBezTo>
                  <a:cubicBezTo>
                    <a:pt x="16" y="15"/>
                    <a:pt x="9" y="12"/>
                    <a:pt x="0" y="7"/>
                  </a:cubicBezTo>
                  <a:cubicBezTo>
                    <a:pt x="2" y="3"/>
                    <a:pt x="2" y="3"/>
                    <a:pt x="2" y="3"/>
                  </a:cubicBezTo>
                  <a:cubicBezTo>
                    <a:pt x="10" y="7"/>
                    <a:pt x="17" y="10"/>
                    <a:pt x="25" y="9"/>
                  </a:cubicBezTo>
                  <a:cubicBezTo>
                    <a:pt x="34" y="7"/>
                    <a:pt x="48" y="5"/>
                    <a:pt x="60" y="3"/>
                  </a:cubicBezTo>
                  <a:cubicBezTo>
                    <a:pt x="68" y="2"/>
                    <a:pt x="68" y="2"/>
                    <a:pt x="68" y="2"/>
                  </a:cubicBezTo>
                  <a:cubicBezTo>
                    <a:pt x="75" y="1"/>
                    <a:pt x="83" y="0"/>
                    <a:pt x="90" y="3"/>
                  </a:cubicBezTo>
                  <a:cubicBezTo>
                    <a:pt x="96" y="5"/>
                    <a:pt x="102" y="12"/>
                    <a:pt x="106" y="16"/>
                  </a:cubicBezTo>
                  <a:cubicBezTo>
                    <a:pt x="107" y="18"/>
                    <a:pt x="107" y="19"/>
                    <a:pt x="108" y="19"/>
                  </a:cubicBezTo>
                  <a:lnTo>
                    <a:pt x="105" y="23"/>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39" name="Freeform 89"/>
            <p:cNvSpPr/>
            <p:nvPr/>
          </p:nvSpPr>
          <p:spPr bwMode="auto">
            <a:xfrm>
              <a:off x="1630363" y="3787775"/>
              <a:ext cx="1122363" cy="738188"/>
            </a:xfrm>
            <a:custGeom>
              <a:gdLst>
                <a:gd fmla="*/ 135 w 204" name="T0"/>
                <a:gd fmla="*/ 134 h 134" name="T1"/>
                <a:gd fmla="*/ 134 w 204" name="T2"/>
                <a:gd fmla="*/ 134 h 134" name="T3"/>
                <a:gd fmla="*/ 58 w 204" name="T4"/>
                <a:gd fmla="*/ 89 h 134" name="T5"/>
                <a:gd fmla="*/ 34 w 204" name="T6"/>
                <a:gd fmla="*/ 68 h 134" name="T7"/>
                <a:gd fmla="*/ 26 w 204" name="T8"/>
                <a:gd fmla="*/ 61 h 134" name="T9"/>
                <a:gd fmla="*/ 0 w 204" name="T10"/>
                <a:gd fmla="*/ 44 h 134" name="T11"/>
                <a:gd fmla="*/ 2 w 204" name="T12"/>
                <a:gd fmla="*/ 40 h 134" name="T13"/>
                <a:gd fmla="*/ 29 w 204" name="T14"/>
                <a:gd fmla="*/ 57 h 134" name="T15"/>
                <a:gd fmla="*/ 37 w 204" name="T16"/>
                <a:gd fmla="*/ 64 h 134" name="T17"/>
                <a:gd fmla="*/ 61 w 204" name="T18"/>
                <a:gd fmla="*/ 85 h 134" name="T19"/>
                <a:gd fmla="*/ 134 w 204" name="T20"/>
                <a:gd fmla="*/ 129 h 134" name="T21"/>
                <a:gd fmla="*/ 140 w 204" name="T22"/>
                <a:gd fmla="*/ 121 h 134" name="T23"/>
                <a:gd fmla="*/ 132 w 204" name="T24"/>
                <a:gd fmla="*/ 106 h 134" name="T25"/>
                <a:gd fmla="*/ 119 w 204" name="T26"/>
                <a:gd fmla="*/ 94 h 134" name="T27"/>
                <a:gd fmla="*/ 99 w 204" name="T28"/>
                <a:gd fmla="*/ 77 h 134" name="T29"/>
                <a:gd fmla="*/ 98 w 204" name="T30"/>
                <a:gd fmla="*/ 77 h 134" name="T31"/>
                <a:gd fmla="*/ 98 w 204" name="T32"/>
                <a:gd fmla="*/ 75 h 134" name="T33"/>
                <a:gd fmla="*/ 126 w 204" name="T34"/>
                <a:gd fmla="*/ 39 h 134" name="T35"/>
                <a:gd fmla="*/ 165 w 204" name="T36"/>
                <a:gd fmla="*/ 44 h 134" name="T37"/>
                <a:gd fmla="*/ 173 w 204" name="T38"/>
                <a:gd fmla="*/ 64 h 134" name="T39"/>
                <a:gd fmla="*/ 181 w 204" name="T40"/>
                <a:gd fmla="*/ 84 h 134" name="T41"/>
                <a:gd fmla="*/ 193 w 204" name="T42"/>
                <a:gd fmla="*/ 91 h 134" name="T43"/>
                <a:gd fmla="*/ 199 w 204" name="T44"/>
                <a:gd fmla="*/ 90 h 134" name="T45"/>
                <a:gd fmla="*/ 183 w 204" name="T46"/>
                <a:gd fmla="*/ 34 h 134" name="T47"/>
                <a:gd fmla="*/ 125 w 204" name="T48"/>
                <a:gd fmla="*/ 5 h 134" name="T49"/>
                <a:gd fmla="*/ 127 w 204" name="T50"/>
                <a:gd fmla="*/ 0 h 134" name="T51"/>
                <a:gd fmla="*/ 186 w 204" name="T52"/>
                <a:gd fmla="*/ 30 h 134" name="T53"/>
                <a:gd fmla="*/ 203 w 204" name="T54"/>
                <a:gd fmla="*/ 89 h 134" name="T55"/>
                <a:gd fmla="*/ 203 w 204" name="T56"/>
                <a:gd fmla="*/ 93 h 134" name="T57"/>
                <a:gd fmla="*/ 193 w 204" name="T58"/>
                <a:gd fmla="*/ 96 h 134" name="T59"/>
                <a:gd fmla="*/ 176 w 204" name="T60"/>
                <a:gd fmla="*/ 87 h 134" name="T61"/>
                <a:gd fmla="*/ 168 w 204" name="T62"/>
                <a:gd fmla="*/ 65 h 134" name="T63"/>
                <a:gd fmla="*/ 162 w 204" name="T64"/>
                <a:gd fmla="*/ 48 h 134" name="T65"/>
                <a:gd fmla="*/ 127 w 204" name="T66"/>
                <a:gd fmla="*/ 43 h 134" name="T67"/>
                <a:gd fmla="*/ 103 w 204" name="T68"/>
                <a:gd fmla="*/ 74 h 134" name="T69"/>
                <a:gd fmla="*/ 122 w 204" name="T70"/>
                <a:gd fmla="*/ 91 h 134" name="T71"/>
                <a:gd fmla="*/ 135 w 204" name="T72"/>
                <a:gd fmla="*/ 102 h 134" name="T73"/>
                <a:gd fmla="*/ 145 w 204" name="T74"/>
                <a:gd fmla="*/ 122 h 134" name="T75"/>
                <a:gd fmla="*/ 136 w 204" name="T76"/>
                <a:gd fmla="*/ 134 h 134" name="T77"/>
                <a:gd fmla="*/ 135 w 204" name="T78"/>
                <a:gd fmla="*/ 134 h 13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34" w="204">
                  <a:moveTo>
                    <a:pt x="135" y="134"/>
                  </a:moveTo>
                  <a:cubicBezTo>
                    <a:pt x="134" y="134"/>
                    <a:pt x="134" y="134"/>
                    <a:pt x="134" y="134"/>
                  </a:cubicBezTo>
                  <a:cubicBezTo>
                    <a:pt x="127" y="133"/>
                    <a:pt x="67" y="95"/>
                    <a:pt x="58" y="89"/>
                  </a:cubicBezTo>
                  <a:cubicBezTo>
                    <a:pt x="53" y="85"/>
                    <a:pt x="43" y="76"/>
                    <a:pt x="34" y="68"/>
                  </a:cubicBezTo>
                  <a:cubicBezTo>
                    <a:pt x="31" y="65"/>
                    <a:pt x="28" y="62"/>
                    <a:pt x="26" y="61"/>
                  </a:cubicBezTo>
                  <a:cubicBezTo>
                    <a:pt x="20" y="55"/>
                    <a:pt x="2" y="45"/>
                    <a:pt x="0" y="44"/>
                  </a:cubicBezTo>
                  <a:cubicBezTo>
                    <a:pt x="2" y="40"/>
                    <a:pt x="2" y="40"/>
                    <a:pt x="2" y="40"/>
                  </a:cubicBezTo>
                  <a:cubicBezTo>
                    <a:pt x="3" y="40"/>
                    <a:pt x="22" y="51"/>
                    <a:pt x="29" y="57"/>
                  </a:cubicBezTo>
                  <a:cubicBezTo>
                    <a:pt x="31" y="59"/>
                    <a:pt x="34" y="61"/>
                    <a:pt x="37" y="64"/>
                  </a:cubicBezTo>
                  <a:cubicBezTo>
                    <a:pt x="45" y="71"/>
                    <a:pt x="56" y="81"/>
                    <a:pt x="61" y="85"/>
                  </a:cubicBezTo>
                  <a:cubicBezTo>
                    <a:pt x="72" y="93"/>
                    <a:pt x="126" y="126"/>
                    <a:pt x="134" y="129"/>
                  </a:cubicBezTo>
                  <a:cubicBezTo>
                    <a:pt x="138" y="127"/>
                    <a:pt x="139" y="124"/>
                    <a:pt x="140" y="121"/>
                  </a:cubicBezTo>
                  <a:cubicBezTo>
                    <a:pt x="140" y="116"/>
                    <a:pt x="136" y="109"/>
                    <a:pt x="132" y="106"/>
                  </a:cubicBezTo>
                  <a:cubicBezTo>
                    <a:pt x="129" y="104"/>
                    <a:pt x="124" y="99"/>
                    <a:pt x="119" y="94"/>
                  </a:cubicBezTo>
                  <a:cubicBezTo>
                    <a:pt x="111" y="88"/>
                    <a:pt x="101" y="78"/>
                    <a:pt x="99" y="77"/>
                  </a:cubicBezTo>
                  <a:cubicBezTo>
                    <a:pt x="98" y="77"/>
                    <a:pt x="98" y="77"/>
                    <a:pt x="98" y="77"/>
                  </a:cubicBezTo>
                  <a:cubicBezTo>
                    <a:pt x="98" y="75"/>
                    <a:pt x="98" y="75"/>
                    <a:pt x="98" y="75"/>
                  </a:cubicBezTo>
                  <a:cubicBezTo>
                    <a:pt x="99" y="43"/>
                    <a:pt x="120" y="39"/>
                    <a:pt x="126" y="39"/>
                  </a:cubicBezTo>
                  <a:cubicBezTo>
                    <a:pt x="128" y="38"/>
                    <a:pt x="162" y="42"/>
                    <a:pt x="165" y="44"/>
                  </a:cubicBezTo>
                  <a:cubicBezTo>
                    <a:pt x="166" y="45"/>
                    <a:pt x="167" y="46"/>
                    <a:pt x="173" y="64"/>
                  </a:cubicBezTo>
                  <a:cubicBezTo>
                    <a:pt x="176" y="72"/>
                    <a:pt x="179" y="82"/>
                    <a:pt x="181" y="84"/>
                  </a:cubicBezTo>
                  <a:cubicBezTo>
                    <a:pt x="182" y="87"/>
                    <a:pt x="188" y="90"/>
                    <a:pt x="193" y="91"/>
                  </a:cubicBezTo>
                  <a:cubicBezTo>
                    <a:pt x="196" y="91"/>
                    <a:pt x="198" y="91"/>
                    <a:pt x="199" y="90"/>
                  </a:cubicBezTo>
                  <a:cubicBezTo>
                    <a:pt x="198" y="83"/>
                    <a:pt x="187" y="37"/>
                    <a:pt x="183" y="34"/>
                  </a:cubicBezTo>
                  <a:cubicBezTo>
                    <a:pt x="165" y="21"/>
                    <a:pt x="134" y="9"/>
                    <a:pt x="125" y="5"/>
                  </a:cubicBezTo>
                  <a:cubicBezTo>
                    <a:pt x="127" y="0"/>
                    <a:pt x="127" y="0"/>
                    <a:pt x="127" y="0"/>
                  </a:cubicBezTo>
                  <a:cubicBezTo>
                    <a:pt x="136" y="4"/>
                    <a:pt x="167" y="17"/>
                    <a:pt x="186" y="30"/>
                  </a:cubicBezTo>
                  <a:cubicBezTo>
                    <a:pt x="192" y="33"/>
                    <a:pt x="203" y="82"/>
                    <a:pt x="203" y="89"/>
                  </a:cubicBezTo>
                  <a:cubicBezTo>
                    <a:pt x="204" y="91"/>
                    <a:pt x="204" y="92"/>
                    <a:pt x="203" y="93"/>
                  </a:cubicBezTo>
                  <a:cubicBezTo>
                    <a:pt x="201" y="96"/>
                    <a:pt x="197" y="97"/>
                    <a:pt x="193" y="96"/>
                  </a:cubicBezTo>
                  <a:cubicBezTo>
                    <a:pt x="187" y="95"/>
                    <a:pt x="179" y="92"/>
                    <a:pt x="176" y="87"/>
                  </a:cubicBezTo>
                  <a:cubicBezTo>
                    <a:pt x="175" y="84"/>
                    <a:pt x="172" y="77"/>
                    <a:pt x="168" y="65"/>
                  </a:cubicBezTo>
                  <a:cubicBezTo>
                    <a:pt x="166" y="59"/>
                    <a:pt x="163" y="50"/>
                    <a:pt x="162" y="48"/>
                  </a:cubicBezTo>
                  <a:cubicBezTo>
                    <a:pt x="158" y="47"/>
                    <a:pt x="129" y="43"/>
                    <a:pt x="127" y="43"/>
                  </a:cubicBezTo>
                  <a:cubicBezTo>
                    <a:pt x="120" y="44"/>
                    <a:pt x="104" y="48"/>
                    <a:pt x="103" y="74"/>
                  </a:cubicBezTo>
                  <a:cubicBezTo>
                    <a:pt x="106" y="76"/>
                    <a:pt x="113" y="82"/>
                    <a:pt x="122" y="91"/>
                  </a:cubicBezTo>
                  <a:cubicBezTo>
                    <a:pt x="127" y="95"/>
                    <a:pt x="132" y="100"/>
                    <a:pt x="135" y="102"/>
                  </a:cubicBezTo>
                  <a:cubicBezTo>
                    <a:pt x="140" y="106"/>
                    <a:pt x="145" y="114"/>
                    <a:pt x="145" y="122"/>
                  </a:cubicBezTo>
                  <a:cubicBezTo>
                    <a:pt x="144" y="125"/>
                    <a:pt x="142" y="130"/>
                    <a:pt x="136" y="134"/>
                  </a:cubicBezTo>
                  <a:lnTo>
                    <a:pt x="135" y="134"/>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40" name="Freeform 90"/>
            <p:cNvSpPr/>
            <p:nvPr/>
          </p:nvSpPr>
          <p:spPr bwMode="auto">
            <a:xfrm>
              <a:off x="2351088" y="4019550"/>
              <a:ext cx="176213" cy="341313"/>
            </a:xfrm>
            <a:custGeom>
              <a:gdLst>
                <a:gd fmla="*/ 1 w 32" name="T0"/>
                <a:gd fmla="*/ 62 h 62" name="T1"/>
                <a:gd fmla="*/ 0 w 32" name="T2"/>
                <a:gd fmla="*/ 58 h 62" name="T3"/>
                <a:gd fmla="*/ 10 w 32" name="T4"/>
                <a:gd fmla="*/ 52 h 62" name="T5"/>
                <a:gd fmla="*/ 18 w 32" name="T6"/>
                <a:gd fmla="*/ 38 h 62" name="T7"/>
                <a:gd fmla="*/ 26 w 32" name="T8"/>
                <a:gd fmla="*/ 24 h 62" name="T9"/>
                <a:gd fmla="*/ 18 w 32" name="T10"/>
                <a:gd fmla="*/ 5 h 62" name="T11"/>
                <a:gd fmla="*/ 17 w 32" name="T12"/>
                <a:gd fmla="*/ 3 h 62" name="T13"/>
                <a:gd fmla="*/ 22 w 32" name="T14"/>
                <a:gd fmla="*/ 0 h 62" name="T15"/>
                <a:gd fmla="*/ 23 w 32" name="T16"/>
                <a:gd fmla="*/ 3 h 62" name="T17"/>
                <a:gd fmla="*/ 30 w 32" name="T18"/>
                <a:gd fmla="*/ 26 h 62" name="T19"/>
                <a:gd fmla="*/ 22 w 32" name="T20"/>
                <a:gd fmla="*/ 41 h 62" name="T21"/>
                <a:gd fmla="*/ 14 w 32" name="T22"/>
                <a:gd fmla="*/ 56 h 62" name="T23"/>
                <a:gd fmla="*/ 1 w 32" name="T24"/>
                <a:gd fmla="*/ 62 h 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2" w="32">
                  <a:moveTo>
                    <a:pt x="1" y="62"/>
                  </a:moveTo>
                  <a:cubicBezTo>
                    <a:pt x="0" y="58"/>
                    <a:pt x="0" y="58"/>
                    <a:pt x="0" y="58"/>
                  </a:cubicBezTo>
                  <a:cubicBezTo>
                    <a:pt x="2" y="57"/>
                    <a:pt x="9" y="53"/>
                    <a:pt x="10" y="52"/>
                  </a:cubicBezTo>
                  <a:cubicBezTo>
                    <a:pt x="11" y="52"/>
                    <a:pt x="15" y="44"/>
                    <a:pt x="18" y="38"/>
                  </a:cubicBezTo>
                  <a:cubicBezTo>
                    <a:pt x="21" y="32"/>
                    <a:pt x="24" y="26"/>
                    <a:pt x="26" y="24"/>
                  </a:cubicBezTo>
                  <a:cubicBezTo>
                    <a:pt x="26" y="22"/>
                    <a:pt x="20" y="9"/>
                    <a:pt x="18" y="5"/>
                  </a:cubicBezTo>
                  <a:cubicBezTo>
                    <a:pt x="17" y="3"/>
                    <a:pt x="17" y="3"/>
                    <a:pt x="17" y="3"/>
                  </a:cubicBezTo>
                  <a:cubicBezTo>
                    <a:pt x="22" y="0"/>
                    <a:pt x="22" y="0"/>
                    <a:pt x="22" y="0"/>
                  </a:cubicBezTo>
                  <a:cubicBezTo>
                    <a:pt x="23" y="3"/>
                    <a:pt x="23" y="3"/>
                    <a:pt x="23" y="3"/>
                  </a:cubicBezTo>
                  <a:cubicBezTo>
                    <a:pt x="29" y="16"/>
                    <a:pt x="32" y="23"/>
                    <a:pt x="30" y="26"/>
                  </a:cubicBezTo>
                  <a:cubicBezTo>
                    <a:pt x="28" y="29"/>
                    <a:pt x="25" y="35"/>
                    <a:pt x="22" y="41"/>
                  </a:cubicBezTo>
                  <a:cubicBezTo>
                    <a:pt x="16" y="52"/>
                    <a:pt x="15" y="55"/>
                    <a:pt x="14" y="56"/>
                  </a:cubicBezTo>
                  <a:cubicBezTo>
                    <a:pt x="12" y="58"/>
                    <a:pt x="4" y="62"/>
                    <a:pt x="1" y="62"/>
                  </a:cubicBez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41" name="Freeform 91"/>
            <p:cNvSpPr/>
            <p:nvPr/>
          </p:nvSpPr>
          <p:spPr bwMode="auto">
            <a:xfrm>
              <a:off x="2268538" y="4013200"/>
              <a:ext cx="115888" cy="280988"/>
            </a:xfrm>
            <a:custGeom>
              <a:gdLst>
                <a:gd fmla="*/ 2 w 21" name="T0"/>
                <a:gd fmla="*/ 51 h 51" name="T1"/>
                <a:gd fmla="*/ 0 w 21" name="T2"/>
                <a:gd fmla="*/ 47 h 51" name="T3"/>
                <a:gd fmla="*/ 3 w 21" name="T4"/>
                <a:gd fmla="*/ 45 h 51" name="T5"/>
                <a:gd fmla="*/ 8 w 21" name="T6"/>
                <a:gd fmla="*/ 43 h 51" name="T7"/>
                <a:gd fmla="*/ 9 w 21" name="T8"/>
                <a:gd fmla="*/ 40 h 51" name="T9"/>
                <a:gd fmla="*/ 15 w 21" name="T10"/>
                <a:gd fmla="*/ 24 h 51" name="T11"/>
                <a:gd fmla="*/ 5 w 21" name="T12"/>
                <a:gd fmla="*/ 3 h 51" name="T13"/>
                <a:gd fmla="*/ 4 w 21" name="T14"/>
                <a:gd fmla="*/ 2 h 51" name="T15"/>
                <a:gd fmla="*/ 8 w 21" name="T16"/>
                <a:gd fmla="*/ 0 h 51" name="T17"/>
                <a:gd fmla="*/ 9 w 21" name="T18"/>
                <a:gd fmla="*/ 1 h 51" name="T19"/>
                <a:gd fmla="*/ 20 w 21" name="T20"/>
                <a:gd fmla="*/ 23 h 51" name="T21"/>
                <a:gd fmla="*/ 21 w 21" name="T22"/>
                <a:gd fmla="*/ 24 h 51" name="T23"/>
                <a:gd fmla="*/ 20 w 21" name="T24"/>
                <a:gd fmla="*/ 25 h 51" name="T25"/>
                <a:gd fmla="*/ 13 w 21" name="T26"/>
                <a:gd fmla="*/ 43 h 51" name="T27"/>
                <a:gd fmla="*/ 12 w 21" name="T28"/>
                <a:gd fmla="*/ 46 h 51" name="T29"/>
                <a:gd fmla="*/ 12 w 21" name="T30"/>
                <a:gd fmla="*/ 47 h 51" name="T31"/>
                <a:gd fmla="*/ 11 w 21" name="T32"/>
                <a:gd fmla="*/ 47 h 51" name="T33"/>
                <a:gd fmla="*/ 5 w 21" name="T34"/>
                <a:gd fmla="*/ 50 h 51" name="T35"/>
                <a:gd fmla="*/ 2 w 21" name="T36"/>
                <a:gd fmla="*/ 51 h 5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1" w="21">
                  <a:moveTo>
                    <a:pt x="2" y="51"/>
                  </a:moveTo>
                  <a:cubicBezTo>
                    <a:pt x="0" y="47"/>
                    <a:pt x="0" y="47"/>
                    <a:pt x="0" y="47"/>
                  </a:cubicBezTo>
                  <a:cubicBezTo>
                    <a:pt x="0" y="47"/>
                    <a:pt x="1" y="46"/>
                    <a:pt x="3" y="45"/>
                  </a:cubicBezTo>
                  <a:cubicBezTo>
                    <a:pt x="4" y="45"/>
                    <a:pt x="7" y="44"/>
                    <a:pt x="8" y="43"/>
                  </a:cubicBezTo>
                  <a:cubicBezTo>
                    <a:pt x="8" y="42"/>
                    <a:pt x="9" y="41"/>
                    <a:pt x="9" y="40"/>
                  </a:cubicBezTo>
                  <a:cubicBezTo>
                    <a:pt x="11" y="36"/>
                    <a:pt x="14" y="29"/>
                    <a:pt x="15" y="24"/>
                  </a:cubicBezTo>
                  <a:cubicBezTo>
                    <a:pt x="12" y="17"/>
                    <a:pt x="8" y="11"/>
                    <a:pt x="5" y="3"/>
                  </a:cubicBezTo>
                  <a:cubicBezTo>
                    <a:pt x="4" y="2"/>
                    <a:pt x="4" y="2"/>
                    <a:pt x="4" y="2"/>
                  </a:cubicBezTo>
                  <a:cubicBezTo>
                    <a:pt x="8" y="0"/>
                    <a:pt x="8" y="0"/>
                    <a:pt x="8" y="0"/>
                  </a:cubicBezTo>
                  <a:cubicBezTo>
                    <a:pt x="9" y="1"/>
                    <a:pt x="9" y="1"/>
                    <a:pt x="9" y="1"/>
                  </a:cubicBezTo>
                  <a:cubicBezTo>
                    <a:pt x="13" y="9"/>
                    <a:pt x="17" y="16"/>
                    <a:pt x="20" y="23"/>
                  </a:cubicBezTo>
                  <a:cubicBezTo>
                    <a:pt x="21" y="24"/>
                    <a:pt x="21" y="24"/>
                    <a:pt x="21" y="24"/>
                  </a:cubicBezTo>
                  <a:cubicBezTo>
                    <a:pt x="20" y="25"/>
                    <a:pt x="20" y="25"/>
                    <a:pt x="20" y="25"/>
                  </a:cubicBezTo>
                  <a:cubicBezTo>
                    <a:pt x="19" y="30"/>
                    <a:pt x="16" y="37"/>
                    <a:pt x="13" y="43"/>
                  </a:cubicBezTo>
                  <a:cubicBezTo>
                    <a:pt x="13" y="44"/>
                    <a:pt x="12" y="45"/>
                    <a:pt x="12" y="46"/>
                  </a:cubicBezTo>
                  <a:cubicBezTo>
                    <a:pt x="12" y="47"/>
                    <a:pt x="12" y="47"/>
                    <a:pt x="12" y="47"/>
                  </a:cubicBezTo>
                  <a:cubicBezTo>
                    <a:pt x="11" y="47"/>
                    <a:pt x="11" y="47"/>
                    <a:pt x="11" y="47"/>
                  </a:cubicBezTo>
                  <a:cubicBezTo>
                    <a:pt x="10" y="48"/>
                    <a:pt x="8" y="49"/>
                    <a:pt x="5" y="50"/>
                  </a:cubicBezTo>
                  <a:cubicBezTo>
                    <a:pt x="4" y="51"/>
                    <a:pt x="3" y="51"/>
                    <a:pt x="2" y="51"/>
                  </a:cubicBez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42" name="Freeform 92"/>
            <p:cNvSpPr/>
            <p:nvPr/>
          </p:nvSpPr>
          <p:spPr bwMode="auto">
            <a:xfrm>
              <a:off x="2185988" y="4064000"/>
              <a:ext cx="87313" cy="114300"/>
            </a:xfrm>
            <a:custGeom>
              <a:gdLst>
                <a:gd fmla="*/ 2 w 16" name="T0"/>
                <a:gd fmla="*/ 21 h 21" name="T1"/>
                <a:gd fmla="*/ 0 w 16" name="T2"/>
                <a:gd fmla="*/ 16 h 21" name="T3"/>
                <a:gd fmla="*/ 3 w 16" name="T4"/>
                <a:gd fmla="*/ 15 h 21" name="T5"/>
                <a:gd fmla="*/ 10 w 16" name="T6"/>
                <a:gd fmla="*/ 13 h 21" name="T7"/>
                <a:gd fmla="*/ 9 w 16" name="T8"/>
                <a:gd fmla="*/ 11 h 21" name="T9"/>
                <a:gd fmla="*/ 6 w 16" name="T10"/>
                <a:gd fmla="*/ 1 h 21" name="T11"/>
                <a:gd fmla="*/ 11 w 16" name="T12"/>
                <a:gd fmla="*/ 0 h 21" name="T13"/>
                <a:gd fmla="*/ 14 w 16" name="T14"/>
                <a:gd fmla="*/ 9 h 21" name="T15"/>
                <a:gd fmla="*/ 15 w 16" name="T16"/>
                <a:gd fmla="*/ 13 h 21" name="T17"/>
                <a:gd fmla="*/ 16 w 16" name="T18"/>
                <a:gd fmla="*/ 15 h 21" name="T19"/>
                <a:gd fmla="*/ 14 w 16" name="T20"/>
                <a:gd fmla="*/ 16 h 21" name="T21"/>
                <a:gd fmla="*/ 5 w 16" name="T22"/>
                <a:gd fmla="*/ 20 h 21" name="T23"/>
                <a:gd fmla="*/ 2 w 16" name="T24"/>
                <a:gd fmla="*/ 21 h 2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1" w="16">
                  <a:moveTo>
                    <a:pt x="2" y="21"/>
                  </a:moveTo>
                  <a:cubicBezTo>
                    <a:pt x="0" y="16"/>
                    <a:pt x="0" y="16"/>
                    <a:pt x="0" y="16"/>
                  </a:cubicBezTo>
                  <a:cubicBezTo>
                    <a:pt x="1" y="16"/>
                    <a:pt x="2" y="15"/>
                    <a:pt x="3" y="15"/>
                  </a:cubicBezTo>
                  <a:cubicBezTo>
                    <a:pt x="5" y="14"/>
                    <a:pt x="7" y="14"/>
                    <a:pt x="10" y="13"/>
                  </a:cubicBezTo>
                  <a:cubicBezTo>
                    <a:pt x="10" y="12"/>
                    <a:pt x="9" y="12"/>
                    <a:pt x="9" y="11"/>
                  </a:cubicBezTo>
                  <a:cubicBezTo>
                    <a:pt x="8" y="8"/>
                    <a:pt x="7" y="4"/>
                    <a:pt x="6" y="1"/>
                  </a:cubicBezTo>
                  <a:cubicBezTo>
                    <a:pt x="11" y="0"/>
                    <a:pt x="11" y="0"/>
                    <a:pt x="11" y="0"/>
                  </a:cubicBezTo>
                  <a:cubicBezTo>
                    <a:pt x="12" y="3"/>
                    <a:pt x="13" y="6"/>
                    <a:pt x="14" y="9"/>
                  </a:cubicBezTo>
                  <a:cubicBezTo>
                    <a:pt x="14" y="11"/>
                    <a:pt x="15" y="12"/>
                    <a:pt x="15" y="13"/>
                  </a:cubicBezTo>
                  <a:cubicBezTo>
                    <a:pt x="16" y="15"/>
                    <a:pt x="16" y="15"/>
                    <a:pt x="16" y="15"/>
                  </a:cubicBezTo>
                  <a:cubicBezTo>
                    <a:pt x="14" y="16"/>
                    <a:pt x="14" y="16"/>
                    <a:pt x="14" y="16"/>
                  </a:cubicBezTo>
                  <a:cubicBezTo>
                    <a:pt x="9" y="18"/>
                    <a:pt x="7" y="19"/>
                    <a:pt x="5" y="20"/>
                  </a:cubicBezTo>
                  <a:cubicBezTo>
                    <a:pt x="4" y="20"/>
                    <a:pt x="3" y="20"/>
                    <a:pt x="2" y="21"/>
                  </a:cubicBez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43" name="Freeform 93"/>
            <p:cNvSpPr/>
            <p:nvPr/>
          </p:nvSpPr>
          <p:spPr bwMode="auto">
            <a:xfrm>
              <a:off x="2235201" y="4222750"/>
              <a:ext cx="104775" cy="44450"/>
            </a:xfrm>
            <a:custGeom>
              <a:gdLst>
                <a:gd fmla="*/ 1 w 19" name="T0"/>
                <a:gd fmla="*/ 8 h 8" name="T1"/>
                <a:gd fmla="*/ 0 w 19" name="T2"/>
                <a:gd fmla="*/ 3 h 8" name="T3"/>
                <a:gd fmla="*/ 16 w 19" name="T4"/>
                <a:gd fmla="*/ 0 h 8" name="T5"/>
                <a:gd fmla="*/ 19 w 19" name="T6"/>
                <a:gd fmla="*/ 4 h 8" name="T7"/>
                <a:gd fmla="*/ 1 w 19" name="T8"/>
                <a:gd fmla="*/ 8 h 8" name="T9"/>
              </a:gdLst>
              <a:cxnLst>
                <a:cxn ang="0">
                  <a:pos x="T0" y="T1"/>
                </a:cxn>
                <a:cxn ang="0">
                  <a:pos x="T2" y="T3"/>
                </a:cxn>
                <a:cxn ang="0">
                  <a:pos x="T4" y="T5"/>
                </a:cxn>
                <a:cxn ang="0">
                  <a:pos x="T6" y="T7"/>
                </a:cxn>
                <a:cxn ang="0">
                  <a:pos x="T8" y="T9"/>
                </a:cxn>
              </a:cxnLst>
              <a:rect b="b" l="0" r="r" t="0"/>
              <a:pathLst>
                <a:path h="8" w="19">
                  <a:moveTo>
                    <a:pt x="1" y="8"/>
                  </a:moveTo>
                  <a:cubicBezTo>
                    <a:pt x="0" y="3"/>
                    <a:pt x="0" y="3"/>
                    <a:pt x="0" y="3"/>
                  </a:cubicBezTo>
                  <a:cubicBezTo>
                    <a:pt x="3" y="3"/>
                    <a:pt x="14" y="1"/>
                    <a:pt x="16" y="0"/>
                  </a:cubicBezTo>
                  <a:cubicBezTo>
                    <a:pt x="19" y="4"/>
                    <a:pt x="19" y="4"/>
                    <a:pt x="19" y="4"/>
                  </a:cubicBezTo>
                  <a:cubicBezTo>
                    <a:pt x="15" y="6"/>
                    <a:pt x="2" y="8"/>
                    <a:pt x="1" y="8"/>
                  </a:cubicBez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44" name="Freeform 94"/>
            <p:cNvSpPr/>
            <p:nvPr/>
          </p:nvSpPr>
          <p:spPr bwMode="auto">
            <a:xfrm>
              <a:off x="1585913" y="3700463"/>
              <a:ext cx="296863" cy="423863"/>
            </a:xfrm>
            <a:custGeom>
              <a:gdLst>
                <a:gd fmla="*/ 12 w 54" name="T0"/>
                <a:gd fmla="*/ 77 h 77" name="T1"/>
                <a:gd fmla="*/ 9 w 54" name="T2"/>
                <a:gd fmla="*/ 76 h 77" name="T3"/>
                <a:gd fmla="*/ 17 w 54" name="T4"/>
                <a:gd fmla="*/ 33 h 77" name="T5"/>
                <a:gd fmla="*/ 49 w 54" name="T6"/>
                <a:gd fmla="*/ 2 h 77" name="T7"/>
                <a:gd fmla="*/ 53 w 54" name="T8"/>
                <a:gd fmla="*/ 13 h 77" name="T9"/>
                <a:gd fmla="*/ 48 w 54" name="T10"/>
                <a:gd fmla="*/ 12 h 77" name="T11"/>
                <a:gd fmla="*/ 47 w 54" name="T12"/>
                <a:gd fmla="*/ 7 h 77" name="T13"/>
                <a:gd fmla="*/ 21 w 54" name="T14"/>
                <a:gd fmla="*/ 35 h 77" name="T15"/>
                <a:gd fmla="*/ 11 w 54" name="T16"/>
                <a:gd fmla="*/ 72 h 77" name="T17"/>
                <a:gd fmla="*/ 22 w 54" name="T18"/>
                <a:gd fmla="*/ 65 h 77" name="T19"/>
                <a:gd fmla="*/ 25 w 54" name="T20"/>
                <a:gd fmla="*/ 68 h 77" name="T21"/>
                <a:gd fmla="*/ 12 w 54" name="T22"/>
                <a:gd fmla="*/ 77 h 7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7" w="54">
                  <a:moveTo>
                    <a:pt x="12" y="77"/>
                  </a:moveTo>
                  <a:cubicBezTo>
                    <a:pt x="11" y="77"/>
                    <a:pt x="10" y="76"/>
                    <a:pt x="9" y="76"/>
                  </a:cubicBezTo>
                  <a:cubicBezTo>
                    <a:pt x="0" y="71"/>
                    <a:pt x="8" y="50"/>
                    <a:pt x="17" y="33"/>
                  </a:cubicBezTo>
                  <a:cubicBezTo>
                    <a:pt x="26" y="16"/>
                    <a:pt x="39" y="0"/>
                    <a:pt x="49" y="2"/>
                  </a:cubicBezTo>
                  <a:cubicBezTo>
                    <a:pt x="51" y="3"/>
                    <a:pt x="54" y="6"/>
                    <a:pt x="53" y="13"/>
                  </a:cubicBezTo>
                  <a:cubicBezTo>
                    <a:pt x="48" y="12"/>
                    <a:pt x="48" y="12"/>
                    <a:pt x="48" y="12"/>
                  </a:cubicBezTo>
                  <a:cubicBezTo>
                    <a:pt x="48" y="9"/>
                    <a:pt x="48" y="7"/>
                    <a:pt x="47" y="7"/>
                  </a:cubicBezTo>
                  <a:cubicBezTo>
                    <a:pt x="43" y="6"/>
                    <a:pt x="32" y="15"/>
                    <a:pt x="21" y="35"/>
                  </a:cubicBezTo>
                  <a:cubicBezTo>
                    <a:pt x="10" y="57"/>
                    <a:pt x="8" y="70"/>
                    <a:pt x="11" y="72"/>
                  </a:cubicBezTo>
                  <a:cubicBezTo>
                    <a:pt x="12" y="72"/>
                    <a:pt x="16" y="71"/>
                    <a:pt x="22" y="65"/>
                  </a:cubicBezTo>
                  <a:cubicBezTo>
                    <a:pt x="25" y="68"/>
                    <a:pt x="25" y="68"/>
                    <a:pt x="25" y="68"/>
                  </a:cubicBezTo>
                  <a:cubicBezTo>
                    <a:pt x="20" y="74"/>
                    <a:pt x="15" y="77"/>
                    <a:pt x="12" y="77"/>
                  </a:cubicBez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45" name="Freeform 95"/>
            <p:cNvSpPr/>
            <p:nvPr/>
          </p:nvSpPr>
          <p:spPr bwMode="auto">
            <a:xfrm>
              <a:off x="1465263" y="3622675"/>
              <a:ext cx="334963" cy="501650"/>
            </a:xfrm>
            <a:custGeom>
              <a:gdLst>
                <a:gd fmla="*/ 12 w 61" name="T0"/>
                <a:gd fmla="*/ 91 h 91" name="T1"/>
                <a:gd fmla="*/ 9 w 61" name="T2"/>
                <a:gd fmla="*/ 90 h 91" name="T3"/>
                <a:gd fmla="*/ 22 w 61" name="T4"/>
                <a:gd fmla="*/ 40 h 91" name="T5"/>
                <a:gd fmla="*/ 41 w 61" name="T6"/>
                <a:gd fmla="*/ 11 h 91" name="T7"/>
                <a:gd fmla="*/ 58 w 61" name="T8"/>
                <a:gd fmla="*/ 2 h 91" name="T9"/>
                <a:gd fmla="*/ 61 w 61" name="T10"/>
                <a:gd fmla="*/ 12 h 91" name="T11"/>
                <a:gd fmla="*/ 56 w 61" name="T12"/>
                <a:gd fmla="*/ 12 h 91" name="T13"/>
                <a:gd fmla="*/ 55 w 61" name="T14"/>
                <a:gd fmla="*/ 7 h 91" name="T15"/>
                <a:gd fmla="*/ 45 w 61" name="T16"/>
                <a:gd fmla="*/ 14 h 91" name="T17"/>
                <a:gd fmla="*/ 26 w 61" name="T18"/>
                <a:gd fmla="*/ 42 h 91" name="T19"/>
                <a:gd fmla="*/ 12 w 61" name="T20"/>
                <a:gd fmla="*/ 86 h 91" name="T21"/>
                <a:gd fmla="*/ 21 w 61" name="T22"/>
                <a:gd fmla="*/ 79 h 91" name="T23"/>
                <a:gd fmla="*/ 25 w 61" name="T24"/>
                <a:gd fmla="*/ 82 h 91" name="T25"/>
                <a:gd fmla="*/ 12 w 61" name="T26"/>
                <a:gd fmla="*/ 91 h 9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1" w="61">
                  <a:moveTo>
                    <a:pt x="12" y="91"/>
                  </a:moveTo>
                  <a:cubicBezTo>
                    <a:pt x="11" y="91"/>
                    <a:pt x="10" y="90"/>
                    <a:pt x="9" y="90"/>
                  </a:cubicBezTo>
                  <a:cubicBezTo>
                    <a:pt x="0" y="85"/>
                    <a:pt x="13" y="55"/>
                    <a:pt x="22" y="40"/>
                  </a:cubicBezTo>
                  <a:cubicBezTo>
                    <a:pt x="28" y="28"/>
                    <a:pt x="35" y="18"/>
                    <a:pt x="41" y="11"/>
                  </a:cubicBezTo>
                  <a:cubicBezTo>
                    <a:pt x="48" y="3"/>
                    <a:pt x="54" y="0"/>
                    <a:pt x="58" y="2"/>
                  </a:cubicBezTo>
                  <a:cubicBezTo>
                    <a:pt x="60" y="4"/>
                    <a:pt x="61" y="7"/>
                    <a:pt x="61" y="12"/>
                  </a:cubicBezTo>
                  <a:cubicBezTo>
                    <a:pt x="56" y="12"/>
                    <a:pt x="56" y="12"/>
                    <a:pt x="56" y="12"/>
                  </a:cubicBezTo>
                  <a:cubicBezTo>
                    <a:pt x="56" y="8"/>
                    <a:pt x="56" y="7"/>
                    <a:pt x="55" y="7"/>
                  </a:cubicBezTo>
                  <a:cubicBezTo>
                    <a:pt x="55" y="6"/>
                    <a:pt x="52" y="7"/>
                    <a:pt x="45" y="14"/>
                  </a:cubicBezTo>
                  <a:cubicBezTo>
                    <a:pt x="39" y="21"/>
                    <a:pt x="32" y="31"/>
                    <a:pt x="26" y="42"/>
                  </a:cubicBezTo>
                  <a:cubicBezTo>
                    <a:pt x="11" y="68"/>
                    <a:pt x="9" y="84"/>
                    <a:pt x="12" y="86"/>
                  </a:cubicBezTo>
                  <a:cubicBezTo>
                    <a:pt x="12" y="86"/>
                    <a:pt x="15" y="86"/>
                    <a:pt x="21" y="79"/>
                  </a:cubicBezTo>
                  <a:cubicBezTo>
                    <a:pt x="25" y="82"/>
                    <a:pt x="25" y="82"/>
                    <a:pt x="25" y="82"/>
                  </a:cubicBezTo>
                  <a:cubicBezTo>
                    <a:pt x="20" y="88"/>
                    <a:pt x="15" y="91"/>
                    <a:pt x="12" y="91"/>
                  </a:cubicBez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46" name="Freeform 96"/>
            <p:cNvSpPr/>
            <p:nvPr/>
          </p:nvSpPr>
          <p:spPr bwMode="auto">
            <a:xfrm>
              <a:off x="1728788" y="3651250"/>
              <a:ext cx="127000" cy="87313"/>
            </a:xfrm>
            <a:custGeom>
              <a:gdLst>
                <a:gd fmla="*/ 73 w 80" name="T0"/>
                <a:gd fmla="*/ 55 h 55" name="T1"/>
                <a:gd fmla="*/ 0 w 80" name="T2"/>
                <a:gd fmla="*/ 17 h 55" name="T3"/>
                <a:gd fmla="*/ 7 w 80" name="T4"/>
                <a:gd fmla="*/ 0 h 55" name="T5"/>
                <a:gd fmla="*/ 80 w 80" name="T6"/>
                <a:gd fmla="*/ 41 h 55" name="T7"/>
                <a:gd fmla="*/ 73 w 80" name="T8"/>
                <a:gd fmla="*/ 55 h 55" name="T9"/>
              </a:gdLst>
              <a:cxnLst>
                <a:cxn ang="0">
                  <a:pos x="T0" y="T1"/>
                </a:cxn>
                <a:cxn ang="0">
                  <a:pos x="T2" y="T3"/>
                </a:cxn>
                <a:cxn ang="0">
                  <a:pos x="T4" y="T5"/>
                </a:cxn>
                <a:cxn ang="0">
                  <a:pos x="T6" y="T7"/>
                </a:cxn>
                <a:cxn ang="0">
                  <a:pos x="T8" y="T9"/>
                </a:cxn>
              </a:cxnLst>
              <a:rect b="b" l="0" r="r" t="0"/>
              <a:pathLst>
                <a:path h="55" w="80">
                  <a:moveTo>
                    <a:pt x="73" y="55"/>
                  </a:moveTo>
                  <a:lnTo>
                    <a:pt x="0" y="17"/>
                  </a:lnTo>
                  <a:lnTo>
                    <a:pt x="7" y="0"/>
                  </a:lnTo>
                  <a:lnTo>
                    <a:pt x="80" y="41"/>
                  </a:lnTo>
                  <a:lnTo>
                    <a:pt x="73" y="55"/>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47" name="Freeform 97"/>
            <p:cNvSpPr/>
            <p:nvPr/>
          </p:nvSpPr>
          <p:spPr bwMode="auto">
            <a:xfrm>
              <a:off x="1514476" y="4024313"/>
              <a:ext cx="131763" cy="93663"/>
            </a:xfrm>
            <a:custGeom>
              <a:gdLst>
                <a:gd fmla="*/ 76 w 83" name="T0"/>
                <a:gd fmla="*/ 59 h 59" name="T1"/>
                <a:gd fmla="*/ 0 w 83" name="T2"/>
                <a:gd fmla="*/ 14 h 59" name="T3"/>
                <a:gd fmla="*/ 7 w 83" name="T4"/>
                <a:gd fmla="*/ 0 h 59" name="T5"/>
                <a:gd fmla="*/ 83 w 83" name="T6"/>
                <a:gd fmla="*/ 45 h 59" name="T7"/>
                <a:gd fmla="*/ 76 w 83" name="T8"/>
                <a:gd fmla="*/ 59 h 59" name="T9"/>
              </a:gdLst>
              <a:cxnLst>
                <a:cxn ang="0">
                  <a:pos x="T0" y="T1"/>
                </a:cxn>
                <a:cxn ang="0">
                  <a:pos x="T2" y="T3"/>
                </a:cxn>
                <a:cxn ang="0">
                  <a:pos x="T4" y="T5"/>
                </a:cxn>
                <a:cxn ang="0">
                  <a:pos x="T6" y="T7"/>
                </a:cxn>
                <a:cxn ang="0">
                  <a:pos x="T8" y="T9"/>
                </a:cxn>
              </a:cxnLst>
              <a:rect b="b" l="0" r="r" t="0"/>
              <a:pathLst>
                <a:path h="59" w="83">
                  <a:moveTo>
                    <a:pt x="76" y="59"/>
                  </a:moveTo>
                  <a:lnTo>
                    <a:pt x="0" y="14"/>
                  </a:lnTo>
                  <a:lnTo>
                    <a:pt x="7" y="0"/>
                  </a:lnTo>
                  <a:lnTo>
                    <a:pt x="83" y="45"/>
                  </a:lnTo>
                  <a:lnTo>
                    <a:pt x="76" y="59"/>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48" name="Freeform 98"/>
            <p:cNvSpPr/>
            <p:nvPr/>
          </p:nvSpPr>
          <p:spPr bwMode="auto">
            <a:xfrm>
              <a:off x="1547813" y="3517900"/>
              <a:ext cx="230188" cy="138113"/>
            </a:xfrm>
            <a:custGeom>
              <a:gdLst>
                <a:gd fmla="*/ 135 w 145" name="T0"/>
                <a:gd fmla="*/ 87 h 87" name="T1"/>
                <a:gd fmla="*/ 0 w 145" name="T2"/>
                <a:gd fmla="*/ 14 h 87" name="T3"/>
                <a:gd fmla="*/ 7 w 145" name="T4"/>
                <a:gd fmla="*/ 0 h 87" name="T5"/>
                <a:gd fmla="*/ 145 w 145" name="T6"/>
                <a:gd fmla="*/ 73 h 87" name="T7"/>
                <a:gd fmla="*/ 135 w 145" name="T8"/>
                <a:gd fmla="*/ 87 h 87" name="T9"/>
              </a:gdLst>
              <a:cxnLst>
                <a:cxn ang="0">
                  <a:pos x="T0" y="T1"/>
                </a:cxn>
                <a:cxn ang="0">
                  <a:pos x="T2" y="T3"/>
                </a:cxn>
                <a:cxn ang="0">
                  <a:pos x="T4" y="T5"/>
                </a:cxn>
                <a:cxn ang="0">
                  <a:pos x="T6" y="T7"/>
                </a:cxn>
                <a:cxn ang="0">
                  <a:pos x="T8" y="T9"/>
                </a:cxn>
              </a:cxnLst>
              <a:rect b="b" l="0" r="r" t="0"/>
              <a:pathLst>
                <a:path h="87" w="145">
                  <a:moveTo>
                    <a:pt x="135" y="87"/>
                  </a:moveTo>
                  <a:lnTo>
                    <a:pt x="0" y="14"/>
                  </a:lnTo>
                  <a:lnTo>
                    <a:pt x="7" y="0"/>
                  </a:lnTo>
                  <a:lnTo>
                    <a:pt x="145" y="73"/>
                  </a:lnTo>
                  <a:lnTo>
                    <a:pt x="135" y="87"/>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49" name="Freeform 99"/>
            <p:cNvSpPr/>
            <p:nvPr/>
          </p:nvSpPr>
          <p:spPr bwMode="auto">
            <a:xfrm>
              <a:off x="1306513" y="3981450"/>
              <a:ext cx="225425" cy="142875"/>
            </a:xfrm>
            <a:custGeom>
              <a:gdLst>
                <a:gd fmla="*/ 135 w 142" name="T0"/>
                <a:gd fmla="*/ 90 h 90" name="T1"/>
                <a:gd fmla="*/ 0 w 142" name="T2"/>
                <a:gd fmla="*/ 17 h 90" name="T3"/>
                <a:gd fmla="*/ 7 w 142" name="T4"/>
                <a:gd fmla="*/ 0 h 90" name="T5"/>
                <a:gd fmla="*/ 142 w 142" name="T6"/>
                <a:gd fmla="*/ 72 h 90" name="T7"/>
                <a:gd fmla="*/ 135 w 142" name="T8"/>
                <a:gd fmla="*/ 90 h 90" name="T9"/>
              </a:gdLst>
              <a:cxnLst>
                <a:cxn ang="0">
                  <a:pos x="T0" y="T1"/>
                </a:cxn>
                <a:cxn ang="0">
                  <a:pos x="T2" y="T3"/>
                </a:cxn>
                <a:cxn ang="0">
                  <a:pos x="T4" y="T5"/>
                </a:cxn>
                <a:cxn ang="0">
                  <a:pos x="T6" y="T7"/>
                </a:cxn>
                <a:cxn ang="0">
                  <a:pos x="T8" y="T9"/>
                </a:cxn>
              </a:cxnLst>
              <a:rect b="b" l="0" r="r" t="0"/>
              <a:pathLst>
                <a:path h="90" w="142">
                  <a:moveTo>
                    <a:pt x="135" y="90"/>
                  </a:moveTo>
                  <a:lnTo>
                    <a:pt x="0" y="17"/>
                  </a:lnTo>
                  <a:lnTo>
                    <a:pt x="7" y="0"/>
                  </a:lnTo>
                  <a:lnTo>
                    <a:pt x="142" y="72"/>
                  </a:lnTo>
                  <a:lnTo>
                    <a:pt x="135" y="90"/>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50" name="Freeform 100"/>
            <p:cNvSpPr>
              <a:spLocks noEditPoints="1"/>
            </p:cNvSpPr>
            <p:nvPr/>
          </p:nvSpPr>
          <p:spPr bwMode="auto">
            <a:xfrm>
              <a:off x="1558926" y="3952875"/>
              <a:ext cx="60325" cy="77788"/>
            </a:xfrm>
            <a:custGeom>
              <a:gdLst>
                <a:gd fmla="*/ 5 w 11" name="T0"/>
                <a:gd fmla="*/ 14 h 14" name="T1"/>
                <a:gd fmla="*/ 5 w 11" name="T2"/>
                <a:gd fmla="*/ 14 h 14" name="T3"/>
                <a:gd fmla="*/ 2 w 11" name="T4"/>
                <a:gd fmla="*/ 12 h 14" name="T5"/>
                <a:gd fmla="*/ 0 w 11" name="T6"/>
                <a:gd fmla="*/ 6 h 14" name="T7"/>
                <a:gd fmla="*/ 6 w 11" name="T8"/>
                <a:gd fmla="*/ 0 h 14" name="T9"/>
                <a:gd fmla="*/ 7 w 11" name="T10"/>
                <a:gd fmla="*/ 0 h 14" name="T11"/>
                <a:gd fmla="*/ 11 w 11" name="T12"/>
                <a:gd fmla="*/ 3 h 14" name="T13"/>
                <a:gd fmla="*/ 11 w 11" name="T14"/>
                <a:gd fmla="*/ 8 h 14" name="T15"/>
                <a:gd fmla="*/ 5 w 11" name="T16"/>
                <a:gd fmla="*/ 14 h 14" name="T17"/>
                <a:gd fmla="*/ 6 w 11" name="T18"/>
                <a:gd fmla="*/ 5 h 14" name="T19"/>
                <a:gd fmla="*/ 5 w 11" name="T20"/>
                <a:gd fmla="*/ 7 h 14" name="T21"/>
                <a:gd fmla="*/ 5 w 11" name="T22"/>
                <a:gd fmla="*/ 9 h 14" name="T23"/>
                <a:gd fmla="*/ 6 w 11" name="T24"/>
                <a:gd fmla="*/ 7 h 14" name="T25"/>
                <a:gd fmla="*/ 6 w 11" name="T26"/>
                <a:gd fmla="*/ 5 h 1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4" w="11">
                  <a:moveTo>
                    <a:pt x="5" y="14"/>
                  </a:moveTo>
                  <a:cubicBezTo>
                    <a:pt x="5" y="14"/>
                    <a:pt x="5" y="14"/>
                    <a:pt x="5" y="14"/>
                  </a:cubicBezTo>
                  <a:cubicBezTo>
                    <a:pt x="3" y="14"/>
                    <a:pt x="2" y="13"/>
                    <a:pt x="2" y="12"/>
                  </a:cubicBezTo>
                  <a:cubicBezTo>
                    <a:pt x="0" y="10"/>
                    <a:pt x="0" y="8"/>
                    <a:pt x="0" y="6"/>
                  </a:cubicBezTo>
                  <a:cubicBezTo>
                    <a:pt x="1" y="3"/>
                    <a:pt x="3" y="0"/>
                    <a:pt x="6" y="0"/>
                  </a:cubicBezTo>
                  <a:cubicBezTo>
                    <a:pt x="7" y="0"/>
                    <a:pt x="7" y="0"/>
                    <a:pt x="7" y="0"/>
                  </a:cubicBezTo>
                  <a:cubicBezTo>
                    <a:pt x="9" y="0"/>
                    <a:pt x="10" y="1"/>
                    <a:pt x="11" y="3"/>
                  </a:cubicBezTo>
                  <a:cubicBezTo>
                    <a:pt x="11" y="5"/>
                    <a:pt x="11" y="6"/>
                    <a:pt x="11" y="8"/>
                  </a:cubicBezTo>
                  <a:cubicBezTo>
                    <a:pt x="10" y="11"/>
                    <a:pt x="8" y="14"/>
                    <a:pt x="5" y="14"/>
                  </a:cubicBezTo>
                  <a:close/>
                  <a:moveTo>
                    <a:pt x="6" y="5"/>
                  </a:moveTo>
                  <a:cubicBezTo>
                    <a:pt x="6" y="5"/>
                    <a:pt x="5" y="6"/>
                    <a:pt x="5" y="7"/>
                  </a:cubicBezTo>
                  <a:cubicBezTo>
                    <a:pt x="5" y="8"/>
                    <a:pt x="5" y="9"/>
                    <a:pt x="5" y="9"/>
                  </a:cubicBezTo>
                  <a:cubicBezTo>
                    <a:pt x="6" y="9"/>
                    <a:pt x="6" y="8"/>
                    <a:pt x="6" y="7"/>
                  </a:cubicBezTo>
                  <a:cubicBezTo>
                    <a:pt x="6" y="6"/>
                    <a:pt x="6" y="6"/>
                    <a:pt x="6" y="5"/>
                  </a:cubicBez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51" name="Freeform 101"/>
            <p:cNvSpPr/>
            <p:nvPr/>
          </p:nvSpPr>
          <p:spPr bwMode="auto">
            <a:xfrm>
              <a:off x="1641476" y="5264150"/>
              <a:ext cx="241300" cy="566738"/>
            </a:xfrm>
            <a:custGeom>
              <a:gdLst>
                <a:gd fmla="*/ 4 w 44" name="T0"/>
                <a:gd fmla="*/ 103 h 103" name="T1"/>
                <a:gd fmla="*/ 0 w 44" name="T2"/>
                <a:gd fmla="*/ 99 h 103" name="T3"/>
                <a:gd fmla="*/ 11 w 44" name="T4"/>
                <a:gd fmla="*/ 79 h 103" name="T5"/>
                <a:gd fmla="*/ 14 w 44" name="T6"/>
                <a:gd fmla="*/ 43 h 103" name="T7"/>
                <a:gd fmla="*/ 15 w 44" name="T8"/>
                <a:gd fmla="*/ 35 h 103" name="T9"/>
                <a:gd fmla="*/ 21 w 44" name="T10"/>
                <a:gd fmla="*/ 13 h 103" name="T11"/>
                <a:gd fmla="*/ 38 w 44" name="T12"/>
                <a:gd fmla="*/ 2 h 103" name="T13"/>
                <a:gd fmla="*/ 41 w 44" name="T14"/>
                <a:gd fmla="*/ 0 h 103" name="T15"/>
                <a:gd fmla="*/ 44 w 44" name="T16"/>
                <a:gd fmla="*/ 4 h 103" name="T17"/>
                <a:gd fmla="*/ 40 w 44" name="T18"/>
                <a:gd fmla="*/ 6 h 103" name="T19"/>
                <a:gd fmla="*/ 25 w 44" name="T20"/>
                <a:gd fmla="*/ 16 h 103" name="T21"/>
                <a:gd fmla="*/ 19 w 44" name="T22"/>
                <a:gd fmla="*/ 35 h 103" name="T23"/>
                <a:gd fmla="*/ 19 w 44" name="T24"/>
                <a:gd fmla="*/ 43 h 103" name="T25"/>
                <a:gd fmla="*/ 16 w 44" name="T26"/>
                <a:gd fmla="*/ 79 h 103" name="T27"/>
                <a:gd fmla="*/ 4 w 44" name="T28"/>
                <a:gd fmla="*/ 103 h 10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3" w="44">
                  <a:moveTo>
                    <a:pt x="4" y="103"/>
                  </a:moveTo>
                  <a:cubicBezTo>
                    <a:pt x="0" y="99"/>
                    <a:pt x="0" y="99"/>
                    <a:pt x="0" y="99"/>
                  </a:cubicBezTo>
                  <a:cubicBezTo>
                    <a:pt x="6" y="92"/>
                    <a:pt x="10" y="87"/>
                    <a:pt x="11" y="79"/>
                  </a:cubicBezTo>
                  <a:cubicBezTo>
                    <a:pt x="12" y="69"/>
                    <a:pt x="13" y="55"/>
                    <a:pt x="14" y="43"/>
                  </a:cubicBezTo>
                  <a:cubicBezTo>
                    <a:pt x="15" y="35"/>
                    <a:pt x="15" y="35"/>
                    <a:pt x="15" y="35"/>
                  </a:cubicBezTo>
                  <a:cubicBezTo>
                    <a:pt x="15" y="28"/>
                    <a:pt x="16" y="20"/>
                    <a:pt x="21" y="13"/>
                  </a:cubicBezTo>
                  <a:cubicBezTo>
                    <a:pt x="24" y="8"/>
                    <a:pt x="32" y="4"/>
                    <a:pt x="38" y="2"/>
                  </a:cubicBezTo>
                  <a:cubicBezTo>
                    <a:pt x="39" y="1"/>
                    <a:pt x="40" y="1"/>
                    <a:pt x="41" y="0"/>
                  </a:cubicBezTo>
                  <a:cubicBezTo>
                    <a:pt x="44" y="4"/>
                    <a:pt x="44" y="4"/>
                    <a:pt x="44" y="4"/>
                  </a:cubicBezTo>
                  <a:cubicBezTo>
                    <a:pt x="43" y="5"/>
                    <a:pt x="41" y="6"/>
                    <a:pt x="40" y="6"/>
                  </a:cubicBezTo>
                  <a:cubicBezTo>
                    <a:pt x="35" y="9"/>
                    <a:pt x="28" y="12"/>
                    <a:pt x="25" y="16"/>
                  </a:cubicBezTo>
                  <a:cubicBezTo>
                    <a:pt x="21" y="21"/>
                    <a:pt x="20" y="29"/>
                    <a:pt x="19" y="35"/>
                  </a:cubicBezTo>
                  <a:cubicBezTo>
                    <a:pt x="19" y="43"/>
                    <a:pt x="19" y="43"/>
                    <a:pt x="19" y="43"/>
                  </a:cubicBezTo>
                  <a:cubicBezTo>
                    <a:pt x="18" y="55"/>
                    <a:pt x="17" y="70"/>
                    <a:pt x="16" y="79"/>
                  </a:cubicBezTo>
                  <a:cubicBezTo>
                    <a:pt x="15" y="88"/>
                    <a:pt x="10" y="95"/>
                    <a:pt x="4" y="103"/>
                  </a:cubicBez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52" name="Freeform 102"/>
            <p:cNvSpPr/>
            <p:nvPr/>
          </p:nvSpPr>
          <p:spPr bwMode="auto">
            <a:xfrm>
              <a:off x="1822451" y="5021263"/>
              <a:ext cx="725488" cy="1035050"/>
            </a:xfrm>
            <a:custGeom>
              <a:gdLst>
                <a:gd fmla="*/ 13 w 132" name="T0"/>
                <a:gd fmla="*/ 188 h 188" name="T1"/>
                <a:gd fmla="*/ 9 w 132" name="T2"/>
                <a:gd fmla="*/ 185 h 188" name="T3"/>
                <a:gd fmla="*/ 32 w 132" name="T4"/>
                <a:gd fmla="*/ 163 h 188" name="T5"/>
                <a:gd fmla="*/ 41 w 132" name="T6"/>
                <a:gd fmla="*/ 157 h 188" name="T7"/>
                <a:gd fmla="*/ 67 w 132" name="T8"/>
                <a:gd fmla="*/ 139 h 188" name="T9"/>
                <a:gd fmla="*/ 127 w 132" name="T10"/>
                <a:gd fmla="*/ 78 h 188" name="T11"/>
                <a:gd fmla="*/ 121 w 132" name="T12"/>
                <a:gd fmla="*/ 71 h 188" name="T13"/>
                <a:gd fmla="*/ 104 w 132" name="T14"/>
                <a:gd fmla="*/ 75 h 188" name="T15"/>
                <a:gd fmla="*/ 90 w 132" name="T16"/>
                <a:gd fmla="*/ 85 h 188" name="T17"/>
                <a:gd fmla="*/ 68 w 132" name="T18"/>
                <a:gd fmla="*/ 100 h 188" name="T19"/>
                <a:gd fmla="*/ 67 w 132" name="T20"/>
                <a:gd fmla="*/ 101 h 188" name="T21"/>
                <a:gd fmla="*/ 66 w 132" name="T22"/>
                <a:gd fmla="*/ 101 h 188" name="T23"/>
                <a:gd fmla="*/ 37 w 132" name="T24"/>
                <a:gd fmla="*/ 65 h 188" name="T25"/>
                <a:gd fmla="*/ 52 w 132" name="T26"/>
                <a:gd fmla="*/ 28 h 188" name="T27"/>
                <a:gd fmla="*/ 73 w 132" name="T28"/>
                <a:gd fmla="*/ 25 h 188" name="T29"/>
                <a:gd fmla="*/ 94 w 132" name="T30"/>
                <a:gd fmla="*/ 23 h 188" name="T31"/>
                <a:gd fmla="*/ 104 w 132" name="T32"/>
                <a:gd fmla="*/ 12 h 188" name="T33"/>
                <a:gd fmla="*/ 105 w 132" name="T34"/>
                <a:gd fmla="*/ 7 h 188" name="T35"/>
                <a:gd fmla="*/ 46 w 132" name="T36"/>
                <a:gd fmla="*/ 8 h 188" name="T37"/>
                <a:gd fmla="*/ 4 w 132" name="T38"/>
                <a:gd fmla="*/ 58 h 188" name="T39"/>
                <a:gd fmla="*/ 0 w 132" name="T40"/>
                <a:gd fmla="*/ 55 h 188" name="T41"/>
                <a:gd fmla="*/ 43 w 132" name="T42"/>
                <a:gd fmla="*/ 4 h 188" name="T43"/>
                <a:gd fmla="*/ 105 w 132" name="T44"/>
                <a:gd fmla="*/ 2 h 188" name="T45"/>
                <a:gd fmla="*/ 109 w 132" name="T46"/>
                <a:gd fmla="*/ 3 h 188" name="T47"/>
                <a:gd fmla="*/ 109 w 132" name="T48"/>
                <a:gd fmla="*/ 14 h 188" name="T49"/>
                <a:gd fmla="*/ 96 w 132" name="T50"/>
                <a:gd fmla="*/ 27 h 188" name="T51"/>
                <a:gd fmla="*/ 73 w 132" name="T52"/>
                <a:gd fmla="*/ 30 h 188" name="T53"/>
                <a:gd fmla="*/ 55 w 132" name="T54"/>
                <a:gd fmla="*/ 32 h 188" name="T55"/>
                <a:gd fmla="*/ 42 w 132" name="T56"/>
                <a:gd fmla="*/ 65 h 188" name="T57"/>
                <a:gd fmla="*/ 66 w 132" name="T58"/>
                <a:gd fmla="*/ 96 h 188" name="T59"/>
                <a:gd fmla="*/ 87 w 132" name="T60"/>
                <a:gd fmla="*/ 81 h 188" name="T61"/>
                <a:gd fmla="*/ 101 w 132" name="T62"/>
                <a:gd fmla="*/ 71 h 188" name="T63"/>
                <a:gd fmla="*/ 123 w 132" name="T64"/>
                <a:gd fmla="*/ 67 h 188" name="T65"/>
                <a:gd fmla="*/ 132 w 132" name="T66"/>
                <a:gd fmla="*/ 78 h 188" name="T67"/>
                <a:gd fmla="*/ 132 w 132" name="T68"/>
                <a:gd fmla="*/ 79 h 188" name="T69"/>
                <a:gd fmla="*/ 132 w 132" name="T70"/>
                <a:gd fmla="*/ 80 h 188" name="T71"/>
                <a:gd fmla="*/ 70 w 132" name="T72"/>
                <a:gd fmla="*/ 143 h 188" name="T73"/>
                <a:gd fmla="*/ 44 w 132" name="T74"/>
                <a:gd fmla="*/ 161 h 188" name="T75"/>
                <a:gd fmla="*/ 35 w 132" name="T76"/>
                <a:gd fmla="*/ 167 h 188" name="T77"/>
                <a:gd fmla="*/ 13 w 132" name="T78"/>
                <a:gd fmla="*/ 188 h 18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88" w="132">
                  <a:moveTo>
                    <a:pt x="13" y="188"/>
                  </a:moveTo>
                  <a:cubicBezTo>
                    <a:pt x="9" y="185"/>
                    <a:pt x="9" y="185"/>
                    <a:pt x="9" y="185"/>
                  </a:cubicBezTo>
                  <a:cubicBezTo>
                    <a:pt x="10" y="184"/>
                    <a:pt x="25" y="168"/>
                    <a:pt x="32" y="163"/>
                  </a:cubicBezTo>
                  <a:cubicBezTo>
                    <a:pt x="34" y="162"/>
                    <a:pt x="37" y="159"/>
                    <a:pt x="41" y="157"/>
                  </a:cubicBezTo>
                  <a:cubicBezTo>
                    <a:pt x="50" y="151"/>
                    <a:pt x="62" y="143"/>
                    <a:pt x="67" y="139"/>
                  </a:cubicBezTo>
                  <a:cubicBezTo>
                    <a:pt x="77" y="130"/>
                    <a:pt x="122" y="86"/>
                    <a:pt x="127" y="78"/>
                  </a:cubicBezTo>
                  <a:cubicBezTo>
                    <a:pt x="126" y="75"/>
                    <a:pt x="124" y="72"/>
                    <a:pt x="121" y="71"/>
                  </a:cubicBezTo>
                  <a:cubicBezTo>
                    <a:pt x="116" y="69"/>
                    <a:pt x="108" y="72"/>
                    <a:pt x="104" y="75"/>
                  </a:cubicBezTo>
                  <a:cubicBezTo>
                    <a:pt x="101" y="77"/>
                    <a:pt x="96" y="81"/>
                    <a:pt x="90" y="85"/>
                  </a:cubicBezTo>
                  <a:cubicBezTo>
                    <a:pt x="81" y="91"/>
                    <a:pt x="70" y="99"/>
                    <a:pt x="68" y="100"/>
                  </a:cubicBezTo>
                  <a:cubicBezTo>
                    <a:pt x="67" y="101"/>
                    <a:pt x="67" y="101"/>
                    <a:pt x="67" y="101"/>
                  </a:cubicBezTo>
                  <a:cubicBezTo>
                    <a:pt x="66" y="101"/>
                    <a:pt x="66" y="101"/>
                    <a:pt x="66" y="101"/>
                  </a:cubicBezTo>
                  <a:cubicBezTo>
                    <a:pt x="36" y="92"/>
                    <a:pt x="36" y="71"/>
                    <a:pt x="37" y="65"/>
                  </a:cubicBezTo>
                  <a:cubicBezTo>
                    <a:pt x="38" y="63"/>
                    <a:pt x="49" y="31"/>
                    <a:pt x="52" y="28"/>
                  </a:cubicBezTo>
                  <a:cubicBezTo>
                    <a:pt x="53" y="27"/>
                    <a:pt x="54" y="27"/>
                    <a:pt x="73" y="25"/>
                  </a:cubicBezTo>
                  <a:cubicBezTo>
                    <a:pt x="81" y="24"/>
                    <a:pt x="92" y="23"/>
                    <a:pt x="94" y="23"/>
                  </a:cubicBezTo>
                  <a:cubicBezTo>
                    <a:pt x="98" y="22"/>
                    <a:pt x="102" y="17"/>
                    <a:pt x="104" y="12"/>
                  </a:cubicBezTo>
                  <a:cubicBezTo>
                    <a:pt x="105" y="10"/>
                    <a:pt x="105" y="8"/>
                    <a:pt x="105" y="7"/>
                  </a:cubicBezTo>
                  <a:cubicBezTo>
                    <a:pt x="97" y="5"/>
                    <a:pt x="50" y="5"/>
                    <a:pt x="46" y="8"/>
                  </a:cubicBezTo>
                  <a:cubicBezTo>
                    <a:pt x="30" y="23"/>
                    <a:pt x="10" y="50"/>
                    <a:pt x="4" y="58"/>
                  </a:cubicBezTo>
                  <a:cubicBezTo>
                    <a:pt x="0" y="55"/>
                    <a:pt x="0" y="55"/>
                    <a:pt x="0" y="55"/>
                  </a:cubicBezTo>
                  <a:cubicBezTo>
                    <a:pt x="6" y="47"/>
                    <a:pt x="26" y="20"/>
                    <a:pt x="43" y="4"/>
                  </a:cubicBezTo>
                  <a:cubicBezTo>
                    <a:pt x="48" y="0"/>
                    <a:pt x="98" y="1"/>
                    <a:pt x="105" y="2"/>
                  </a:cubicBezTo>
                  <a:cubicBezTo>
                    <a:pt x="107" y="2"/>
                    <a:pt x="108" y="2"/>
                    <a:pt x="109" y="3"/>
                  </a:cubicBezTo>
                  <a:cubicBezTo>
                    <a:pt x="110" y="6"/>
                    <a:pt x="111" y="10"/>
                    <a:pt x="109" y="14"/>
                  </a:cubicBezTo>
                  <a:cubicBezTo>
                    <a:pt x="107" y="19"/>
                    <a:pt x="102" y="26"/>
                    <a:pt x="96" y="27"/>
                  </a:cubicBezTo>
                  <a:cubicBezTo>
                    <a:pt x="93" y="28"/>
                    <a:pt x="85" y="29"/>
                    <a:pt x="73" y="30"/>
                  </a:cubicBezTo>
                  <a:cubicBezTo>
                    <a:pt x="66" y="31"/>
                    <a:pt x="58" y="32"/>
                    <a:pt x="55" y="32"/>
                  </a:cubicBezTo>
                  <a:cubicBezTo>
                    <a:pt x="53" y="36"/>
                    <a:pt x="43" y="63"/>
                    <a:pt x="42" y="65"/>
                  </a:cubicBezTo>
                  <a:cubicBezTo>
                    <a:pt x="41" y="72"/>
                    <a:pt x="41" y="88"/>
                    <a:pt x="66" y="96"/>
                  </a:cubicBezTo>
                  <a:cubicBezTo>
                    <a:pt x="69" y="93"/>
                    <a:pt x="77" y="88"/>
                    <a:pt x="87" y="81"/>
                  </a:cubicBezTo>
                  <a:cubicBezTo>
                    <a:pt x="93" y="77"/>
                    <a:pt x="98" y="73"/>
                    <a:pt x="101" y="71"/>
                  </a:cubicBezTo>
                  <a:cubicBezTo>
                    <a:pt x="107" y="67"/>
                    <a:pt x="116" y="64"/>
                    <a:pt x="123" y="67"/>
                  </a:cubicBezTo>
                  <a:cubicBezTo>
                    <a:pt x="126" y="68"/>
                    <a:pt x="130" y="71"/>
                    <a:pt x="132" y="78"/>
                  </a:cubicBezTo>
                  <a:cubicBezTo>
                    <a:pt x="132" y="79"/>
                    <a:pt x="132" y="79"/>
                    <a:pt x="132" y="79"/>
                  </a:cubicBezTo>
                  <a:cubicBezTo>
                    <a:pt x="132" y="80"/>
                    <a:pt x="132" y="80"/>
                    <a:pt x="132" y="80"/>
                  </a:cubicBezTo>
                  <a:cubicBezTo>
                    <a:pt x="129" y="86"/>
                    <a:pt x="78" y="136"/>
                    <a:pt x="70" y="143"/>
                  </a:cubicBezTo>
                  <a:cubicBezTo>
                    <a:pt x="65" y="147"/>
                    <a:pt x="53" y="155"/>
                    <a:pt x="44" y="161"/>
                  </a:cubicBezTo>
                  <a:cubicBezTo>
                    <a:pt x="40" y="164"/>
                    <a:pt x="37" y="166"/>
                    <a:pt x="35" y="167"/>
                  </a:cubicBezTo>
                  <a:cubicBezTo>
                    <a:pt x="28" y="172"/>
                    <a:pt x="14" y="187"/>
                    <a:pt x="13" y="188"/>
                  </a:cubicBez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53" name="Freeform 103"/>
            <p:cNvSpPr/>
            <p:nvPr/>
          </p:nvSpPr>
          <p:spPr bwMode="auto">
            <a:xfrm>
              <a:off x="2081213" y="5213350"/>
              <a:ext cx="307975" cy="220663"/>
            </a:xfrm>
            <a:custGeom>
              <a:gdLst>
                <a:gd fmla="*/ 56 w 56" name="T0"/>
                <a:gd fmla="*/ 40 h 40" name="T1"/>
                <a:gd fmla="*/ 51 w 56" name="T2"/>
                <a:gd fmla="*/ 39 h 40" name="T3"/>
                <a:gd fmla="*/ 48 w 56" name="T4"/>
                <a:gd fmla="*/ 28 h 40" name="T5"/>
                <a:gd fmla="*/ 36 w 56" name="T6"/>
                <a:gd fmla="*/ 18 h 40" name="T7"/>
                <a:gd fmla="*/ 24 w 56" name="T8"/>
                <a:gd fmla="*/ 7 h 40" name="T9"/>
                <a:gd fmla="*/ 4 w 56" name="T10"/>
                <a:gd fmla="*/ 9 h 40" name="T11"/>
                <a:gd fmla="*/ 1 w 56" name="T12"/>
                <a:gd fmla="*/ 10 h 40" name="T13"/>
                <a:gd fmla="*/ 0 w 56" name="T14"/>
                <a:gd fmla="*/ 5 h 40" name="T15"/>
                <a:gd fmla="*/ 3 w 56" name="T16"/>
                <a:gd fmla="*/ 4 h 40" name="T17"/>
                <a:gd fmla="*/ 28 w 56" name="T18"/>
                <a:gd fmla="*/ 3 h 40" name="T19"/>
                <a:gd fmla="*/ 40 w 56" name="T20"/>
                <a:gd fmla="*/ 14 h 40" name="T21"/>
                <a:gd fmla="*/ 52 w 56" name="T22"/>
                <a:gd fmla="*/ 26 h 40" name="T23"/>
                <a:gd fmla="*/ 56 w 56" name="T24"/>
                <a:gd fmla="*/ 40 h 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0" w="56">
                  <a:moveTo>
                    <a:pt x="56" y="40"/>
                  </a:moveTo>
                  <a:cubicBezTo>
                    <a:pt x="51" y="39"/>
                    <a:pt x="51" y="39"/>
                    <a:pt x="51" y="39"/>
                  </a:cubicBezTo>
                  <a:cubicBezTo>
                    <a:pt x="51" y="37"/>
                    <a:pt x="49" y="30"/>
                    <a:pt x="48" y="28"/>
                  </a:cubicBezTo>
                  <a:cubicBezTo>
                    <a:pt x="47" y="27"/>
                    <a:pt x="41" y="22"/>
                    <a:pt x="36" y="18"/>
                  </a:cubicBezTo>
                  <a:cubicBezTo>
                    <a:pt x="31" y="13"/>
                    <a:pt x="26" y="9"/>
                    <a:pt x="24" y="7"/>
                  </a:cubicBezTo>
                  <a:cubicBezTo>
                    <a:pt x="22" y="6"/>
                    <a:pt x="9" y="8"/>
                    <a:pt x="4" y="9"/>
                  </a:cubicBezTo>
                  <a:cubicBezTo>
                    <a:pt x="1" y="10"/>
                    <a:pt x="1" y="10"/>
                    <a:pt x="1" y="10"/>
                  </a:cubicBezTo>
                  <a:cubicBezTo>
                    <a:pt x="0" y="5"/>
                    <a:pt x="0" y="5"/>
                    <a:pt x="0" y="5"/>
                  </a:cubicBezTo>
                  <a:cubicBezTo>
                    <a:pt x="3" y="4"/>
                    <a:pt x="3" y="4"/>
                    <a:pt x="3" y="4"/>
                  </a:cubicBezTo>
                  <a:cubicBezTo>
                    <a:pt x="18" y="1"/>
                    <a:pt x="25" y="0"/>
                    <a:pt x="28" y="3"/>
                  </a:cubicBezTo>
                  <a:cubicBezTo>
                    <a:pt x="30" y="5"/>
                    <a:pt x="35" y="10"/>
                    <a:pt x="40" y="14"/>
                  </a:cubicBezTo>
                  <a:cubicBezTo>
                    <a:pt x="49" y="22"/>
                    <a:pt x="52" y="25"/>
                    <a:pt x="52" y="26"/>
                  </a:cubicBezTo>
                  <a:cubicBezTo>
                    <a:pt x="54" y="28"/>
                    <a:pt x="56" y="37"/>
                    <a:pt x="56" y="40"/>
                  </a:cubicBez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54" name="Freeform 104"/>
            <p:cNvSpPr/>
            <p:nvPr/>
          </p:nvSpPr>
          <p:spPr bwMode="auto">
            <a:xfrm>
              <a:off x="2036763" y="5356225"/>
              <a:ext cx="265113" cy="144463"/>
            </a:xfrm>
            <a:custGeom>
              <a:gdLst>
                <a:gd fmla="*/ 44 w 48" name="T0"/>
                <a:gd fmla="*/ 26 h 26" name="T1"/>
                <a:gd fmla="*/ 43 w 48" name="T2"/>
                <a:gd fmla="*/ 22 h 26" name="T3"/>
                <a:gd fmla="*/ 42 w 48" name="T4"/>
                <a:gd fmla="*/ 17 h 26" name="T5"/>
                <a:gd fmla="*/ 40 w 48" name="T6"/>
                <a:gd fmla="*/ 15 h 26" name="T7"/>
                <a:gd fmla="*/ 26 w 48" name="T8"/>
                <a:gd fmla="*/ 5 h 26" name="T9"/>
                <a:gd fmla="*/ 3 w 48" name="T10"/>
                <a:gd fmla="*/ 10 h 26" name="T11"/>
                <a:gd fmla="*/ 1 w 48" name="T12"/>
                <a:gd fmla="*/ 11 h 26" name="T13"/>
                <a:gd fmla="*/ 0 w 48" name="T14"/>
                <a:gd fmla="*/ 6 h 26" name="T15"/>
                <a:gd fmla="*/ 1 w 48" name="T16"/>
                <a:gd fmla="*/ 6 h 26" name="T17"/>
                <a:gd fmla="*/ 26 w 48" name="T18"/>
                <a:gd fmla="*/ 0 h 26" name="T19"/>
                <a:gd fmla="*/ 26 w 48" name="T20"/>
                <a:gd fmla="*/ 0 h 26" name="T21"/>
                <a:gd fmla="*/ 27 w 48" name="T22"/>
                <a:gd fmla="*/ 0 h 26" name="T23"/>
                <a:gd fmla="*/ 43 w 48" name="T24"/>
                <a:gd fmla="*/ 11 h 26" name="T25"/>
                <a:gd fmla="*/ 46 w 48" name="T26"/>
                <a:gd fmla="*/ 14 h 26" name="T27"/>
                <a:gd fmla="*/ 46 w 48" name="T28"/>
                <a:gd fmla="*/ 14 h 26" name="T29"/>
                <a:gd fmla="*/ 47 w 48" name="T30"/>
                <a:gd fmla="*/ 15 h 26" name="T31"/>
                <a:gd fmla="*/ 48 w 48" name="T32"/>
                <a:gd fmla="*/ 21 h 26" name="T33"/>
                <a:gd fmla="*/ 48 w 48" name="T34"/>
                <a:gd fmla="*/ 24 h 26" name="T35"/>
                <a:gd fmla="*/ 44 w 48" name="T36"/>
                <a:gd fmla="*/ 26 h 2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6" w="48">
                  <a:moveTo>
                    <a:pt x="44" y="26"/>
                  </a:moveTo>
                  <a:cubicBezTo>
                    <a:pt x="44" y="25"/>
                    <a:pt x="43" y="24"/>
                    <a:pt x="43" y="22"/>
                  </a:cubicBezTo>
                  <a:cubicBezTo>
                    <a:pt x="43" y="21"/>
                    <a:pt x="42" y="18"/>
                    <a:pt x="42" y="17"/>
                  </a:cubicBezTo>
                  <a:cubicBezTo>
                    <a:pt x="41" y="16"/>
                    <a:pt x="41" y="16"/>
                    <a:pt x="40" y="15"/>
                  </a:cubicBezTo>
                  <a:cubicBezTo>
                    <a:pt x="36" y="12"/>
                    <a:pt x="30" y="7"/>
                    <a:pt x="26" y="5"/>
                  </a:cubicBezTo>
                  <a:cubicBezTo>
                    <a:pt x="18" y="7"/>
                    <a:pt x="10" y="8"/>
                    <a:pt x="3" y="10"/>
                  </a:cubicBezTo>
                  <a:cubicBezTo>
                    <a:pt x="1" y="11"/>
                    <a:pt x="1" y="11"/>
                    <a:pt x="1" y="11"/>
                  </a:cubicBezTo>
                  <a:cubicBezTo>
                    <a:pt x="0" y="6"/>
                    <a:pt x="0" y="6"/>
                    <a:pt x="0" y="6"/>
                  </a:cubicBezTo>
                  <a:cubicBezTo>
                    <a:pt x="1" y="6"/>
                    <a:pt x="1" y="6"/>
                    <a:pt x="1" y="6"/>
                  </a:cubicBezTo>
                  <a:cubicBezTo>
                    <a:pt x="10" y="4"/>
                    <a:pt x="17" y="2"/>
                    <a:pt x="26" y="0"/>
                  </a:cubicBezTo>
                  <a:cubicBezTo>
                    <a:pt x="26" y="0"/>
                    <a:pt x="26" y="0"/>
                    <a:pt x="26" y="0"/>
                  </a:cubicBezTo>
                  <a:cubicBezTo>
                    <a:pt x="27" y="0"/>
                    <a:pt x="27" y="0"/>
                    <a:pt x="27" y="0"/>
                  </a:cubicBezTo>
                  <a:cubicBezTo>
                    <a:pt x="32" y="3"/>
                    <a:pt x="38" y="8"/>
                    <a:pt x="43" y="11"/>
                  </a:cubicBezTo>
                  <a:cubicBezTo>
                    <a:pt x="44" y="12"/>
                    <a:pt x="45" y="13"/>
                    <a:pt x="46" y="14"/>
                  </a:cubicBezTo>
                  <a:cubicBezTo>
                    <a:pt x="46" y="14"/>
                    <a:pt x="46" y="14"/>
                    <a:pt x="46" y="14"/>
                  </a:cubicBezTo>
                  <a:cubicBezTo>
                    <a:pt x="47" y="15"/>
                    <a:pt x="47" y="15"/>
                    <a:pt x="47" y="15"/>
                  </a:cubicBezTo>
                  <a:cubicBezTo>
                    <a:pt x="47" y="16"/>
                    <a:pt x="47" y="18"/>
                    <a:pt x="48" y="21"/>
                  </a:cubicBezTo>
                  <a:cubicBezTo>
                    <a:pt x="48" y="23"/>
                    <a:pt x="48" y="24"/>
                    <a:pt x="48" y="24"/>
                  </a:cubicBezTo>
                  <a:lnTo>
                    <a:pt x="44" y="26"/>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55" name="Freeform 105"/>
            <p:cNvSpPr/>
            <p:nvPr/>
          </p:nvSpPr>
          <p:spPr bwMode="auto">
            <a:xfrm>
              <a:off x="2065338" y="5461000"/>
              <a:ext cx="103188" cy="82550"/>
            </a:xfrm>
            <a:custGeom>
              <a:gdLst>
                <a:gd fmla="*/ 14 w 19" name="T0"/>
                <a:gd fmla="*/ 15 h 15" name="T1"/>
                <a:gd fmla="*/ 14 w 19" name="T2"/>
                <a:gd fmla="*/ 12 h 15" name="T3"/>
                <a:gd fmla="*/ 13 w 19" name="T4"/>
                <a:gd fmla="*/ 5 h 15" name="T5"/>
                <a:gd fmla="*/ 11 w 19" name="T6"/>
                <a:gd fmla="*/ 5 h 15" name="T7"/>
                <a:gd fmla="*/ 0 w 19" name="T8"/>
                <a:gd fmla="*/ 6 h 15" name="T9"/>
                <a:gd fmla="*/ 1 w 19" name="T10"/>
                <a:gd fmla="*/ 1 h 15" name="T11"/>
                <a:gd fmla="*/ 11 w 19" name="T12"/>
                <a:gd fmla="*/ 1 h 15" name="T13"/>
                <a:gd fmla="*/ 15 w 19" name="T14"/>
                <a:gd fmla="*/ 0 h 15" name="T15"/>
                <a:gd fmla="*/ 17 w 19" name="T16"/>
                <a:gd fmla="*/ 0 h 15" name="T17"/>
                <a:gd fmla="*/ 17 w 19" name="T18"/>
                <a:gd fmla="*/ 2 h 15" name="T19"/>
                <a:gd fmla="*/ 19 w 19" name="T20"/>
                <a:gd fmla="*/ 12 h 15" name="T21"/>
                <a:gd fmla="*/ 19 w 19" name="T22"/>
                <a:gd fmla="*/ 15 h 15" name="T23"/>
                <a:gd fmla="*/ 14 w 19" name="T24"/>
                <a:gd fmla="*/ 15 h 1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 w="19">
                  <a:moveTo>
                    <a:pt x="14" y="15"/>
                  </a:moveTo>
                  <a:cubicBezTo>
                    <a:pt x="14" y="14"/>
                    <a:pt x="14" y="13"/>
                    <a:pt x="14" y="12"/>
                  </a:cubicBezTo>
                  <a:cubicBezTo>
                    <a:pt x="14" y="10"/>
                    <a:pt x="14" y="8"/>
                    <a:pt x="13" y="5"/>
                  </a:cubicBezTo>
                  <a:cubicBezTo>
                    <a:pt x="12" y="5"/>
                    <a:pt x="12" y="5"/>
                    <a:pt x="11" y="5"/>
                  </a:cubicBezTo>
                  <a:cubicBezTo>
                    <a:pt x="8" y="6"/>
                    <a:pt x="4" y="6"/>
                    <a:pt x="0" y="6"/>
                  </a:cubicBezTo>
                  <a:cubicBezTo>
                    <a:pt x="1" y="1"/>
                    <a:pt x="1" y="1"/>
                    <a:pt x="1" y="1"/>
                  </a:cubicBezTo>
                  <a:cubicBezTo>
                    <a:pt x="4" y="1"/>
                    <a:pt x="8" y="1"/>
                    <a:pt x="11" y="1"/>
                  </a:cubicBezTo>
                  <a:cubicBezTo>
                    <a:pt x="12" y="0"/>
                    <a:pt x="14" y="0"/>
                    <a:pt x="15" y="0"/>
                  </a:cubicBezTo>
                  <a:cubicBezTo>
                    <a:pt x="17" y="0"/>
                    <a:pt x="17" y="0"/>
                    <a:pt x="17" y="0"/>
                  </a:cubicBezTo>
                  <a:cubicBezTo>
                    <a:pt x="17" y="2"/>
                    <a:pt x="17" y="2"/>
                    <a:pt x="17" y="2"/>
                  </a:cubicBezTo>
                  <a:cubicBezTo>
                    <a:pt x="19" y="7"/>
                    <a:pt x="19" y="10"/>
                    <a:pt x="19" y="12"/>
                  </a:cubicBezTo>
                  <a:cubicBezTo>
                    <a:pt x="19" y="13"/>
                    <a:pt x="19" y="14"/>
                    <a:pt x="19" y="15"/>
                  </a:cubicBezTo>
                  <a:lnTo>
                    <a:pt x="14" y="15"/>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56" name="Freeform 106"/>
            <p:cNvSpPr/>
            <p:nvPr/>
          </p:nvSpPr>
          <p:spPr bwMode="auto">
            <a:xfrm>
              <a:off x="2239963" y="5422900"/>
              <a:ext cx="33338" cy="98425"/>
            </a:xfrm>
            <a:custGeom>
              <a:gdLst>
                <a:gd fmla="*/ 5 w 6" name="T0"/>
                <a:gd fmla="*/ 18 h 18" name="T1"/>
                <a:gd fmla="*/ 0 w 6" name="T2"/>
                <a:gd fmla="*/ 18 h 18" name="T3"/>
                <a:gd fmla="*/ 0 w 6" name="T4"/>
                <a:gd fmla="*/ 1 h 18" name="T5"/>
                <a:gd fmla="*/ 5 w 6" name="T6"/>
                <a:gd fmla="*/ 0 h 18" name="T7"/>
                <a:gd fmla="*/ 5 w 6" name="T8"/>
                <a:gd fmla="*/ 18 h 18" name="T9"/>
              </a:gdLst>
              <a:cxnLst>
                <a:cxn ang="0">
                  <a:pos x="T0" y="T1"/>
                </a:cxn>
                <a:cxn ang="0">
                  <a:pos x="T2" y="T3"/>
                </a:cxn>
                <a:cxn ang="0">
                  <a:pos x="T4" y="T5"/>
                </a:cxn>
                <a:cxn ang="0">
                  <a:pos x="T6" y="T7"/>
                </a:cxn>
                <a:cxn ang="0">
                  <a:pos x="T8" y="T9"/>
                </a:cxn>
              </a:cxnLst>
              <a:rect b="b" l="0" r="r" t="0"/>
              <a:pathLst>
                <a:path h="18" w="6">
                  <a:moveTo>
                    <a:pt x="5" y="18"/>
                  </a:moveTo>
                  <a:cubicBezTo>
                    <a:pt x="0" y="18"/>
                    <a:pt x="0" y="18"/>
                    <a:pt x="0" y="18"/>
                  </a:cubicBezTo>
                  <a:cubicBezTo>
                    <a:pt x="0" y="15"/>
                    <a:pt x="1" y="4"/>
                    <a:pt x="0" y="1"/>
                  </a:cubicBezTo>
                  <a:cubicBezTo>
                    <a:pt x="5" y="0"/>
                    <a:pt x="5" y="0"/>
                    <a:pt x="5" y="0"/>
                  </a:cubicBezTo>
                  <a:cubicBezTo>
                    <a:pt x="6" y="4"/>
                    <a:pt x="5" y="17"/>
                    <a:pt x="5" y="18"/>
                  </a:cubicBez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57" name="Freeform 107"/>
            <p:cNvSpPr/>
            <p:nvPr/>
          </p:nvSpPr>
          <p:spPr bwMode="auto">
            <a:xfrm>
              <a:off x="1608138" y="5741988"/>
              <a:ext cx="385763" cy="347663"/>
            </a:xfrm>
            <a:custGeom>
              <a:gdLst>
                <a:gd fmla="*/ 62 w 70" name="T0"/>
                <a:gd fmla="*/ 63 h 63" name="T1"/>
                <a:gd fmla="*/ 27 w 70" name="T2"/>
                <a:gd fmla="*/ 42 h 63" name="T3"/>
                <a:gd fmla="*/ 5 w 70" name="T4"/>
                <a:gd fmla="*/ 4 h 63" name="T5"/>
                <a:gd fmla="*/ 16 w 70" name="T6"/>
                <a:gd fmla="*/ 3 h 63" name="T7"/>
                <a:gd fmla="*/ 15 w 70" name="T8"/>
                <a:gd fmla="*/ 7 h 63" name="T9"/>
                <a:gd fmla="*/ 10 w 70" name="T10"/>
                <a:gd fmla="*/ 7 h 63" name="T11"/>
                <a:gd fmla="*/ 30 w 70" name="T12"/>
                <a:gd fmla="*/ 39 h 63" name="T13"/>
                <a:gd fmla="*/ 64 w 70" name="T14"/>
                <a:gd fmla="*/ 57 h 63" name="T15"/>
                <a:gd fmla="*/ 59 w 70" name="T16"/>
                <a:gd fmla="*/ 45 h 63" name="T17"/>
                <a:gd fmla="*/ 63 w 70" name="T18"/>
                <a:gd fmla="*/ 43 h 63" name="T19"/>
                <a:gd fmla="*/ 67 w 70" name="T20"/>
                <a:gd fmla="*/ 61 h 63" name="T21"/>
                <a:gd fmla="*/ 62 w 70" name="T22"/>
                <a:gd fmla="*/ 63 h 6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2" w="70">
                  <a:moveTo>
                    <a:pt x="62" y="63"/>
                  </a:moveTo>
                  <a:cubicBezTo>
                    <a:pt x="53" y="63"/>
                    <a:pt x="39" y="53"/>
                    <a:pt x="27" y="42"/>
                  </a:cubicBezTo>
                  <a:cubicBezTo>
                    <a:pt x="13" y="29"/>
                    <a:pt x="0" y="13"/>
                    <a:pt x="5" y="4"/>
                  </a:cubicBezTo>
                  <a:cubicBezTo>
                    <a:pt x="7" y="2"/>
                    <a:pt x="9" y="0"/>
                    <a:pt x="16" y="3"/>
                  </a:cubicBezTo>
                  <a:cubicBezTo>
                    <a:pt x="15" y="7"/>
                    <a:pt x="15" y="7"/>
                    <a:pt x="15" y="7"/>
                  </a:cubicBezTo>
                  <a:cubicBezTo>
                    <a:pt x="11" y="6"/>
                    <a:pt x="10" y="6"/>
                    <a:pt x="10" y="7"/>
                  </a:cubicBezTo>
                  <a:cubicBezTo>
                    <a:pt x="7" y="10"/>
                    <a:pt x="13" y="23"/>
                    <a:pt x="30" y="39"/>
                  </a:cubicBezTo>
                  <a:cubicBezTo>
                    <a:pt x="49" y="55"/>
                    <a:pt x="62" y="59"/>
                    <a:pt x="64" y="57"/>
                  </a:cubicBezTo>
                  <a:cubicBezTo>
                    <a:pt x="64" y="56"/>
                    <a:pt x="64" y="52"/>
                    <a:pt x="59" y="45"/>
                  </a:cubicBezTo>
                  <a:cubicBezTo>
                    <a:pt x="63" y="43"/>
                    <a:pt x="63" y="43"/>
                    <a:pt x="63" y="43"/>
                  </a:cubicBezTo>
                  <a:cubicBezTo>
                    <a:pt x="69" y="51"/>
                    <a:pt x="70" y="57"/>
                    <a:pt x="67" y="61"/>
                  </a:cubicBezTo>
                  <a:cubicBezTo>
                    <a:pt x="66" y="62"/>
                    <a:pt x="64" y="63"/>
                    <a:pt x="62" y="63"/>
                  </a:cubicBez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58" name="Freeform 108"/>
            <p:cNvSpPr/>
            <p:nvPr/>
          </p:nvSpPr>
          <p:spPr bwMode="auto">
            <a:xfrm>
              <a:off x="1525588" y="5802313"/>
              <a:ext cx="439738" cy="396875"/>
            </a:xfrm>
            <a:custGeom>
              <a:gdLst>
                <a:gd fmla="*/ 72 w 80" name="T0"/>
                <a:gd fmla="*/ 72 h 72" name="T1"/>
                <a:gd fmla="*/ 58 w 80" name="T2"/>
                <a:gd fmla="*/ 67 h 72" name="T3"/>
                <a:gd fmla="*/ 31 w 80" name="T4"/>
                <a:gd fmla="*/ 46 h 72" name="T5"/>
                <a:gd fmla="*/ 8 w 80" name="T6"/>
                <a:gd fmla="*/ 21 h 72" name="T7"/>
                <a:gd fmla="*/ 3 w 80" name="T8"/>
                <a:gd fmla="*/ 2 h 72" name="T9"/>
                <a:gd fmla="*/ 14 w 80" name="T10"/>
                <a:gd fmla="*/ 2 h 72" name="T11"/>
                <a:gd fmla="*/ 12 w 80" name="T12"/>
                <a:gd fmla="*/ 6 h 72" name="T13"/>
                <a:gd fmla="*/ 7 w 80" name="T14"/>
                <a:gd fmla="*/ 6 h 72" name="T15"/>
                <a:gd fmla="*/ 12 w 80" name="T16"/>
                <a:gd fmla="*/ 18 h 72" name="T17"/>
                <a:gd fmla="*/ 34 w 80" name="T18"/>
                <a:gd fmla="*/ 43 h 72" name="T19"/>
                <a:gd fmla="*/ 61 w 80" name="T20"/>
                <a:gd fmla="*/ 63 h 72" name="T21"/>
                <a:gd fmla="*/ 73 w 80" name="T22"/>
                <a:gd fmla="*/ 67 h 72" name="T23"/>
                <a:gd fmla="*/ 69 w 80" name="T24"/>
                <a:gd fmla="*/ 56 h 72" name="T25"/>
                <a:gd fmla="*/ 73 w 80" name="T26"/>
                <a:gd fmla="*/ 53 h 72" name="T27"/>
                <a:gd fmla="*/ 77 w 80" name="T28"/>
                <a:gd fmla="*/ 70 h 72" name="T29"/>
                <a:gd fmla="*/ 72 w 80" name="T30"/>
                <a:gd fmla="*/ 72 h 7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2" w="80">
                  <a:moveTo>
                    <a:pt x="72" y="72"/>
                  </a:moveTo>
                  <a:cubicBezTo>
                    <a:pt x="69" y="72"/>
                    <a:pt x="64" y="71"/>
                    <a:pt x="58" y="67"/>
                  </a:cubicBezTo>
                  <a:cubicBezTo>
                    <a:pt x="50" y="63"/>
                    <a:pt x="40" y="55"/>
                    <a:pt x="31" y="46"/>
                  </a:cubicBezTo>
                  <a:cubicBezTo>
                    <a:pt x="21" y="38"/>
                    <a:pt x="13" y="28"/>
                    <a:pt x="8" y="21"/>
                  </a:cubicBezTo>
                  <a:cubicBezTo>
                    <a:pt x="2" y="12"/>
                    <a:pt x="0" y="6"/>
                    <a:pt x="3" y="2"/>
                  </a:cubicBezTo>
                  <a:cubicBezTo>
                    <a:pt x="5" y="0"/>
                    <a:pt x="9" y="0"/>
                    <a:pt x="14" y="2"/>
                  </a:cubicBezTo>
                  <a:cubicBezTo>
                    <a:pt x="12" y="6"/>
                    <a:pt x="12" y="6"/>
                    <a:pt x="12" y="6"/>
                  </a:cubicBezTo>
                  <a:cubicBezTo>
                    <a:pt x="9" y="5"/>
                    <a:pt x="7" y="5"/>
                    <a:pt x="7" y="6"/>
                  </a:cubicBezTo>
                  <a:cubicBezTo>
                    <a:pt x="7" y="6"/>
                    <a:pt x="6" y="9"/>
                    <a:pt x="12" y="18"/>
                  </a:cubicBezTo>
                  <a:cubicBezTo>
                    <a:pt x="17" y="25"/>
                    <a:pt x="25" y="34"/>
                    <a:pt x="34" y="43"/>
                  </a:cubicBezTo>
                  <a:cubicBezTo>
                    <a:pt x="44" y="51"/>
                    <a:pt x="53" y="58"/>
                    <a:pt x="61" y="63"/>
                  </a:cubicBezTo>
                  <a:cubicBezTo>
                    <a:pt x="70" y="68"/>
                    <a:pt x="73" y="67"/>
                    <a:pt x="73" y="67"/>
                  </a:cubicBezTo>
                  <a:cubicBezTo>
                    <a:pt x="74" y="67"/>
                    <a:pt x="74" y="64"/>
                    <a:pt x="69" y="56"/>
                  </a:cubicBezTo>
                  <a:cubicBezTo>
                    <a:pt x="73" y="53"/>
                    <a:pt x="73" y="53"/>
                    <a:pt x="73" y="53"/>
                  </a:cubicBezTo>
                  <a:cubicBezTo>
                    <a:pt x="79" y="62"/>
                    <a:pt x="80" y="67"/>
                    <a:pt x="77" y="70"/>
                  </a:cubicBezTo>
                  <a:cubicBezTo>
                    <a:pt x="76" y="72"/>
                    <a:pt x="74" y="72"/>
                    <a:pt x="72" y="72"/>
                  </a:cubicBez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59" name="Freeform 109"/>
            <p:cNvSpPr/>
            <p:nvPr/>
          </p:nvSpPr>
          <p:spPr bwMode="auto">
            <a:xfrm>
              <a:off x="1552576" y="5764213"/>
              <a:ext cx="104775" cy="115888"/>
            </a:xfrm>
            <a:custGeom>
              <a:gdLst>
                <a:gd fmla="*/ 11 w 66" name="T0"/>
                <a:gd fmla="*/ 73 h 73" name="T1"/>
                <a:gd fmla="*/ 0 w 66" name="T2"/>
                <a:gd fmla="*/ 59 h 73" name="T3"/>
                <a:gd fmla="*/ 56 w 66" name="T4"/>
                <a:gd fmla="*/ 0 h 73" name="T5"/>
                <a:gd fmla="*/ 66 w 66" name="T6"/>
                <a:gd fmla="*/ 10 h 73" name="T7"/>
                <a:gd fmla="*/ 11 w 66" name="T8"/>
                <a:gd fmla="*/ 73 h 73" name="T9"/>
              </a:gdLst>
              <a:cxnLst>
                <a:cxn ang="0">
                  <a:pos x="T0" y="T1"/>
                </a:cxn>
                <a:cxn ang="0">
                  <a:pos x="T2" y="T3"/>
                </a:cxn>
                <a:cxn ang="0">
                  <a:pos x="T4" y="T5"/>
                </a:cxn>
                <a:cxn ang="0">
                  <a:pos x="T6" y="T7"/>
                </a:cxn>
                <a:cxn ang="0">
                  <a:pos x="T8" y="T9"/>
                </a:cxn>
              </a:cxnLst>
              <a:rect b="b" l="0" r="r" t="0"/>
              <a:pathLst>
                <a:path h="73" w="66">
                  <a:moveTo>
                    <a:pt x="11" y="73"/>
                  </a:moveTo>
                  <a:lnTo>
                    <a:pt x="0" y="59"/>
                  </a:lnTo>
                  <a:lnTo>
                    <a:pt x="56" y="0"/>
                  </a:lnTo>
                  <a:lnTo>
                    <a:pt x="66" y="10"/>
                  </a:lnTo>
                  <a:lnTo>
                    <a:pt x="11" y="73"/>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60" name="Freeform 110"/>
            <p:cNvSpPr/>
            <p:nvPr/>
          </p:nvSpPr>
          <p:spPr bwMode="auto">
            <a:xfrm>
              <a:off x="1860551" y="6056313"/>
              <a:ext cx="115888" cy="120650"/>
            </a:xfrm>
            <a:custGeom>
              <a:gdLst>
                <a:gd fmla="*/ 14 w 73" name="T0"/>
                <a:gd fmla="*/ 76 h 76" name="T1"/>
                <a:gd fmla="*/ 0 w 73" name="T2"/>
                <a:gd fmla="*/ 62 h 76" name="T3"/>
                <a:gd fmla="*/ 63 w 73" name="T4"/>
                <a:gd fmla="*/ 0 h 76" name="T5"/>
                <a:gd fmla="*/ 73 w 73" name="T6"/>
                <a:gd fmla="*/ 14 h 76" name="T7"/>
                <a:gd fmla="*/ 14 w 73" name="T8"/>
                <a:gd fmla="*/ 76 h 76" name="T9"/>
              </a:gdLst>
              <a:cxnLst>
                <a:cxn ang="0">
                  <a:pos x="T0" y="T1"/>
                </a:cxn>
                <a:cxn ang="0">
                  <a:pos x="T2" y="T3"/>
                </a:cxn>
                <a:cxn ang="0">
                  <a:pos x="T4" y="T5"/>
                </a:cxn>
                <a:cxn ang="0">
                  <a:pos x="T6" y="T7"/>
                </a:cxn>
                <a:cxn ang="0">
                  <a:pos x="T8" y="T9"/>
                </a:cxn>
              </a:cxnLst>
              <a:rect b="b" l="0" r="r" t="0"/>
              <a:pathLst>
                <a:path h="76" w="73">
                  <a:moveTo>
                    <a:pt x="14" y="76"/>
                  </a:moveTo>
                  <a:lnTo>
                    <a:pt x="0" y="62"/>
                  </a:lnTo>
                  <a:lnTo>
                    <a:pt x="63" y="0"/>
                  </a:lnTo>
                  <a:lnTo>
                    <a:pt x="73" y="14"/>
                  </a:lnTo>
                  <a:lnTo>
                    <a:pt x="14" y="76"/>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61" name="Freeform 111"/>
            <p:cNvSpPr/>
            <p:nvPr/>
          </p:nvSpPr>
          <p:spPr bwMode="auto">
            <a:xfrm>
              <a:off x="1377951" y="5819775"/>
              <a:ext cx="180975" cy="203200"/>
            </a:xfrm>
            <a:custGeom>
              <a:gdLst>
                <a:gd fmla="*/ 10 w 114" name="T0"/>
                <a:gd fmla="*/ 128 h 128" name="T1"/>
                <a:gd fmla="*/ 0 w 114" name="T2"/>
                <a:gd fmla="*/ 114 h 128" name="T3"/>
                <a:gd fmla="*/ 104 w 114" name="T4"/>
                <a:gd fmla="*/ 0 h 128" name="T5"/>
                <a:gd fmla="*/ 114 w 114" name="T6"/>
                <a:gd fmla="*/ 14 h 128" name="T7"/>
                <a:gd fmla="*/ 10 w 114" name="T8"/>
                <a:gd fmla="*/ 128 h 128" name="T9"/>
              </a:gdLst>
              <a:cxnLst>
                <a:cxn ang="0">
                  <a:pos x="T0" y="T1"/>
                </a:cxn>
                <a:cxn ang="0">
                  <a:pos x="T2" y="T3"/>
                </a:cxn>
                <a:cxn ang="0">
                  <a:pos x="T4" y="T5"/>
                </a:cxn>
                <a:cxn ang="0">
                  <a:pos x="T6" y="T7"/>
                </a:cxn>
                <a:cxn ang="0">
                  <a:pos x="T8" y="T9"/>
                </a:cxn>
              </a:cxnLst>
              <a:rect b="b" l="0" r="r" t="0"/>
              <a:pathLst>
                <a:path h="128" w="114">
                  <a:moveTo>
                    <a:pt x="10" y="128"/>
                  </a:moveTo>
                  <a:lnTo>
                    <a:pt x="0" y="114"/>
                  </a:lnTo>
                  <a:lnTo>
                    <a:pt x="104" y="0"/>
                  </a:lnTo>
                  <a:lnTo>
                    <a:pt x="114" y="14"/>
                  </a:lnTo>
                  <a:lnTo>
                    <a:pt x="10" y="128"/>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62" name="Freeform 112"/>
            <p:cNvSpPr/>
            <p:nvPr/>
          </p:nvSpPr>
          <p:spPr bwMode="auto">
            <a:xfrm>
              <a:off x="1768476" y="6172200"/>
              <a:ext cx="185738" cy="196850"/>
            </a:xfrm>
            <a:custGeom>
              <a:gdLst>
                <a:gd fmla="*/ 13 w 117" name="T0"/>
                <a:gd fmla="*/ 124 h 124" name="T1"/>
                <a:gd fmla="*/ 0 w 117" name="T2"/>
                <a:gd fmla="*/ 114 h 124" name="T3"/>
                <a:gd fmla="*/ 103 w 117" name="T4"/>
                <a:gd fmla="*/ 0 h 124" name="T5"/>
                <a:gd fmla="*/ 117 w 117" name="T6"/>
                <a:gd fmla="*/ 10 h 124" name="T7"/>
                <a:gd fmla="*/ 13 w 117" name="T8"/>
                <a:gd fmla="*/ 124 h 124" name="T9"/>
              </a:gdLst>
              <a:cxnLst>
                <a:cxn ang="0">
                  <a:pos x="T0" y="T1"/>
                </a:cxn>
                <a:cxn ang="0">
                  <a:pos x="T2" y="T3"/>
                </a:cxn>
                <a:cxn ang="0">
                  <a:pos x="T4" y="T5"/>
                </a:cxn>
                <a:cxn ang="0">
                  <a:pos x="T6" y="T7"/>
                </a:cxn>
                <a:cxn ang="0">
                  <a:pos x="T8" y="T9"/>
                </a:cxn>
              </a:cxnLst>
              <a:rect b="b" l="0" r="r" t="0"/>
              <a:pathLst>
                <a:path h="124" w="117">
                  <a:moveTo>
                    <a:pt x="13" y="124"/>
                  </a:moveTo>
                  <a:lnTo>
                    <a:pt x="0" y="114"/>
                  </a:lnTo>
                  <a:lnTo>
                    <a:pt x="103" y="0"/>
                  </a:lnTo>
                  <a:lnTo>
                    <a:pt x="117" y="10"/>
                  </a:lnTo>
                  <a:lnTo>
                    <a:pt x="13" y="124"/>
                  </a:ln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63" name="Freeform 113"/>
            <p:cNvSpPr>
              <a:spLocks noEditPoints="1"/>
            </p:cNvSpPr>
            <p:nvPr/>
          </p:nvSpPr>
          <p:spPr bwMode="auto">
            <a:xfrm>
              <a:off x="1800226" y="6049963"/>
              <a:ext cx="88900" cy="71438"/>
            </a:xfrm>
            <a:custGeom>
              <a:gdLst>
                <a:gd fmla="*/ 9 w 16" name="T0"/>
                <a:gd fmla="*/ 13 h 13" name="T1"/>
                <a:gd fmla="*/ 6 w 16" name="T2"/>
                <a:gd fmla="*/ 12 h 13" name="T3"/>
                <a:gd fmla="*/ 1 w 16" name="T4"/>
                <a:gd fmla="*/ 4 h 13" name="T5"/>
                <a:gd fmla="*/ 10 w 16" name="T6"/>
                <a:gd fmla="*/ 2 h 13" name="T7"/>
                <a:gd fmla="*/ 14 w 16" name="T8"/>
                <a:gd fmla="*/ 10 h 13" name="T9"/>
                <a:gd fmla="*/ 9 w 16" name="T10"/>
                <a:gd fmla="*/ 13 h 13" name="T11"/>
                <a:gd fmla="*/ 6 w 16" name="T12"/>
                <a:gd fmla="*/ 6 h 13" name="T13"/>
                <a:gd fmla="*/ 8 w 16" name="T14"/>
                <a:gd fmla="*/ 7 h 13" name="T15"/>
                <a:gd fmla="*/ 10 w 16" name="T16"/>
                <a:gd fmla="*/ 8 h 13" name="T17"/>
                <a:gd fmla="*/ 8 w 16" name="T18"/>
                <a:gd fmla="*/ 6 h 13" name="T19"/>
                <a:gd fmla="*/ 6 w 16" name="T20"/>
                <a:gd fmla="*/ 6 h 1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 w="16">
                  <a:moveTo>
                    <a:pt x="9" y="13"/>
                  </a:moveTo>
                  <a:cubicBezTo>
                    <a:pt x="8" y="13"/>
                    <a:pt x="7" y="12"/>
                    <a:pt x="6" y="12"/>
                  </a:cubicBezTo>
                  <a:cubicBezTo>
                    <a:pt x="2" y="10"/>
                    <a:pt x="0" y="7"/>
                    <a:pt x="1" y="4"/>
                  </a:cubicBezTo>
                  <a:cubicBezTo>
                    <a:pt x="3" y="1"/>
                    <a:pt x="7" y="0"/>
                    <a:pt x="10" y="2"/>
                  </a:cubicBezTo>
                  <a:cubicBezTo>
                    <a:pt x="14" y="3"/>
                    <a:pt x="16" y="7"/>
                    <a:pt x="14" y="10"/>
                  </a:cubicBezTo>
                  <a:cubicBezTo>
                    <a:pt x="14" y="11"/>
                    <a:pt x="12" y="13"/>
                    <a:pt x="9" y="13"/>
                  </a:cubicBezTo>
                  <a:close/>
                  <a:moveTo>
                    <a:pt x="6" y="6"/>
                  </a:moveTo>
                  <a:cubicBezTo>
                    <a:pt x="6" y="6"/>
                    <a:pt x="7" y="7"/>
                    <a:pt x="8" y="7"/>
                  </a:cubicBezTo>
                  <a:cubicBezTo>
                    <a:pt x="8" y="8"/>
                    <a:pt x="9" y="8"/>
                    <a:pt x="10" y="8"/>
                  </a:cubicBezTo>
                  <a:cubicBezTo>
                    <a:pt x="9" y="7"/>
                    <a:pt x="9" y="7"/>
                    <a:pt x="8" y="6"/>
                  </a:cubicBezTo>
                  <a:cubicBezTo>
                    <a:pt x="7" y="6"/>
                    <a:pt x="7" y="6"/>
                    <a:pt x="6" y="6"/>
                  </a:cubicBez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64" name="Freeform 114"/>
            <p:cNvSpPr/>
            <p:nvPr/>
          </p:nvSpPr>
          <p:spPr bwMode="auto">
            <a:xfrm>
              <a:off x="2690813" y="4564063"/>
              <a:ext cx="39688" cy="209550"/>
            </a:xfrm>
            <a:custGeom>
              <a:gdLst>
                <a:gd fmla="*/ 3 w 7" name="T0"/>
                <a:gd fmla="*/ 38 h 38" name="T1"/>
                <a:gd fmla="*/ 2 w 7" name="T2"/>
                <a:gd fmla="*/ 38 h 38" name="T3"/>
                <a:gd fmla="*/ 0 w 7" name="T4"/>
                <a:gd fmla="*/ 35 h 38" name="T5"/>
                <a:gd fmla="*/ 1 w 7" name="T6"/>
                <a:gd fmla="*/ 3 h 38" name="T7"/>
                <a:gd fmla="*/ 4 w 7" name="T8"/>
                <a:gd fmla="*/ 0 h 38" name="T9"/>
                <a:gd fmla="*/ 7 w 7" name="T10"/>
                <a:gd fmla="*/ 4 h 38" name="T11"/>
                <a:gd fmla="*/ 6 w 7" name="T12"/>
                <a:gd fmla="*/ 36 h 38" name="T13"/>
                <a:gd fmla="*/ 3 w 7" name="T14"/>
                <a:gd fmla="*/ 38 h 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8" w="7">
                  <a:moveTo>
                    <a:pt x="3" y="38"/>
                  </a:moveTo>
                  <a:cubicBezTo>
                    <a:pt x="3" y="38"/>
                    <a:pt x="3" y="38"/>
                    <a:pt x="2" y="38"/>
                  </a:cubicBezTo>
                  <a:cubicBezTo>
                    <a:pt x="1" y="38"/>
                    <a:pt x="0" y="37"/>
                    <a:pt x="0" y="35"/>
                  </a:cubicBezTo>
                  <a:cubicBezTo>
                    <a:pt x="0" y="26"/>
                    <a:pt x="0" y="17"/>
                    <a:pt x="1" y="3"/>
                  </a:cubicBezTo>
                  <a:cubicBezTo>
                    <a:pt x="1" y="1"/>
                    <a:pt x="3" y="0"/>
                    <a:pt x="4" y="0"/>
                  </a:cubicBezTo>
                  <a:cubicBezTo>
                    <a:pt x="6" y="0"/>
                    <a:pt x="7" y="2"/>
                    <a:pt x="7" y="4"/>
                  </a:cubicBezTo>
                  <a:cubicBezTo>
                    <a:pt x="6" y="17"/>
                    <a:pt x="6" y="26"/>
                    <a:pt x="6" y="36"/>
                  </a:cubicBezTo>
                  <a:cubicBezTo>
                    <a:pt x="6" y="37"/>
                    <a:pt x="4" y="38"/>
                    <a:pt x="3" y="38"/>
                  </a:cubicBezTo>
                  <a:close/>
                </a:path>
              </a:pathLst>
            </a:custGeom>
            <a:solidFill>
              <a:schemeClr val="accent1"/>
            </a:solidFill>
            <a:ln>
              <a:solidFill>
                <a:schemeClr val="accent1"/>
              </a:solidFill>
            </a:ln>
            <a:extLst/>
          </p:spPr>
          <p:txBody>
            <a:bodyPr anchor="t" anchorCtr="0" bIns="45720" compatLnSpc="1" lIns="91440" numCol="1" rIns="91440" tIns="45720" vert="horz" wrap="square"/>
            <a:lstStyle/>
            <a:p>
              <a:endParaRPr altLang="en-US" lang="zh-CN"/>
            </a:p>
          </p:txBody>
        </p:sp>
        <p:sp>
          <p:nvSpPr>
            <p:cNvPr id="65" name="Freeform 115"/>
            <p:cNvSpPr/>
            <p:nvPr/>
          </p:nvSpPr>
          <p:spPr bwMode="auto">
            <a:xfrm>
              <a:off x="2614613" y="4559300"/>
              <a:ext cx="198438" cy="42863"/>
            </a:xfrm>
            <a:custGeom>
              <a:gdLst>
                <a:gd fmla="*/ 33 w 36" name="T0"/>
                <a:gd fmla="*/ 8 h 8" name="T1"/>
                <a:gd fmla="*/ 32 w 36" name="T2"/>
                <a:gd fmla="*/ 8 h 8" name="T3"/>
                <a:gd fmla="*/ 22 w 36" name="T4"/>
                <a:gd fmla="*/ 8 h 8" name="T5"/>
                <a:gd fmla="*/ 3 w 36" name="T6"/>
                <a:gd fmla="*/ 6 h 8" name="T7"/>
                <a:gd fmla="*/ 0 w 36" name="T8"/>
                <a:gd fmla="*/ 3 h 8" name="T9"/>
                <a:gd fmla="*/ 3 w 36" name="T10"/>
                <a:gd fmla="*/ 0 h 8" name="T11"/>
                <a:gd fmla="*/ 23 w 36" name="T12"/>
                <a:gd fmla="*/ 2 h 8" name="T13"/>
                <a:gd fmla="*/ 33 w 36" name="T14"/>
                <a:gd fmla="*/ 2 h 8" name="T15"/>
                <a:gd fmla="*/ 36 w 36" name="T16"/>
                <a:gd fmla="*/ 6 h 8" name="T17"/>
                <a:gd fmla="*/ 33 w 36" name="T18"/>
                <a:gd fmla="*/ 8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36">
                  <a:moveTo>
                    <a:pt x="33" y="8"/>
                  </a:moveTo>
                  <a:cubicBezTo>
                    <a:pt x="33" y="8"/>
                    <a:pt x="33" y="8"/>
                    <a:pt x="32" y="8"/>
                  </a:cubicBezTo>
                  <a:cubicBezTo>
                    <a:pt x="29" y="8"/>
                    <a:pt x="26" y="8"/>
                    <a:pt x="22" y="8"/>
                  </a:cubicBezTo>
                  <a:cubicBezTo>
                    <a:pt x="16" y="7"/>
                    <a:pt x="9" y="6"/>
                    <a:pt x="3" y="6"/>
                  </a:cubicBezTo>
                  <a:cubicBezTo>
                    <a:pt x="2" y="6"/>
                    <a:pt x="0" y="5"/>
                    <a:pt x="0" y="3"/>
                  </a:cubicBezTo>
                  <a:cubicBezTo>
                    <a:pt x="0" y="2"/>
                    <a:pt x="2" y="0"/>
                    <a:pt x="3" y="0"/>
                  </a:cubicBezTo>
                  <a:cubicBezTo>
                    <a:pt x="9" y="0"/>
                    <a:pt x="16" y="1"/>
                    <a:pt x="23" y="2"/>
                  </a:cubicBezTo>
                  <a:cubicBezTo>
                    <a:pt x="26" y="2"/>
                    <a:pt x="30" y="2"/>
                    <a:pt x="33" y="2"/>
                  </a:cubicBezTo>
                  <a:cubicBezTo>
                    <a:pt x="35" y="2"/>
                    <a:pt x="36" y="4"/>
                    <a:pt x="36" y="6"/>
                  </a:cubicBezTo>
                  <a:cubicBezTo>
                    <a:pt x="36" y="7"/>
                    <a:pt x="34" y="8"/>
                    <a:pt x="33" y="8"/>
                  </a:cubicBezTo>
                  <a:close/>
                </a:path>
              </a:pathLst>
            </a:custGeom>
            <a:solidFill>
              <a:schemeClr val="accent1"/>
            </a:solidFill>
            <a:ln>
              <a:solidFill>
                <a:schemeClr val="accent1"/>
              </a:solidFill>
            </a:ln>
            <a:extLst/>
          </p:spPr>
          <p:txBody>
            <a:bodyPr anchor="t" anchorCtr="0" bIns="45720" compatLnSpc="1" lIns="91440" numCol="1" rIns="91440" tIns="45720" vert="horz" wrap="square"/>
            <a:lstStyle/>
            <a:p>
              <a:endParaRPr altLang="en-US" lang="zh-CN"/>
            </a:p>
          </p:txBody>
        </p:sp>
        <p:sp>
          <p:nvSpPr>
            <p:cNvPr id="66" name="Freeform 116"/>
            <p:cNvSpPr/>
            <p:nvPr/>
          </p:nvSpPr>
          <p:spPr bwMode="auto">
            <a:xfrm>
              <a:off x="3152776" y="4987925"/>
              <a:ext cx="220663" cy="198438"/>
            </a:xfrm>
            <a:custGeom>
              <a:gdLst>
                <a:gd fmla="*/ 38 w 40" name="T0"/>
                <a:gd fmla="*/ 36 h 36" name="T1"/>
                <a:gd fmla="*/ 36 w 40" name="T2"/>
                <a:gd fmla="*/ 34 h 36" name="T3"/>
                <a:gd fmla="*/ 34 w 40" name="T4"/>
                <a:gd fmla="*/ 23 h 36" name="T5"/>
                <a:gd fmla="*/ 31 w 40" name="T6"/>
                <a:gd fmla="*/ 11 h 36" name="T7"/>
                <a:gd fmla="*/ 26 w 40" name="T8"/>
                <a:gd fmla="*/ 23 h 36" name="T9"/>
                <a:gd fmla="*/ 21 w 40" name="T10"/>
                <a:gd fmla="*/ 33 h 36" name="T11"/>
                <a:gd fmla="*/ 19 w 40" name="T12"/>
                <a:gd fmla="*/ 34 h 36" name="T13"/>
                <a:gd fmla="*/ 18 w 40" name="T14"/>
                <a:gd fmla="*/ 33 h 36" name="T15"/>
                <a:gd fmla="*/ 10 w 40" name="T16"/>
                <a:gd fmla="*/ 8 h 36" name="T17"/>
                <a:gd fmla="*/ 4 w 40" name="T18"/>
                <a:gd fmla="*/ 31 h 36" name="T19"/>
                <a:gd fmla="*/ 2 w 40" name="T20"/>
                <a:gd fmla="*/ 33 h 36" name="T21"/>
                <a:gd fmla="*/ 0 w 40" name="T22"/>
                <a:gd fmla="*/ 31 h 36" name="T23"/>
                <a:gd fmla="*/ 8 w 40" name="T24"/>
                <a:gd fmla="*/ 1 h 36" name="T25"/>
                <a:gd fmla="*/ 10 w 40" name="T26"/>
                <a:gd fmla="*/ 0 h 36" name="T27"/>
                <a:gd fmla="*/ 12 w 40" name="T28"/>
                <a:gd fmla="*/ 1 h 36" name="T29"/>
                <a:gd fmla="*/ 20 w 40" name="T30"/>
                <a:gd fmla="*/ 26 h 36" name="T31"/>
                <a:gd fmla="*/ 22 w 40" name="T32"/>
                <a:gd fmla="*/ 21 h 36" name="T33"/>
                <a:gd fmla="*/ 30 w 40" name="T34"/>
                <a:gd fmla="*/ 3 h 36" name="T35"/>
                <a:gd fmla="*/ 32 w 40" name="T36"/>
                <a:gd fmla="*/ 2 h 36" name="T37"/>
                <a:gd fmla="*/ 34 w 40" name="T38"/>
                <a:gd fmla="*/ 3 h 36" name="T39"/>
                <a:gd fmla="*/ 38 w 40" name="T40"/>
                <a:gd fmla="*/ 22 h 36" name="T41"/>
                <a:gd fmla="*/ 40 w 40" name="T42"/>
                <a:gd fmla="*/ 33 h 36" name="T43"/>
                <a:gd fmla="*/ 38 w 40" name="T44"/>
                <a:gd fmla="*/ 36 h 36" name="T45"/>
                <a:gd fmla="*/ 38 w 40" name="T46"/>
                <a:gd fmla="*/ 36 h 3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6" w="40">
                  <a:moveTo>
                    <a:pt x="38" y="36"/>
                  </a:moveTo>
                  <a:cubicBezTo>
                    <a:pt x="37" y="36"/>
                    <a:pt x="36" y="35"/>
                    <a:pt x="36" y="34"/>
                  </a:cubicBezTo>
                  <a:cubicBezTo>
                    <a:pt x="35" y="31"/>
                    <a:pt x="35" y="27"/>
                    <a:pt x="34" y="23"/>
                  </a:cubicBezTo>
                  <a:cubicBezTo>
                    <a:pt x="33" y="19"/>
                    <a:pt x="32" y="15"/>
                    <a:pt x="31" y="11"/>
                  </a:cubicBezTo>
                  <a:cubicBezTo>
                    <a:pt x="30" y="15"/>
                    <a:pt x="28" y="19"/>
                    <a:pt x="26" y="23"/>
                  </a:cubicBezTo>
                  <a:cubicBezTo>
                    <a:pt x="24" y="26"/>
                    <a:pt x="23" y="30"/>
                    <a:pt x="21" y="33"/>
                  </a:cubicBezTo>
                  <a:cubicBezTo>
                    <a:pt x="21" y="34"/>
                    <a:pt x="20" y="34"/>
                    <a:pt x="19" y="34"/>
                  </a:cubicBezTo>
                  <a:cubicBezTo>
                    <a:pt x="18" y="34"/>
                    <a:pt x="18" y="33"/>
                    <a:pt x="18" y="33"/>
                  </a:cubicBezTo>
                  <a:cubicBezTo>
                    <a:pt x="15" y="25"/>
                    <a:pt x="13" y="16"/>
                    <a:pt x="10" y="8"/>
                  </a:cubicBezTo>
                  <a:cubicBezTo>
                    <a:pt x="8" y="17"/>
                    <a:pt x="4" y="29"/>
                    <a:pt x="4" y="31"/>
                  </a:cubicBezTo>
                  <a:cubicBezTo>
                    <a:pt x="4" y="32"/>
                    <a:pt x="3" y="33"/>
                    <a:pt x="2" y="33"/>
                  </a:cubicBezTo>
                  <a:cubicBezTo>
                    <a:pt x="1" y="33"/>
                    <a:pt x="0" y="32"/>
                    <a:pt x="0" y="31"/>
                  </a:cubicBezTo>
                  <a:cubicBezTo>
                    <a:pt x="1" y="26"/>
                    <a:pt x="7" y="6"/>
                    <a:pt x="8" y="1"/>
                  </a:cubicBezTo>
                  <a:cubicBezTo>
                    <a:pt x="8" y="0"/>
                    <a:pt x="9" y="0"/>
                    <a:pt x="10" y="0"/>
                  </a:cubicBezTo>
                  <a:cubicBezTo>
                    <a:pt x="11" y="0"/>
                    <a:pt x="12" y="0"/>
                    <a:pt x="12" y="1"/>
                  </a:cubicBezTo>
                  <a:cubicBezTo>
                    <a:pt x="15" y="9"/>
                    <a:pt x="17" y="18"/>
                    <a:pt x="20" y="26"/>
                  </a:cubicBezTo>
                  <a:cubicBezTo>
                    <a:pt x="21" y="24"/>
                    <a:pt x="21" y="23"/>
                    <a:pt x="22" y="21"/>
                  </a:cubicBezTo>
                  <a:cubicBezTo>
                    <a:pt x="25" y="15"/>
                    <a:pt x="28" y="9"/>
                    <a:pt x="30" y="3"/>
                  </a:cubicBezTo>
                  <a:cubicBezTo>
                    <a:pt x="30" y="2"/>
                    <a:pt x="31" y="2"/>
                    <a:pt x="32" y="2"/>
                  </a:cubicBezTo>
                  <a:cubicBezTo>
                    <a:pt x="33" y="2"/>
                    <a:pt x="34" y="2"/>
                    <a:pt x="34" y="3"/>
                  </a:cubicBezTo>
                  <a:cubicBezTo>
                    <a:pt x="35" y="9"/>
                    <a:pt x="36" y="16"/>
                    <a:pt x="38" y="22"/>
                  </a:cubicBezTo>
                  <a:cubicBezTo>
                    <a:pt x="38" y="26"/>
                    <a:pt x="39" y="30"/>
                    <a:pt x="40" y="33"/>
                  </a:cubicBezTo>
                  <a:cubicBezTo>
                    <a:pt x="40" y="34"/>
                    <a:pt x="39" y="36"/>
                    <a:pt x="38" y="36"/>
                  </a:cubicBezTo>
                  <a:cubicBezTo>
                    <a:pt x="38" y="36"/>
                    <a:pt x="38" y="36"/>
                    <a:pt x="38" y="36"/>
                  </a:cubicBezTo>
                  <a:close/>
                </a:path>
              </a:pathLst>
            </a:custGeom>
            <a:solidFill>
              <a:schemeClr val="accent1"/>
            </a:solidFill>
            <a:ln>
              <a:solidFill>
                <a:schemeClr val="accent1"/>
              </a:solidFill>
            </a:ln>
            <a:extLst/>
          </p:spPr>
          <p:txBody>
            <a:bodyPr anchor="t" anchorCtr="0" bIns="45720" compatLnSpc="1" lIns="91440" numCol="1" rIns="91440" tIns="45720" vert="horz" wrap="square"/>
            <a:lstStyle/>
            <a:p>
              <a:endParaRPr altLang="en-US" lang="zh-CN"/>
            </a:p>
          </p:txBody>
        </p:sp>
        <p:sp>
          <p:nvSpPr>
            <p:cNvPr id="67" name="Freeform 117"/>
            <p:cNvSpPr/>
            <p:nvPr/>
          </p:nvSpPr>
          <p:spPr bwMode="auto">
            <a:xfrm>
              <a:off x="3148013" y="4487863"/>
              <a:ext cx="169863" cy="230188"/>
            </a:xfrm>
            <a:custGeom>
              <a:gdLst>
                <a:gd fmla="*/ 28 w 31" name="T0"/>
                <a:gd fmla="*/ 42 h 42" name="T1"/>
                <a:gd fmla="*/ 27 w 31" name="T2"/>
                <a:gd fmla="*/ 42 h 42" name="T3"/>
                <a:gd fmla="*/ 11 w 31" name="T4"/>
                <a:gd fmla="*/ 42 h 42" name="T5"/>
                <a:gd fmla="*/ 3 w 31" name="T6"/>
                <a:gd fmla="*/ 42 h 42" name="T7"/>
                <a:gd fmla="*/ 3 w 31" name="T8"/>
                <a:gd fmla="*/ 42 h 42" name="T9"/>
                <a:gd fmla="*/ 0 w 31" name="T10"/>
                <a:gd fmla="*/ 39 h 42" name="T11"/>
                <a:gd fmla="*/ 0 w 31" name="T12"/>
                <a:gd fmla="*/ 14 h 42" name="T13"/>
                <a:gd fmla="*/ 0 w 31" name="T14"/>
                <a:gd fmla="*/ 3 h 42" name="T15"/>
                <a:gd fmla="*/ 3 w 31" name="T16"/>
                <a:gd fmla="*/ 0 h 42" name="T17"/>
                <a:gd fmla="*/ 26 w 31" name="T18"/>
                <a:gd fmla="*/ 1 h 42" name="T19"/>
                <a:gd fmla="*/ 28 w 31" name="T20"/>
                <a:gd fmla="*/ 1 h 42" name="T21"/>
                <a:gd fmla="*/ 31 w 31" name="T22"/>
                <a:gd fmla="*/ 4 h 42" name="T23"/>
                <a:gd fmla="*/ 28 w 31" name="T24"/>
                <a:gd fmla="*/ 7 h 42" name="T25"/>
                <a:gd fmla="*/ 26 w 31" name="T26"/>
                <a:gd fmla="*/ 7 h 42" name="T27"/>
                <a:gd fmla="*/ 6 w 31" name="T28"/>
                <a:gd fmla="*/ 6 h 42" name="T29"/>
                <a:gd fmla="*/ 6 w 31" name="T30"/>
                <a:gd fmla="*/ 14 h 42" name="T31"/>
                <a:gd fmla="*/ 6 w 31" name="T32"/>
                <a:gd fmla="*/ 36 h 42" name="T33"/>
                <a:gd fmla="*/ 11 w 31" name="T34"/>
                <a:gd fmla="*/ 36 h 42" name="T35"/>
                <a:gd fmla="*/ 28 w 31" name="T36"/>
                <a:gd fmla="*/ 36 h 42" name="T37"/>
                <a:gd fmla="*/ 31 w 31" name="T38"/>
                <a:gd fmla="*/ 40 h 42" name="T39"/>
                <a:gd fmla="*/ 28 w 31" name="T40"/>
                <a:gd fmla="*/ 42 h 4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2" w="31">
                  <a:moveTo>
                    <a:pt x="28" y="42"/>
                  </a:moveTo>
                  <a:cubicBezTo>
                    <a:pt x="28" y="42"/>
                    <a:pt x="27" y="42"/>
                    <a:pt x="27" y="42"/>
                  </a:cubicBezTo>
                  <a:cubicBezTo>
                    <a:pt x="22" y="42"/>
                    <a:pt x="16" y="42"/>
                    <a:pt x="11" y="42"/>
                  </a:cubicBezTo>
                  <a:cubicBezTo>
                    <a:pt x="8" y="42"/>
                    <a:pt x="6" y="42"/>
                    <a:pt x="3" y="42"/>
                  </a:cubicBezTo>
                  <a:cubicBezTo>
                    <a:pt x="3" y="42"/>
                    <a:pt x="3" y="42"/>
                    <a:pt x="3" y="42"/>
                  </a:cubicBezTo>
                  <a:cubicBezTo>
                    <a:pt x="2" y="42"/>
                    <a:pt x="0" y="41"/>
                    <a:pt x="0" y="39"/>
                  </a:cubicBezTo>
                  <a:cubicBezTo>
                    <a:pt x="0" y="33"/>
                    <a:pt x="0" y="23"/>
                    <a:pt x="0" y="14"/>
                  </a:cubicBezTo>
                  <a:cubicBezTo>
                    <a:pt x="0" y="10"/>
                    <a:pt x="0" y="6"/>
                    <a:pt x="0" y="3"/>
                  </a:cubicBezTo>
                  <a:cubicBezTo>
                    <a:pt x="0" y="2"/>
                    <a:pt x="1" y="0"/>
                    <a:pt x="3" y="0"/>
                  </a:cubicBezTo>
                  <a:cubicBezTo>
                    <a:pt x="11" y="0"/>
                    <a:pt x="19" y="0"/>
                    <a:pt x="26" y="1"/>
                  </a:cubicBezTo>
                  <a:cubicBezTo>
                    <a:pt x="28" y="1"/>
                    <a:pt x="28" y="1"/>
                    <a:pt x="28" y="1"/>
                  </a:cubicBezTo>
                  <a:cubicBezTo>
                    <a:pt x="30" y="1"/>
                    <a:pt x="31" y="2"/>
                    <a:pt x="31" y="4"/>
                  </a:cubicBezTo>
                  <a:cubicBezTo>
                    <a:pt x="31" y="6"/>
                    <a:pt x="30" y="7"/>
                    <a:pt x="28" y="7"/>
                  </a:cubicBezTo>
                  <a:cubicBezTo>
                    <a:pt x="26" y="7"/>
                    <a:pt x="26" y="7"/>
                    <a:pt x="26" y="7"/>
                  </a:cubicBezTo>
                  <a:cubicBezTo>
                    <a:pt x="19" y="6"/>
                    <a:pt x="13" y="6"/>
                    <a:pt x="6" y="6"/>
                  </a:cubicBezTo>
                  <a:cubicBezTo>
                    <a:pt x="6" y="9"/>
                    <a:pt x="6" y="11"/>
                    <a:pt x="6" y="14"/>
                  </a:cubicBezTo>
                  <a:cubicBezTo>
                    <a:pt x="6" y="22"/>
                    <a:pt x="6" y="30"/>
                    <a:pt x="6" y="36"/>
                  </a:cubicBezTo>
                  <a:cubicBezTo>
                    <a:pt x="8" y="36"/>
                    <a:pt x="9" y="36"/>
                    <a:pt x="11" y="36"/>
                  </a:cubicBezTo>
                  <a:cubicBezTo>
                    <a:pt x="16" y="36"/>
                    <a:pt x="22" y="36"/>
                    <a:pt x="28" y="36"/>
                  </a:cubicBezTo>
                  <a:cubicBezTo>
                    <a:pt x="30" y="37"/>
                    <a:pt x="31" y="38"/>
                    <a:pt x="31" y="40"/>
                  </a:cubicBezTo>
                  <a:cubicBezTo>
                    <a:pt x="30" y="41"/>
                    <a:pt x="29" y="42"/>
                    <a:pt x="28" y="42"/>
                  </a:cubicBez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68" name="Freeform 118"/>
            <p:cNvSpPr/>
            <p:nvPr/>
          </p:nvSpPr>
          <p:spPr bwMode="auto">
            <a:xfrm>
              <a:off x="3148013" y="4592638"/>
              <a:ext cx="165100" cy="31750"/>
            </a:xfrm>
            <a:custGeom>
              <a:gdLst>
                <a:gd fmla="*/ 27 w 30" name="T0"/>
                <a:gd fmla="*/ 6 h 6" name="T1"/>
                <a:gd fmla="*/ 27 w 30" name="T2"/>
                <a:gd fmla="*/ 6 h 6" name="T3"/>
                <a:gd fmla="*/ 3 w 30" name="T4"/>
                <a:gd fmla="*/ 6 h 6" name="T5"/>
                <a:gd fmla="*/ 0 w 30" name="T6"/>
                <a:gd fmla="*/ 3 h 6" name="T7"/>
                <a:gd fmla="*/ 3 w 30" name="T8"/>
                <a:gd fmla="*/ 0 h 6" name="T9"/>
                <a:gd fmla="*/ 27 w 30" name="T10"/>
                <a:gd fmla="*/ 0 h 6" name="T11"/>
                <a:gd fmla="*/ 30 w 30" name="T12"/>
                <a:gd fmla="*/ 3 h 6" name="T13"/>
                <a:gd fmla="*/ 27 w 30" name="T14"/>
                <a:gd fmla="*/ 6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30">
                  <a:moveTo>
                    <a:pt x="27" y="6"/>
                  </a:moveTo>
                  <a:cubicBezTo>
                    <a:pt x="27" y="6"/>
                    <a:pt x="27" y="6"/>
                    <a:pt x="27" y="6"/>
                  </a:cubicBezTo>
                  <a:cubicBezTo>
                    <a:pt x="16" y="6"/>
                    <a:pt x="10" y="6"/>
                    <a:pt x="3" y="6"/>
                  </a:cubicBezTo>
                  <a:cubicBezTo>
                    <a:pt x="1" y="6"/>
                    <a:pt x="0" y="4"/>
                    <a:pt x="0" y="3"/>
                  </a:cubicBezTo>
                  <a:cubicBezTo>
                    <a:pt x="0" y="1"/>
                    <a:pt x="1" y="0"/>
                    <a:pt x="3" y="0"/>
                  </a:cubicBezTo>
                  <a:cubicBezTo>
                    <a:pt x="10" y="0"/>
                    <a:pt x="16" y="0"/>
                    <a:pt x="27" y="0"/>
                  </a:cubicBezTo>
                  <a:cubicBezTo>
                    <a:pt x="28" y="0"/>
                    <a:pt x="30" y="2"/>
                    <a:pt x="30" y="3"/>
                  </a:cubicBezTo>
                  <a:cubicBezTo>
                    <a:pt x="30" y="5"/>
                    <a:pt x="28" y="6"/>
                    <a:pt x="27" y="6"/>
                  </a:cubicBez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69" name="Freeform 119"/>
            <p:cNvSpPr/>
            <p:nvPr/>
          </p:nvSpPr>
          <p:spPr bwMode="auto">
            <a:xfrm>
              <a:off x="2636838" y="5037138"/>
              <a:ext cx="158750" cy="209550"/>
            </a:xfrm>
            <a:custGeom>
              <a:gdLst>
                <a:gd fmla="*/ 27 w 29" name="T0"/>
                <a:gd fmla="*/ 38 h 38" name="T1"/>
                <a:gd fmla="*/ 25 w 29" name="T2"/>
                <a:gd fmla="*/ 36 h 38" name="T3"/>
                <a:gd fmla="*/ 21 w 29" name="T4"/>
                <a:gd fmla="*/ 27 h 38" name="T5"/>
                <a:gd fmla="*/ 14 w 29" name="T6"/>
                <a:gd fmla="*/ 7 h 38" name="T7"/>
                <a:gd fmla="*/ 9 w 29" name="T8"/>
                <a:gd fmla="*/ 21 h 38" name="T9"/>
                <a:gd fmla="*/ 4 w 29" name="T10"/>
                <a:gd fmla="*/ 35 h 38" name="T11"/>
                <a:gd fmla="*/ 1 w 29" name="T12"/>
                <a:gd fmla="*/ 36 h 38" name="T13"/>
                <a:gd fmla="*/ 0 w 29" name="T14"/>
                <a:gd fmla="*/ 34 h 38" name="T15"/>
                <a:gd fmla="*/ 5 w 29" name="T16"/>
                <a:gd fmla="*/ 20 h 38" name="T17"/>
                <a:gd fmla="*/ 12 w 29" name="T18"/>
                <a:gd fmla="*/ 1 h 38" name="T19"/>
                <a:gd fmla="*/ 14 w 29" name="T20"/>
                <a:gd fmla="*/ 0 h 38" name="T21"/>
                <a:gd fmla="*/ 14 w 29" name="T22"/>
                <a:gd fmla="*/ 0 h 38" name="T23"/>
                <a:gd fmla="*/ 16 w 29" name="T24"/>
                <a:gd fmla="*/ 1 h 38" name="T25"/>
                <a:gd fmla="*/ 25 w 29" name="T26"/>
                <a:gd fmla="*/ 25 h 38" name="T27"/>
                <a:gd fmla="*/ 28 w 29" name="T28"/>
                <a:gd fmla="*/ 35 h 38" name="T29"/>
                <a:gd fmla="*/ 27 w 29" name="T30"/>
                <a:gd fmla="*/ 38 h 38" name="T31"/>
                <a:gd fmla="*/ 27 w 29" name="T32"/>
                <a:gd fmla="*/ 38 h 3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8" w="28">
                  <a:moveTo>
                    <a:pt x="27" y="38"/>
                  </a:moveTo>
                  <a:cubicBezTo>
                    <a:pt x="26" y="38"/>
                    <a:pt x="25" y="37"/>
                    <a:pt x="25" y="36"/>
                  </a:cubicBezTo>
                  <a:cubicBezTo>
                    <a:pt x="24" y="35"/>
                    <a:pt x="23" y="31"/>
                    <a:pt x="21" y="27"/>
                  </a:cubicBezTo>
                  <a:cubicBezTo>
                    <a:pt x="19" y="21"/>
                    <a:pt x="16" y="13"/>
                    <a:pt x="14" y="7"/>
                  </a:cubicBezTo>
                  <a:cubicBezTo>
                    <a:pt x="12" y="11"/>
                    <a:pt x="11" y="16"/>
                    <a:pt x="9" y="21"/>
                  </a:cubicBezTo>
                  <a:cubicBezTo>
                    <a:pt x="7" y="27"/>
                    <a:pt x="5" y="32"/>
                    <a:pt x="4" y="35"/>
                  </a:cubicBezTo>
                  <a:cubicBezTo>
                    <a:pt x="3" y="36"/>
                    <a:pt x="2" y="37"/>
                    <a:pt x="1" y="36"/>
                  </a:cubicBezTo>
                  <a:cubicBezTo>
                    <a:pt x="0" y="36"/>
                    <a:pt x="0" y="35"/>
                    <a:pt x="0" y="34"/>
                  </a:cubicBezTo>
                  <a:cubicBezTo>
                    <a:pt x="2" y="30"/>
                    <a:pt x="3" y="25"/>
                    <a:pt x="5" y="20"/>
                  </a:cubicBezTo>
                  <a:cubicBezTo>
                    <a:pt x="8" y="13"/>
                    <a:pt x="10" y="6"/>
                    <a:pt x="12" y="1"/>
                  </a:cubicBezTo>
                  <a:cubicBezTo>
                    <a:pt x="12" y="1"/>
                    <a:pt x="13" y="0"/>
                    <a:pt x="14" y="0"/>
                  </a:cubicBezTo>
                  <a:cubicBezTo>
                    <a:pt x="14" y="0"/>
                    <a:pt x="14" y="0"/>
                    <a:pt x="14" y="0"/>
                  </a:cubicBezTo>
                  <a:cubicBezTo>
                    <a:pt x="15" y="0"/>
                    <a:pt x="15" y="1"/>
                    <a:pt x="16" y="1"/>
                  </a:cubicBezTo>
                  <a:cubicBezTo>
                    <a:pt x="19" y="8"/>
                    <a:pt x="22" y="18"/>
                    <a:pt x="25" y="25"/>
                  </a:cubicBezTo>
                  <a:cubicBezTo>
                    <a:pt x="26" y="30"/>
                    <a:pt x="28" y="33"/>
                    <a:pt x="28" y="35"/>
                  </a:cubicBezTo>
                  <a:cubicBezTo>
                    <a:pt x="29" y="36"/>
                    <a:pt x="28" y="37"/>
                    <a:pt x="27" y="38"/>
                  </a:cubicBezTo>
                  <a:cubicBezTo>
                    <a:pt x="27" y="38"/>
                    <a:pt x="27" y="38"/>
                    <a:pt x="27" y="38"/>
                  </a:cubicBez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sp>
          <p:nvSpPr>
            <p:cNvPr id="70" name="Freeform 120"/>
            <p:cNvSpPr/>
            <p:nvPr/>
          </p:nvSpPr>
          <p:spPr bwMode="auto">
            <a:xfrm>
              <a:off x="2630488" y="5153025"/>
              <a:ext cx="165100" cy="22225"/>
            </a:xfrm>
            <a:custGeom>
              <a:gdLst>
                <a:gd fmla="*/ 28 w 30" name="T0"/>
                <a:gd fmla="*/ 4 h 4" name="T1"/>
                <a:gd fmla="*/ 18 w 30" name="T2"/>
                <a:gd fmla="*/ 4 h 4" name="T3"/>
                <a:gd fmla="*/ 2 w 30" name="T4"/>
                <a:gd fmla="*/ 4 h 4" name="T5"/>
                <a:gd fmla="*/ 2 w 30" name="T6"/>
                <a:gd fmla="*/ 4 h 4" name="T7"/>
                <a:gd fmla="*/ 0 w 30" name="T8"/>
                <a:gd fmla="*/ 2 h 4" name="T9"/>
                <a:gd fmla="*/ 2 w 30" name="T10"/>
                <a:gd fmla="*/ 0 h 4" name="T11"/>
                <a:gd fmla="*/ 18 w 30" name="T12"/>
                <a:gd fmla="*/ 0 h 4" name="T13"/>
                <a:gd fmla="*/ 28 w 30" name="T14"/>
                <a:gd fmla="*/ 0 h 4" name="T15"/>
                <a:gd fmla="*/ 30 w 30" name="T16"/>
                <a:gd fmla="*/ 2 h 4" name="T17"/>
                <a:gd fmla="*/ 28 w 30" name="T18"/>
                <a:gd fmla="*/ 4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30">
                  <a:moveTo>
                    <a:pt x="28" y="4"/>
                  </a:moveTo>
                  <a:cubicBezTo>
                    <a:pt x="25" y="4"/>
                    <a:pt x="22" y="4"/>
                    <a:pt x="18" y="4"/>
                  </a:cubicBezTo>
                  <a:cubicBezTo>
                    <a:pt x="12" y="4"/>
                    <a:pt x="6" y="4"/>
                    <a:pt x="2" y="4"/>
                  </a:cubicBezTo>
                  <a:cubicBezTo>
                    <a:pt x="2" y="4"/>
                    <a:pt x="2" y="4"/>
                    <a:pt x="2" y="4"/>
                  </a:cubicBezTo>
                  <a:cubicBezTo>
                    <a:pt x="1" y="4"/>
                    <a:pt x="0" y="3"/>
                    <a:pt x="0" y="2"/>
                  </a:cubicBezTo>
                  <a:cubicBezTo>
                    <a:pt x="0" y="1"/>
                    <a:pt x="1" y="0"/>
                    <a:pt x="2" y="0"/>
                  </a:cubicBezTo>
                  <a:cubicBezTo>
                    <a:pt x="6" y="0"/>
                    <a:pt x="12" y="0"/>
                    <a:pt x="18" y="0"/>
                  </a:cubicBezTo>
                  <a:cubicBezTo>
                    <a:pt x="22" y="0"/>
                    <a:pt x="25" y="0"/>
                    <a:pt x="28" y="0"/>
                  </a:cubicBezTo>
                  <a:cubicBezTo>
                    <a:pt x="29" y="0"/>
                    <a:pt x="30" y="1"/>
                    <a:pt x="30" y="2"/>
                  </a:cubicBezTo>
                  <a:cubicBezTo>
                    <a:pt x="30" y="3"/>
                    <a:pt x="29" y="4"/>
                    <a:pt x="28" y="4"/>
                  </a:cubicBezTo>
                  <a:close/>
                </a:path>
              </a:pathLst>
            </a:custGeom>
            <a:grpFill/>
            <a:ln>
              <a:solidFill>
                <a:schemeClr val="accent2"/>
              </a:solidFill>
            </a:ln>
            <a:extLst/>
          </p:spPr>
          <p:txBody>
            <a:bodyPr anchor="t" anchorCtr="0" bIns="45720" compatLnSpc="1" lIns="91440" numCol="1" rIns="91440" tIns="45720" vert="horz" wrap="square"/>
            <a:lstStyle/>
            <a:p>
              <a:endParaRPr altLang="en-US" lang="zh-CN"/>
            </a:p>
          </p:txBody>
        </p:sp>
      </p:gr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71" name="文本框 70"/>
          <p:cNvSpPr txBox="1"/>
          <p:nvPr/>
        </p:nvSpPr>
        <p:spPr>
          <a:xfrm>
            <a:off x="749690" y="1800031"/>
            <a:ext cx="2804160" cy="754380"/>
          </a:xfrm>
          <a:prstGeom prst="rect">
            <a:avLst/>
          </a:prstGeom>
          <a:noFill/>
          <a:effectLst/>
        </p:spPr>
        <p:txBody>
          <a:bodyPr bIns="34290" lIns="68580" rIns="68580" rtlCol="0" tIns="34290" wrap="none">
            <a:spAutoFit/>
          </a:bodyPr>
          <a:lstStyle/>
          <a:p>
            <a:r>
              <a:rPr altLang="en-US" lang="zh-CN" sz="1500">
                <a:solidFill>
                  <a:schemeClr val="tx1">
                    <a:lumMod val="50000"/>
                    <a:lumOff val="50000"/>
                  </a:schemeClr>
                </a:solidFill>
                <a:latin charset="-122" pitchFamily="34" typeface="微软雅黑"/>
                <a:ea charset="-122" pitchFamily="34" typeface="微软雅黑"/>
              </a:rPr>
              <a:t>单击此处输入标题</a:t>
            </a:r>
          </a:p>
          <a:p>
            <a:r>
              <a:rPr altLang="en-US" lang="zh-CN" sz="1500">
                <a:solidFill>
                  <a:schemeClr val="tx1">
                    <a:lumMod val="50000"/>
                    <a:lumOff val="50000"/>
                  </a:schemeClr>
                </a:solidFill>
                <a:latin charset="-122" pitchFamily="34" typeface="微软雅黑"/>
                <a:ea charset="-122" pitchFamily="34" typeface="微软雅黑"/>
              </a:rPr>
              <a:t>请在这里输入您的主要叙述内容</a:t>
            </a:r>
          </a:p>
          <a:p>
            <a:r>
              <a:rPr altLang="en-US" lang="zh-CN" sz="1500">
                <a:solidFill>
                  <a:schemeClr val="tx1">
                    <a:lumMod val="50000"/>
                    <a:lumOff val="50000"/>
                  </a:schemeClr>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72" name="文本框 71"/>
          <p:cNvSpPr txBox="1"/>
          <p:nvPr/>
        </p:nvSpPr>
        <p:spPr>
          <a:xfrm>
            <a:off x="751554" y="3682753"/>
            <a:ext cx="2804160" cy="754380"/>
          </a:xfrm>
          <a:prstGeom prst="rect">
            <a:avLst/>
          </a:prstGeom>
          <a:noFill/>
          <a:effectLst/>
        </p:spPr>
        <p:txBody>
          <a:bodyPr bIns="34290" lIns="68580" rIns="68580" rtlCol="0" tIns="34290" wrap="none">
            <a:spAutoFit/>
          </a:bodyPr>
          <a:lstStyle/>
          <a:p>
            <a:r>
              <a:rPr altLang="en-US" lang="zh-CN" sz="1500">
                <a:solidFill>
                  <a:schemeClr val="tx1">
                    <a:lumMod val="50000"/>
                    <a:lumOff val="50000"/>
                  </a:schemeClr>
                </a:solidFill>
                <a:latin charset="-122" pitchFamily="34" typeface="微软雅黑"/>
                <a:ea charset="-122" pitchFamily="34" typeface="微软雅黑"/>
              </a:rPr>
              <a:t>单击此处输入标题</a:t>
            </a:r>
          </a:p>
          <a:p>
            <a:r>
              <a:rPr altLang="en-US" lang="zh-CN" sz="1500">
                <a:solidFill>
                  <a:schemeClr val="tx1">
                    <a:lumMod val="50000"/>
                    <a:lumOff val="50000"/>
                  </a:schemeClr>
                </a:solidFill>
                <a:latin charset="-122" pitchFamily="34" typeface="微软雅黑"/>
                <a:ea charset="-122" pitchFamily="34" typeface="微软雅黑"/>
              </a:rPr>
              <a:t>请在这里输入您的主要叙述内容</a:t>
            </a:r>
          </a:p>
          <a:p>
            <a:r>
              <a:rPr altLang="en-US" lang="zh-CN" sz="1500">
                <a:solidFill>
                  <a:schemeClr val="tx1">
                    <a:lumMod val="50000"/>
                    <a:lumOff val="50000"/>
                  </a:schemeClr>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73" name="文本框 72"/>
          <p:cNvSpPr txBox="1"/>
          <p:nvPr/>
        </p:nvSpPr>
        <p:spPr>
          <a:xfrm>
            <a:off x="6683353" y="3671864"/>
            <a:ext cx="2804160" cy="754380"/>
          </a:xfrm>
          <a:prstGeom prst="rect">
            <a:avLst/>
          </a:prstGeom>
          <a:noFill/>
          <a:effectLst/>
        </p:spPr>
        <p:txBody>
          <a:bodyPr bIns="34290" lIns="68580" rIns="68580" rtlCol="0" tIns="34290" wrap="none">
            <a:spAutoFit/>
          </a:bodyPr>
          <a:lstStyle/>
          <a:p>
            <a:r>
              <a:rPr altLang="en-US" lang="zh-CN" sz="1500">
                <a:solidFill>
                  <a:schemeClr val="tx1">
                    <a:lumMod val="50000"/>
                    <a:lumOff val="50000"/>
                  </a:schemeClr>
                </a:solidFill>
                <a:latin charset="-122" pitchFamily="34" typeface="微软雅黑"/>
                <a:ea charset="-122" pitchFamily="34" typeface="微软雅黑"/>
              </a:rPr>
              <a:t>单击此处输入标题</a:t>
            </a:r>
          </a:p>
          <a:p>
            <a:r>
              <a:rPr altLang="en-US" lang="zh-CN" sz="1500">
                <a:solidFill>
                  <a:schemeClr val="tx1">
                    <a:lumMod val="50000"/>
                    <a:lumOff val="50000"/>
                  </a:schemeClr>
                </a:solidFill>
                <a:latin charset="-122" pitchFamily="34" typeface="微软雅黑"/>
                <a:ea charset="-122" pitchFamily="34" typeface="微软雅黑"/>
              </a:rPr>
              <a:t>请在这里输入您的主要叙述内容</a:t>
            </a:r>
          </a:p>
          <a:p>
            <a:r>
              <a:rPr altLang="en-US" lang="zh-CN" sz="1500">
                <a:solidFill>
                  <a:schemeClr val="tx1">
                    <a:lumMod val="50000"/>
                    <a:lumOff val="50000"/>
                  </a:schemeClr>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74" name="文本框 73"/>
          <p:cNvSpPr txBox="1"/>
          <p:nvPr/>
        </p:nvSpPr>
        <p:spPr>
          <a:xfrm>
            <a:off x="6675045" y="1784375"/>
            <a:ext cx="2804160" cy="754380"/>
          </a:xfrm>
          <a:prstGeom prst="rect">
            <a:avLst/>
          </a:prstGeom>
          <a:noFill/>
          <a:effectLst/>
        </p:spPr>
        <p:txBody>
          <a:bodyPr bIns="34290" lIns="68580" rIns="68580" rtlCol="0" tIns="34290" wrap="none">
            <a:spAutoFit/>
          </a:bodyPr>
          <a:lstStyle/>
          <a:p>
            <a:r>
              <a:rPr altLang="en-US" lang="zh-CN" sz="1500">
                <a:solidFill>
                  <a:schemeClr val="tx1">
                    <a:lumMod val="50000"/>
                    <a:lumOff val="50000"/>
                  </a:schemeClr>
                </a:solidFill>
                <a:latin charset="-122" pitchFamily="34" typeface="微软雅黑"/>
                <a:ea charset="-122" pitchFamily="34" typeface="微软雅黑"/>
              </a:rPr>
              <a:t>单击此处输入标题</a:t>
            </a:r>
          </a:p>
          <a:p>
            <a:r>
              <a:rPr altLang="en-US" lang="zh-CN" sz="1500">
                <a:solidFill>
                  <a:schemeClr val="tx1">
                    <a:lumMod val="50000"/>
                    <a:lumOff val="50000"/>
                  </a:schemeClr>
                </a:solidFill>
                <a:latin charset="-122" pitchFamily="34" typeface="微软雅黑"/>
                <a:ea charset="-122" pitchFamily="34" typeface="微软雅黑"/>
              </a:rPr>
              <a:t>请在这里输入您的主要叙述内容</a:t>
            </a:r>
          </a:p>
          <a:p>
            <a:r>
              <a:rPr altLang="en-US" lang="zh-CN" sz="1500">
                <a:solidFill>
                  <a:schemeClr val="tx1">
                    <a:lumMod val="50000"/>
                    <a:lumOff val="50000"/>
                  </a:schemeClr>
                </a:solidFill>
                <a:latin charset="-122" pitchFamily="34" typeface="微软雅黑"/>
                <a:ea charset="-122" pitchFamily="34" typeface="微软雅黑"/>
              </a:rPr>
              <a:t>请在这里输入您的主要叙述内容</a:t>
            </a:r>
          </a:p>
        </p:txBody>
      </p:sp>
    </p:spTree>
    <p:extLst>
      <p:ext uri="{BB962C8B-B14F-4D97-AF65-F5344CB8AC3E}">
        <p14:creationId val="3839213176"/>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750" fill="hold" id="7"/>
                                        <p:tgtEl>
                                          <p:spTgt spid="5"/>
                                        </p:tgtEl>
                                        <p:attrNameLst>
                                          <p:attrName>ppt_w</p:attrName>
                                        </p:attrNameLst>
                                      </p:cBhvr>
                                      <p:tavLst>
                                        <p:tav tm="0">
                                          <p:val>
                                            <p:fltVal val="0"/>
                                          </p:val>
                                        </p:tav>
                                        <p:tav tm="100000">
                                          <p:val>
                                            <p:strVal val="#ppt_w"/>
                                          </p:val>
                                        </p:tav>
                                      </p:tavLst>
                                    </p:anim>
                                    <p:anim calcmode="lin" valueType="num">
                                      <p:cBhvr>
                                        <p:cTn dur="750" fill="hold" id="8"/>
                                        <p:tgtEl>
                                          <p:spTgt spid="5"/>
                                        </p:tgtEl>
                                        <p:attrNameLst>
                                          <p:attrName>ppt_h</p:attrName>
                                        </p:attrNameLst>
                                      </p:cBhvr>
                                      <p:tavLst>
                                        <p:tav tm="0">
                                          <p:val>
                                            <p:fltVal val="0"/>
                                          </p:val>
                                        </p:tav>
                                        <p:tav tm="100000">
                                          <p:val>
                                            <p:strVal val="#ppt_h"/>
                                          </p:val>
                                        </p:tav>
                                      </p:tavLst>
                                    </p:anim>
                                    <p:animEffect filter="fade" transition="in">
                                      <p:cBhvr>
                                        <p:cTn dur="750" id="9"/>
                                        <p:tgtEl>
                                          <p:spTgt spid="5"/>
                                        </p:tgtEl>
                                      </p:cBhvr>
                                    </p:animEffect>
                                  </p:childTnLst>
                                </p:cTn>
                              </p:par>
                            </p:childTnLst>
                          </p:cTn>
                        </p:par>
                        <p:par>
                          <p:cTn fill="hold" id="10" nodeType="afterGroup">
                            <p:stCondLst>
                              <p:cond delay="750"/>
                            </p:stCondLst>
                            <p:childTnLst>
                              <p:par>
                                <p:cTn fill="hold" grpId="0" id="11" nodeType="afterEffect" presetClass="entr" presetID="10" presetSubtype="0">
                                  <p:stCondLst>
                                    <p:cond delay="0"/>
                                  </p:stCondLst>
                                  <p:childTnLst>
                                    <p:set>
                                      <p:cBhvr>
                                        <p:cTn dur="1" fill="hold" id="12">
                                          <p:stCondLst>
                                            <p:cond delay="0"/>
                                          </p:stCondLst>
                                        </p:cTn>
                                        <p:tgtEl>
                                          <p:spTgt spid="71"/>
                                        </p:tgtEl>
                                        <p:attrNameLst>
                                          <p:attrName>style.visibility</p:attrName>
                                        </p:attrNameLst>
                                      </p:cBhvr>
                                      <p:to>
                                        <p:strVal val="visible"/>
                                      </p:to>
                                    </p:set>
                                    <p:animEffect filter="fade" transition="in">
                                      <p:cBhvr>
                                        <p:cTn dur="500" id="13"/>
                                        <p:tgtEl>
                                          <p:spTgt spid="71"/>
                                        </p:tgtEl>
                                      </p:cBhvr>
                                    </p:animEffect>
                                  </p:childTnLst>
                                </p:cTn>
                              </p:par>
                              <p:par>
                                <p:cTn fill="hold" grpId="0" id="14" nodeType="withEffect" presetClass="entr" presetID="10" presetSubtype="0">
                                  <p:stCondLst>
                                    <p:cond delay="250"/>
                                  </p:stCondLst>
                                  <p:childTnLst>
                                    <p:set>
                                      <p:cBhvr>
                                        <p:cTn dur="1" fill="hold" id="15">
                                          <p:stCondLst>
                                            <p:cond delay="0"/>
                                          </p:stCondLst>
                                        </p:cTn>
                                        <p:tgtEl>
                                          <p:spTgt spid="72"/>
                                        </p:tgtEl>
                                        <p:attrNameLst>
                                          <p:attrName>style.visibility</p:attrName>
                                        </p:attrNameLst>
                                      </p:cBhvr>
                                      <p:to>
                                        <p:strVal val="visible"/>
                                      </p:to>
                                    </p:set>
                                    <p:animEffect filter="fade" transition="in">
                                      <p:cBhvr>
                                        <p:cTn dur="500" id="16"/>
                                        <p:tgtEl>
                                          <p:spTgt spid="72"/>
                                        </p:tgtEl>
                                      </p:cBhvr>
                                    </p:animEffect>
                                  </p:childTnLst>
                                </p:cTn>
                              </p:par>
                              <p:par>
                                <p:cTn fill="hold" grpId="0" id="17" nodeType="withEffect" presetClass="entr" presetID="10" presetSubtype="0">
                                  <p:stCondLst>
                                    <p:cond delay="500"/>
                                  </p:stCondLst>
                                  <p:childTnLst>
                                    <p:set>
                                      <p:cBhvr>
                                        <p:cTn dur="1" fill="hold" id="18">
                                          <p:stCondLst>
                                            <p:cond delay="0"/>
                                          </p:stCondLst>
                                        </p:cTn>
                                        <p:tgtEl>
                                          <p:spTgt spid="74"/>
                                        </p:tgtEl>
                                        <p:attrNameLst>
                                          <p:attrName>style.visibility</p:attrName>
                                        </p:attrNameLst>
                                      </p:cBhvr>
                                      <p:to>
                                        <p:strVal val="visible"/>
                                      </p:to>
                                    </p:set>
                                    <p:animEffect filter="fade" transition="in">
                                      <p:cBhvr>
                                        <p:cTn dur="500" id="19"/>
                                        <p:tgtEl>
                                          <p:spTgt spid="74"/>
                                        </p:tgtEl>
                                      </p:cBhvr>
                                    </p:animEffect>
                                  </p:childTnLst>
                                </p:cTn>
                              </p:par>
                              <p:par>
                                <p:cTn fill="hold" grpId="0" id="20" nodeType="withEffect" presetClass="entr" presetID="10" presetSubtype="0">
                                  <p:stCondLst>
                                    <p:cond delay="750"/>
                                  </p:stCondLst>
                                  <p:childTnLst>
                                    <p:set>
                                      <p:cBhvr>
                                        <p:cTn dur="1" fill="hold" id="21">
                                          <p:stCondLst>
                                            <p:cond delay="0"/>
                                          </p:stCondLst>
                                        </p:cTn>
                                        <p:tgtEl>
                                          <p:spTgt spid="73"/>
                                        </p:tgtEl>
                                        <p:attrNameLst>
                                          <p:attrName>style.visibility</p:attrName>
                                        </p:attrNameLst>
                                      </p:cBhvr>
                                      <p:to>
                                        <p:strVal val="visible"/>
                                      </p:to>
                                    </p:set>
                                    <p:animEffect filter="fade" transition="in">
                                      <p:cBhvr>
                                        <p:cTn dur="500" id="22"/>
                                        <p:tgtEl>
                                          <p:spTgt spid="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
      <p:bldP grpId="0" spid="72"/>
      <p:bldP grpId="0" spid="73"/>
      <p:bldP grpId="0" spid="7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696036" y="2047796"/>
            <a:ext cx="522027" cy="839597"/>
          </a:xfrm>
          <a:prstGeom prst="rect">
            <a:avLst/>
          </a:prstGeom>
          <a:solidFill>
            <a:srgbClr val="0057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grpSp>
        <p:nvGrpSpPr>
          <p:cNvPr id="5" name="组合 4"/>
          <p:cNvGrpSpPr/>
          <p:nvPr/>
        </p:nvGrpSpPr>
        <p:grpSpPr>
          <a:xfrm>
            <a:off x="894511" y="1348408"/>
            <a:ext cx="1311241" cy="997144"/>
            <a:chOff x="4095751" y="2149476"/>
            <a:chExt cx="854074" cy="649288"/>
          </a:xfrm>
          <a:solidFill>
            <a:schemeClr val="accent1"/>
          </a:solidFill>
        </p:grpSpPr>
        <p:sp>
          <p:nvSpPr>
            <p:cNvPr id="6" name="Freeform 981"/>
            <p:cNvSpPr/>
            <p:nvPr/>
          </p:nvSpPr>
          <p:spPr bwMode="auto">
            <a:xfrm>
              <a:off x="4114801" y="2484438"/>
              <a:ext cx="41275" cy="42863"/>
            </a:xfrm>
            <a:custGeom>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b="b" l="0" r="r" t="0"/>
              <a:pathLst>
                <a:path h="83" w="79">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7" name="Freeform 982"/>
            <p:cNvSpPr/>
            <p:nvPr/>
          </p:nvSpPr>
          <p:spPr bwMode="auto">
            <a:xfrm>
              <a:off x="4122738" y="2492376"/>
              <a:ext cx="60325" cy="63500"/>
            </a:xfrm>
            <a:custGeom>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b="b" l="0" r="r" t="0"/>
              <a:pathLst>
                <a:path h="120" w="114">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8" name="Freeform 983"/>
            <p:cNvSpPr/>
            <p:nvPr/>
          </p:nvSpPr>
          <p:spPr bwMode="auto">
            <a:xfrm>
              <a:off x="4133851" y="2506663"/>
              <a:ext cx="88900" cy="85725"/>
            </a:xfrm>
            <a:custGeom>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b="b" l="0" r="r" t="0"/>
              <a:pathLst>
                <a:path h="164" w="168">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9" name="Freeform 984"/>
            <p:cNvSpPr/>
            <p:nvPr/>
          </p:nvSpPr>
          <p:spPr bwMode="auto">
            <a:xfrm>
              <a:off x="4135438" y="2541588"/>
              <a:ext cx="88900" cy="87313"/>
            </a:xfrm>
            <a:custGeom>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b="b" l="0" r="r" t="0"/>
              <a:pathLst>
                <a:path h="165" w="168">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0" name="Freeform 985"/>
            <p:cNvSpPr/>
            <p:nvPr/>
          </p:nvSpPr>
          <p:spPr bwMode="auto">
            <a:xfrm>
              <a:off x="4129088" y="2597151"/>
              <a:ext cx="71438" cy="68263"/>
            </a:xfrm>
            <a:custGeom>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b="b" l="0" r="r" t="0"/>
              <a:pathLst>
                <a:path h="129" w="133">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1" name="Freeform 986"/>
            <p:cNvSpPr/>
            <p:nvPr/>
          </p:nvSpPr>
          <p:spPr bwMode="auto">
            <a:xfrm>
              <a:off x="4129088" y="2630488"/>
              <a:ext cx="71438" cy="66675"/>
            </a:xfrm>
            <a:custGeom>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b="b" l="0" r="r" t="0"/>
              <a:pathLst>
                <a:path h="125" w="133">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2" name="Freeform 987"/>
            <p:cNvSpPr/>
            <p:nvPr/>
          </p:nvSpPr>
          <p:spPr bwMode="auto">
            <a:xfrm>
              <a:off x="4127501" y="2670176"/>
              <a:ext cx="55563" cy="55563"/>
            </a:xfrm>
            <a:custGeom>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b="b" l="0" r="r" t="0"/>
              <a:pathLst>
                <a:path h="104" w="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3" name="Freeform 988"/>
            <p:cNvSpPr/>
            <p:nvPr/>
          </p:nvSpPr>
          <p:spPr bwMode="auto">
            <a:xfrm>
              <a:off x="4213226" y="2727326"/>
              <a:ext cx="26988" cy="46038"/>
            </a:xfrm>
            <a:custGeom>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b="b" l="0" r="r" t="0"/>
              <a:pathLst>
                <a:path h="88" w="51">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4" name="Freeform 989"/>
            <p:cNvSpPr/>
            <p:nvPr/>
          </p:nvSpPr>
          <p:spPr bwMode="auto">
            <a:xfrm>
              <a:off x="4268788" y="2722563"/>
              <a:ext cx="44450" cy="61913"/>
            </a:xfrm>
            <a:custGeom>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b="b" l="0" r="r" t="0"/>
              <a:pathLst>
                <a:path h="117" w="83">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5" name="Freeform 990"/>
            <p:cNvSpPr/>
            <p:nvPr/>
          </p:nvSpPr>
          <p:spPr bwMode="auto">
            <a:xfrm>
              <a:off x="4346576" y="2727326"/>
              <a:ext cx="36513" cy="47625"/>
            </a:xfrm>
            <a:custGeom>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b="b" l="0" r="r" t="0"/>
              <a:pathLst>
                <a:path h="89" w="6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6" name="Freeform 991"/>
            <p:cNvSpPr/>
            <p:nvPr/>
          </p:nvSpPr>
          <p:spPr bwMode="auto">
            <a:xfrm>
              <a:off x="4402138" y="2727326"/>
              <a:ext cx="28575" cy="49213"/>
            </a:xfrm>
            <a:custGeom>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b="b" l="0" r="r" t="0"/>
              <a:pathLst>
                <a:path h="92" w="54">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7" name="Freeform 992"/>
            <p:cNvSpPr/>
            <p:nvPr/>
          </p:nvSpPr>
          <p:spPr bwMode="auto">
            <a:xfrm>
              <a:off x="4464051" y="2733676"/>
              <a:ext cx="26988" cy="36513"/>
            </a:xfrm>
            <a:custGeom>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b="b" l="0" r="r" t="0"/>
              <a:pathLst>
                <a:path h="71" w="5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8" name="Freeform 993"/>
            <p:cNvSpPr/>
            <p:nvPr/>
          </p:nvSpPr>
          <p:spPr bwMode="auto">
            <a:xfrm>
              <a:off x="4532313" y="2736851"/>
              <a:ext cx="30163" cy="42863"/>
            </a:xfrm>
            <a:custGeom>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b="b" l="0" r="r" t="0"/>
              <a:pathLst>
                <a:path h="80" w="57">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9" name="Freeform 994"/>
            <p:cNvSpPr/>
            <p:nvPr/>
          </p:nvSpPr>
          <p:spPr bwMode="auto">
            <a:xfrm>
              <a:off x="4589463" y="2735263"/>
              <a:ext cx="22225" cy="34925"/>
            </a:xfrm>
            <a:custGeom>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b="b" l="0" r="r" t="0"/>
              <a:pathLst>
                <a:path h="66" w="42">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20" name="Freeform 995"/>
            <p:cNvSpPr/>
            <p:nvPr/>
          </p:nvSpPr>
          <p:spPr bwMode="auto">
            <a:xfrm>
              <a:off x="4651376" y="2736851"/>
              <a:ext cx="25400" cy="42863"/>
            </a:xfrm>
            <a:custGeom>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b="b" l="0" r="r" t="0"/>
              <a:pathLst>
                <a:path h="80" w="48">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21" name="Freeform 996"/>
            <p:cNvSpPr/>
            <p:nvPr/>
          </p:nvSpPr>
          <p:spPr bwMode="auto">
            <a:xfrm>
              <a:off x="4702176" y="2738438"/>
              <a:ext cx="22225" cy="38100"/>
            </a:xfrm>
            <a:custGeom>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b="b" l="0" r="r" t="0"/>
              <a:pathLst>
                <a:path h="71" w="43">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22" name="Freeform 997"/>
            <p:cNvSpPr/>
            <p:nvPr/>
          </p:nvSpPr>
          <p:spPr bwMode="auto">
            <a:xfrm>
              <a:off x="4735513" y="2746376"/>
              <a:ext cx="25400" cy="30163"/>
            </a:xfrm>
            <a:custGeom>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b="b" l="0" r="r" t="0"/>
              <a:pathLst>
                <a:path h="57" w="48">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23" name="Freeform 998"/>
            <p:cNvSpPr/>
            <p:nvPr/>
          </p:nvSpPr>
          <p:spPr bwMode="auto">
            <a:xfrm>
              <a:off x="4479926" y="2536826"/>
              <a:ext cx="31750" cy="34925"/>
            </a:xfrm>
            <a:custGeom>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b="b" l="0" r="r" t="0"/>
              <a:pathLst>
                <a:path h="66" w="60">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24" name="Freeform 999"/>
            <p:cNvSpPr/>
            <p:nvPr/>
          </p:nvSpPr>
          <p:spPr bwMode="auto">
            <a:xfrm>
              <a:off x="4513263" y="2566988"/>
              <a:ext cx="34925" cy="49213"/>
            </a:xfrm>
            <a:custGeom>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b="b" l="0" r="r" t="0"/>
              <a:pathLst>
                <a:path h="91" w="66">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25" name="Freeform 1000"/>
            <p:cNvSpPr/>
            <p:nvPr/>
          </p:nvSpPr>
          <p:spPr bwMode="auto">
            <a:xfrm>
              <a:off x="4645026" y="2497138"/>
              <a:ext cx="34925" cy="55563"/>
            </a:xfrm>
            <a:custGeom>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b="b" l="0" r="r" t="0"/>
              <a:pathLst>
                <a:path h="105" w="67">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26" name="Freeform 1001"/>
            <p:cNvSpPr/>
            <p:nvPr/>
          </p:nvSpPr>
          <p:spPr bwMode="auto">
            <a:xfrm>
              <a:off x="4681538" y="2509838"/>
              <a:ext cx="28575" cy="31750"/>
            </a:xfrm>
            <a:custGeom>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b="b" l="0" r="r" t="0"/>
              <a:pathLst>
                <a:path h="60" w="54">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27" name="Freeform 1002"/>
            <p:cNvSpPr/>
            <p:nvPr/>
          </p:nvSpPr>
          <p:spPr bwMode="auto">
            <a:xfrm>
              <a:off x="4714876" y="2520951"/>
              <a:ext cx="61913" cy="74613"/>
            </a:xfrm>
            <a:custGeom>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b="b" l="0" r="r" t="0"/>
              <a:pathLst>
                <a:path h="143" w="117">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28" name="Freeform 1003"/>
            <p:cNvSpPr/>
            <p:nvPr/>
          </p:nvSpPr>
          <p:spPr bwMode="auto">
            <a:xfrm>
              <a:off x="4278313" y="2235201"/>
              <a:ext cx="103188" cy="136525"/>
            </a:xfrm>
            <a:custGeom>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b="b" l="0" r="r" t="0"/>
              <a:pathLst>
                <a:path h="257" w="193">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29" name="Freeform 1004"/>
            <p:cNvSpPr/>
            <p:nvPr/>
          </p:nvSpPr>
          <p:spPr bwMode="auto">
            <a:xfrm>
              <a:off x="4352926" y="2282826"/>
              <a:ext cx="65088" cy="74613"/>
            </a:xfrm>
            <a:custGeom>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b="b" l="0" r="r" t="0"/>
              <a:pathLst>
                <a:path h="142" w="125">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30" name="Freeform 1005"/>
            <p:cNvSpPr/>
            <p:nvPr/>
          </p:nvSpPr>
          <p:spPr bwMode="auto">
            <a:xfrm>
              <a:off x="4564063" y="2312988"/>
              <a:ext cx="49213" cy="65088"/>
            </a:xfrm>
            <a:custGeom>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b="b" l="0" r="r" t="0"/>
              <a:pathLst>
                <a:path h="123" w="92">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31" name="Freeform 1006"/>
            <p:cNvSpPr/>
            <p:nvPr/>
          </p:nvSpPr>
          <p:spPr bwMode="auto">
            <a:xfrm>
              <a:off x="4624388" y="2316163"/>
              <a:ext cx="38100" cy="47625"/>
            </a:xfrm>
            <a:custGeom>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b="b" l="0" r="r" t="0"/>
              <a:pathLst>
                <a:path h="91" w="73">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32" name="Freeform 1007"/>
            <p:cNvSpPr/>
            <p:nvPr/>
          </p:nvSpPr>
          <p:spPr bwMode="auto">
            <a:xfrm>
              <a:off x="4687888" y="2322513"/>
              <a:ext cx="25400" cy="34925"/>
            </a:xfrm>
            <a:custGeom>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b="b" l="0" r="r" t="0"/>
              <a:pathLst>
                <a:path h="67" w="4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33" name="Freeform 1008"/>
            <p:cNvSpPr/>
            <p:nvPr/>
          </p:nvSpPr>
          <p:spPr bwMode="auto">
            <a:xfrm>
              <a:off x="4095751" y="2149476"/>
              <a:ext cx="746125" cy="649288"/>
            </a:xfrm>
            <a:custGeom>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b="b" l="0" r="r" t="0"/>
              <a:pathLst>
                <a:path h="1227" w="1409">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34" name="Freeform 1010"/>
            <p:cNvSpPr/>
            <p:nvPr/>
          </p:nvSpPr>
          <p:spPr bwMode="auto">
            <a:xfrm>
              <a:off x="4127500" y="2363788"/>
              <a:ext cx="822325" cy="422275"/>
            </a:xfrm>
            <a:custGeom>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b="b" l="0" r="r" t="0"/>
              <a:pathLst>
                <a:path h="798" w="1553">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grpSp>
      <p:grpSp>
        <p:nvGrpSpPr>
          <p:cNvPr id="35" name="组合 34"/>
          <p:cNvGrpSpPr/>
          <p:nvPr/>
        </p:nvGrpSpPr>
        <p:grpSpPr>
          <a:xfrm>
            <a:off x="846047" y="3462233"/>
            <a:ext cx="1311241" cy="997144"/>
            <a:chOff x="4095751" y="2149476"/>
            <a:chExt cx="854074" cy="649288"/>
          </a:xfrm>
          <a:solidFill>
            <a:schemeClr val="accent2"/>
          </a:solidFill>
        </p:grpSpPr>
        <p:sp>
          <p:nvSpPr>
            <p:cNvPr id="36" name="Freeform 981"/>
            <p:cNvSpPr/>
            <p:nvPr/>
          </p:nvSpPr>
          <p:spPr bwMode="auto">
            <a:xfrm>
              <a:off x="4114801" y="2484438"/>
              <a:ext cx="41275" cy="42863"/>
            </a:xfrm>
            <a:custGeom>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b="b" l="0" r="r" t="0"/>
              <a:pathLst>
                <a:path h="83" w="79">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37" name="Freeform 982"/>
            <p:cNvSpPr/>
            <p:nvPr/>
          </p:nvSpPr>
          <p:spPr bwMode="auto">
            <a:xfrm>
              <a:off x="4122738" y="2492376"/>
              <a:ext cx="60325" cy="63500"/>
            </a:xfrm>
            <a:custGeom>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b="b" l="0" r="r" t="0"/>
              <a:pathLst>
                <a:path h="120" w="114">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38" name="Freeform 983"/>
            <p:cNvSpPr/>
            <p:nvPr/>
          </p:nvSpPr>
          <p:spPr bwMode="auto">
            <a:xfrm>
              <a:off x="4133851" y="2506663"/>
              <a:ext cx="88900" cy="85725"/>
            </a:xfrm>
            <a:custGeom>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b="b" l="0" r="r" t="0"/>
              <a:pathLst>
                <a:path h="164" w="168">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39" name="Freeform 984"/>
            <p:cNvSpPr/>
            <p:nvPr/>
          </p:nvSpPr>
          <p:spPr bwMode="auto">
            <a:xfrm>
              <a:off x="4135438" y="2541588"/>
              <a:ext cx="88900" cy="87313"/>
            </a:xfrm>
            <a:custGeom>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b="b" l="0" r="r" t="0"/>
              <a:pathLst>
                <a:path h="165" w="168">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40" name="Freeform 985"/>
            <p:cNvSpPr/>
            <p:nvPr/>
          </p:nvSpPr>
          <p:spPr bwMode="auto">
            <a:xfrm>
              <a:off x="4129088" y="2597151"/>
              <a:ext cx="71438" cy="68263"/>
            </a:xfrm>
            <a:custGeom>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b="b" l="0" r="r" t="0"/>
              <a:pathLst>
                <a:path h="129" w="133">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41" name="Freeform 986"/>
            <p:cNvSpPr/>
            <p:nvPr/>
          </p:nvSpPr>
          <p:spPr bwMode="auto">
            <a:xfrm>
              <a:off x="4129088" y="2630488"/>
              <a:ext cx="71438" cy="66675"/>
            </a:xfrm>
            <a:custGeom>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b="b" l="0" r="r" t="0"/>
              <a:pathLst>
                <a:path h="125" w="133">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42" name="Freeform 987"/>
            <p:cNvSpPr/>
            <p:nvPr/>
          </p:nvSpPr>
          <p:spPr bwMode="auto">
            <a:xfrm>
              <a:off x="4127501" y="2670176"/>
              <a:ext cx="55563" cy="55563"/>
            </a:xfrm>
            <a:custGeom>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b="b" l="0" r="r" t="0"/>
              <a:pathLst>
                <a:path h="104" w="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43" name="Freeform 988"/>
            <p:cNvSpPr/>
            <p:nvPr/>
          </p:nvSpPr>
          <p:spPr bwMode="auto">
            <a:xfrm>
              <a:off x="4213226" y="2727326"/>
              <a:ext cx="26988" cy="46038"/>
            </a:xfrm>
            <a:custGeom>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b="b" l="0" r="r" t="0"/>
              <a:pathLst>
                <a:path h="88" w="51">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44" name="Freeform 989"/>
            <p:cNvSpPr/>
            <p:nvPr/>
          </p:nvSpPr>
          <p:spPr bwMode="auto">
            <a:xfrm>
              <a:off x="4268788" y="2722563"/>
              <a:ext cx="44450" cy="61913"/>
            </a:xfrm>
            <a:custGeom>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b="b" l="0" r="r" t="0"/>
              <a:pathLst>
                <a:path h="117" w="83">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45" name="Freeform 990"/>
            <p:cNvSpPr/>
            <p:nvPr/>
          </p:nvSpPr>
          <p:spPr bwMode="auto">
            <a:xfrm>
              <a:off x="4346576" y="2727326"/>
              <a:ext cx="36513" cy="47625"/>
            </a:xfrm>
            <a:custGeom>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b="b" l="0" r="r" t="0"/>
              <a:pathLst>
                <a:path h="89" w="6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46" name="Freeform 991"/>
            <p:cNvSpPr/>
            <p:nvPr/>
          </p:nvSpPr>
          <p:spPr bwMode="auto">
            <a:xfrm>
              <a:off x="4402138" y="2727326"/>
              <a:ext cx="28575" cy="49213"/>
            </a:xfrm>
            <a:custGeom>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b="b" l="0" r="r" t="0"/>
              <a:pathLst>
                <a:path h="92" w="54">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47" name="Freeform 992"/>
            <p:cNvSpPr/>
            <p:nvPr/>
          </p:nvSpPr>
          <p:spPr bwMode="auto">
            <a:xfrm>
              <a:off x="4464051" y="2733676"/>
              <a:ext cx="26988" cy="36513"/>
            </a:xfrm>
            <a:custGeom>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b="b" l="0" r="r" t="0"/>
              <a:pathLst>
                <a:path h="71" w="5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48" name="Freeform 993"/>
            <p:cNvSpPr/>
            <p:nvPr/>
          </p:nvSpPr>
          <p:spPr bwMode="auto">
            <a:xfrm>
              <a:off x="4532313" y="2736851"/>
              <a:ext cx="30163" cy="42863"/>
            </a:xfrm>
            <a:custGeom>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b="b" l="0" r="r" t="0"/>
              <a:pathLst>
                <a:path h="80" w="57">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49" name="Freeform 994"/>
            <p:cNvSpPr/>
            <p:nvPr/>
          </p:nvSpPr>
          <p:spPr bwMode="auto">
            <a:xfrm>
              <a:off x="4589463" y="2735263"/>
              <a:ext cx="22225" cy="34925"/>
            </a:xfrm>
            <a:custGeom>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b="b" l="0" r="r" t="0"/>
              <a:pathLst>
                <a:path h="66" w="42">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50" name="Freeform 995"/>
            <p:cNvSpPr/>
            <p:nvPr/>
          </p:nvSpPr>
          <p:spPr bwMode="auto">
            <a:xfrm>
              <a:off x="4651376" y="2736851"/>
              <a:ext cx="25400" cy="42863"/>
            </a:xfrm>
            <a:custGeom>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b="b" l="0" r="r" t="0"/>
              <a:pathLst>
                <a:path h="80" w="48">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51" name="Freeform 996"/>
            <p:cNvSpPr/>
            <p:nvPr/>
          </p:nvSpPr>
          <p:spPr bwMode="auto">
            <a:xfrm>
              <a:off x="4702176" y="2738438"/>
              <a:ext cx="22225" cy="38100"/>
            </a:xfrm>
            <a:custGeom>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b="b" l="0" r="r" t="0"/>
              <a:pathLst>
                <a:path h="71" w="43">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52" name="Freeform 997"/>
            <p:cNvSpPr/>
            <p:nvPr/>
          </p:nvSpPr>
          <p:spPr bwMode="auto">
            <a:xfrm>
              <a:off x="4735513" y="2746376"/>
              <a:ext cx="25400" cy="30163"/>
            </a:xfrm>
            <a:custGeom>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b="b" l="0" r="r" t="0"/>
              <a:pathLst>
                <a:path h="57" w="48">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53" name="Freeform 998"/>
            <p:cNvSpPr/>
            <p:nvPr/>
          </p:nvSpPr>
          <p:spPr bwMode="auto">
            <a:xfrm>
              <a:off x="4479926" y="2536826"/>
              <a:ext cx="31750" cy="34925"/>
            </a:xfrm>
            <a:custGeom>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b="b" l="0" r="r" t="0"/>
              <a:pathLst>
                <a:path h="66" w="60">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54" name="Freeform 999"/>
            <p:cNvSpPr/>
            <p:nvPr/>
          </p:nvSpPr>
          <p:spPr bwMode="auto">
            <a:xfrm>
              <a:off x="4513263" y="2566988"/>
              <a:ext cx="34925" cy="49213"/>
            </a:xfrm>
            <a:custGeom>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b="b" l="0" r="r" t="0"/>
              <a:pathLst>
                <a:path h="91" w="66">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55" name="Freeform 1000"/>
            <p:cNvSpPr/>
            <p:nvPr/>
          </p:nvSpPr>
          <p:spPr bwMode="auto">
            <a:xfrm>
              <a:off x="4645026" y="2497138"/>
              <a:ext cx="34925" cy="55563"/>
            </a:xfrm>
            <a:custGeom>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b="b" l="0" r="r" t="0"/>
              <a:pathLst>
                <a:path h="105" w="67">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56" name="Freeform 1001"/>
            <p:cNvSpPr/>
            <p:nvPr/>
          </p:nvSpPr>
          <p:spPr bwMode="auto">
            <a:xfrm>
              <a:off x="4681538" y="2509838"/>
              <a:ext cx="28575" cy="31750"/>
            </a:xfrm>
            <a:custGeom>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b="b" l="0" r="r" t="0"/>
              <a:pathLst>
                <a:path h="60" w="54">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57" name="Freeform 1002"/>
            <p:cNvSpPr/>
            <p:nvPr/>
          </p:nvSpPr>
          <p:spPr bwMode="auto">
            <a:xfrm>
              <a:off x="4714876" y="2520951"/>
              <a:ext cx="61913" cy="74613"/>
            </a:xfrm>
            <a:custGeom>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b="b" l="0" r="r" t="0"/>
              <a:pathLst>
                <a:path h="143" w="117">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58" name="Freeform 1003"/>
            <p:cNvSpPr/>
            <p:nvPr/>
          </p:nvSpPr>
          <p:spPr bwMode="auto">
            <a:xfrm>
              <a:off x="4278313" y="2235201"/>
              <a:ext cx="103188" cy="136525"/>
            </a:xfrm>
            <a:custGeom>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b="b" l="0" r="r" t="0"/>
              <a:pathLst>
                <a:path h="257" w="193">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59" name="Freeform 1004"/>
            <p:cNvSpPr/>
            <p:nvPr/>
          </p:nvSpPr>
          <p:spPr bwMode="auto">
            <a:xfrm>
              <a:off x="4352926" y="2282826"/>
              <a:ext cx="65088" cy="74613"/>
            </a:xfrm>
            <a:custGeom>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b="b" l="0" r="r" t="0"/>
              <a:pathLst>
                <a:path h="142" w="125">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60" name="Freeform 1005"/>
            <p:cNvSpPr/>
            <p:nvPr/>
          </p:nvSpPr>
          <p:spPr bwMode="auto">
            <a:xfrm>
              <a:off x="4564063" y="2312988"/>
              <a:ext cx="49213" cy="65088"/>
            </a:xfrm>
            <a:custGeom>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b="b" l="0" r="r" t="0"/>
              <a:pathLst>
                <a:path h="123" w="92">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61" name="Freeform 1006"/>
            <p:cNvSpPr/>
            <p:nvPr/>
          </p:nvSpPr>
          <p:spPr bwMode="auto">
            <a:xfrm>
              <a:off x="4624388" y="2316163"/>
              <a:ext cx="38100" cy="47625"/>
            </a:xfrm>
            <a:custGeom>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b="b" l="0" r="r" t="0"/>
              <a:pathLst>
                <a:path h="91" w="73">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62" name="Freeform 1007"/>
            <p:cNvSpPr/>
            <p:nvPr/>
          </p:nvSpPr>
          <p:spPr bwMode="auto">
            <a:xfrm>
              <a:off x="4687888" y="2322513"/>
              <a:ext cx="25400" cy="34925"/>
            </a:xfrm>
            <a:custGeom>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b="b" l="0" r="r" t="0"/>
              <a:pathLst>
                <a:path h="67" w="4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63" name="Freeform 1008"/>
            <p:cNvSpPr/>
            <p:nvPr/>
          </p:nvSpPr>
          <p:spPr bwMode="auto">
            <a:xfrm>
              <a:off x="4095751" y="2149476"/>
              <a:ext cx="746125" cy="649288"/>
            </a:xfrm>
            <a:custGeom>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b="b" l="0" r="r" t="0"/>
              <a:pathLst>
                <a:path h="1227" w="1409">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64" name="Freeform 1010"/>
            <p:cNvSpPr/>
            <p:nvPr/>
          </p:nvSpPr>
          <p:spPr bwMode="auto">
            <a:xfrm>
              <a:off x="4127500" y="2363788"/>
              <a:ext cx="822325" cy="422275"/>
            </a:xfrm>
            <a:custGeom>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b="b" l="0" r="r" t="0"/>
              <a:pathLst>
                <a:path h="798" w="1553">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grpSp>
      <p:grpSp>
        <p:nvGrpSpPr>
          <p:cNvPr id="65" name="组合 64"/>
          <p:cNvGrpSpPr/>
          <p:nvPr/>
        </p:nvGrpSpPr>
        <p:grpSpPr>
          <a:xfrm>
            <a:off x="5204975" y="1348408"/>
            <a:ext cx="1311241" cy="997144"/>
            <a:chOff x="4095751" y="2149476"/>
            <a:chExt cx="854074" cy="649288"/>
          </a:xfrm>
          <a:solidFill>
            <a:schemeClr val="accent1"/>
          </a:solidFill>
        </p:grpSpPr>
        <p:sp>
          <p:nvSpPr>
            <p:cNvPr id="66" name="Freeform 981"/>
            <p:cNvSpPr/>
            <p:nvPr/>
          </p:nvSpPr>
          <p:spPr bwMode="auto">
            <a:xfrm>
              <a:off x="4114801" y="2484438"/>
              <a:ext cx="41275" cy="42863"/>
            </a:xfrm>
            <a:custGeom>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b="b" l="0" r="r" t="0"/>
              <a:pathLst>
                <a:path h="83" w="79">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67" name="Freeform 982"/>
            <p:cNvSpPr/>
            <p:nvPr/>
          </p:nvSpPr>
          <p:spPr bwMode="auto">
            <a:xfrm>
              <a:off x="4122738" y="2492376"/>
              <a:ext cx="60325" cy="63500"/>
            </a:xfrm>
            <a:custGeom>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b="b" l="0" r="r" t="0"/>
              <a:pathLst>
                <a:path h="120" w="114">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68" name="Freeform 983"/>
            <p:cNvSpPr/>
            <p:nvPr/>
          </p:nvSpPr>
          <p:spPr bwMode="auto">
            <a:xfrm>
              <a:off x="4133851" y="2506663"/>
              <a:ext cx="88900" cy="85725"/>
            </a:xfrm>
            <a:custGeom>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b="b" l="0" r="r" t="0"/>
              <a:pathLst>
                <a:path h="164" w="168">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69" name="Freeform 984"/>
            <p:cNvSpPr/>
            <p:nvPr/>
          </p:nvSpPr>
          <p:spPr bwMode="auto">
            <a:xfrm>
              <a:off x="4135438" y="2541588"/>
              <a:ext cx="88900" cy="87313"/>
            </a:xfrm>
            <a:custGeom>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b="b" l="0" r="r" t="0"/>
              <a:pathLst>
                <a:path h="165" w="168">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70" name="Freeform 985"/>
            <p:cNvSpPr/>
            <p:nvPr/>
          </p:nvSpPr>
          <p:spPr bwMode="auto">
            <a:xfrm>
              <a:off x="4129088" y="2597151"/>
              <a:ext cx="71438" cy="68263"/>
            </a:xfrm>
            <a:custGeom>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b="b" l="0" r="r" t="0"/>
              <a:pathLst>
                <a:path h="129" w="133">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71" name="Freeform 986"/>
            <p:cNvSpPr/>
            <p:nvPr/>
          </p:nvSpPr>
          <p:spPr bwMode="auto">
            <a:xfrm>
              <a:off x="4129088" y="2630488"/>
              <a:ext cx="71438" cy="66675"/>
            </a:xfrm>
            <a:custGeom>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b="b" l="0" r="r" t="0"/>
              <a:pathLst>
                <a:path h="125" w="133">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72" name="Freeform 987"/>
            <p:cNvSpPr/>
            <p:nvPr/>
          </p:nvSpPr>
          <p:spPr bwMode="auto">
            <a:xfrm>
              <a:off x="4127501" y="2670176"/>
              <a:ext cx="55563" cy="55563"/>
            </a:xfrm>
            <a:custGeom>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b="b" l="0" r="r" t="0"/>
              <a:pathLst>
                <a:path h="104" w="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73" name="Freeform 988"/>
            <p:cNvSpPr/>
            <p:nvPr/>
          </p:nvSpPr>
          <p:spPr bwMode="auto">
            <a:xfrm>
              <a:off x="4213226" y="2727326"/>
              <a:ext cx="26988" cy="46038"/>
            </a:xfrm>
            <a:custGeom>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b="b" l="0" r="r" t="0"/>
              <a:pathLst>
                <a:path h="88" w="51">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74" name="Freeform 989"/>
            <p:cNvSpPr/>
            <p:nvPr/>
          </p:nvSpPr>
          <p:spPr bwMode="auto">
            <a:xfrm>
              <a:off x="4268788" y="2722563"/>
              <a:ext cx="44450" cy="61913"/>
            </a:xfrm>
            <a:custGeom>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b="b" l="0" r="r" t="0"/>
              <a:pathLst>
                <a:path h="117" w="83">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75" name="Freeform 990"/>
            <p:cNvSpPr/>
            <p:nvPr/>
          </p:nvSpPr>
          <p:spPr bwMode="auto">
            <a:xfrm>
              <a:off x="4346576" y="2727326"/>
              <a:ext cx="36513" cy="47625"/>
            </a:xfrm>
            <a:custGeom>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b="b" l="0" r="r" t="0"/>
              <a:pathLst>
                <a:path h="89" w="6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76" name="Freeform 991"/>
            <p:cNvSpPr/>
            <p:nvPr/>
          </p:nvSpPr>
          <p:spPr bwMode="auto">
            <a:xfrm>
              <a:off x="4402138" y="2727326"/>
              <a:ext cx="28575" cy="49213"/>
            </a:xfrm>
            <a:custGeom>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b="b" l="0" r="r" t="0"/>
              <a:pathLst>
                <a:path h="92" w="54">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77" name="Freeform 992"/>
            <p:cNvSpPr/>
            <p:nvPr/>
          </p:nvSpPr>
          <p:spPr bwMode="auto">
            <a:xfrm>
              <a:off x="4464051" y="2733676"/>
              <a:ext cx="26988" cy="36513"/>
            </a:xfrm>
            <a:custGeom>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b="b" l="0" r="r" t="0"/>
              <a:pathLst>
                <a:path h="71" w="5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78" name="Freeform 993"/>
            <p:cNvSpPr/>
            <p:nvPr/>
          </p:nvSpPr>
          <p:spPr bwMode="auto">
            <a:xfrm>
              <a:off x="4532313" y="2736851"/>
              <a:ext cx="30163" cy="42863"/>
            </a:xfrm>
            <a:custGeom>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b="b" l="0" r="r" t="0"/>
              <a:pathLst>
                <a:path h="80" w="57">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79" name="Freeform 994"/>
            <p:cNvSpPr/>
            <p:nvPr/>
          </p:nvSpPr>
          <p:spPr bwMode="auto">
            <a:xfrm>
              <a:off x="4589463" y="2735263"/>
              <a:ext cx="22225" cy="34925"/>
            </a:xfrm>
            <a:custGeom>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b="b" l="0" r="r" t="0"/>
              <a:pathLst>
                <a:path h="66" w="42">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80" name="Freeform 995"/>
            <p:cNvSpPr/>
            <p:nvPr/>
          </p:nvSpPr>
          <p:spPr bwMode="auto">
            <a:xfrm>
              <a:off x="4651376" y="2736851"/>
              <a:ext cx="25400" cy="42863"/>
            </a:xfrm>
            <a:custGeom>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b="b" l="0" r="r" t="0"/>
              <a:pathLst>
                <a:path h="80" w="48">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81" name="Freeform 996"/>
            <p:cNvSpPr/>
            <p:nvPr/>
          </p:nvSpPr>
          <p:spPr bwMode="auto">
            <a:xfrm>
              <a:off x="4702176" y="2738438"/>
              <a:ext cx="22225" cy="38100"/>
            </a:xfrm>
            <a:custGeom>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b="b" l="0" r="r" t="0"/>
              <a:pathLst>
                <a:path h="71" w="43">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82" name="Freeform 997"/>
            <p:cNvSpPr/>
            <p:nvPr/>
          </p:nvSpPr>
          <p:spPr bwMode="auto">
            <a:xfrm>
              <a:off x="4735513" y="2746376"/>
              <a:ext cx="25400" cy="30163"/>
            </a:xfrm>
            <a:custGeom>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b="b" l="0" r="r" t="0"/>
              <a:pathLst>
                <a:path h="57" w="48">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83" name="Freeform 998"/>
            <p:cNvSpPr/>
            <p:nvPr/>
          </p:nvSpPr>
          <p:spPr bwMode="auto">
            <a:xfrm>
              <a:off x="4479926" y="2536826"/>
              <a:ext cx="31750" cy="34925"/>
            </a:xfrm>
            <a:custGeom>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b="b" l="0" r="r" t="0"/>
              <a:pathLst>
                <a:path h="66" w="60">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84" name="Freeform 999"/>
            <p:cNvSpPr/>
            <p:nvPr/>
          </p:nvSpPr>
          <p:spPr bwMode="auto">
            <a:xfrm>
              <a:off x="4513263" y="2566988"/>
              <a:ext cx="34925" cy="49213"/>
            </a:xfrm>
            <a:custGeom>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b="b" l="0" r="r" t="0"/>
              <a:pathLst>
                <a:path h="91" w="66">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85" name="Freeform 1000"/>
            <p:cNvSpPr/>
            <p:nvPr/>
          </p:nvSpPr>
          <p:spPr bwMode="auto">
            <a:xfrm>
              <a:off x="4645026" y="2497138"/>
              <a:ext cx="34925" cy="55563"/>
            </a:xfrm>
            <a:custGeom>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b="b" l="0" r="r" t="0"/>
              <a:pathLst>
                <a:path h="105" w="67">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86" name="Freeform 1001"/>
            <p:cNvSpPr/>
            <p:nvPr/>
          </p:nvSpPr>
          <p:spPr bwMode="auto">
            <a:xfrm>
              <a:off x="4681538" y="2509838"/>
              <a:ext cx="28575" cy="31750"/>
            </a:xfrm>
            <a:custGeom>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b="b" l="0" r="r" t="0"/>
              <a:pathLst>
                <a:path h="60" w="54">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87" name="Freeform 1002"/>
            <p:cNvSpPr/>
            <p:nvPr/>
          </p:nvSpPr>
          <p:spPr bwMode="auto">
            <a:xfrm>
              <a:off x="4714876" y="2520951"/>
              <a:ext cx="61913" cy="74613"/>
            </a:xfrm>
            <a:custGeom>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b="b" l="0" r="r" t="0"/>
              <a:pathLst>
                <a:path h="143" w="117">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88" name="Freeform 1003"/>
            <p:cNvSpPr/>
            <p:nvPr/>
          </p:nvSpPr>
          <p:spPr bwMode="auto">
            <a:xfrm>
              <a:off x="4278313" y="2235201"/>
              <a:ext cx="103188" cy="136525"/>
            </a:xfrm>
            <a:custGeom>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b="b" l="0" r="r" t="0"/>
              <a:pathLst>
                <a:path h="257" w="193">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89" name="Freeform 1004"/>
            <p:cNvSpPr/>
            <p:nvPr/>
          </p:nvSpPr>
          <p:spPr bwMode="auto">
            <a:xfrm>
              <a:off x="4352926" y="2282826"/>
              <a:ext cx="65088" cy="74613"/>
            </a:xfrm>
            <a:custGeom>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b="b" l="0" r="r" t="0"/>
              <a:pathLst>
                <a:path h="142" w="125">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90" name="Freeform 1005"/>
            <p:cNvSpPr/>
            <p:nvPr/>
          </p:nvSpPr>
          <p:spPr bwMode="auto">
            <a:xfrm>
              <a:off x="4564063" y="2312988"/>
              <a:ext cx="49213" cy="65088"/>
            </a:xfrm>
            <a:custGeom>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b="b" l="0" r="r" t="0"/>
              <a:pathLst>
                <a:path h="123" w="92">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91" name="Freeform 1006"/>
            <p:cNvSpPr/>
            <p:nvPr/>
          </p:nvSpPr>
          <p:spPr bwMode="auto">
            <a:xfrm>
              <a:off x="4624388" y="2316163"/>
              <a:ext cx="38100" cy="47625"/>
            </a:xfrm>
            <a:custGeom>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b="b" l="0" r="r" t="0"/>
              <a:pathLst>
                <a:path h="91" w="73">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92" name="Freeform 1007"/>
            <p:cNvSpPr/>
            <p:nvPr/>
          </p:nvSpPr>
          <p:spPr bwMode="auto">
            <a:xfrm>
              <a:off x="4687888" y="2322513"/>
              <a:ext cx="25400" cy="34925"/>
            </a:xfrm>
            <a:custGeom>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b="b" l="0" r="r" t="0"/>
              <a:pathLst>
                <a:path h="67" w="4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93" name="Freeform 1008"/>
            <p:cNvSpPr/>
            <p:nvPr/>
          </p:nvSpPr>
          <p:spPr bwMode="auto">
            <a:xfrm>
              <a:off x="4095751" y="2149476"/>
              <a:ext cx="746125" cy="649288"/>
            </a:xfrm>
            <a:custGeom>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b="b" l="0" r="r" t="0"/>
              <a:pathLst>
                <a:path h="1227" w="1409">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94" name="Freeform 1010"/>
            <p:cNvSpPr/>
            <p:nvPr/>
          </p:nvSpPr>
          <p:spPr bwMode="auto">
            <a:xfrm>
              <a:off x="4127500" y="2363788"/>
              <a:ext cx="822325" cy="422275"/>
            </a:xfrm>
            <a:custGeom>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b="b" l="0" r="r" t="0"/>
              <a:pathLst>
                <a:path h="798" w="1553">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grpSp>
      <p:grpSp>
        <p:nvGrpSpPr>
          <p:cNvPr id="95" name="组合 94"/>
          <p:cNvGrpSpPr/>
          <p:nvPr/>
        </p:nvGrpSpPr>
        <p:grpSpPr>
          <a:xfrm>
            <a:off x="5156511" y="3462233"/>
            <a:ext cx="1311241" cy="997144"/>
            <a:chOff x="4095751" y="2149476"/>
            <a:chExt cx="854074" cy="649288"/>
          </a:xfrm>
          <a:solidFill>
            <a:schemeClr val="accent2"/>
          </a:solidFill>
        </p:grpSpPr>
        <p:sp>
          <p:nvSpPr>
            <p:cNvPr id="96" name="Freeform 981"/>
            <p:cNvSpPr/>
            <p:nvPr/>
          </p:nvSpPr>
          <p:spPr bwMode="auto">
            <a:xfrm>
              <a:off x="4114801" y="2484438"/>
              <a:ext cx="41275" cy="42863"/>
            </a:xfrm>
            <a:custGeom>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b="b" l="0" r="r" t="0"/>
              <a:pathLst>
                <a:path h="83" w="79">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97" name="Freeform 982"/>
            <p:cNvSpPr/>
            <p:nvPr/>
          </p:nvSpPr>
          <p:spPr bwMode="auto">
            <a:xfrm>
              <a:off x="4122738" y="2492376"/>
              <a:ext cx="60325" cy="63500"/>
            </a:xfrm>
            <a:custGeom>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b="b" l="0" r="r" t="0"/>
              <a:pathLst>
                <a:path h="120" w="114">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98" name="Freeform 983"/>
            <p:cNvSpPr/>
            <p:nvPr/>
          </p:nvSpPr>
          <p:spPr bwMode="auto">
            <a:xfrm>
              <a:off x="4133851" y="2506663"/>
              <a:ext cx="88900" cy="85725"/>
            </a:xfrm>
            <a:custGeom>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b="b" l="0" r="r" t="0"/>
              <a:pathLst>
                <a:path h="164" w="168">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99" name="Freeform 984"/>
            <p:cNvSpPr/>
            <p:nvPr/>
          </p:nvSpPr>
          <p:spPr bwMode="auto">
            <a:xfrm>
              <a:off x="4135438" y="2541588"/>
              <a:ext cx="88900" cy="87313"/>
            </a:xfrm>
            <a:custGeom>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b="b" l="0" r="r" t="0"/>
              <a:pathLst>
                <a:path h="165" w="168">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00" name="Freeform 985"/>
            <p:cNvSpPr/>
            <p:nvPr/>
          </p:nvSpPr>
          <p:spPr bwMode="auto">
            <a:xfrm>
              <a:off x="4129088" y="2597151"/>
              <a:ext cx="71438" cy="68263"/>
            </a:xfrm>
            <a:custGeom>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b="b" l="0" r="r" t="0"/>
              <a:pathLst>
                <a:path h="129" w="133">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01" name="Freeform 986"/>
            <p:cNvSpPr/>
            <p:nvPr/>
          </p:nvSpPr>
          <p:spPr bwMode="auto">
            <a:xfrm>
              <a:off x="4129088" y="2630488"/>
              <a:ext cx="71438" cy="66675"/>
            </a:xfrm>
            <a:custGeom>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b="b" l="0" r="r" t="0"/>
              <a:pathLst>
                <a:path h="125" w="133">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02" name="Freeform 987"/>
            <p:cNvSpPr/>
            <p:nvPr/>
          </p:nvSpPr>
          <p:spPr bwMode="auto">
            <a:xfrm>
              <a:off x="4127501" y="2670176"/>
              <a:ext cx="55563" cy="55563"/>
            </a:xfrm>
            <a:custGeom>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b="b" l="0" r="r" t="0"/>
              <a:pathLst>
                <a:path h="104" w="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03" name="Freeform 988"/>
            <p:cNvSpPr/>
            <p:nvPr/>
          </p:nvSpPr>
          <p:spPr bwMode="auto">
            <a:xfrm>
              <a:off x="4213226" y="2727326"/>
              <a:ext cx="26988" cy="46038"/>
            </a:xfrm>
            <a:custGeom>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b="b" l="0" r="r" t="0"/>
              <a:pathLst>
                <a:path h="88" w="51">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04" name="Freeform 989"/>
            <p:cNvSpPr/>
            <p:nvPr/>
          </p:nvSpPr>
          <p:spPr bwMode="auto">
            <a:xfrm>
              <a:off x="4268788" y="2722563"/>
              <a:ext cx="44450" cy="61913"/>
            </a:xfrm>
            <a:custGeom>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b="b" l="0" r="r" t="0"/>
              <a:pathLst>
                <a:path h="117" w="83">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05" name="Freeform 990"/>
            <p:cNvSpPr/>
            <p:nvPr/>
          </p:nvSpPr>
          <p:spPr bwMode="auto">
            <a:xfrm>
              <a:off x="4346576" y="2727326"/>
              <a:ext cx="36513" cy="47625"/>
            </a:xfrm>
            <a:custGeom>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b="b" l="0" r="r" t="0"/>
              <a:pathLst>
                <a:path h="89" w="6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06" name="Freeform 991"/>
            <p:cNvSpPr/>
            <p:nvPr/>
          </p:nvSpPr>
          <p:spPr bwMode="auto">
            <a:xfrm>
              <a:off x="4402138" y="2727326"/>
              <a:ext cx="28575" cy="49213"/>
            </a:xfrm>
            <a:custGeom>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b="b" l="0" r="r" t="0"/>
              <a:pathLst>
                <a:path h="92" w="54">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07" name="Freeform 992"/>
            <p:cNvSpPr/>
            <p:nvPr/>
          </p:nvSpPr>
          <p:spPr bwMode="auto">
            <a:xfrm>
              <a:off x="4464051" y="2733676"/>
              <a:ext cx="26988" cy="36513"/>
            </a:xfrm>
            <a:custGeom>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b="b" l="0" r="r" t="0"/>
              <a:pathLst>
                <a:path h="71" w="5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08" name="Freeform 993"/>
            <p:cNvSpPr/>
            <p:nvPr/>
          </p:nvSpPr>
          <p:spPr bwMode="auto">
            <a:xfrm>
              <a:off x="4532313" y="2736851"/>
              <a:ext cx="30163" cy="42863"/>
            </a:xfrm>
            <a:custGeom>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b="b" l="0" r="r" t="0"/>
              <a:pathLst>
                <a:path h="80" w="57">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09" name="Freeform 994"/>
            <p:cNvSpPr/>
            <p:nvPr/>
          </p:nvSpPr>
          <p:spPr bwMode="auto">
            <a:xfrm>
              <a:off x="4589463" y="2735263"/>
              <a:ext cx="22225" cy="34925"/>
            </a:xfrm>
            <a:custGeom>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b="b" l="0" r="r" t="0"/>
              <a:pathLst>
                <a:path h="66" w="42">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10" name="Freeform 995"/>
            <p:cNvSpPr/>
            <p:nvPr/>
          </p:nvSpPr>
          <p:spPr bwMode="auto">
            <a:xfrm>
              <a:off x="4651376" y="2736851"/>
              <a:ext cx="25400" cy="42863"/>
            </a:xfrm>
            <a:custGeom>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b="b" l="0" r="r" t="0"/>
              <a:pathLst>
                <a:path h="80" w="48">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11" name="Freeform 996"/>
            <p:cNvSpPr/>
            <p:nvPr/>
          </p:nvSpPr>
          <p:spPr bwMode="auto">
            <a:xfrm>
              <a:off x="4702176" y="2738438"/>
              <a:ext cx="22225" cy="38100"/>
            </a:xfrm>
            <a:custGeom>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b="b" l="0" r="r" t="0"/>
              <a:pathLst>
                <a:path h="71" w="43">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12" name="Freeform 997"/>
            <p:cNvSpPr/>
            <p:nvPr/>
          </p:nvSpPr>
          <p:spPr bwMode="auto">
            <a:xfrm>
              <a:off x="4735513" y="2746376"/>
              <a:ext cx="25400" cy="30163"/>
            </a:xfrm>
            <a:custGeom>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b="b" l="0" r="r" t="0"/>
              <a:pathLst>
                <a:path h="57" w="48">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13" name="Freeform 998"/>
            <p:cNvSpPr/>
            <p:nvPr/>
          </p:nvSpPr>
          <p:spPr bwMode="auto">
            <a:xfrm>
              <a:off x="4479926" y="2536826"/>
              <a:ext cx="31750" cy="34925"/>
            </a:xfrm>
            <a:custGeom>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b="b" l="0" r="r" t="0"/>
              <a:pathLst>
                <a:path h="66" w="60">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14" name="Freeform 999"/>
            <p:cNvSpPr/>
            <p:nvPr/>
          </p:nvSpPr>
          <p:spPr bwMode="auto">
            <a:xfrm>
              <a:off x="4513263" y="2566988"/>
              <a:ext cx="34925" cy="49213"/>
            </a:xfrm>
            <a:custGeom>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b="b" l="0" r="r" t="0"/>
              <a:pathLst>
                <a:path h="91" w="66">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15" name="Freeform 1000"/>
            <p:cNvSpPr/>
            <p:nvPr/>
          </p:nvSpPr>
          <p:spPr bwMode="auto">
            <a:xfrm>
              <a:off x="4645026" y="2497138"/>
              <a:ext cx="34925" cy="55563"/>
            </a:xfrm>
            <a:custGeom>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b="b" l="0" r="r" t="0"/>
              <a:pathLst>
                <a:path h="105" w="67">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16" name="Freeform 1001"/>
            <p:cNvSpPr/>
            <p:nvPr/>
          </p:nvSpPr>
          <p:spPr bwMode="auto">
            <a:xfrm>
              <a:off x="4681538" y="2509838"/>
              <a:ext cx="28575" cy="31750"/>
            </a:xfrm>
            <a:custGeom>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b="b" l="0" r="r" t="0"/>
              <a:pathLst>
                <a:path h="60" w="54">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17" name="Freeform 1002"/>
            <p:cNvSpPr/>
            <p:nvPr/>
          </p:nvSpPr>
          <p:spPr bwMode="auto">
            <a:xfrm>
              <a:off x="4714876" y="2520951"/>
              <a:ext cx="61913" cy="74613"/>
            </a:xfrm>
            <a:custGeom>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b="b" l="0" r="r" t="0"/>
              <a:pathLst>
                <a:path h="143" w="117">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18" name="Freeform 1003"/>
            <p:cNvSpPr/>
            <p:nvPr/>
          </p:nvSpPr>
          <p:spPr bwMode="auto">
            <a:xfrm>
              <a:off x="4278313" y="2235201"/>
              <a:ext cx="103188" cy="136525"/>
            </a:xfrm>
            <a:custGeom>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b="b" l="0" r="r" t="0"/>
              <a:pathLst>
                <a:path h="257" w="193">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19" name="Freeform 1004"/>
            <p:cNvSpPr/>
            <p:nvPr/>
          </p:nvSpPr>
          <p:spPr bwMode="auto">
            <a:xfrm>
              <a:off x="4352926" y="2282826"/>
              <a:ext cx="65088" cy="74613"/>
            </a:xfrm>
            <a:custGeom>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b="b" l="0" r="r" t="0"/>
              <a:pathLst>
                <a:path h="142" w="125">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20" name="Freeform 1005"/>
            <p:cNvSpPr/>
            <p:nvPr/>
          </p:nvSpPr>
          <p:spPr bwMode="auto">
            <a:xfrm>
              <a:off x="4564063" y="2312988"/>
              <a:ext cx="49213" cy="65088"/>
            </a:xfrm>
            <a:custGeom>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b="b" l="0" r="r" t="0"/>
              <a:pathLst>
                <a:path h="123" w="92">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21" name="Freeform 1006"/>
            <p:cNvSpPr/>
            <p:nvPr/>
          </p:nvSpPr>
          <p:spPr bwMode="auto">
            <a:xfrm>
              <a:off x="4624388" y="2316163"/>
              <a:ext cx="38100" cy="47625"/>
            </a:xfrm>
            <a:custGeom>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b="b" l="0" r="r" t="0"/>
              <a:pathLst>
                <a:path h="91" w="73">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22" name="Freeform 1007"/>
            <p:cNvSpPr/>
            <p:nvPr/>
          </p:nvSpPr>
          <p:spPr bwMode="auto">
            <a:xfrm>
              <a:off x="4687888" y="2322513"/>
              <a:ext cx="25400" cy="34925"/>
            </a:xfrm>
            <a:custGeom>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b="b" l="0" r="r" t="0"/>
              <a:pathLst>
                <a:path h="67" w="4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23" name="Freeform 1008"/>
            <p:cNvSpPr/>
            <p:nvPr/>
          </p:nvSpPr>
          <p:spPr bwMode="auto">
            <a:xfrm>
              <a:off x="4095751" y="2149476"/>
              <a:ext cx="746125" cy="649288"/>
            </a:xfrm>
            <a:custGeom>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b="b" l="0" r="r" t="0"/>
              <a:pathLst>
                <a:path h="1227" w="1409">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sp>
          <p:nvSpPr>
            <p:cNvPr id="124" name="Freeform 1010"/>
            <p:cNvSpPr/>
            <p:nvPr/>
          </p:nvSpPr>
          <p:spPr bwMode="auto">
            <a:xfrm>
              <a:off x="4127500" y="2363788"/>
              <a:ext cx="822325" cy="422275"/>
            </a:xfrm>
            <a:custGeom>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b="b" l="0" r="r" t="0"/>
              <a:pathLst>
                <a:path h="798" w="1553">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a:p>
          </p:txBody>
        </p:sp>
      </p:gr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25" name="文本框 124"/>
          <p:cNvSpPr txBox="1"/>
          <p:nvPr/>
        </p:nvSpPr>
        <p:spPr>
          <a:xfrm>
            <a:off x="2223868" y="1763611"/>
            <a:ext cx="2270760" cy="617220"/>
          </a:xfrm>
          <a:prstGeom prst="rect">
            <a:avLst/>
          </a:prstGeom>
          <a:noFill/>
          <a:effectLst/>
        </p:spPr>
        <p:txBody>
          <a:bodyPr bIns="34290" lIns="68580" rIns="68580" rtlCol="0" tIns="34290" wrap="none">
            <a:spAutoFit/>
          </a:bodyPr>
          <a:lstStyle/>
          <a:p>
            <a:r>
              <a:rPr altLang="en-US" lang="zh-CN" sz="1200">
                <a:solidFill>
                  <a:schemeClr val="tx1">
                    <a:lumMod val="75000"/>
                    <a:lumOff val="25000"/>
                  </a:schemeClr>
                </a:solidFill>
                <a:latin charset="-122" pitchFamily="34" typeface="微软雅黑"/>
                <a:ea charset="-122" pitchFamily="34" typeface="微软雅黑"/>
              </a:rPr>
              <a:t>单击此处输入标题</a:t>
            </a:r>
          </a:p>
          <a:p>
            <a:r>
              <a:rPr altLang="en-US" lang="zh-CN" sz="1200">
                <a:solidFill>
                  <a:schemeClr val="tx1">
                    <a:lumMod val="75000"/>
                    <a:lumOff val="25000"/>
                  </a:schemeClr>
                </a:solidFill>
                <a:latin charset="-122" pitchFamily="34" typeface="微软雅黑"/>
                <a:ea charset="-122" pitchFamily="34" typeface="微软雅黑"/>
              </a:rPr>
              <a:t>请在这里输入您的主要叙述内容</a:t>
            </a:r>
          </a:p>
          <a:p>
            <a:r>
              <a:rPr altLang="en-US" lang="zh-CN" sz="1200">
                <a:solidFill>
                  <a:schemeClr val="tx1">
                    <a:lumMod val="75000"/>
                    <a:lumOff val="25000"/>
                  </a:schemeClr>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26" name="文本框 125"/>
          <p:cNvSpPr txBox="1"/>
          <p:nvPr/>
        </p:nvSpPr>
        <p:spPr>
          <a:xfrm>
            <a:off x="6496838" y="1703771"/>
            <a:ext cx="2270760" cy="617220"/>
          </a:xfrm>
          <a:prstGeom prst="rect">
            <a:avLst/>
          </a:prstGeom>
          <a:noFill/>
          <a:effectLst/>
        </p:spPr>
        <p:txBody>
          <a:bodyPr bIns="34290" lIns="68580" rIns="68580" rtlCol="0" tIns="34290" wrap="none">
            <a:spAutoFit/>
          </a:bodyPr>
          <a:lstStyle/>
          <a:p>
            <a:r>
              <a:rPr altLang="en-US" lang="zh-CN" sz="1200">
                <a:solidFill>
                  <a:schemeClr val="tx1">
                    <a:lumMod val="75000"/>
                    <a:lumOff val="25000"/>
                  </a:schemeClr>
                </a:solidFill>
                <a:latin charset="-122" pitchFamily="34" typeface="微软雅黑"/>
                <a:ea charset="-122" pitchFamily="34" typeface="微软雅黑"/>
              </a:rPr>
              <a:t>单击此处输入标题</a:t>
            </a:r>
          </a:p>
          <a:p>
            <a:r>
              <a:rPr altLang="en-US" lang="zh-CN" sz="1200">
                <a:solidFill>
                  <a:schemeClr val="tx1">
                    <a:lumMod val="75000"/>
                    <a:lumOff val="25000"/>
                  </a:schemeClr>
                </a:solidFill>
                <a:latin charset="-122" pitchFamily="34" typeface="微软雅黑"/>
                <a:ea charset="-122" pitchFamily="34" typeface="微软雅黑"/>
              </a:rPr>
              <a:t>请在这里输入您的主要叙述内容</a:t>
            </a:r>
          </a:p>
          <a:p>
            <a:r>
              <a:rPr altLang="en-US" lang="zh-CN" sz="1200">
                <a:solidFill>
                  <a:schemeClr val="tx1">
                    <a:lumMod val="75000"/>
                    <a:lumOff val="25000"/>
                  </a:schemeClr>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27" name="文本框 126"/>
          <p:cNvSpPr txBox="1"/>
          <p:nvPr/>
        </p:nvSpPr>
        <p:spPr>
          <a:xfrm>
            <a:off x="2247383" y="3918628"/>
            <a:ext cx="2270760" cy="617220"/>
          </a:xfrm>
          <a:prstGeom prst="rect">
            <a:avLst/>
          </a:prstGeom>
          <a:noFill/>
          <a:effectLst/>
        </p:spPr>
        <p:txBody>
          <a:bodyPr bIns="34290" lIns="68580" rIns="68580" rtlCol="0" tIns="34290" wrap="none">
            <a:spAutoFit/>
          </a:bodyPr>
          <a:lstStyle/>
          <a:p>
            <a:r>
              <a:rPr altLang="en-US" lang="zh-CN" sz="1200">
                <a:solidFill>
                  <a:schemeClr val="tx1">
                    <a:lumMod val="75000"/>
                    <a:lumOff val="25000"/>
                  </a:schemeClr>
                </a:solidFill>
                <a:latin charset="-122" pitchFamily="34" typeface="微软雅黑"/>
                <a:ea charset="-122" pitchFamily="34" typeface="微软雅黑"/>
              </a:rPr>
              <a:t>单击此处输入标题</a:t>
            </a:r>
          </a:p>
          <a:p>
            <a:r>
              <a:rPr altLang="en-US" lang="zh-CN" sz="1200">
                <a:solidFill>
                  <a:schemeClr val="tx1">
                    <a:lumMod val="75000"/>
                    <a:lumOff val="25000"/>
                  </a:schemeClr>
                </a:solidFill>
                <a:latin charset="-122" pitchFamily="34" typeface="微软雅黑"/>
                <a:ea charset="-122" pitchFamily="34" typeface="微软雅黑"/>
              </a:rPr>
              <a:t>请在这里输入您的主要叙述内容</a:t>
            </a:r>
          </a:p>
          <a:p>
            <a:r>
              <a:rPr altLang="en-US" lang="zh-CN" sz="1200">
                <a:solidFill>
                  <a:schemeClr val="tx1">
                    <a:lumMod val="75000"/>
                    <a:lumOff val="25000"/>
                  </a:schemeClr>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28" name="文本框 127"/>
          <p:cNvSpPr txBox="1"/>
          <p:nvPr/>
        </p:nvSpPr>
        <p:spPr>
          <a:xfrm>
            <a:off x="6500199" y="3803451"/>
            <a:ext cx="2270760" cy="617220"/>
          </a:xfrm>
          <a:prstGeom prst="rect">
            <a:avLst/>
          </a:prstGeom>
          <a:noFill/>
          <a:effectLst/>
        </p:spPr>
        <p:txBody>
          <a:bodyPr bIns="34290" lIns="68580" rIns="68580" rtlCol="0" tIns="34290" wrap="none">
            <a:spAutoFit/>
          </a:bodyPr>
          <a:lstStyle/>
          <a:p>
            <a:r>
              <a:rPr altLang="en-US" lang="zh-CN" sz="1200">
                <a:solidFill>
                  <a:schemeClr val="tx1">
                    <a:lumMod val="75000"/>
                    <a:lumOff val="25000"/>
                  </a:schemeClr>
                </a:solidFill>
                <a:latin charset="-122" pitchFamily="34" typeface="微软雅黑"/>
                <a:ea charset="-122" pitchFamily="34" typeface="微软雅黑"/>
              </a:rPr>
              <a:t>单击此处输入标题</a:t>
            </a:r>
          </a:p>
          <a:p>
            <a:r>
              <a:rPr altLang="en-US" lang="zh-CN" sz="1200">
                <a:solidFill>
                  <a:schemeClr val="tx1">
                    <a:lumMod val="75000"/>
                    <a:lumOff val="25000"/>
                  </a:schemeClr>
                </a:solidFill>
                <a:latin charset="-122" pitchFamily="34" typeface="微软雅黑"/>
                <a:ea charset="-122" pitchFamily="34" typeface="微软雅黑"/>
              </a:rPr>
              <a:t>请在这里输入您的主要叙述内容</a:t>
            </a:r>
          </a:p>
          <a:p>
            <a:r>
              <a:rPr altLang="en-US" lang="zh-CN" sz="1200">
                <a:solidFill>
                  <a:schemeClr val="tx1">
                    <a:lumMod val="75000"/>
                    <a:lumOff val="25000"/>
                  </a:schemeClr>
                </a:solidFill>
                <a:latin charset="-122" pitchFamily="34" typeface="微软雅黑"/>
                <a:ea charset="-122" pitchFamily="34" typeface="微软雅黑"/>
              </a:rPr>
              <a:t>请在这里输入您的主要叙述内容</a:t>
            </a:r>
          </a:p>
        </p:txBody>
      </p:sp>
    </p:spTree>
    <p:extLst>
      <p:ext uri="{BB962C8B-B14F-4D97-AF65-F5344CB8AC3E}">
        <p14:creationId val="1453219064"/>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36000" fill="hold" id="5" nodeType="with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750" fill="hold" id="7"/>
                                        <p:tgtEl>
                                          <p:spTgt spid="5"/>
                                        </p:tgtEl>
                                        <p:attrNameLst>
                                          <p:attrName>ppt_x</p:attrName>
                                        </p:attrNameLst>
                                      </p:cBhvr>
                                      <p:tavLst>
                                        <p:tav tm="0">
                                          <p:val>
                                            <p:strVal val="#ppt_x"/>
                                          </p:val>
                                        </p:tav>
                                        <p:tav tm="100000">
                                          <p:val>
                                            <p:strVal val="#ppt_x"/>
                                          </p:val>
                                        </p:tav>
                                      </p:tavLst>
                                    </p:anim>
                                    <p:anim calcmode="lin" valueType="num">
                                      <p:cBhvr additive="base">
                                        <p:cTn dur="750" fill="hold" id="8"/>
                                        <p:tgtEl>
                                          <p:spTgt spid="5"/>
                                        </p:tgtEl>
                                        <p:attrNameLst>
                                          <p:attrName>ppt_y</p:attrName>
                                        </p:attrNameLst>
                                      </p:cBhvr>
                                      <p:tavLst>
                                        <p:tav tm="0">
                                          <p:val>
                                            <p:strVal val="1+#ppt_h/2"/>
                                          </p:val>
                                        </p:tav>
                                        <p:tav tm="100000">
                                          <p:val>
                                            <p:strVal val="#ppt_y"/>
                                          </p:val>
                                        </p:tav>
                                      </p:tavLst>
                                    </p:anim>
                                  </p:childTnLst>
                                </p:cTn>
                              </p:par>
                              <p:par>
                                <p:cTn decel="36000" fill="hold" id="9" nodeType="withEffect" presetClass="entr" presetID="2" presetSubtype="4">
                                  <p:stCondLst>
                                    <p:cond delay="250"/>
                                  </p:stCondLst>
                                  <p:childTnLst>
                                    <p:set>
                                      <p:cBhvr>
                                        <p:cTn dur="1" fill="hold" id="10">
                                          <p:stCondLst>
                                            <p:cond delay="0"/>
                                          </p:stCondLst>
                                        </p:cTn>
                                        <p:tgtEl>
                                          <p:spTgt spid="65"/>
                                        </p:tgtEl>
                                        <p:attrNameLst>
                                          <p:attrName>style.visibility</p:attrName>
                                        </p:attrNameLst>
                                      </p:cBhvr>
                                      <p:to>
                                        <p:strVal val="visible"/>
                                      </p:to>
                                    </p:set>
                                    <p:anim calcmode="lin" valueType="num">
                                      <p:cBhvr additive="base">
                                        <p:cTn dur="750" fill="hold" id="11"/>
                                        <p:tgtEl>
                                          <p:spTgt spid="65"/>
                                        </p:tgtEl>
                                        <p:attrNameLst>
                                          <p:attrName>ppt_x</p:attrName>
                                        </p:attrNameLst>
                                      </p:cBhvr>
                                      <p:tavLst>
                                        <p:tav tm="0">
                                          <p:val>
                                            <p:strVal val="#ppt_x"/>
                                          </p:val>
                                        </p:tav>
                                        <p:tav tm="100000">
                                          <p:val>
                                            <p:strVal val="#ppt_x"/>
                                          </p:val>
                                        </p:tav>
                                      </p:tavLst>
                                    </p:anim>
                                    <p:anim calcmode="lin" valueType="num">
                                      <p:cBhvr additive="base">
                                        <p:cTn dur="750" fill="hold" id="12"/>
                                        <p:tgtEl>
                                          <p:spTgt spid="65"/>
                                        </p:tgtEl>
                                        <p:attrNameLst>
                                          <p:attrName>ppt_y</p:attrName>
                                        </p:attrNameLst>
                                      </p:cBhvr>
                                      <p:tavLst>
                                        <p:tav tm="0">
                                          <p:val>
                                            <p:strVal val="1+#ppt_h/2"/>
                                          </p:val>
                                        </p:tav>
                                        <p:tav tm="100000">
                                          <p:val>
                                            <p:strVal val="#ppt_y"/>
                                          </p:val>
                                        </p:tav>
                                      </p:tavLst>
                                    </p:anim>
                                  </p:childTnLst>
                                </p:cTn>
                              </p:par>
                              <p:par>
                                <p:cTn decel="36000" fill="hold" id="13" nodeType="withEffect" presetClass="entr" presetID="2" presetSubtype="4">
                                  <p:stCondLst>
                                    <p:cond delay="500"/>
                                  </p:stCondLst>
                                  <p:childTnLst>
                                    <p:set>
                                      <p:cBhvr>
                                        <p:cTn dur="1" fill="hold" id="14">
                                          <p:stCondLst>
                                            <p:cond delay="0"/>
                                          </p:stCondLst>
                                        </p:cTn>
                                        <p:tgtEl>
                                          <p:spTgt spid="35"/>
                                        </p:tgtEl>
                                        <p:attrNameLst>
                                          <p:attrName>style.visibility</p:attrName>
                                        </p:attrNameLst>
                                      </p:cBhvr>
                                      <p:to>
                                        <p:strVal val="visible"/>
                                      </p:to>
                                    </p:set>
                                    <p:anim calcmode="lin" valueType="num">
                                      <p:cBhvr additive="base">
                                        <p:cTn dur="750" fill="hold" id="15"/>
                                        <p:tgtEl>
                                          <p:spTgt spid="35"/>
                                        </p:tgtEl>
                                        <p:attrNameLst>
                                          <p:attrName>ppt_x</p:attrName>
                                        </p:attrNameLst>
                                      </p:cBhvr>
                                      <p:tavLst>
                                        <p:tav tm="0">
                                          <p:val>
                                            <p:strVal val="#ppt_x"/>
                                          </p:val>
                                        </p:tav>
                                        <p:tav tm="100000">
                                          <p:val>
                                            <p:strVal val="#ppt_x"/>
                                          </p:val>
                                        </p:tav>
                                      </p:tavLst>
                                    </p:anim>
                                    <p:anim calcmode="lin" valueType="num">
                                      <p:cBhvr additive="base">
                                        <p:cTn dur="750" fill="hold" id="16"/>
                                        <p:tgtEl>
                                          <p:spTgt spid="35"/>
                                        </p:tgtEl>
                                        <p:attrNameLst>
                                          <p:attrName>ppt_y</p:attrName>
                                        </p:attrNameLst>
                                      </p:cBhvr>
                                      <p:tavLst>
                                        <p:tav tm="0">
                                          <p:val>
                                            <p:strVal val="1+#ppt_h/2"/>
                                          </p:val>
                                        </p:tav>
                                        <p:tav tm="100000">
                                          <p:val>
                                            <p:strVal val="#ppt_y"/>
                                          </p:val>
                                        </p:tav>
                                      </p:tavLst>
                                    </p:anim>
                                  </p:childTnLst>
                                </p:cTn>
                              </p:par>
                              <p:par>
                                <p:cTn decel="36000" fill="hold" id="17" nodeType="withEffect" presetClass="entr" presetID="2" presetSubtype="4">
                                  <p:stCondLst>
                                    <p:cond delay="750"/>
                                  </p:stCondLst>
                                  <p:childTnLst>
                                    <p:set>
                                      <p:cBhvr>
                                        <p:cTn dur="1" fill="hold" id="18">
                                          <p:stCondLst>
                                            <p:cond delay="0"/>
                                          </p:stCondLst>
                                        </p:cTn>
                                        <p:tgtEl>
                                          <p:spTgt spid="95"/>
                                        </p:tgtEl>
                                        <p:attrNameLst>
                                          <p:attrName>style.visibility</p:attrName>
                                        </p:attrNameLst>
                                      </p:cBhvr>
                                      <p:to>
                                        <p:strVal val="visible"/>
                                      </p:to>
                                    </p:set>
                                    <p:anim calcmode="lin" valueType="num">
                                      <p:cBhvr additive="base">
                                        <p:cTn dur="750" fill="hold" id="19"/>
                                        <p:tgtEl>
                                          <p:spTgt spid="95"/>
                                        </p:tgtEl>
                                        <p:attrNameLst>
                                          <p:attrName>ppt_x</p:attrName>
                                        </p:attrNameLst>
                                      </p:cBhvr>
                                      <p:tavLst>
                                        <p:tav tm="0">
                                          <p:val>
                                            <p:strVal val="#ppt_x"/>
                                          </p:val>
                                        </p:tav>
                                        <p:tav tm="100000">
                                          <p:val>
                                            <p:strVal val="#ppt_x"/>
                                          </p:val>
                                        </p:tav>
                                      </p:tavLst>
                                    </p:anim>
                                    <p:anim calcmode="lin" valueType="num">
                                      <p:cBhvr additive="base">
                                        <p:cTn dur="750" fill="hold" id="20"/>
                                        <p:tgtEl>
                                          <p:spTgt spid="95"/>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10" presetSubtype="0">
                                  <p:stCondLst>
                                    <p:cond delay="0"/>
                                  </p:stCondLst>
                                  <p:childTnLst>
                                    <p:set>
                                      <p:cBhvr>
                                        <p:cTn dur="1" fill="hold" id="23">
                                          <p:stCondLst>
                                            <p:cond delay="0"/>
                                          </p:stCondLst>
                                        </p:cTn>
                                        <p:tgtEl>
                                          <p:spTgt spid="125"/>
                                        </p:tgtEl>
                                        <p:attrNameLst>
                                          <p:attrName>style.visibility</p:attrName>
                                        </p:attrNameLst>
                                      </p:cBhvr>
                                      <p:to>
                                        <p:strVal val="visible"/>
                                      </p:to>
                                    </p:set>
                                    <p:animEffect filter="fade" transition="in">
                                      <p:cBhvr>
                                        <p:cTn dur="500" id="24"/>
                                        <p:tgtEl>
                                          <p:spTgt spid="125"/>
                                        </p:tgtEl>
                                      </p:cBhvr>
                                    </p:animEffect>
                                  </p:childTnLst>
                                </p:cTn>
                              </p:par>
                              <p:par>
                                <p:cTn fill="hold" grpId="0" id="25" nodeType="withEffect" presetClass="entr" presetID="10" presetSubtype="0">
                                  <p:stCondLst>
                                    <p:cond delay="250"/>
                                  </p:stCondLst>
                                  <p:childTnLst>
                                    <p:set>
                                      <p:cBhvr>
                                        <p:cTn dur="1" fill="hold" id="26">
                                          <p:stCondLst>
                                            <p:cond delay="0"/>
                                          </p:stCondLst>
                                        </p:cTn>
                                        <p:tgtEl>
                                          <p:spTgt spid="126"/>
                                        </p:tgtEl>
                                        <p:attrNameLst>
                                          <p:attrName>style.visibility</p:attrName>
                                        </p:attrNameLst>
                                      </p:cBhvr>
                                      <p:to>
                                        <p:strVal val="visible"/>
                                      </p:to>
                                    </p:set>
                                    <p:animEffect filter="fade" transition="in">
                                      <p:cBhvr>
                                        <p:cTn dur="500" id="27"/>
                                        <p:tgtEl>
                                          <p:spTgt spid="126"/>
                                        </p:tgtEl>
                                      </p:cBhvr>
                                    </p:animEffect>
                                  </p:childTnLst>
                                </p:cTn>
                              </p:par>
                              <p:par>
                                <p:cTn fill="hold" grpId="0" id="28" nodeType="withEffect" presetClass="entr" presetID="10" presetSubtype="0">
                                  <p:stCondLst>
                                    <p:cond delay="500"/>
                                  </p:stCondLst>
                                  <p:childTnLst>
                                    <p:set>
                                      <p:cBhvr>
                                        <p:cTn dur="1" fill="hold" id="29">
                                          <p:stCondLst>
                                            <p:cond delay="0"/>
                                          </p:stCondLst>
                                        </p:cTn>
                                        <p:tgtEl>
                                          <p:spTgt spid="127"/>
                                        </p:tgtEl>
                                        <p:attrNameLst>
                                          <p:attrName>style.visibility</p:attrName>
                                        </p:attrNameLst>
                                      </p:cBhvr>
                                      <p:to>
                                        <p:strVal val="visible"/>
                                      </p:to>
                                    </p:set>
                                    <p:animEffect filter="fade" transition="in">
                                      <p:cBhvr>
                                        <p:cTn dur="500" id="30"/>
                                        <p:tgtEl>
                                          <p:spTgt spid="127"/>
                                        </p:tgtEl>
                                      </p:cBhvr>
                                    </p:animEffect>
                                  </p:childTnLst>
                                </p:cTn>
                              </p:par>
                              <p:par>
                                <p:cTn fill="hold" grpId="0" id="31" nodeType="withEffect" presetClass="entr" presetID="10" presetSubtype="0">
                                  <p:stCondLst>
                                    <p:cond delay="750"/>
                                  </p:stCondLst>
                                  <p:childTnLst>
                                    <p:set>
                                      <p:cBhvr>
                                        <p:cTn dur="1" fill="hold" id="32">
                                          <p:stCondLst>
                                            <p:cond delay="0"/>
                                          </p:stCondLst>
                                        </p:cTn>
                                        <p:tgtEl>
                                          <p:spTgt spid="128"/>
                                        </p:tgtEl>
                                        <p:attrNameLst>
                                          <p:attrName>style.visibility</p:attrName>
                                        </p:attrNameLst>
                                      </p:cBhvr>
                                      <p:to>
                                        <p:strVal val="visible"/>
                                      </p:to>
                                    </p:set>
                                    <p:animEffect filter="fade" transition="in">
                                      <p:cBhvr>
                                        <p:cTn dur="500" id="33"/>
                                        <p:tgtEl>
                                          <p:spTgt spid="1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5"/>
      <p:bldP grpId="0" spid="126"/>
      <p:bldP grpId="0" spid="127"/>
      <p:bldP grpId="0" spid="12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D:\1\千库网-褶皱的空白纸张.jpg" id="11" name="Picture 4"/>
          <p:cNvPicPr>
            <a:picLocks noChangeArrowheads="1" noChangeAspect="1"/>
          </p:cNvPicPr>
          <p:nvPr/>
        </p:nvPicPr>
        <p:blipFill>
          <a:blip r:embed="rId3">
            <a:lum bright="7000"/>
          </a:blip>
          <a:stretch>
            <a:fillRect/>
          </a:stretch>
        </p:blipFill>
        <p:spPr bwMode="auto">
          <a:xfrm>
            <a:off x="0" y="0"/>
            <a:ext cx="9144000" cy="5145088"/>
          </a:xfrm>
          <a:prstGeom prst="rect">
            <a:avLst/>
          </a:prstGeom>
          <a:noFill/>
        </p:spPr>
      </p:pic>
      <p:pic>
        <p:nvPicPr>
          <p:cNvPr descr="D:\1\567d2b9cee98991c8dd3d513cb5ddf8d.png" id="2050" name="Picture 2"/>
          <p:cNvPicPr>
            <a:picLocks noChangeArrowheads="1" noChangeAspect="1"/>
          </p:cNvPicPr>
          <p:nvPr/>
        </p:nvPicPr>
        <p:blipFill>
          <a:blip r:embed="rId4"/>
          <a:stretch>
            <a:fillRect/>
          </a:stretch>
        </p:blipFill>
        <p:spPr bwMode="auto">
          <a:xfrm>
            <a:off x="287524" y="745768"/>
            <a:ext cx="2880320" cy="4399320"/>
          </a:xfrm>
          <a:prstGeom prst="rect">
            <a:avLst/>
          </a:prstGeom>
          <a:noFill/>
        </p:spPr>
      </p:pic>
      <p:pic>
        <p:nvPicPr>
          <p:cNvPr descr="E:\8a7e72bc23287cee45049fd0ab7064bd.png" id="14" name="Picture 2"/>
          <p:cNvPicPr>
            <a:picLocks noChangeArrowheads="1" noChangeAspect="1"/>
          </p:cNvPicPr>
          <p:nvPr/>
        </p:nvPicPr>
        <p:blipFill>
          <a:blip r:embed="rId5"/>
          <a:srcRect b="11595" l="-2410" r="59143" t="22101"/>
          <a:stretch>
            <a:fillRect/>
          </a:stretch>
        </p:blipFill>
        <p:spPr bwMode="auto">
          <a:xfrm flipH="1">
            <a:off x="5904148" y="16260"/>
            <a:ext cx="1188132" cy="2160240"/>
          </a:xfrm>
          <a:prstGeom prst="rect">
            <a:avLst/>
          </a:prstGeom>
          <a:noFill/>
        </p:spPr>
      </p:pic>
      <p:pic>
        <p:nvPicPr>
          <p:cNvPr descr="E:\8a7e72bc23287cee45049fd0ab7064bd.png" id="3074" name="Picture 2"/>
          <p:cNvPicPr>
            <a:picLocks noChangeArrowheads="1" noChangeAspect="1"/>
          </p:cNvPicPr>
          <p:nvPr/>
        </p:nvPicPr>
        <p:blipFill>
          <a:blip r:embed="rId5"/>
          <a:srcRect t="22101"/>
          <a:stretch>
            <a:fillRect/>
          </a:stretch>
        </p:blipFill>
        <p:spPr bwMode="auto">
          <a:xfrm>
            <a:off x="3923928" y="572580"/>
            <a:ext cx="2484276" cy="2109930"/>
          </a:xfrm>
          <a:prstGeom prst="rect">
            <a:avLst/>
          </a:prstGeom>
          <a:noFill/>
        </p:spPr>
      </p:pic>
      <p:sp>
        <p:nvSpPr>
          <p:cNvPr id="15" name="文本框 29"/>
          <p:cNvSpPr txBox="1"/>
          <p:nvPr/>
        </p:nvSpPr>
        <p:spPr>
          <a:xfrm>
            <a:off x="4211960" y="1096380"/>
            <a:ext cx="612068" cy="982980"/>
          </a:xfrm>
          <a:prstGeom prst="rect">
            <a:avLst/>
          </a:prstGeom>
          <a:noFill/>
        </p:spPr>
        <p:txBody>
          <a:bodyPr bIns="34290" lIns="68580" rIns="68580" rtlCol="0" tIns="34290" wrap="square">
            <a:spAutoFit/>
          </a:bodyPr>
          <a:lstStyle/>
          <a:p>
            <a:r>
              <a:rPr altLang="zh-CN" lang="en-US" smtClean="0" sz="6000">
                <a:ln>
                  <a:solidFill>
                    <a:schemeClr val="tx1">
                      <a:lumMod val="75000"/>
                      <a:lumOff val="25000"/>
                    </a:schemeClr>
                  </a:solidFill>
                </a:ln>
                <a:blipFill>
                  <a:blip r:embed="rId6"/>
                  <a:stretch>
                    <a:fillRect/>
                  </a:stretch>
                </a:blipFill>
                <a:latin charset="0" pitchFamily="82" typeface="Algerian"/>
              </a:rPr>
              <a:t>2</a:t>
            </a:r>
          </a:p>
        </p:txBody>
      </p:sp>
      <p:sp>
        <p:nvSpPr>
          <p:cNvPr id="16" name="文本框 29"/>
          <p:cNvSpPr txBox="1"/>
          <p:nvPr/>
        </p:nvSpPr>
        <p:spPr>
          <a:xfrm>
            <a:off x="4896036" y="1312404"/>
            <a:ext cx="648072" cy="982980"/>
          </a:xfrm>
          <a:prstGeom prst="rect">
            <a:avLst/>
          </a:prstGeom>
          <a:noFill/>
        </p:spPr>
        <p:txBody>
          <a:bodyPr bIns="34290" lIns="68580" rIns="68580" rtlCol="0" tIns="34290" wrap="square">
            <a:spAutoFit/>
          </a:bodyPr>
          <a:lstStyle/>
          <a:p>
            <a:r>
              <a:rPr altLang="zh-CN" lang="en-US" smtClean="0" sz="6000">
                <a:ln>
                  <a:solidFill>
                    <a:srgbClr val="4A67AA"/>
                  </a:solidFill>
                </a:ln>
                <a:solidFill>
                  <a:schemeClr val="bg1"/>
                </a:solidFill>
                <a:latin charset="0" panose="020b0806030902050204" pitchFamily="34" typeface="Impact"/>
              </a:rPr>
              <a:t>0</a:t>
            </a:r>
          </a:p>
        </p:txBody>
      </p:sp>
      <p:sp>
        <p:nvSpPr>
          <p:cNvPr id="17" name="文本框 29"/>
          <p:cNvSpPr txBox="1"/>
          <p:nvPr/>
        </p:nvSpPr>
        <p:spPr>
          <a:xfrm rot="21046324">
            <a:off x="5651350" y="988430"/>
            <a:ext cx="432048" cy="982980"/>
          </a:xfrm>
          <a:prstGeom prst="rect">
            <a:avLst/>
          </a:prstGeom>
          <a:noFill/>
        </p:spPr>
        <p:txBody>
          <a:bodyPr bIns="34290" lIns="68580" rIns="68580" rtlCol="0" tIns="34290" wrap="square">
            <a:spAutoFit/>
          </a:bodyPr>
          <a:lstStyle/>
          <a:p>
            <a:r>
              <a:rPr altLang="zh-CN" lang="en-US" smtClean="0" sz="6000">
                <a:ln>
                  <a:solidFill>
                    <a:srgbClr val="4A67AA"/>
                  </a:solidFill>
                </a:ln>
                <a:solidFill>
                  <a:schemeClr val="bg1"/>
                </a:solidFill>
                <a:latin charset="0" panose="020b0806030902050204" pitchFamily="34" typeface="Impact"/>
              </a:rPr>
              <a:t>1</a:t>
            </a:r>
          </a:p>
        </p:txBody>
      </p:sp>
      <p:sp>
        <p:nvSpPr>
          <p:cNvPr id="18" name="文本框 29"/>
          <p:cNvSpPr txBox="1"/>
          <p:nvPr/>
        </p:nvSpPr>
        <p:spPr>
          <a:xfrm rot="20840064">
            <a:off x="6160890" y="812871"/>
            <a:ext cx="540060" cy="982980"/>
          </a:xfrm>
          <a:prstGeom prst="rect">
            <a:avLst/>
          </a:prstGeom>
          <a:noFill/>
        </p:spPr>
        <p:txBody>
          <a:bodyPr bIns="34290" lIns="68580" rIns="68580" rtlCol="0" tIns="34290" wrap="square">
            <a:spAutoFit/>
          </a:bodyPr>
          <a:lstStyle/>
          <a:p>
            <a:r>
              <a:rPr altLang="zh-CN" lang="en-US" smtClean="0" sz="6000">
                <a:ln>
                  <a:solidFill>
                    <a:schemeClr val="tx1">
                      <a:lumMod val="75000"/>
                      <a:lumOff val="25000"/>
                    </a:schemeClr>
                  </a:solidFill>
                </a:ln>
                <a:blipFill>
                  <a:blip r:embed="rId6"/>
                  <a:stretch>
                    <a:fillRect/>
                  </a:stretch>
                </a:blipFill>
                <a:latin charset="0" pitchFamily="82" typeface="Algerian"/>
              </a:rPr>
              <a:t>8</a:t>
            </a:r>
          </a:p>
        </p:txBody>
      </p:sp>
      <p:sp>
        <p:nvSpPr>
          <p:cNvPr id="19" name="Rectangle 40"/>
          <p:cNvSpPr>
            <a:spLocks noChangeArrowheads="1"/>
          </p:cNvSpPr>
          <p:nvPr/>
        </p:nvSpPr>
        <p:spPr bwMode="auto">
          <a:xfrm>
            <a:off x="4031940" y="3588482"/>
            <a:ext cx="3162502"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lvl1pPr fontAlgn="base">
              <a:spcBef>
                <a:spcPct val="0"/>
              </a:spcBef>
              <a:spcAft>
                <a:spcPct val="0"/>
              </a:spcAft>
              <a:defRPr>
                <a:solidFill>
                  <a:schemeClr val="tx1"/>
                </a:solidFill>
                <a:latin charset="0" pitchFamily="34" typeface="Arial"/>
                <a:ea charset="-122" pitchFamily="2" typeface="宋体"/>
                <a:cs charset="-122" pitchFamily="2" typeface="宋体"/>
              </a:defRPr>
            </a:lvl1pPr>
            <a:lvl2pPr fontAlgn="base">
              <a:spcBef>
                <a:spcPct val="0"/>
              </a:spcBef>
              <a:spcAft>
                <a:spcPct val="0"/>
              </a:spcAft>
              <a:defRPr>
                <a:solidFill>
                  <a:schemeClr val="tx1"/>
                </a:solidFill>
                <a:latin charset="0" pitchFamily="34" typeface="Arial"/>
                <a:ea charset="-122" pitchFamily="2" typeface="宋体"/>
                <a:cs charset="-122" pitchFamily="2" typeface="宋体"/>
              </a:defRPr>
            </a:lvl2pPr>
            <a:lvl3pPr fontAlgn="base">
              <a:spcBef>
                <a:spcPct val="0"/>
              </a:spcBef>
              <a:spcAft>
                <a:spcPct val="0"/>
              </a:spcAft>
              <a:defRPr>
                <a:solidFill>
                  <a:schemeClr val="tx1"/>
                </a:solidFill>
                <a:latin charset="0" pitchFamily="34" typeface="Arial"/>
                <a:ea charset="-122" pitchFamily="2" typeface="宋体"/>
                <a:cs charset="-122" pitchFamily="2" typeface="宋体"/>
              </a:defRPr>
            </a:lvl3pPr>
            <a:lvl4pPr fontAlgn="base">
              <a:spcBef>
                <a:spcPct val="0"/>
              </a:spcBef>
              <a:spcAft>
                <a:spcPct val="0"/>
              </a:spcAft>
              <a:defRPr>
                <a:solidFill>
                  <a:schemeClr val="tx1"/>
                </a:solidFill>
                <a:latin charset="0" pitchFamily="34" typeface="Arial"/>
                <a:ea charset="-122" pitchFamily="2" typeface="宋体"/>
                <a:cs charset="-122" pitchFamily="2" typeface="宋体"/>
              </a:defRPr>
            </a:lvl4pPr>
            <a:lvl5pPr fontAlgn="base">
              <a:spcBef>
                <a:spcPct val="0"/>
              </a:spcBef>
              <a:spcAft>
                <a:spcPct val="0"/>
              </a:spcAft>
              <a:defRPr>
                <a:solidFill>
                  <a:schemeClr val="tx1"/>
                </a:solidFill>
                <a:latin charset="0" pitchFamily="34" typeface="Arial"/>
                <a:ea charset="-122" pitchFamily="2" typeface="宋体"/>
                <a:cs charset="-122" pitchFamily="2" typeface="宋体"/>
              </a:defRPr>
            </a:lvl5pPr>
            <a:lvl6pPr fontAlgn="base">
              <a:spcBef>
                <a:spcPct val="0"/>
              </a:spcBef>
              <a:spcAft>
                <a:spcPct val="0"/>
              </a:spcAft>
              <a:defRPr>
                <a:solidFill>
                  <a:schemeClr val="tx1"/>
                </a:solidFill>
                <a:latin charset="0" pitchFamily="34" typeface="Arial"/>
                <a:ea charset="-122" pitchFamily="2" typeface="宋体"/>
                <a:cs charset="-122" pitchFamily="2" typeface="宋体"/>
              </a:defRPr>
            </a:lvl6pPr>
            <a:lvl7pPr fontAlgn="base">
              <a:spcBef>
                <a:spcPct val="0"/>
              </a:spcBef>
              <a:spcAft>
                <a:spcPct val="0"/>
              </a:spcAft>
              <a:defRPr>
                <a:solidFill>
                  <a:schemeClr val="tx1"/>
                </a:solidFill>
                <a:latin charset="0" pitchFamily="34" typeface="Arial"/>
                <a:ea charset="-122" pitchFamily="2" typeface="宋体"/>
                <a:cs charset="-122" pitchFamily="2" typeface="宋体"/>
              </a:defRPr>
            </a:lvl7pPr>
            <a:lvl8pPr fontAlgn="base">
              <a:spcBef>
                <a:spcPct val="0"/>
              </a:spcBef>
              <a:spcAft>
                <a:spcPct val="0"/>
              </a:spcAft>
              <a:defRPr>
                <a:solidFill>
                  <a:schemeClr val="tx1"/>
                </a:solidFill>
                <a:latin charset="0" pitchFamily="34" typeface="Arial"/>
                <a:ea charset="-122" pitchFamily="2" typeface="宋体"/>
                <a:cs charset="-122" pitchFamily="2" typeface="宋体"/>
              </a:defRPr>
            </a:lvl8pPr>
            <a:lvl9pPr fontAlgn="base">
              <a:spcBef>
                <a:spcPct val="0"/>
              </a:spcBef>
              <a:spcAft>
                <a:spcPct val="0"/>
              </a:spcAft>
              <a:defRPr>
                <a:solidFill>
                  <a:schemeClr val="tx1"/>
                </a:solidFill>
                <a:latin charset="0" pitchFamily="34" typeface="Arial"/>
                <a:ea charset="-122" pitchFamily="2" typeface="宋体"/>
                <a:cs charset="-122" pitchFamily="2" typeface="宋体"/>
              </a:defRPr>
            </a:lvl9pPr>
          </a:lstStyle>
          <a:p>
            <a:pPr algn="r">
              <a:defRPr/>
            </a:pPr>
            <a:r>
              <a:rPr altLang="en-US" b="1" lang="zh-CN" smtClean="0" sz="1400">
                <a:solidFill>
                  <a:schemeClr val="tx1">
                    <a:lumMod val="75000"/>
                    <a:lumOff val="25000"/>
                  </a:schemeClr>
                </a:solidFill>
                <a:latin charset="-122" pitchFamily="2" typeface="hakuyoxingshu7000"/>
                <a:ea charset="-122" pitchFamily="2" typeface="hakuyoxingshu7000"/>
                <a:cs charset="-122" pitchFamily="2" typeface="hakuyoxingshu7000"/>
                <a:sym charset="-122" pitchFamily="34" typeface="微软雅黑"/>
              </a:rPr>
              <a:t>适用于工作报告、年终总结/教育教学等</a:t>
            </a:r>
          </a:p>
        </p:txBody>
      </p:sp>
      <p:sp>
        <p:nvSpPr>
          <p:cNvPr id="20" name="圆角矩形 19"/>
          <p:cNvSpPr/>
          <p:nvPr/>
        </p:nvSpPr>
        <p:spPr>
          <a:xfrm>
            <a:off x="4712588" y="3940696"/>
            <a:ext cx="1407584" cy="257731"/>
          </a:xfrm>
          <a:prstGeom prst="roundRect">
            <a:avLst>
              <a:gd fmla="val 50000" name="adj"/>
            </a:avLst>
          </a:prstGeom>
          <a:blipFill dpi="0" rotWithShape="1">
            <a:blip r:embed="rId7">
              <a:duotone>
                <a:prstClr val="black"/>
                <a:schemeClr val="accent2">
                  <a:tint val="45000"/>
                  <a:satMod val="400000"/>
                </a:schemeClr>
              </a:duotone>
              <a:lum bright="-72000" contrast="-95000"/>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050">
                <a:solidFill>
                  <a:schemeClr val="bg1"/>
                </a:solidFill>
                <a:latin charset="-122" pitchFamily="34" typeface="微软雅黑"/>
                <a:ea charset="-122" pitchFamily="34" typeface="微软雅黑"/>
              </a:rPr>
              <a:t>汇报人：xxx</a:t>
            </a:r>
          </a:p>
        </p:txBody>
      </p:sp>
      <p:sp>
        <p:nvSpPr>
          <p:cNvPr id="21" name="TextBox 20"/>
          <p:cNvSpPr txBox="1"/>
          <p:nvPr/>
        </p:nvSpPr>
        <p:spPr>
          <a:xfrm>
            <a:off x="3177978" y="2644552"/>
            <a:ext cx="4897121" cy="579120"/>
          </a:xfrm>
          <a:prstGeom prst="rect">
            <a:avLst/>
          </a:prstGeom>
          <a:noFill/>
        </p:spPr>
        <p:txBody>
          <a:bodyPr rtlCol="0" wrap="none">
            <a:spAutoFit/>
          </a:bodyPr>
          <a:lstStyle/>
          <a:p>
            <a:pPr algn="ctr"/>
            <a:r>
              <a:rPr altLang="en-US" lang="zh-CN" spc="160" sz="3200">
                <a:solidFill>
                  <a:schemeClr val="tx1">
                    <a:lumMod val="75000"/>
                    <a:lumOff val="25000"/>
                  </a:schemeClr>
                </a:solidFill>
                <a:latin charset="-122" pitchFamily="2" typeface="方正舒体"/>
                <a:ea charset="-122" pitchFamily="2" typeface="方正舒体"/>
                <a:cs charset="-122" pitchFamily="2" typeface="hakuyoxingshu7000"/>
              </a:rPr>
              <a:t>演讲完毕  谢谢您的观看</a:t>
            </a:r>
          </a:p>
        </p:txBody>
      </p:sp>
      <p:grpSp>
        <p:nvGrpSpPr>
          <p:cNvPr id="2" name="PA_chenying0907 115"/>
          <p:cNvGrpSpPr/>
          <p:nvPr>
            <p:custDataLst>
              <p:tags r:id="rId8"/>
            </p:custDataLst>
          </p:nvPr>
        </p:nvGrpSpPr>
        <p:grpSpPr>
          <a:xfrm rot="21073">
            <a:off x="3420303" y="3295860"/>
            <a:ext cx="4428851" cy="154356"/>
            <a:chOff x="2481804" y="4179888"/>
            <a:chExt cx="7313171" cy="325437"/>
          </a:xfrm>
          <a:solidFill>
            <a:srgbClr val="FF0000"/>
          </a:solidFill>
        </p:grpSpPr>
        <p:sp>
          <p:nvSpPr>
            <p:cNvPr id="23" name="Freeform 35"/>
            <p:cNvSpPr/>
            <p:nvPr/>
          </p:nvSpPr>
          <p:spPr bwMode="auto">
            <a:xfrm>
              <a:off x="9686693" y="4210050"/>
              <a:ext cx="108282" cy="19050"/>
            </a:xfrm>
            <a:custGeom>
              <a:gdLst>
                <a:gd fmla="*/ 3 w 19" name="T0"/>
                <a:gd fmla="*/ 2 h 6" name="T1"/>
                <a:gd fmla="*/ 19 w 19" name="T2"/>
                <a:gd fmla="*/ 3 h 6" name="T3"/>
                <a:gd fmla="*/ 3 w 19" name="T4"/>
                <a:gd fmla="*/ 2 h 6" name="T5"/>
              </a:gdLst>
              <a:cxnLst>
                <a:cxn ang="0">
                  <a:pos x="T0" y="T1"/>
                </a:cxn>
                <a:cxn ang="0">
                  <a:pos x="T2" y="T3"/>
                </a:cxn>
                <a:cxn ang="0">
                  <a:pos x="T4" y="T5"/>
                </a:cxn>
              </a:cxnLst>
              <a:rect b="b" l="0" r="r" t="0"/>
              <a:pathLst>
                <a:path h="6" w="19">
                  <a:moveTo>
                    <a:pt x="3" y="2"/>
                  </a:moveTo>
                  <a:cubicBezTo>
                    <a:pt x="7" y="4"/>
                    <a:pt x="14" y="0"/>
                    <a:pt x="19" y="3"/>
                  </a:cubicBezTo>
                  <a:cubicBezTo>
                    <a:pt x="14" y="3"/>
                    <a:pt x="0" y="6"/>
                    <a:pt x="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41"/>
            <p:cNvSpPr/>
            <p:nvPr/>
          </p:nvSpPr>
          <p:spPr bwMode="auto">
            <a:xfrm>
              <a:off x="9545093" y="4219575"/>
              <a:ext cx="91624" cy="9525"/>
            </a:xfrm>
            <a:custGeom>
              <a:gdLst>
                <a:gd fmla="*/ 12 w 16" name="T0"/>
                <a:gd fmla="*/ 2 h 3" name="T1"/>
                <a:gd fmla="*/ 3 w 16" name="T2"/>
                <a:gd fmla="*/ 1 h 3" name="T3"/>
                <a:gd fmla="*/ 12 w 16" name="T4"/>
                <a:gd fmla="*/ 2 h 3" name="T5"/>
              </a:gdLst>
              <a:cxnLst>
                <a:cxn ang="0">
                  <a:pos x="T0" y="T1"/>
                </a:cxn>
                <a:cxn ang="0">
                  <a:pos x="T2" y="T3"/>
                </a:cxn>
                <a:cxn ang="0">
                  <a:pos x="T4" y="T5"/>
                </a:cxn>
              </a:cxnLst>
              <a:rect b="b" l="0" r="r" t="0"/>
              <a:pathLst>
                <a:path h="3" w="16">
                  <a:moveTo>
                    <a:pt x="12" y="2"/>
                  </a:moveTo>
                  <a:cubicBezTo>
                    <a:pt x="10" y="2"/>
                    <a:pt x="0" y="3"/>
                    <a:pt x="3" y="1"/>
                  </a:cubicBezTo>
                  <a:cubicBezTo>
                    <a:pt x="6" y="1"/>
                    <a:pt x="16" y="0"/>
                    <a:pt x="1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47"/>
            <p:cNvSpPr/>
            <p:nvPr/>
          </p:nvSpPr>
          <p:spPr bwMode="auto">
            <a:xfrm>
              <a:off x="9148061" y="4271963"/>
              <a:ext cx="108282" cy="14288"/>
            </a:xfrm>
            <a:custGeom>
              <a:gdLst>
                <a:gd fmla="*/ 0 w 19" name="T0"/>
                <a:gd fmla="*/ 2 h 4" name="T1"/>
                <a:gd fmla="*/ 19 w 19" name="T2"/>
                <a:gd fmla="*/ 2 h 4" name="T3"/>
                <a:gd fmla="*/ 0 w 19" name="T4"/>
                <a:gd fmla="*/ 2 h 4" name="T5"/>
              </a:gdLst>
              <a:cxnLst>
                <a:cxn ang="0">
                  <a:pos x="T0" y="T1"/>
                </a:cxn>
                <a:cxn ang="0">
                  <a:pos x="T2" y="T3"/>
                </a:cxn>
                <a:cxn ang="0">
                  <a:pos x="T4" y="T5"/>
                </a:cxn>
              </a:cxnLst>
              <a:rect b="b" l="0" r="r" t="0"/>
              <a:pathLst>
                <a:path h="4" w="19">
                  <a:moveTo>
                    <a:pt x="0" y="2"/>
                  </a:moveTo>
                  <a:cubicBezTo>
                    <a:pt x="8" y="1"/>
                    <a:pt x="12" y="0"/>
                    <a:pt x="19" y="2"/>
                  </a:cubicBezTo>
                  <a:cubicBezTo>
                    <a:pt x="13" y="2"/>
                    <a:pt x="4"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52"/>
            <p:cNvSpPr/>
            <p:nvPr/>
          </p:nvSpPr>
          <p:spPr bwMode="auto">
            <a:xfrm>
              <a:off x="8403973" y="4268788"/>
              <a:ext cx="161034" cy="17463"/>
            </a:xfrm>
            <a:custGeom>
              <a:gdLst>
                <a:gd fmla="*/ 8 w 28" name="T0"/>
                <a:gd fmla="*/ 4 h 5" name="T1"/>
                <a:gd fmla="*/ 0 w 28" name="T2"/>
                <a:gd fmla="*/ 3 h 5" name="T3"/>
                <a:gd fmla="*/ 10 w 28" name="T4"/>
                <a:gd fmla="*/ 3 h 5" name="T5"/>
                <a:gd fmla="*/ 28 w 28" name="T6"/>
                <a:gd fmla="*/ 4 h 5" name="T7"/>
                <a:gd fmla="*/ 8 w 28" name="T8"/>
                <a:gd fmla="*/ 4 h 5" name="T9"/>
              </a:gdLst>
              <a:cxnLst>
                <a:cxn ang="0">
                  <a:pos x="T0" y="T1"/>
                </a:cxn>
                <a:cxn ang="0">
                  <a:pos x="T2" y="T3"/>
                </a:cxn>
                <a:cxn ang="0">
                  <a:pos x="T4" y="T5"/>
                </a:cxn>
                <a:cxn ang="0">
                  <a:pos x="T6" y="T7"/>
                </a:cxn>
                <a:cxn ang="0">
                  <a:pos x="T8" y="T9"/>
                </a:cxn>
              </a:cxnLst>
              <a:rect b="b" l="0" r="r" t="0"/>
              <a:pathLst>
                <a:path h="5" w="28">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56"/>
            <p:cNvSpPr/>
            <p:nvPr/>
          </p:nvSpPr>
          <p:spPr bwMode="auto">
            <a:xfrm>
              <a:off x="8309574" y="4278313"/>
              <a:ext cx="88846" cy="11113"/>
            </a:xfrm>
            <a:custGeom>
              <a:gdLst>
                <a:gd fmla="*/ 3 w 16" name="T0"/>
                <a:gd fmla="*/ 1 h 3" name="T1"/>
                <a:gd fmla="*/ 13 w 16" name="T2"/>
                <a:gd fmla="*/ 1 h 3" name="T3"/>
                <a:gd fmla="*/ 3 w 16" name="T4"/>
                <a:gd fmla="*/ 1 h 3" name="T5"/>
              </a:gdLst>
              <a:cxnLst>
                <a:cxn ang="0">
                  <a:pos x="T0" y="T1"/>
                </a:cxn>
                <a:cxn ang="0">
                  <a:pos x="T2" y="T3"/>
                </a:cxn>
                <a:cxn ang="0">
                  <a:pos x="T4" y="T5"/>
                </a:cxn>
              </a:cxnLst>
              <a:rect b="b" l="0" r="r" t="0"/>
              <a:pathLst>
                <a:path h="3" w="16">
                  <a:moveTo>
                    <a:pt x="3" y="1"/>
                  </a:moveTo>
                  <a:cubicBezTo>
                    <a:pt x="6" y="1"/>
                    <a:pt x="16" y="0"/>
                    <a:pt x="13" y="1"/>
                  </a:cubicBezTo>
                  <a:cubicBezTo>
                    <a:pt x="11" y="1"/>
                    <a:pt x="0" y="3"/>
                    <a:pt x="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59"/>
            <p:cNvSpPr/>
            <p:nvPr/>
          </p:nvSpPr>
          <p:spPr bwMode="auto">
            <a:xfrm>
              <a:off x="8212397" y="4308475"/>
              <a:ext cx="33317" cy="12700"/>
            </a:xfrm>
            <a:custGeom>
              <a:gdLst>
                <a:gd fmla="*/ 0 w 6" name="T0"/>
                <a:gd fmla="*/ 2 h 4" name="T1"/>
                <a:gd fmla="*/ 3 w 6" name="T2"/>
                <a:gd fmla="*/ 1 h 4" name="T3"/>
                <a:gd fmla="*/ 1 w 6" name="T4"/>
                <a:gd fmla="*/ 0 h 4" name="T5"/>
                <a:gd fmla="*/ 6 w 6" name="T6"/>
                <a:gd fmla="*/ 1 h 4" name="T7"/>
                <a:gd fmla="*/ 5 w 6" name="T8"/>
                <a:gd fmla="*/ 3 h 4" name="T9"/>
                <a:gd fmla="*/ 0 w 6" name="T10"/>
                <a:gd fmla="*/ 2 h 4" name="T11"/>
              </a:gdLst>
              <a:cxnLst>
                <a:cxn ang="0">
                  <a:pos x="T0" y="T1"/>
                </a:cxn>
                <a:cxn ang="0">
                  <a:pos x="T2" y="T3"/>
                </a:cxn>
                <a:cxn ang="0">
                  <a:pos x="T4" y="T5"/>
                </a:cxn>
                <a:cxn ang="0">
                  <a:pos x="T6" y="T7"/>
                </a:cxn>
                <a:cxn ang="0">
                  <a:pos x="T8" y="T9"/>
                </a:cxn>
                <a:cxn ang="0">
                  <a:pos x="T10" y="T11"/>
                </a:cxn>
              </a:cxnLst>
              <a:rect b="b" l="0" r="r" t="0"/>
              <a:pathLst>
                <a:path h="4" w="6">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61"/>
            <p:cNvSpPr/>
            <p:nvPr/>
          </p:nvSpPr>
          <p:spPr bwMode="auto">
            <a:xfrm>
              <a:off x="8043034" y="4305300"/>
              <a:ext cx="99952" cy="19050"/>
            </a:xfrm>
            <a:custGeom>
              <a:gdLst>
                <a:gd fmla="*/ 16 w 18" name="T0"/>
                <a:gd fmla="*/ 5 h 6" name="T1"/>
                <a:gd fmla="*/ 9 w 18" name="T2"/>
                <a:gd fmla="*/ 3 h 6" name="T3"/>
                <a:gd fmla="*/ 16 w 18" name="T4"/>
                <a:gd fmla="*/ 5 h 6" name="T5"/>
              </a:gdLst>
              <a:cxnLst>
                <a:cxn ang="0">
                  <a:pos x="T0" y="T1"/>
                </a:cxn>
                <a:cxn ang="0">
                  <a:pos x="T2" y="T3"/>
                </a:cxn>
                <a:cxn ang="0">
                  <a:pos x="T4" y="T5"/>
                </a:cxn>
              </a:cxnLst>
              <a:rect b="b" l="0" r="r" t="0"/>
              <a:pathLst>
                <a:path h="6" w="18">
                  <a:moveTo>
                    <a:pt x="16" y="5"/>
                  </a:moveTo>
                  <a:cubicBezTo>
                    <a:pt x="12" y="6"/>
                    <a:pt x="13" y="3"/>
                    <a:pt x="9" y="3"/>
                  </a:cubicBezTo>
                  <a:cubicBezTo>
                    <a:pt x="0" y="3"/>
                    <a:pt x="18" y="0"/>
                    <a:pt x="16"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68"/>
            <p:cNvSpPr/>
            <p:nvPr/>
          </p:nvSpPr>
          <p:spPr bwMode="auto">
            <a:xfrm>
              <a:off x="7429438" y="4286250"/>
              <a:ext cx="136047" cy="22225"/>
            </a:xfrm>
            <a:custGeom>
              <a:gdLst>
                <a:gd fmla="*/ 0 w 24" name="T0"/>
                <a:gd fmla="*/ 4 h 7" name="T1"/>
                <a:gd fmla="*/ 23 w 24" name="T2"/>
                <a:gd fmla="*/ 4 h 7" name="T3"/>
                <a:gd fmla="*/ 0 w 24" name="T4"/>
                <a:gd fmla="*/ 4 h 7" name="T5"/>
              </a:gdLst>
              <a:cxnLst>
                <a:cxn ang="0">
                  <a:pos x="T0" y="T1"/>
                </a:cxn>
                <a:cxn ang="0">
                  <a:pos x="T2" y="T3"/>
                </a:cxn>
                <a:cxn ang="0">
                  <a:pos x="T4" y="T5"/>
                </a:cxn>
              </a:cxnLst>
              <a:rect b="b" l="0" r="r" t="0"/>
              <a:pathLst>
                <a:path h="7" w="24">
                  <a:moveTo>
                    <a:pt x="0" y="4"/>
                  </a:moveTo>
                  <a:cubicBezTo>
                    <a:pt x="6" y="4"/>
                    <a:pt x="24" y="0"/>
                    <a:pt x="23" y="4"/>
                  </a:cubicBezTo>
                  <a:cubicBezTo>
                    <a:pt x="18" y="4"/>
                    <a:pt x="6" y="7"/>
                    <a:pt x="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73"/>
            <p:cNvSpPr/>
            <p:nvPr/>
          </p:nvSpPr>
          <p:spPr bwMode="auto">
            <a:xfrm>
              <a:off x="7179558" y="4341813"/>
              <a:ext cx="61082" cy="15875"/>
            </a:xfrm>
            <a:custGeom>
              <a:gdLst>
                <a:gd fmla="*/ 11 w 11" name="T0"/>
                <a:gd fmla="*/ 2 h 5" name="T1"/>
                <a:gd fmla="*/ 7 w 11" name="T2"/>
                <a:gd fmla="*/ 5 h 5" name="T3"/>
                <a:gd fmla="*/ 0 w 11" name="T4"/>
                <a:gd fmla="*/ 2 h 5" name="T5"/>
                <a:gd fmla="*/ 11 w 11" name="T6"/>
                <a:gd fmla="*/ 2 h 5" name="T7"/>
              </a:gdLst>
              <a:cxnLst>
                <a:cxn ang="0">
                  <a:pos x="T0" y="T1"/>
                </a:cxn>
                <a:cxn ang="0">
                  <a:pos x="T2" y="T3"/>
                </a:cxn>
                <a:cxn ang="0">
                  <a:pos x="T4" y="T5"/>
                </a:cxn>
                <a:cxn ang="0">
                  <a:pos x="T6" y="T7"/>
                </a:cxn>
              </a:cxnLst>
              <a:rect b="b" l="0" r="r" t="0"/>
              <a:pathLst>
                <a:path h="5" w="11">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74"/>
            <p:cNvSpPr/>
            <p:nvPr/>
          </p:nvSpPr>
          <p:spPr bwMode="auto">
            <a:xfrm>
              <a:off x="6951889" y="4324350"/>
              <a:ext cx="124941" cy="14288"/>
            </a:xfrm>
            <a:custGeom>
              <a:gdLst>
                <a:gd fmla="*/ 22 w 22" name="T0"/>
                <a:gd fmla="*/ 2 h 4" name="T1"/>
                <a:gd fmla="*/ 0 w 22" name="T2"/>
                <a:gd fmla="*/ 2 h 4" name="T3"/>
                <a:gd fmla="*/ 22 w 22" name="T4"/>
                <a:gd fmla="*/ 2 h 4" name="T5"/>
              </a:gdLst>
              <a:cxnLst>
                <a:cxn ang="0">
                  <a:pos x="T0" y="T1"/>
                </a:cxn>
                <a:cxn ang="0">
                  <a:pos x="T2" y="T3"/>
                </a:cxn>
                <a:cxn ang="0">
                  <a:pos x="T4" y="T5"/>
                </a:cxn>
              </a:cxnLst>
              <a:rect b="b" l="0" r="r" t="0"/>
              <a:pathLst>
                <a:path h="4" w="22">
                  <a:moveTo>
                    <a:pt x="22" y="2"/>
                  </a:moveTo>
                  <a:cubicBezTo>
                    <a:pt x="16" y="2"/>
                    <a:pt x="1" y="4"/>
                    <a:pt x="0" y="2"/>
                  </a:cubicBezTo>
                  <a:cubicBezTo>
                    <a:pt x="6" y="2"/>
                    <a:pt x="22" y="0"/>
                    <a:pt x="2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76"/>
            <p:cNvSpPr/>
            <p:nvPr/>
          </p:nvSpPr>
          <p:spPr bwMode="auto">
            <a:xfrm>
              <a:off x="6907466" y="4308475"/>
              <a:ext cx="102730" cy="9525"/>
            </a:xfrm>
            <a:custGeom>
              <a:gdLst>
                <a:gd fmla="*/ 0 w 18" name="T0"/>
                <a:gd fmla="*/ 2 h 3" name="T1"/>
                <a:gd fmla="*/ 18 w 18" name="T2"/>
                <a:gd fmla="*/ 2 h 3" name="T3"/>
                <a:gd fmla="*/ 0 w 18" name="T4"/>
                <a:gd fmla="*/ 2 h 3" name="T5"/>
              </a:gdLst>
              <a:cxnLst>
                <a:cxn ang="0">
                  <a:pos x="T0" y="T1"/>
                </a:cxn>
                <a:cxn ang="0">
                  <a:pos x="T2" y="T3"/>
                </a:cxn>
                <a:cxn ang="0">
                  <a:pos x="T4" y="T5"/>
                </a:cxn>
              </a:cxnLst>
              <a:rect b="b" l="0" r="r" t="0"/>
              <a:pathLst>
                <a:path h="3" w="18">
                  <a:moveTo>
                    <a:pt x="0" y="2"/>
                  </a:moveTo>
                  <a:cubicBezTo>
                    <a:pt x="3" y="1"/>
                    <a:pt x="15" y="0"/>
                    <a:pt x="18" y="2"/>
                  </a:cubicBezTo>
                  <a:cubicBezTo>
                    <a:pt x="11" y="3"/>
                    <a:pt x="4" y="3"/>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79"/>
            <p:cNvSpPr/>
            <p:nvPr/>
          </p:nvSpPr>
          <p:spPr bwMode="auto">
            <a:xfrm>
              <a:off x="6771420" y="4314825"/>
              <a:ext cx="72188" cy="9525"/>
            </a:xfrm>
            <a:custGeom>
              <a:gdLst>
                <a:gd fmla="*/ 11 w 13" name="T0"/>
                <a:gd fmla="*/ 0 h 3" name="T1"/>
                <a:gd fmla="*/ 13 w 13" name="T2"/>
                <a:gd fmla="*/ 2 h 3" name="T3"/>
                <a:gd fmla="*/ 11 w 13" name="T4"/>
                <a:gd fmla="*/ 0 h 3" name="T5"/>
              </a:gdLst>
              <a:cxnLst>
                <a:cxn ang="0">
                  <a:pos x="T0" y="T1"/>
                </a:cxn>
                <a:cxn ang="0">
                  <a:pos x="T2" y="T3"/>
                </a:cxn>
                <a:cxn ang="0">
                  <a:pos x="T4" y="T5"/>
                </a:cxn>
              </a:cxnLst>
              <a:rect b="b" l="0" r="r" t="0"/>
              <a:pathLst>
                <a:path h="3" w="13">
                  <a:moveTo>
                    <a:pt x="11" y="0"/>
                  </a:moveTo>
                  <a:cubicBezTo>
                    <a:pt x="11" y="1"/>
                    <a:pt x="13" y="1"/>
                    <a:pt x="13" y="2"/>
                  </a:cubicBezTo>
                  <a:cubicBezTo>
                    <a:pt x="1" y="3"/>
                    <a:pt x="0" y="2"/>
                    <a:pt x="1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80"/>
            <p:cNvSpPr/>
            <p:nvPr/>
          </p:nvSpPr>
          <p:spPr bwMode="auto">
            <a:xfrm>
              <a:off x="6629821" y="4330700"/>
              <a:ext cx="124941" cy="14288"/>
            </a:xfrm>
            <a:custGeom>
              <a:gdLst>
                <a:gd fmla="*/ 0 w 22" name="T0"/>
                <a:gd fmla="*/ 2 h 4" name="T1"/>
                <a:gd fmla="*/ 22 w 22" name="T2"/>
                <a:gd fmla="*/ 2 h 4" name="T3"/>
                <a:gd fmla="*/ 0 w 22" name="T4"/>
                <a:gd fmla="*/ 2 h 4" name="T5"/>
              </a:gdLst>
              <a:cxnLst>
                <a:cxn ang="0">
                  <a:pos x="T0" y="T1"/>
                </a:cxn>
                <a:cxn ang="0">
                  <a:pos x="T2" y="T3"/>
                </a:cxn>
                <a:cxn ang="0">
                  <a:pos x="T4" y="T5"/>
                </a:cxn>
              </a:cxnLst>
              <a:rect b="b" l="0" r="r" t="0"/>
              <a:pathLst>
                <a:path h="4" w="22">
                  <a:moveTo>
                    <a:pt x="0" y="2"/>
                  </a:moveTo>
                  <a:cubicBezTo>
                    <a:pt x="2" y="0"/>
                    <a:pt x="20" y="2"/>
                    <a:pt x="22" y="2"/>
                  </a:cubicBezTo>
                  <a:cubicBezTo>
                    <a:pt x="15" y="2"/>
                    <a:pt x="5"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81"/>
            <p:cNvSpPr/>
            <p:nvPr/>
          </p:nvSpPr>
          <p:spPr bwMode="auto">
            <a:xfrm>
              <a:off x="6646479" y="4318000"/>
              <a:ext cx="97177" cy="9525"/>
            </a:xfrm>
            <a:custGeom>
              <a:gdLst>
                <a:gd fmla="*/ 2 w 17" name="T0"/>
                <a:gd fmla="*/ 1 h 3" name="T1"/>
                <a:gd fmla="*/ 15 w 17" name="T2"/>
                <a:gd fmla="*/ 2 h 3" name="T3"/>
                <a:gd fmla="*/ 2 w 17" name="T4"/>
                <a:gd fmla="*/ 1 h 3" name="T5"/>
              </a:gdLst>
              <a:cxnLst>
                <a:cxn ang="0">
                  <a:pos x="T0" y="T1"/>
                </a:cxn>
                <a:cxn ang="0">
                  <a:pos x="T2" y="T3"/>
                </a:cxn>
                <a:cxn ang="0">
                  <a:pos x="T4" y="T5"/>
                </a:cxn>
              </a:cxnLst>
              <a:rect b="b" l="0" r="r" t="0"/>
              <a:pathLst>
                <a:path h="3" w="17">
                  <a:moveTo>
                    <a:pt x="2" y="1"/>
                  </a:moveTo>
                  <a:cubicBezTo>
                    <a:pt x="6" y="2"/>
                    <a:pt x="17" y="0"/>
                    <a:pt x="15" y="2"/>
                  </a:cubicBezTo>
                  <a:cubicBezTo>
                    <a:pt x="12" y="1"/>
                    <a:pt x="0" y="3"/>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83"/>
            <p:cNvSpPr/>
            <p:nvPr/>
          </p:nvSpPr>
          <p:spPr bwMode="auto">
            <a:xfrm>
              <a:off x="6452128" y="4318000"/>
              <a:ext cx="147153" cy="17463"/>
            </a:xfrm>
            <a:custGeom>
              <a:gdLst>
                <a:gd fmla="*/ 0 w 26" name="T0"/>
                <a:gd fmla="*/ 3 h 5" name="T1"/>
                <a:gd fmla="*/ 26 w 26" name="T2"/>
                <a:gd fmla="*/ 3 h 5" name="T3"/>
                <a:gd fmla="*/ 0 w 26" name="T4"/>
                <a:gd fmla="*/ 3 h 5" name="T5"/>
              </a:gdLst>
              <a:cxnLst>
                <a:cxn ang="0">
                  <a:pos x="T0" y="T1"/>
                </a:cxn>
                <a:cxn ang="0">
                  <a:pos x="T2" y="T3"/>
                </a:cxn>
                <a:cxn ang="0">
                  <a:pos x="T4" y="T5"/>
                </a:cxn>
              </a:cxnLst>
              <a:rect b="b" l="0" r="r" t="0"/>
              <a:pathLst>
                <a:path h="5" w="26">
                  <a:moveTo>
                    <a:pt x="0" y="3"/>
                  </a:moveTo>
                  <a:cubicBezTo>
                    <a:pt x="10" y="2"/>
                    <a:pt x="17" y="0"/>
                    <a:pt x="26" y="3"/>
                  </a:cubicBezTo>
                  <a:cubicBezTo>
                    <a:pt x="20" y="3"/>
                    <a:pt x="7" y="5"/>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85"/>
            <p:cNvSpPr/>
            <p:nvPr/>
          </p:nvSpPr>
          <p:spPr bwMode="auto">
            <a:xfrm>
              <a:off x="6402152" y="4200525"/>
              <a:ext cx="80518" cy="12700"/>
            </a:xfrm>
            <a:custGeom>
              <a:gdLst>
                <a:gd fmla="*/ 13 w 14" name="T0"/>
                <a:gd fmla="*/ 3 h 4" name="T1"/>
                <a:gd fmla="*/ 1 w 14" name="T2"/>
                <a:gd fmla="*/ 4 h 4" name="T3"/>
                <a:gd fmla="*/ 13 w 14" name="T4"/>
                <a:gd fmla="*/ 3 h 4" name="T5"/>
              </a:gdLst>
              <a:cxnLst>
                <a:cxn ang="0">
                  <a:pos x="T0" y="T1"/>
                </a:cxn>
                <a:cxn ang="0">
                  <a:pos x="T2" y="T3"/>
                </a:cxn>
                <a:cxn ang="0">
                  <a:pos x="T4" y="T5"/>
                </a:cxn>
              </a:cxnLst>
              <a:rect b="b" l="0" r="r" t="0"/>
              <a:pathLst>
                <a:path h="4" w="14">
                  <a:moveTo>
                    <a:pt x="13" y="3"/>
                  </a:moveTo>
                  <a:cubicBezTo>
                    <a:pt x="8" y="4"/>
                    <a:pt x="5" y="2"/>
                    <a:pt x="1" y="4"/>
                  </a:cubicBezTo>
                  <a:cubicBezTo>
                    <a:pt x="0" y="1"/>
                    <a:pt x="14" y="0"/>
                    <a:pt x="1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87"/>
            <p:cNvSpPr/>
            <p:nvPr/>
          </p:nvSpPr>
          <p:spPr bwMode="auto">
            <a:xfrm>
              <a:off x="6304977" y="4252913"/>
              <a:ext cx="97177" cy="12700"/>
            </a:xfrm>
            <a:custGeom>
              <a:gdLst>
                <a:gd fmla="*/ 15 w 17" name="T0"/>
                <a:gd fmla="*/ 2 h 4" name="T1"/>
                <a:gd fmla="*/ 3 w 17" name="T2"/>
                <a:gd fmla="*/ 2 h 4" name="T3"/>
                <a:gd fmla="*/ 15 w 17" name="T4"/>
                <a:gd fmla="*/ 2 h 4" name="T5"/>
              </a:gdLst>
              <a:cxnLst>
                <a:cxn ang="0">
                  <a:pos x="T0" y="T1"/>
                </a:cxn>
                <a:cxn ang="0">
                  <a:pos x="T2" y="T3"/>
                </a:cxn>
                <a:cxn ang="0">
                  <a:pos x="T4" y="T5"/>
                </a:cxn>
              </a:cxnLst>
              <a:rect b="b" l="0" r="r" t="0"/>
              <a:pathLst>
                <a:path h="4" w="17">
                  <a:moveTo>
                    <a:pt x="15" y="2"/>
                  </a:moveTo>
                  <a:cubicBezTo>
                    <a:pt x="12" y="2"/>
                    <a:pt x="0" y="4"/>
                    <a:pt x="3" y="2"/>
                  </a:cubicBezTo>
                  <a:cubicBezTo>
                    <a:pt x="6" y="2"/>
                    <a:pt x="17" y="0"/>
                    <a:pt x="15"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88"/>
            <p:cNvSpPr/>
            <p:nvPr/>
          </p:nvSpPr>
          <p:spPr bwMode="auto">
            <a:xfrm>
              <a:off x="6266107" y="4321175"/>
              <a:ext cx="113835" cy="23813"/>
            </a:xfrm>
            <a:custGeom>
              <a:gdLst>
                <a:gd fmla="*/ 0 w 20" name="T0"/>
                <a:gd fmla="*/ 3 h 7" name="T1"/>
                <a:gd fmla="*/ 20 w 20" name="T2"/>
                <a:gd fmla="*/ 4 h 7" name="T3"/>
                <a:gd fmla="*/ 0 w 20" name="T4"/>
                <a:gd fmla="*/ 3 h 7" name="T5"/>
              </a:gdLst>
              <a:cxnLst>
                <a:cxn ang="0">
                  <a:pos x="T0" y="T1"/>
                </a:cxn>
                <a:cxn ang="0">
                  <a:pos x="T2" y="T3"/>
                </a:cxn>
                <a:cxn ang="0">
                  <a:pos x="T4" y="T5"/>
                </a:cxn>
              </a:cxnLst>
              <a:rect b="b" l="0" r="r" t="0"/>
              <a:pathLst>
                <a:path h="7" w="20">
                  <a:moveTo>
                    <a:pt x="0" y="3"/>
                  </a:moveTo>
                  <a:cubicBezTo>
                    <a:pt x="7" y="3"/>
                    <a:pt x="17" y="0"/>
                    <a:pt x="20" y="4"/>
                  </a:cubicBezTo>
                  <a:cubicBezTo>
                    <a:pt x="15" y="2"/>
                    <a:pt x="4" y="7"/>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92"/>
            <p:cNvSpPr/>
            <p:nvPr/>
          </p:nvSpPr>
          <p:spPr bwMode="auto">
            <a:xfrm>
              <a:off x="6157824" y="4327525"/>
              <a:ext cx="102730" cy="14288"/>
            </a:xfrm>
            <a:custGeom>
              <a:gdLst>
                <a:gd fmla="*/ 0 w 18" name="T0"/>
                <a:gd fmla="*/ 3 h 4" name="T1"/>
                <a:gd fmla="*/ 18 w 18" name="T2"/>
                <a:gd fmla="*/ 2 h 4" name="T3"/>
                <a:gd fmla="*/ 0 w 18" name="T4"/>
                <a:gd fmla="*/ 3 h 4" name="T5"/>
              </a:gdLst>
              <a:cxnLst>
                <a:cxn ang="0">
                  <a:pos x="T0" y="T1"/>
                </a:cxn>
                <a:cxn ang="0">
                  <a:pos x="T2" y="T3"/>
                </a:cxn>
                <a:cxn ang="0">
                  <a:pos x="T4" y="T5"/>
                </a:cxn>
              </a:cxnLst>
              <a:rect b="b" l="0" r="r" t="0"/>
              <a:pathLst>
                <a:path h="4" w="18">
                  <a:moveTo>
                    <a:pt x="0" y="3"/>
                  </a:moveTo>
                  <a:cubicBezTo>
                    <a:pt x="1" y="0"/>
                    <a:pt x="15" y="1"/>
                    <a:pt x="18" y="2"/>
                  </a:cubicBezTo>
                  <a:cubicBezTo>
                    <a:pt x="12" y="4"/>
                    <a:pt x="8" y="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93"/>
            <p:cNvSpPr/>
            <p:nvPr/>
          </p:nvSpPr>
          <p:spPr bwMode="auto">
            <a:xfrm>
              <a:off x="6113401" y="4348163"/>
              <a:ext cx="88846" cy="9525"/>
            </a:xfrm>
            <a:custGeom>
              <a:gdLst>
                <a:gd fmla="*/ 3 w 16" name="T0"/>
                <a:gd fmla="*/ 1 h 3" name="T1"/>
                <a:gd fmla="*/ 12 w 16" name="T2"/>
                <a:gd fmla="*/ 2 h 3" name="T3"/>
                <a:gd fmla="*/ 3 w 16" name="T4"/>
                <a:gd fmla="*/ 1 h 3" name="T5"/>
              </a:gdLst>
              <a:cxnLst>
                <a:cxn ang="0">
                  <a:pos x="T0" y="T1"/>
                </a:cxn>
                <a:cxn ang="0">
                  <a:pos x="T2" y="T3"/>
                </a:cxn>
                <a:cxn ang="0">
                  <a:pos x="T4" y="T5"/>
                </a:cxn>
              </a:cxnLst>
              <a:rect b="b" l="0" r="r" t="0"/>
              <a:pathLst>
                <a:path h="3" w="16">
                  <a:moveTo>
                    <a:pt x="3" y="1"/>
                  </a:moveTo>
                  <a:cubicBezTo>
                    <a:pt x="6" y="2"/>
                    <a:pt x="16" y="0"/>
                    <a:pt x="12" y="2"/>
                  </a:cubicBezTo>
                  <a:cubicBezTo>
                    <a:pt x="10" y="2"/>
                    <a:pt x="0" y="3"/>
                    <a:pt x="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94"/>
            <p:cNvSpPr/>
            <p:nvPr/>
          </p:nvSpPr>
          <p:spPr bwMode="auto">
            <a:xfrm>
              <a:off x="5308230" y="4206875"/>
              <a:ext cx="844041" cy="25400"/>
            </a:xfrm>
            <a:custGeom>
              <a:gdLst>
                <a:gd fmla="*/ 0 w 149" name="T0"/>
                <a:gd fmla="*/ 5 h 8" name="T1"/>
                <a:gd fmla="*/ 149 w 149" name="T2"/>
                <a:gd fmla="*/ 3 h 8" name="T3"/>
                <a:gd fmla="*/ 74 w 149" name="T4"/>
                <a:gd fmla="*/ 6 h 8" name="T5"/>
                <a:gd fmla="*/ 0 w 149" name="T6"/>
                <a:gd fmla="*/ 5 h 8" name="T7"/>
              </a:gdLst>
              <a:cxnLst>
                <a:cxn ang="0">
                  <a:pos x="T0" y="T1"/>
                </a:cxn>
                <a:cxn ang="0">
                  <a:pos x="T2" y="T3"/>
                </a:cxn>
                <a:cxn ang="0">
                  <a:pos x="T4" y="T5"/>
                </a:cxn>
                <a:cxn ang="0">
                  <a:pos x="T6" y="T7"/>
                </a:cxn>
              </a:cxnLst>
              <a:rect b="b" l="0" r="r" t="0"/>
              <a:pathLst>
                <a:path h="8" w="149">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95"/>
            <p:cNvSpPr/>
            <p:nvPr/>
          </p:nvSpPr>
          <p:spPr bwMode="auto">
            <a:xfrm>
              <a:off x="5941261" y="4351338"/>
              <a:ext cx="172140" cy="15875"/>
            </a:xfrm>
            <a:custGeom>
              <a:gdLst>
                <a:gd fmla="*/ 0 w 30" name="T0"/>
                <a:gd fmla="*/ 1 h 5" name="T1"/>
                <a:gd fmla="*/ 30 w 30" name="T2"/>
                <a:gd fmla="*/ 2 h 5" name="T3"/>
                <a:gd fmla="*/ 0 w 30" name="T4"/>
                <a:gd fmla="*/ 1 h 5" name="T5"/>
              </a:gdLst>
              <a:cxnLst>
                <a:cxn ang="0">
                  <a:pos x="T0" y="T1"/>
                </a:cxn>
                <a:cxn ang="0">
                  <a:pos x="T2" y="T3"/>
                </a:cxn>
                <a:cxn ang="0">
                  <a:pos x="T4" y="T5"/>
                </a:cxn>
              </a:cxnLst>
              <a:rect b="b" l="0" r="r" t="0"/>
              <a:pathLst>
                <a:path h="5" w="30">
                  <a:moveTo>
                    <a:pt x="0" y="1"/>
                  </a:moveTo>
                  <a:cubicBezTo>
                    <a:pt x="10" y="1"/>
                    <a:pt x="23" y="0"/>
                    <a:pt x="30" y="2"/>
                  </a:cubicBezTo>
                  <a:cubicBezTo>
                    <a:pt x="20" y="1"/>
                    <a:pt x="3" y="5"/>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96"/>
            <p:cNvSpPr/>
            <p:nvPr/>
          </p:nvSpPr>
          <p:spPr bwMode="auto">
            <a:xfrm>
              <a:off x="5624746" y="4338638"/>
              <a:ext cx="169364" cy="9525"/>
            </a:xfrm>
            <a:custGeom>
              <a:gdLst>
                <a:gd fmla="*/ 0 w 30" name="T0"/>
                <a:gd fmla="*/ 2 h 3" name="T1"/>
                <a:gd fmla="*/ 30 w 30" name="T2"/>
                <a:gd fmla="*/ 1 h 3" name="T3"/>
                <a:gd fmla="*/ 0 w 30" name="T4"/>
                <a:gd fmla="*/ 2 h 3" name="T5"/>
              </a:gdLst>
              <a:cxnLst>
                <a:cxn ang="0">
                  <a:pos x="T0" y="T1"/>
                </a:cxn>
                <a:cxn ang="0">
                  <a:pos x="T2" y="T3"/>
                </a:cxn>
                <a:cxn ang="0">
                  <a:pos x="T4" y="T5"/>
                </a:cxn>
              </a:cxnLst>
              <a:rect b="b" l="0" r="r" t="0"/>
              <a:pathLst>
                <a:path h="3" w="30">
                  <a:moveTo>
                    <a:pt x="0" y="2"/>
                  </a:moveTo>
                  <a:cubicBezTo>
                    <a:pt x="12" y="0"/>
                    <a:pt x="18" y="0"/>
                    <a:pt x="30" y="1"/>
                  </a:cubicBezTo>
                  <a:cubicBezTo>
                    <a:pt x="21" y="3"/>
                    <a:pt x="14" y="3"/>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100"/>
            <p:cNvSpPr/>
            <p:nvPr/>
          </p:nvSpPr>
          <p:spPr bwMode="auto">
            <a:xfrm>
              <a:off x="5438724" y="4341813"/>
              <a:ext cx="116611" cy="12700"/>
            </a:xfrm>
            <a:custGeom>
              <a:gdLst>
                <a:gd fmla="*/ 0 w 21" name="T0"/>
                <a:gd fmla="*/ 2 h 4" name="T1"/>
                <a:gd fmla="*/ 21 w 21" name="T2"/>
                <a:gd fmla="*/ 1 h 4" name="T3"/>
                <a:gd fmla="*/ 0 w 21" name="T4"/>
                <a:gd fmla="*/ 2 h 4" name="T5"/>
              </a:gdLst>
              <a:cxnLst>
                <a:cxn ang="0">
                  <a:pos x="T0" y="T1"/>
                </a:cxn>
                <a:cxn ang="0">
                  <a:pos x="T2" y="T3"/>
                </a:cxn>
                <a:cxn ang="0">
                  <a:pos x="T4" y="T5"/>
                </a:cxn>
              </a:cxnLst>
              <a:rect b="b" l="0" r="r" t="0"/>
              <a:pathLst>
                <a:path h="4" w="21">
                  <a:moveTo>
                    <a:pt x="0" y="2"/>
                  </a:moveTo>
                  <a:cubicBezTo>
                    <a:pt x="6" y="1"/>
                    <a:pt x="14" y="0"/>
                    <a:pt x="21" y="1"/>
                  </a:cubicBezTo>
                  <a:cubicBezTo>
                    <a:pt x="15" y="3"/>
                    <a:pt x="7"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101"/>
            <p:cNvSpPr/>
            <p:nvPr/>
          </p:nvSpPr>
          <p:spPr bwMode="auto">
            <a:xfrm>
              <a:off x="5466489" y="4179888"/>
              <a:ext cx="83293" cy="14288"/>
            </a:xfrm>
            <a:custGeom>
              <a:gdLst>
                <a:gd fmla="*/ 12 w 15" name="T0"/>
                <a:gd fmla="*/ 2 h 4" name="T1"/>
                <a:gd fmla="*/ 2 w 15" name="T2"/>
                <a:gd fmla="*/ 4 h 4" name="T3"/>
                <a:gd fmla="*/ 12 w 15" name="T4"/>
                <a:gd fmla="*/ 2 h 4" name="T5"/>
              </a:gdLst>
              <a:cxnLst>
                <a:cxn ang="0">
                  <a:pos x="T0" y="T1"/>
                </a:cxn>
                <a:cxn ang="0">
                  <a:pos x="T2" y="T3"/>
                </a:cxn>
                <a:cxn ang="0">
                  <a:pos x="T4" y="T5"/>
                </a:cxn>
              </a:cxnLst>
              <a:rect b="b" l="0" r="r" t="0"/>
              <a:pathLst>
                <a:path h="4" w="15">
                  <a:moveTo>
                    <a:pt x="12" y="2"/>
                  </a:moveTo>
                  <a:cubicBezTo>
                    <a:pt x="8" y="3"/>
                    <a:pt x="4" y="2"/>
                    <a:pt x="2" y="4"/>
                  </a:cubicBezTo>
                  <a:cubicBezTo>
                    <a:pt x="0" y="0"/>
                    <a:pt x="15" y="1"/>
                    <a:pt x="1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102"/>
            <p:cNvSpPr/>
            <p:nvPr/>
          </p:nvSpPr>
          <p:spPr bwMode="auto">
            <a:xfrm>
              <a:off x="5283243" y="4338638"/>
              <a:ext cx="149928" cy="15875"/>
            </a:xfrm>
            <a:custGeom>
              <a:gdLst>
                <a:gd fmla="*/ 26 w 26" name="T0"/>
                <a:gd fmla="*/ 4 h 5" name="T1"/>
                <a:gd fmla="*/ 0 w 26" name="T2"/>
                <a:gd fmla="*/ 3 h 5" name="T3"/>
                <a:gd fmla="*/ 26 w 26" name="T4"/>
                <a:gd fmla="*/ 4 h 5" name="T5"/>
              </a:gdLst>
              <a:cxnLst>
                <a:cxn ang="0">
                  <a:pos x="T0" y="T1"/>
                </a:cxn>
                <a:cxn ang="0">
                  <a:pos x="T2" y="T3"/>
                </a:cxn>
                <a:cxn ang="0">
                  <a:pos x="T4" y="T5"/>
                </a:cxn>
              </a:cxnLst>
              <a:rect b="b" l="0" r="r" t="0"/>
              <a:pathLst>
                <a:path h="5" w="26">
                  <a:moveTo>
                    <a:pt x="26" y="4"/>
                  </a:moveTo>
                  <a:cubicBezTo>
                    <a:pt x="16" y="5"/>
                    <a:pt x="10" y="4"/>
                    <a:pt x="0" y="3"/>
                  </a:cubicBezTo>
                  <a:cubicBezTo>
                    <a:pt x="8" y="2"/>
                    <a:pt x="24" y="0"/>
                    <a:pt x="26"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103"/>
            <p:cNvSpPr/>
            <p:nvPr/>
          </p:nvSpPr>
          <p:spPr bwMode="auto">
            <a:xfrm>
              <a:off x="5261032" y="4360863"/>
              <a:ext cx="141600" cy="9525"/>
            </a:xfrm>
            <a:custGeom>
              <a:gdLst>
                <a:gd fmla="*/ 8 w 25" name="T0"/>
                <a:gd fmla="*/ 0 h 3" name="T1"/>
                <a:gd fmla="*/ 14 w 25" name="T2"/>
                <a:gd fmla="*/ 2 h 3" name="T3"/>
                <a:gd fmla="*/ 0 w 25" name="T4"/>
                <a:gd fmla="*/ 1 h 3" name="T5"/>
                <a:gd fmla="*/ 8 w 25" name="T6"/>
                <a:gd fmla="*/ 0 h 3" name="T7"/>
              </a:gdLst>
              <a:cxnLst>
                <a:cxn ang="0">
                  <a:pos x="T0" y="T1"/>
                </a:cxn>
                <a:cxn ang="0">
                  <a:pos x="T2" y="T3"/>
                </a:cxn>
                <a:cxn ang="0">
                  <a:pos x="T4" y="T5"/>
                </a:cxn>
                <a:cxn ang="0">
                  <a:pos x="T6" y="T7"/>
                </a:cxn>
              </a:cxnLst>
              <a:rect b="b" l="0" r="r" t="0"/>
              <a:pathLst>
                <a:path h="3" w="25">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105"/>
            <p:cNvSpPr/>
            <p:nvPr/>
          </p:nvSpPr>
          <p:spPr bwMode="auto">
            <a:xfrm>
              <a:off x="5199950" y="4219575"/>
              <a:ext cx="88846" cy="17463"/>
            </a:xfrm>
            <a:custGeom>
              <a:gdLst>
                <a:gd fmla="*/ 0 w 16" name="T0"/>
                <a:gd fmla="*/ 3 h 5" name="T1"/>
                <a:gd fmla="*/ 16 w 16" name="T2"/>
                <a:gd fmla="*/ 3 h 5" name="T3"/>
                <a:gd fmla="*/ 0 w 16" name="T4"/>
                <a:gd fmla="*/ 3 h 5" name="T5"/>
              </a:gdLst>
              <a:cxnLst>
                <a:cxn ang="0">
                  <a:pos x="T0" y="T1"/>
                </a:cxn>
                <a:cxn ang="0">
                  <a:pos x="T2" y="T3"/>
                </a:cxn>
                <a:cxn ang="0">
                  <a:pos x="T4" y="T5"/>
                </a:cxn>
              </a:cxnLst>
              <a:rect b="b" l="0" r="r" t="0"/>
              <a:pathLst>
                <a:path h="5" w="16">
                  <a:moveTo>
                    <a:pt x="0" y="3"/>
                  </a:moveTo>
                  <a:cubicBezTo>
                    <a:pt x="2" y="2"/>
                    <a:pt x="12" y="0"/>
                    <a:pt x="16" y="3"/>
                  </a:cubicBezTo>
                  <a:cubicBezTo>
                    <a:pt x="11" y="3"/>
                    <a:pt x="3" y="5"/>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107"/>
            <p:cNvSpPr/>
            <p:nvPr/>
          </p:nvSpPr>
          <p:spPr bwMode="auto">
            <a:xfrm>
              <a:off x="5027810" y="4344988"/>
              <a:ext cx="136047" cy="12700"/>
            </a:xfrm>
            <a:custGeom>
              <a:gdLst>
                <a:gd fmla="*/ 24 w 24" name="T0"/>
                <a:gd fmla="*/ 1 h 4" name="T1"/>
                <a:gd fmla="*/ 0 w 24" name="T2"/>
                <a:gd fmla="*/ 2 h 4" name="T3"/>
                <a:gd fmla="*/ 24 w 24" name="T4"/>
                <a:gd fmla="*/ 1 h 4" name="T5"/>
              </a:gdLst>
              <a:cxnLst>
                <a:cxn ang="0">
                  <a:pos x="T0" y="T1"/>
                </a:cxn>
                <a:cxn ang="0">
                  <a:pos x="T2" y="T3"/>
                </a:cxn>
                <a:cxn ang="0">
                  <a:pos x="T4" y="T5"/>
                </a:cxn>
              </a:cxnLst>
              <a:rect b="b" l="0" r="r" t="0"/>
              <a:pathLst>
                <a:path h="4" w="24">
                  <a:moveTo>
                    <a:pt x="24" y="1"/>
                  </a:moveTo>
                  <a:cubicBezTo>
                    <a:pt x="15" y="4"/>
                    <a:pt x="8" y="4"/>
                    <a:pt x="0" y="2"/>
                  </a:cubicBezTo>
                  <a:cubicBezTo>
                    <a:pt x="7" y="2"/>
                    <a:pt x="18" y="0"/>
                    <a:pt x="24"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108"/>
            <p:cNvSpPr/>
            <p:nvPr/>
          </p:nvSpPr>
          <p:spPr bwMode="auto">
            <a:xfrm>
              <a:off x="4433650" y="4222750"/>
              <a:ext cx="702443" cy="20638"/>
            </a:xfrm>
            <a:custGeom>
              <a:gdLst>
                <a:gd fmla="*/ 0 w 124" name="T0"/>
                <a:gd fmla="*/ 0 h 6" name="T1"/>
                <a:gd fmla="*/ 123 w 124" name="T2"/>
                <a:gd fmla="*/ 1 h 6" name="T3"/>
                <a:gd fmla="*/ 123 w 124" name="T4"/>
                <a:gd fmla="*/ 3 h 6" name="T5"/>
                <a:gd fmla="*/ 22 w 124" name="T6"/>
                <a:gd fmla="*/ 3 h 6" name="T7"/>
                <a:gd fmla="*/ 0 w 124" name="T8"/>
                <a:gd fmla="*/ 0 h 6" name="T9"/>
              </a:gdLst>
              <a:cxnLst>
                <a:cxn ang="0">
                  <a:pos x="T0" y="T1"/>
                </a:cxn>
                <a:cxn ang="0">
                  <a:pos x="T2" y="T3"/>
                </a:cxn>
                <a:cxn ang="0">
                  <a:pos x="T4" y="T5"/>
                </a:cxn>
                <a:cxn ang="0">
                  <a:pos x="T6" y="T7"/>
                </a:cxn>
                <a:cxn ang="0">
                  <a:pos x="T8" y="T9"/>
                </a:cxn>
              </a:cxnLst>
              <a:rect b="b" l="0" r="r" t="0"/>
              <a:pathLst>
                <a:path h="6" w="124">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109"/>
            <p:cNvSpPr/>
            <p:nvPr/>
          </p:nvSpPr>
          <p:spPr bwMode="auto">
            <a:xfrm>
              <a:off x="4955622" y="4305300"/>
              <a:ext cx="49976" cy="9525"/>
            </a:xfrm>
            <a:custGeom>
              <a:gdLst>
                <a:gd fmla="*/ 0 w 9" name="T0"/>
                <a:gd fmla="*/ 1 h 3" name="T1"/>
                <a:gd fmla="*/ 9 w 9" name="T2"/>
                <a:gd fmla="*/ 2 h 3" name="T3"/>
                <a:gd fmla="*/ 0 w 9" name="T4"/>
                <a:gd fmla="*/ 1 h 3" name="T5"/>
              </a:gdLst>
              <a:cxnLst>
                <a:cxn ang="0">
                  <a:pos x="T0" y="T1"/>
                </a:cxn>
                <a:cxn ang="0">
                  <a:pos x="T2" y="T3"/>
                </a:cxn>
                <a:cxn ang="0">
                  <a:pos x="T4" y="T5"/>
                </a:cxn>
              </a:cxnLst>
              <a:rect b="b" l="0" r="r" t="0"/>
              <a:pathLst>
                <a:path h="3" w="9">
                  <a:moveTo>
                    <a:pt x="0" y="1"/>
                  </a:moveTo>
                  <a:cubicBezTo>
                    <a:pt x="4" y="1"/>
                    <a:pt x="8" y="0"/>
                    <a:pt x="9" y="2"/>
                  </a:cubicBezTo>
                  <a:cubicBezTo>
                    <a:pt x="5" y="2"/>
                    <a:pt x="1" y="3"/>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110"/>
            <p:cNvSpPr/>
            <p:nvPr/>
          </p:nvSpPr>
          <p:spPr bwMode="auto">
            <a:xfrm>
              <a:off x="4902869" y="4256088"/>
              <a:ext cx="58306" cy="15875"/>
            </a:xfrm>
            <a:custGeom>
              <a:gdLst>
                <a:gd fmla="*/ 0 w 10" name="T0"/>
                <a:gd fmla="*/ 2 h 5" name="T1"/>
                <a:gd fmla="*/ 9 w 10" name="T2"/>
                <a:gd fmla="*/ 3 h 5" name="T3"/>
                <a:gd fmla="*/ 0 w 10" name="T4"/>
                <a:gd fmla="*/ 2 h 5" name="T5"/>
              </a:gdLst>
              <a:cxnLst>
                <a:cxn ang="0">
                  <a:pos x="T0" y="T1"/>
                </a:cxn>
                <a:cxn ang="0">
                  <a:pos x="T2" y="T3"/>
                </a:cxn>
                <a:cxn ang="0">
                  <a:pos x="T4" y="T5"/>
                </a:cxn>
              </a:cxnLst>
              <a:rect b="b" l="0" r="r" t="0"/>
              <a:pathLst>
                <a:path h="5" w="10">
                  <a:moveTo>
                    <a:pt x="0" y="2"/>
                  </a:moveTo>
                  <a:cubicBezTo>
                    <a:pt x="3" y="2"/>
                    <a:pt x="10" y="0"/>
                    <a:pt x="9" y="3"/>
                  </a:cubicBezTo>
                  <a:cubicBezTo>
                    <a:pt x="4" y="2"/>
                    <a:pt x="2" y="5"/>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111"/>
            <p:cNvSpPr/>
            <p:nvPr/>
          </p:nvSpPr>
          <p:spPr bwMode="auto">
            <a:xfrm>
              <a:off x="4814022" y="4489450"/>
              <a:ext cx="66635" cy="15875"/>
            </a:xfrm>
            <a:custGeom>
              <a:gdLst>
                <a:gd fmla="*/ 0 w 12" name="T0"/>
                <a:gd fmla="*/ 1 h 5" name="T1"/>
                <a:gd fmla="*/ 12 w 12" name="T2"/>
                <a:gd fmla="*/ 2 h 5" name="T3"/>
                <a:gd fmla="*/ 0 w 12" name="T4"/>
                <a:gd fmla="*/ 1 h 5" name="T5"/>
              </a:gdLst>
              <a:cxnLst>
                <a:cxn ang="0">
                  <a:pos x="T0" y="T1"/>
                </a:cxn>
                <a:cxn ang="0">
                  <a:pos x="T2" y="T3"/>
                </a:cxn>
                <a:cxn ang="0">
                  <a:pos x="T4" y="T5"/>
                </a:cxn>
              </a:cxnLst>
              <a:rect b="b" l="0" r="r" t="0"/>
              <a:pathLst>
                <a:path h="5" w="12">
                  <a:moveTo>
                    <a:pt x="0" y="1"/>
                  </a:moveTo>
                  <a:cubicBezTo>
                    <a:pt x="5" y="0"/>
                    <a:pt x="9" y="1"/>
                    <a:pt x="12" y="2"/>
                  </a:cubicBezTo>
                  <a:cubicBezTo>
                    <a:pt x="8" y="1"/>
                    <a:pt x="0" y="5"/>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112"/>
            <p:cNvSpPr/>
            <p:nvPr/>
          </p:nvSpPr>
          <p:spPr bwMode="auto">
            <a:xfrm>
              <a:off x="4575248" y="4271963"/>
              <a:ext cx="102730" cy="9525"/>
            </a:xfrm>
            <a:custGeom>
              <a:gdLst>
                <a:gd fmla="*/ 18 w 18" name="T0"/>
                <a:gd fmla="*/ 1 h 3" name="T1"/>
                <a:gd fmla="*/ 0 w 18" name="T2"/>
                <a:gd fmla="*/ 0 h 3" name="T3"/>
                <a:gd fmla="*/ 18 w 18" name="T4"/>
                <a:gd fmla="*/ 1 h 3" name="T5"/>
              </a:gdLst>
              <a:cxnLst>
                <a:cxn ang="0">
                  <a:pos x="T0" y="T1"/>
                </a:cxn>
                <a:cxn ang="0">
                  <a:pos x="T2" y="T3"/>
                </a:cxn>
                <a:cxn ang="0">
                  <a:pos x="T4" y="T5"/>
                </a:cxn>
              </a:cxnLst>
              <a:rect b="b" l="0" r="r" t="0"/>
              <a:pathLst>
                <a:path h="3" w="18">
                  <a:moveTo>
                    <a:pt x="18" y="1"/>
                  </a:moveTo>
                  <a:cubicBezTo>
                    <a:pt x="11" y="2"/>
                    <a:pt x="4" y="3"/>
                    <a:pt x="0" y="0"/>
                  </a:cubicBezTo>
                  <a:cubicBezTo>
                    <a:pt x="5" y="1"/>
                    <a:pt x="17" y="0"/>
                    <a:pt x="18"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113"/>
            <p:cNvSpPr/>
            <p:nvPr/>
          </p:nvSpPr>
          <p:spPr bwMode="auto">
            <a:xfrm>
              <a:off x="3939442" y="4471988"/>
              <a:ext cx="44423" cy="14288"/>
            </a:xfrm>
            <a:custGeom>
              <a:gdLst>
                <a:gd fmla="*/ 0 w 8" name="T0"/>
                <a:gd fmla="*/ 1 h 4" name="T1"/>
                <a:gd fmla="*/ 8 w 8" name="T2"/>
                <a:gd fmla="*/ 2 h 4" name="T3"/>
                <a:gd fmla="*/ 0 w 8" name="T4"/>
                <a:gd fmla="*/ 1 h 4" name="T5"/>
              </a:gdLst>
              <a:cxnLst>
                <a:cxn ang="0">
                  <a:pos x="T0" y="T1"/>
                </a:cxn>
                <a:cxn ang="0">
                  <a:pos x="T2" y="T3"/>
                </a:cxn>
                <a:cxn ang="0">
                  <a:pos x="T4" y="T5"/>
                </a:cxn>
              </a:cxnLst>
              <a:rect b="b" l="0" r="r" t="0"/>
              <a:pathLst>
                <a:path h="4" w="8">
                  <a:moveTo>
                    <a:pt x="0" y="1"/>
                  </a:moveTo>
                  <a:cubicBezTo>
                    <a:pt x="3" y="2"/>
                    <a:pt x="8" y="0"/>
                    <a:pt x="8" y="2"/>
                  </a:cubicBezTo>
                  <a:cubicBezTo>
                    <a:pt x="5" y="3"/>
                    <a:pt x="2" y="4"/>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114"/>
            <p:cNvSpPr/>
            <p:nvPr/>
          </p:nvSpPr>
          <p:spPr bwMode="auto">
            <a:xfrm>
              <a:off x="3336951" y="4430713"/>
              <a:ext cx="63859" cy="12700"/>
            </a:xfrm>
            <a:custGeom>
              <a:gdLst>
                <a:gd fmla="*/ 0 w 11" name="T0"/>
                <a:gd fmla="*/ 0 h 4" name="T1"/>
                <a:gd fmla="*/ 11 w 11" name="T2"/>
                <a:gd fmla="*/ 1 h 4" name="T3"/>
                <a:gd fmla="*/ 0 w 11" name="T4"/>
                <a:gd fmla="*/ 0 h 4" name="T5"/>
              </a:gdLst>
              <a:cxnLst>
                <a:cxn ang="0">
                  <a:pos x="T0" y="T1"/>
                </a:cxn>
                <a:cxn ang="0">
                  <a:pos x="T2" y="T3"/>
                </a:cxn>
                <a:cxn ang="0">
                  <a:pos x="T4" y="T5"/>
                </a:cxn>
              </a:cxnLst>
              <a:rect b="b" l="0" r="r" t="0"/>
              <a:pathLst>
                <a:path h="4" w="11">
                  <a:moveTo>
                    <a:pt x="0" y="0"/>
                  </a:moveTo>
                  <a:cubicBezTo>
                    <a:pt x="4" y="0"/>
                    <a:pt x="8" y="0"/>
                    <a:pt x="11" y="1"/>
                  </a:cubicBezTo>
                  <a:cubicBezTo>
                    <a:pt x="7" y="0"/>
                    <a:pt x="0" y="4"/>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115"/>
            <p:cNvSpPr/>
            <p:nvPr/>
          </p:nvSpPr>
          <p:spPr bwMode="auto">
            <a:xfrm>
              <a:off x="3248105" y="4425950"/>
              <a:ext cx="88846" cy="14288"/>
            </a:xfrm>
            <a:custGeom>
              <a:gdLst>
                <a:gd fmla="*/ 0 w 16" name="T0"/>
                <a:gd fmla="*/ 1 h 4" name="T1"/>
                <a:gd fmla="*/ 14 w 16" name="T2"/>
                <a:gd fmla="*/ 3 h 4" name="T3"/>
                <a:gd fmla="*/ 0 w 16" name="T4"/>
                <a:gd fmla="*/ 1 h 4" name="T5"/>
              </a:gdLst>
              <a:cxnLst>
                <a:cxn ang="0">
                  <a:pos x="T0" y="T1"/>
                </a:cxn>
                <a:cxn ang="0">
                  <a:pos x="T2" y="T3"/>
                </a:cxn>
                <a:cxn ang="0">
                  <a:pos x="T4" y="T5"/>
                </a:cxn>
              </a:cxnLst>
              <a:rect b="b" l="0" r="r" t="0"/>
              <a:pathLst>
                <a:path h="4" w="16">
                  <a:moveTo>
                    <a:pt x="0" y="1"/>
                  </a:moveTo>
                  <a:cubicBezTo>
                    <a:pt x="3" y="0"/>
                    <a:pt x="16" y="0"/>
                    <a:pt x="14" y="3"/>
                  </a:cubicBezTo>
                  <a:cubicBezTo>
                    <a:pt x="11" y="1"/>
                    <a:pt x="4" y="4"/>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116"/>
            <p:cNvSpPr/>
            <p:nvPr/>
          </p:nvSpPr>
          <p:spPr bwMode="auto">
            <a:xfrm>
              <a:off x="2820531" y="4425950"/>
              <a:ext cx="410915" cy="20638"/>
            </a:xfrm>
            <a:custGeom>
              <a:gdLst>
                <a:gd fmla="*/ 0 w 72" name="T0"/>
                <a:gd fmla="*/ 1 h 6" name="T1"/>
                <a:gd fmla="*/ 72 w 72" name="T2"/>
                <a:gd fmla="*/ 2 h 6" name="T3"/>
                <a:gd fmla="*/ 42 w 72" name="T4"/>
                <a:gd fmla="*/ 2 h 6" name="T5"/>
                <a:gd fmla="*/ 0 w 72" name="T6"/>
                <a:gd fmla="*/ 1 h 6" name="T7"/>
              </a:gdLst>
              <a:cxnLst>
                <a:cxn ang="0">
                  <a:pos x="T0" y="T1"/>
                </a:cxn>
                <a:cxn ang="0">
                  <a:pos x="T2" y="T3"/>
                </a:cxn>
                <a:cxn ang="0">
                  <a:pos x="T4" y="T5"/>
                </a:cxn>
                <a:cxn ang="0">
                  <a:pos x="T6" y="T7"/>
                </a:cxn>
              </a:cxnLst>
              <a:rect b="b" l="0" r="r" t="0"/>
              <a:pathLst>
                <a:path h="6" w="72">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117"/>
            <p:cNvSpPr/>
            <p:nvPr/>
          </p:nvSpPr>
          <p:spPr bwMode="auto">
            <a:xfrm>
              <a:off x="2748344" y="4425950"/>
              <a:ext cx="55529" cy="20638"/>
            </a:xfrm>
            <a:custGeom>
              <a:gdLst>
                <a:gd fmla="*/ 10 w 10" name="T0"/>
                <a:gd fmla="*/ 4 h 6" name="T1"/>
                <a:gd fmla="*/ 2 w 10" name="T2"/>
                <a:gd fmla="*/ 3 h 6" name="T3"/>
                <a:gd fmla="*/ 3 w 10" name="T4"/>
                <a:gd fmla="*/ 2 h 6" name="T5"/>
                <a:gd fmla="*/ 0 w 10" name="T6"/>
                <a:gd fmla="*/ 2 h 6" name="T7"/>
                <a:gd fmla="*/ 10 w 10" name="T8"/>
                <a:gd fmla="*/ 2 h 6" name="T9"/>
                <a:gd fmla="*/ 10 w 10" name="T10"/>
                <a:gd fmla="*/ 4 h 6" name="T11"/>
              </a:gdLst>
              <a:cxnLst>
                <a:cxn ang="0">
                  <a:pos x="T0" y="T1"/>
                </a:cxn>
                <a:cxn ang="0">
                  <a:pos x="T2" y="T3"/>
                </a:cxn>
                <a:cxn ang="0">
                  <a:pos x="T4" y="T5"/>
                </a:cxn>
                <a:cxn ang="0">
                  <a:pos x="T6" y="T7"/>
                </a:cxn>
                <a:cxn ang="0">
                  <a:pos x="T8" y="T9"/>
                </a:cxn>
                <a:cxn ang="0">
                  <a:pos x="T10" y="T11"/>
                </a:cxn>
              </a:cxnLst>
              <a:rect b="b" l="0" r="r" t="0"/>
              <a:pathLst>
                <a:path h="6" w="10">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118"/>
            <p:cNvSpPr/>
            <p:nvPr/>
          </p:nvSpPr>
          <p:spPr bwMode="auto">
            <a:xfrm>
              <a:off x="2531781" y="4286250"/>
              <a:ext cx="124941" cy="15875"/>
            </a:xfrm>
            <a:custGeom>
              <a:gdLst>
                <a:gd fmla="*/ 0 w 22" name="T0"/>
                <a:gd fmla="*/ 2 h 5" name="T1"/>
                <a:gd fmla="*/ 22 w 22" name="T2"/>
                <a:gd fmla="*/ 2 h 5" name="T3"/>
                <a:gd fmla="*/ 0 w 22" name="T4"/>
                <a:gd fmla="*/ 2 h 5" name="T5"/>
              </a:gdLst>
              <a:cxnLst>
                <a:cxn ang="0">
                  <a:pos x="T0" y="T1"/>
                </a:cxn>
                <a:cxn ang="0">
                  <a:pos x="T2" y="T3"/>
                </a:cxn>
                <a:cxn ang="0">
                  <a:pos x="T4" y="T5"/>
                </a:cxn>
              </a:cxnLst>
              <a:rect b="b" l="0" r="r" t="0"/>
              <a:pathLst>
                <a:path h="5" w="22">
                  <a:moveTo>
                    <a:pt x="0" y="2"/>
                  </a:moveTo>
                  <a:cubicBezTo>
                    <a:pt x="7" y="1"/>
                    <a:pt x="18" y="0"/>
                    <a:pt x="22" y="2"/>
                  </a:cubicBezTo>
                  <a:cubicBezTo>
                    <a:pt x="11" y="2"/>
                    <a:pt x="8" y="5"/>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120"/>
            <p:cNvSpPr/>
            <p:nvPr/>
          </p:nvSpPr>
          <p:spPr bwMode="auto">
            <a:xfrm>
              <a:off x="2606746" y="4479925"/>
              <a:ext cx="49976" cy="9525"/>
            </a:xfrm>
            <a:custGeom>
              <a:gdLst>
                <a:gd fmla="*/ 9 w 9" name="T0"/>
                <a:gd fmla="*/ 2 h 3" name="T1"/>
                <a:gd fmla="*/ 2 w 9" name="T2"/>
                <a:gd fmla="*/ 3 h 3" name="T3"/>
                <a:gd fmla="*/ 9 w 9" name="T4"/>
                <a:gd fmla="*/ 2 h 3" name="T5"/>
              </a:gdLst>
              <a:cxnLst>
                <a:cxn ang="0">
                  <a:pos x="T0" y="T1"/>
                </a:cxn>
                <a:cxn ang="0">
                  <a:pos x="T2" y="T3"/>
                </a:cxn>
                <a:cxn ang="0">
                  <a:pos x="T4" y="T5"/>
                </a:cxn>
              </a:cxnLst>
              <a:rect b="b" l="0" r="r" t="0"/>
              <a:pathLst>
                <a:path h="3" w="9">
                  <a:moveTo>
                    <a:pt x="9" y="2"/>
                  </a:moveTo>
                  <a:cubicBezTo>
                    <a:pt x="8" y="3"/>
                    <a:pt x="5" y="3"/>
                    <a:pt x="2" y="3"/>
                  </a:cubicBezTo>
                  <a:cubicBezTo>
                    <a:pt x="0" y="0"/>
                    <a:pt x="9" y="0"/>
                    <a:pt x="9"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127"/>
            <p:cNvSpPr/>
            <p:nvPr/>
          </p:nvSpPr>
          <p:spPr bwMode="auto">
            <a:xfrm>
              <a:off x="9300765" y="4262438"/>
              <a:ext cx="222116" cy="15875"/>
            </a:xfrm>
            <a:custGeom>
              <a:gdLst>
                <a:gd fmla="*/ 0 w 39" name="T0"/>
                <a:gd fmla="*/ 4 h 5" name="T1"/>
                <a:gd fmla="*/ 39 w 39" name="T2"/>
                <a:gd fmla="*/ 3 h 5" name="T3"/>
                <a:gd fmla="*/ 0 w 39" name="T4"/>
                <a:gd fmla="*/ 4 h 5" name="T5"/>
              </a:gdLst>
              <a:cxnLst>
                <a:cxn ang="0">
                  <a:pos x="T0" y="T1"/>
                </a:cxn>
                <a:cxn ang="0">
                  <a:pos x="T2" y="T3"/>
                </a:cxn>
                <a:cxn ang="0">
                  <a:pos x="T4" y="T5"/>
                </a:cxn>
              </a:cxnLst>
              <a:rect b="b" l="0" r="r" t="0"/>
              <a:pathLst>
                <a:path h="5" w="39">
                  <a:moveTo>
                    <a:pt x="0" y="4"/>
                  </a:moveTo>
                  <a:cubicBezTo>
                    <a:pt x="10" y="2"/>
                    <a:pt x="31" y="0"/>
                    <a:pt x="39" y="3"/>
                  </a:cubicBezTo>
                  <a:cubicBezTo>
                    <a:pt x="28" y="3"/>
                    <a:pt x="7" y="5"/>
                    <a:pt x="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128"/>
            <p:cNvSpPr/>
            <p:nvPr/>
          </p:nvSpPr>
          <p:spPr bwMode="auto">
            <a:xfrm>
              <a:off x="9206366" y="4229100"/>
              <a:ext cx="191576" cy="14288"/>
            </a:xfrm>
            <a:custGeom>
              <a:gdLst>
                <a:gd fmla="*/ 27 w 34" name="T0"/>
                <a:gd fmla="*/ 0 h 4" name="T1"/>
                <a:gd fmla="*/ 34 w 34" name="T2"/>
                <a:gd fmla="*/ 0 h 4" name="T3"/>
                <a:gd fmla="*/ 0 w 34" name="T4"/>
                <a:gd fmla="*/ 1 h 4" name="T5"/>
                <a:gd fmla="*/ 27 w 34" name="T6"/>
                <a:gd fmla="*/ 0 h 4" name="T7"/>
              </a:gdLst>
              <a:cxnLst>
                <a:cxn ang="0">
                  <a:pos x="T0" y="T1"/>
                </a:cxn>
                <a:cxn ang="0">
                  <a:pos x="T2" y="T3"/>
                </a:cxn>
                <a:cxn ang="0">
                  <a:pos x="T4" y="T5"/>
                </a:cxn>
                <a:cxn ang="0">
                  <a:pos x="T6" y="T7"/>
                </a:cxn>
              </a:cxnLst>
              <a:rect b="b" l="0" r="r" t="0"/>
              <a:pathLst>
                <a:path h="4" w="3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130"/>
            <p:cNvSpPr/>
            <p:nvPr/>
          </p:nvSpPr>
          <p:spPr bwMode="auto">
            <a:xfrm>
              <a:off x="8523359" y="4292600"/>
              <a:ext cx="69412" cy="12700"/>
            </a:xfrm>
            <a:custGeom>
              <a:gdLst>
                <a:gd fmla="*/ 0 w 12" name="T0"/>
                <a:gd fmla="*/ 2 h 4" name="T1"/>
                <a:gd fmla="*/ 12 w 12" name="T2"/>
                <a:gd fmla="*/ 3 h 4" name="T3"/>
                <a:gd fmla="*/ 0 w 12" name="T4"/>
                <a:gd fmla="*/ 2 h 4" name="T5"/>
              </a:gdLst>
              <a:cxnLst>
                <a:cxn ang="0">
                  <a:pos x="T0" y="T1"/>
                </a:cxn>
                <a:cxn ang="0">
                  <a:pos x="T2" y="T3"/>
                </a:cxn>
                <a:cxn ang="0">
                  <a:pos x="T4" y="T5"/>
                </a:cxn>
              </a:cxnLst>
              <a:rect b="b" l="0" r="r" t="0"/>
              <a:pathLst>
                <a:path h="4" w="12">
                  <a:moveTo>
                    <a:pt x="0" y="2"/>
                  </a:moveTo>
                  <a:cubicBezTo>
                    <a:pt x="4" y="4"/>
                    <a:pt x="8" y="0"/>
                    <a:pt x="12" y="3"/>
                  </a:cubicBezTo>
                  <a:cubicBezTo>
                    <a:pt x="8" y="4"/>
                    <a:pt x="1"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133"/>
            <p:cNvSpPr/>
            <p:nvPr/>
          </p:nvSpPr>
          <p:spPr bwMode="auto">
            <a:xfrm>
              <a:off x="8120775" y="4308475"/>
              <a:ext cx="74965" cy="15875"/>
            </a:xfrm>
            <a:custGeom>
              <a:gdLst>
                <a:gd fmla="*/ 5 w 13" name="T0"/>
                <a:gd fmla="*/ 2 h 5" name="T1"/>
                <a:gd fmla="*/ 2 w 13" name="T2"/>
                <a:gd fmla="*/ 1 h 5" name="T3"/>
                <a:gd fmla="*/ 13 w 13" name="T4"/>
                <a:gd fmla="*/ 2 h 5" name="T5"/>
                <a:gd fmla="*/ 4 w 13" name="T6"/>
                <a:gd fmla="*/ 4 h 5" name="T7"/>
                <a:gd fmla="*/ 5 w 13" name="T8"/>
                <a:gd fmla="*/ 2 h 5" name="T9"/>
              </a:gdLst>
              <a:cxnLst>
                <a:cxn ang="0">
                  <a:pos x="T0" y="T1"/>
                </a:cxn>
                <a:cxn ang="0">
                  <a:pos x="T2" y="T3"/>
                </a:cxn>
                <a:cxn ang="0">
                  <a:pos x="T4" y="T5"/>
                </a:cxn>
                <a:cxn ang="0">
                  <a:pos x="T6" y="T7"/>
                </a:cxn>
                <a:cxn ang="0">
                  <a:pos x="T8" y="T9"/>
                </a:cxn>
              </a:cxnLst>
              <a:rect b="b" l="0" r="r" t="0"/>
              <a:pathLst>
                <a:path h="5" w="13">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135"/>
            <p:cNvSpPr/>
            <p:nvPr/>
          </p:nvSpPr>
          <p:spPr bwMode="auto">
            <a:xfrm>
              <a:off x="7690424" y="4311650"/>
              <a:ext cx="347057" cy="33338"/>
            </a:xfrm>
            <a:custGeom>
              <a:gdLst>
                <a:gd fmla="*/ 29 w 61" name="T0"/>
                <a:gd fmla="*/ 5 h 10" name="T1"/>
                <a:gd fmla="*/ 38 w 61" name="T2"/>
                <a:gd fmla="*/ 5 h 10" name="T3"/>
                <a:gd fmla="*/ 37 w 61" name="T4"/>
                <a:gd fmla="*/ 2 h 10" name="T5"/>
                <a:gd fmla="*/ 61 w 61" name="T6"/>
                <a:gd fmla="*/ 2 h 10" name="T7"/>
                <a:gd fmla="*/ 60 w 61" name="T8"/>
                <a:gd fmla="*/ 3 h 10" name="T9"/>
                <a:gd fmla="*/ 61 w 61" name="T10"/>
                <a:gd fmla="*/ 4 h 10" name="T11"/>
                <a:gd fmla="*/ 56 w 61" name="T12"/>
                <a:gd fmla="*/ 5 h 10" name="T13"/>
                <a:gd fmla="*/ 42 w 61" name="T14"/>
                <a:gd fmla="*/ 7 h 10" name="T15"/>
                <a:gd fmla="*/ 42 w 61" name="T16"/>
                <a:gd fmla="*/ 3 h 10" name="T17"/>
                <a:gd fmla="*/ 39 w 61" name="T18"/>
                <a:gd fmla="*/ 5 h 10" name="T19"/>
                <a:gd fmla="*/ 41 w 61" name="T20"/>
                <a:gd fmla="*/ 7 h 10" name="T21"/>
                <a:gd fmla="*/ 0 w 61" name="T22"/>
                <a:gd fmla="*/ 5 h 10" name="T23"/>
                <a:gd fmla="*/ 29 w 61" name="T24"/>
                <a:gd fmla="*/ 5 h 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 w="61">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136"/>
            <p:cNvSpPr>
              <a:spLocks noEditPoints="1"/>
            </p:cNvSpPr>
            <p:nvPr/>
          </p:nvSpPr>
          <p:spPr bwMode="auto">
            <a:xfrm>
              <a:off x="2498463" y="4229100"/>
              <a:ext cx="5225279" cy="184150"/>
            </a:xfrm>
            <a:custGeom>
              <a:gdLst>
                <a:gd fmla="*/ 48 w 921" name="T0"/>
                <a:gd fmla="*/ 20 h 56" name="T1"/>
                <a:gd fmla="*/ 31 w 921" name="T2"/>
                <a:gd fmla="*/ 23 h 56" name="T3"/>
                <a:gd fmla="*/ 5 w 921" name="T4"/>
                <a:gd fmla="*/ 31 h 56" name="T5"/>
                <a:gd fmla="*/ 2 w 921" name="T6"/>
                <a:gd fmla="*/ 43 h 56" name="T7"/>
                <a:gd fmla="*/ 148 w 921" name="T8"/>
                <a:gd fmla="*/ 51 h 56" name="T9"/>
                <a:gd fmla="*/ 166 w 921" name="T10"/>
                <a:gd fmla="*/ 53 h 56" name="T11"/>
                <a:gd fmla="*/ 344 w 921" name="T12"/>
                <a:gd fmla="*/ 53 h 56" name="T13"/>
                <a:gd fmla="*/ 644 w 921" name="T14"/>
                <a:gd fmla="*/ 49 h 56" name="T15"/>
                <a:gd fmla="*/ 783 w 921" name="T16"/>
                <a:gd fmla="*/ 41 h 56" name="T17"/>
                <a:gd fmla="*/ 826 w 921" name="T18"/>
                <a:gd fmla="*/ 39 h 56" name="T19"/>
                <a:gd fmla="*/ 645 w 921" name="T20"/>
                <a:gd fmla="*/ 45 h 56" name="T21"/>
                <a:gd fmla="*/ 287 w 921" name="T22"/>
                <a:gd fmla="*/ 44 h 56" name="T23"/>
                <a:gd fmla="*/ 406 w 921" name="T24"/>
                <a:gd fmla="*/ 42 h 56" name="T25"/>
                <a:gd fmla="*/ 386 w 921" name="T26"/>
                <a:gd fmla="*/ 37 h 56" name="T27"/>
                <a:gd fmla="*/ 373 w 921" name="T28"/>
                <a:gd fmla="*/ 41 h 56" name="T29"/>
                <a:gd fmla="*/ 349 w 921" name="T30"/>
                <a:gd fmla="*/ 41 h 56" name="T31"/>
                <a:gd fmla="*/ 193 w 921" name="T32"/>
                <a:gd fmla="*/ 38 h 56" name="T33"/>
                <a:gd fmla="*/ 115 w 921" name="T34"/>
                <a:gd fmla="*/ 37 h 56" name="T35"/>
                <a:gd fmla="*/ 264 w 921" name="T36"/>
                <a:gd fmla="*/ 29 h 56" name="T37"/>
                <a:gd fmla="*/ 281 w 921" name="T38"/>
                <a:gd fmla="*/ 25 h 56" name="T39"/>
                <a:gd fmla="*/ 314 w 921" name="T40"/>
                <a:gd fmla="*/ 31 h 56" name="T41"/>
                <a:gd fmla="*/ 296 w 921" name="T42"/>
                <a:gd fmla="*/ 27 h 56" name="T43"/>
                <a:gd fmla="*/ 329 w 921" name="T44"/>
                <a:gd fmla="*/ 23 h 56" name="T45"/>
                <a:gd fmla="*/ 377 w 921" name="T46"/>
                <a:gd fmla="*/ 19 h 56" name="T47"/>
                <a:gd fmla="*/ 530 w 921" name="T48"/>
                <a:gd fmla="*/ 20 h 56" name="T49"/>
                <a:gd fmla="*/ 921 w 921" name="T50"/>
                <a:gd fmla="*/ 0 h 56" name="T51"/>
                <a:gd fmla="*/ 618 w 921" name="T52"/>
                <a:gd fmla="*/ 11 h 56" name="T53"/>
                <a:gd fmla="*/ 525 w 921" name="T54"/>
                <a:gd fmla="*/ 16 h 56" name="T55"/>
                <a:gd fmla="*/ 495 w 921" name="T56"/>
                <a:gd fmla="*/ 13 h 56" name="T57"/>
                <a:gd fmla="*/ 447 w 921" name="T58"/>
                <a:gd fmla="*/ 16 h 56" name="T59"/>
                <a:gd fmla="*/ 427 w 921" name="T60"/>
                <a:gd fmla="*/ 14 h 56" name="T61"/>
                <a:gd fmla="*/ 391 w 921" name="T62"/>
                <a:gd fmla="*/ 13 h 56" name="T63"/>
                <a:gd fmla="*/ 347 w 921" name="T64"/>
                <a:gd fmla="*/ 16 h 56" name="T65"/>
                <a:gd fmla="*/ 341 w 921" name="T66"/>
                <a:gd fmla="*/ 13 h 56" name="T67"/>
                <a:gd fmla="*/ 329 w 921" name="T68"/>
                <a:gd fmla="*/ 16 h 56" name="T69"/>
                <a:gd fmla="*/ 318 w 921" name="T70"/>
                <a:gd fmla="*/ 13 h 56" name="T71"/>
                <a:gd fmla="*/ 296 w 921" name="T72"/>
                <a:gd fmla="*/ 15 h 56" name="T73"/>
                <a:gd fmla="*/ 278 w 921" name="T74"/>
                <a:gd fmla="*/ 12 h 56" name="T75"/>
                <a:gd fmla="*/ 29 w 921" name="T76"/>
                <a:gd fmla="*/ 17 h 56" name="T77"/>
                <a:gd fmla="*/ 33 w 921" name="T78"/>
                <a:gd fmla="*/ 22 h 56" name="T79"/>
                <a:gd fmla="*/ 180 w 921" name="T80"/>
                <a:gd fmla="*/ 42 h 56" name="T81"/>
                <a:gd fmla="*/ 135 w 921" name="T82"/>
                <a:gd fmla="*/ 41 h 56" name="T83"/>
                <a:gd fmla="*/ 135 w 921" name="T84"/>
                <a:gd fmla="*/ 41 h 56" name="T85"/>
                <a:gd fmla="*/ 233 w 921" name="T86"/>
                <a:gd fmla="*/ 28 h 56" name="T87"/>
                <a:gd fmla="*/ 233 w 921" name="T88"/>
                <a:gd fmla="*/ 25 h 5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56" w="921">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137"/>
            <p:cNvSpPr/>
            <p:nvPr/>
          </p:nvSpPr>
          <p:spPr bwMode="auto">
            <a:xfrm flipH="1">
              <a:off x="4922305" y="4271963"/>
              <a:ext cx="0" cy="3175"/>
            </a:xfrm>
            <a:custGeom>
              <a:gdLst>
                <a:gd fmla="*/ 0 h 1" name="T0"/>
                <a:gd fmla="*/ 1 h 1" name="T1"/>
                <a:gd fmla="*/ 0 h 1" name="T2"/>
              </a:gdLst>
              <a:cxnLst>
                <a:cxn ang="0">
                  <a:pos x="0" y="T0"/>
                </a:cxn>
                <a:cxn ang="0">
                  <a:pos x="0" y="T1"/>
                </a:cxn>
                <a:cxn ang="0">
                  <a:pos x="0" y="T2"/>
                </a:cxn>
              </a:cxnLst>
              <a:rect b="b" l="0" r="r" t="0"/>
              <a:pathLst>
                <a:path h="1">
                  <a:moveTo>
                    <a:pt x="0" y="0"/>
                  </a:moveTo>
                  <a:cubicBezTo>
                    <a:pt x="0" y="0"/>
                    <a:pt x="0" y="1"/>
                    <a:pt x="0" y="1"/>
                  </a:cubicBezTo>
                  <a:cubicBezTo>
                    <a:pt x="0" y="1"/>
                    <a:pt x="0" y="1"/>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138"/>
            <p:cNvSpPr/>
            <p:nvPr/>
          </p:nvSpPr>
          <p:spPr bwMode="auto">
            <a:xfrm>
              <a:off x="7609908" y="4324350"/>
              <a:ext cx="52753" cy="14288"/>
            </a:xfrm>
            <a:custGeom>
              <a:gdLst>
                <a:gd fmla="*/ 9 w 9" name="T0"/>
                <a:gd fmla="*/ 2 h 4" name="T1"/>
                <a:gd fmla="*/ 6 w 9" name="T2"/>
                <a:gd fmla="*/ 3 h 4" name="T3"/>
                <a:gd fmla="*/ 6 w 9" name="T4"/>
                <a:gd fmla="*/ 4 h 4" name="T5"/>
                <a:gd fmla="*/ 0 w 9" name="T6"/>
                <a:gd fmla="*/ 4 h 4" name="T7"/>
                <a:gd fmla="*/ 0 w 9" name="T8"/>
                <a:gd fmla="*/ 1 h 4" name="T9"/>
                <a:gd fmla="*/ 9 w 9" name="T10"/>
                <a:gd fmla="*/ 2 h 4" name="T11"/>
              </a:gdLst>
              <a:cxnLst>
                <a:cxn ang="0">
                  <a:pos x="T0" y="T1"/>
                </a:cxn>
                <a:cxn ang="0">
                  <a:pos x="T2" y="T3"/>
                </a:cxn>
                <a:cxn ang="0">
                  <a:pos x="T4" y="T5"/>
                </a:cxn>
                <a:cxn ang="0">
                  <a:pos x="T6" y="T7"/>
                </a:cxn>
                <a:cxn ang="0">
                  <a:pos x="T8" y="T9"/>
                </a:cxn>
                <a:cxn ang="0">
                  <a:pos x="T10" y="T11"/>
                </a:cxn>
              </a:cxnLst>
              <a:rect b="b" l="0" r="r" t="0"/>
              <a:pathLst>
                <a:path h="4" w="9">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139"/>
            <p:cNvSpPr/>
            <p:nvPr/>
          </p:nvSpPr>
          <p:spPr bwMode="auto">
            <a:xfrm>
              <a:off x="7207322" y="4298950"/>
              <a:ext cx="130494" cy="12700"/>
            </a:xfrm>
            <a:custGeom>
              <a:gdLst>
                <a:gd fmla="*/ 23 w 23" name="T0"/>
                <a:gd fmla="*/ 2 h 4" name="T1"/>
                <a:gd fmla="*/ 2 w 23" name="T2"/>
                <a:gd fmla="*/ 2 h 4" name="T3"/>
                <a:gd fmla="*/ 23 w 23" name="T4"/>
                <a:gd fmla="*/ 2 h 4" name="T5"/>
              </a:gdLst>
              <a:cxnLst>
                <a:cxn ang="0">
                  <a:pos x="T0" y="T1"/>
                </a:cxn>
                <a:cxn ang="0">
                  <a:pos x="T2" y="T3"/>
                </a:cxn>
                <a:cxn ang="0">
                  <a:pos x="T4" y="T5"/>
                </a:cxn>
              </a:cxnLst>
              <a:rect b="b" l="0" r="r" t="0"/>
              <a:pathLst>
                <a:path h="4" w="23">
                  <a:moveTo>
                    <a:pt x="23" y="2"/>
                  </a:moveTo>
                  <a:cubicBezTo>
                    <a:pt x="17" y="4"/>
                    <a:pt x="0" y="4"/>
                    <a:pt x="2" y="2"/>
                  </a:cubicBezTo>
                  <a:cubicBezTo>
                    <a:pt x="5" y="2"/>
                    <a:pt x="20" y="0"/>
                    <a:pt x="2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140"/>
            <p:cNvSpPr/>
            <p:nvPr/>
          </p:nvSpPr>
          <p:spPr bwMode="auto">
            <a:xfrm>
              <a:off x="7223981" y="4344988"/>
              <a:ext cx="63859" cy="15875"/>
            </a:xfrm>
            <a:custGeom>
              <a:gdLst>
                <a:gd fmla="*/ 4 w 11" name="T0"/>
                <a:gd fmla="*/ 2 h 5" name="T1"/>
                <a:gd fmla="*/ 9 w 11" name="T2"/>
                <a:gd fmla="*/ 2 h 5" name="T3"/>
                <a:gd fmla="*/ 8 w 11" name="T4"/>
                <a:gd fmla="*/ 0 h 5" name="T5"/>
                <a:gd fmla="*/ 11 w 11" name="T6"/>
                <a:gd fmla="*/ 4 h 5" name="T7"/>
                <a:gd fmla="*/ 4 w 11" name="T8"/>
                <a:gd fmla="*/ 2 h 5" name="T9"/>
              </a:gdLst>
              <a:cxnLst>
                <a:cxn ang="0">
                  <a:pos x="T0" y="T1"/>
                </a:cxn>
                <a:cxn ang="0">
                  <a:pos x="T2" y="T3"/>
                </a:cxn>
                <a:cxn ang="0">
                  <a:pos x="T4" y="T5"/>
                </a:cxn>
                <a:cxn ang="0">
                  <a:pos x="T6" y="T7"/>
                </a:cxn>
                <a:cxn ang="0">
                  <a:pos x="T8" y="T9"/>
                </a:cxn>
              </a:cxnLst>
              <a:rect b="b" l="0" r="r" t="0"/>
              <a:pathLst>
                <a:path h="5" w="11">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144"/>
            <p:cNvSpPr/>
            <p:nvPr/>
          </p:nvSpPr>
          <p:spPr bwMode="auto">
            <a:xfrm>
              <a:off x="6157824" y="4194175"/>
              <a:ext cx="238775" cy="28575"/>
            </a:xfrm>
            <a:custGeom>
              <a:gdLst>
                <a:gd fmla="*/ 0 w 42" name="T0"/>
                <a:gd fmla="*/ 6 h 9" name="T1"/>
                <a:gd fmla="*/ 34 w 42" name="T2"/>
                <a:gd fmla="*/ 5 h 9" name="T3"/>
                <a:gd fmla="*/ 42 w 42" name="T4"/>
                <a:gd fmla="*/ 6 h 9" name="T5"/>
                <a:gd fmla="*/ 0 w 42" name="T6"/>
                <a:gd fmla="*/ 6 h 9" name="T7"/>
              </a:gdLst>
              <a:cxnLst>
                <a:cxn ang="0">
                  <a:pos x="T0" y="T1"/>
                </a:cxn>
                <a:cxn ang="0">
                  <a:pos x="T2" y="T3"/>
                </a:cxn>
                <a:cxn ang="0">
                  <a:pos x="T4" y="T5"/>
                </a:cxn>
                <a:cxn ang="0">
                  <a:pos x="T6" y="T7"/>
                </a:cxn>
              </a:cxnLst>
              <a:rect b="b" l="0" r="r" t="0"/>
              <a:pathLst>
                <a:path h="9" w="42">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145"/>
            <p:cNvSpPr/>
            <p:nvPr/>
          </p:nvSpPr>
          <p:spPr bwMode="auto">
            <a:xfrm>
              <a:off x="5907944" y="4330700"/>
              <a:ext cx="97177" cy="14288"/>
            </a:xfrm>
            <a:custGeom>
              <a:gdLst>
                <a:gd fmla="*/ 3 w 17" name="T0"/>
                <a:gd fmla="*/ 2 h 4" name="T1"/>
                <a:gd fmla="*/ 17 w 17" name="T2"/>
                <a:gd fmla="*/ 3 h 4" name="T3"/>
                <a:gd fmla="*/ 3 w 17" name="T4"/>
                <a:gd fmla="*/ 2 h 4" name="T5"/>
              </a:gdLst>
              <a:cxnLst>
                <a:cxn ang="0">
                  <a:pos x="T0" y="T1"/>
                </a:cxn>
                <a:cxn ang="0">
                  <a:pos x="T2" y="T3"/>
                </a:cxn>
                <a:cxn ang="0">
                  <a:pos x="T4" y="T5"/>
                </a:cxn>
              </a:cxnLst>
              <a:rect b="b" l="0" r="r" t="0"/>
              <a:pathLst>
                <a:path h="4" w="17">
                  <a:moveTo>
                    <a:pt x="3" y="2"/>
                  </a:moveTo>
                  <a:cubicBezTo>
                    <a:pt x="4" y="2"/>
                    <a:pt x="14" y="0"/>
                    <a:pt x="17" y="3"/>
                  </a:cubicBezTo>
                  <a:cubicBezTo>
                    <a:pt x="15" y="4"/>
                    <a:pt x="0" y="3"/>
                    <a:pt x="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146"/>
            <p:cNvSpPr/>
            <p:nvPr/>
          </p:nvSpPr>
          <p:spPr bwMode="auto">
            <a:xfrm>
              <a:off x="5466489" y="4357688"/>
              <a:ext cx="397033" cy="9525"/>
            </a:xfrm>
            <a:custGeom>
              <a:gdLst>
                <a:gd fmla="*/ 70 w 70" name="T0"/>
                <a:gd fmla="*/ 1 h 3" name="T1"/>
                <a:gd fmla="*/ 0 w 70" name="T2"/>
                <a:gd fmla="*/ 2 h 3" name="T3"/>
                <a:gd fmla="*/ 70 w 70" name="T4"/>
                <a:gd fmla="*/ 1 h 3" name="T5"/>
              </a:gdLst>
              <a:cxnLst>
                <a:cxn ang="0">
                  <a:pos x="T0" y="T1"/>
                </a:cxn>
                <a:cxn ang="0">
                  <a:pos x="T2" y="T3"/>
                </a:cxn>
                <a:cxn ang="0">
                  <a:pos x="T4" y="T5"/>
                </a:cxn>
              </a:cxnLst>
              <a:rect b="b" l="0" r="r" t="0"/>
              <a:pathLst>
                <a:path h="3" w="70">
                  <a:moveTo>
                    <a:pt x="70" y="1"/>
                  </a:moveTo>
                  <a:cubicBezTo>
                    <a:pt x="40" y="2"/>
                    <a:pt x="28" y="3"/>
                    <a:pt x="0" y="2"/>
                  </a:cubicBezTo>
                  <a:cubicBezTo>
                    <a:pt x="22" y="1"/>
                    <a:pt x="51" y="0"/>
                    <a:pt x="7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148"/>
            <p:cNvSpPr/>
            <p:nvPr/>
          </p:nvSpPr>
          <p:spPr bwMode="auto">
            <a:xfrm>
              <a:off x="4808469" y="4354513"/>
              <a:ext cx="435904" cy="15875"/>
            </a:xfrm>
            <a:custGeom>
              <a:gdLst>
                <a:gd fmla="*/ 14 w 77" name="T0"/>
                <a:gd fmla="*/ 0 h 5" name="T1"/>
                <a:gd fmla="*/ 21 w 77" name="T2"/>
                <a:gd fmla="*/ 3 h 5" name="T3"/>
                <a:gd fmla="*/ 62 w 77" name="T4"/>
                <a:gd fmla="*/ 3 h 5" name="T5"/>
                <a:gd fmla="*/ 53 w 77" name="T6"/>
                <a:gd fmla="*/ 5 h 5" name="T7"/>
                <a:gd fmla="*/ 0 w 77" name="T8"/>
                <a:gd fmla="*/ 3 h 5" name="T9"/>
                <a:gd fmla="*/ 14 w 77" name="T10"/>
                <a:gd fmla="*/ 0 h 5" name="T11"/>
              </a:gdLst>
              <a:cxnLst>
                <a:cxn ang="0">
                  <a:pos x="T0" y="T1"/>
                </a:cxn>
                <a:cxn ang="0">
                  <a:pos x="T2" y="T3"/>
                </a:cxn>
                <a:cxn ang="0">
                  <a:pos x="T4" y="T5"/>
                </a:cxn>
                <a:cxn ang="0">
                  <a:pos x="T6" y="T7"/>
                </a:cxn>
                <a:cxn ang="0">
                  <a:pos x="T8" y="T9"/>
                </a:cxn>
                <a:cxn ang="0">
                  <a:pos x="T10" y="T11"/>
                </a:cxn>
              </a:cxnLst>
              <a:rect b="b" l="0" r="r" t="0"/>
              <a:pathLst>
                <a:path h="5" w="77">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149"/>
            <p:cNvSpPr/>
            <p:nvPr/>
          </p:nvSpPr>
          <p:spPr bwMode="auto">
            <a:xfrm>
              <a:off x="4466967" y="4479925"/>
              <a:ext cx="63859" cy="19050"/>
            </a:xfrm>
            <a:custGeom>
              <a:gdLst>
                <a:gd fmla="*/ 8 w 11" name="T0"/>
                <a:gd fmla="*/ 3 h 6" name="T1"/>
                <a:gd fmla="*/ 7 w 11" name="T2"/>
                <a:gd fmla="*/ 4 h 6" name="T3"/>
                <a:gd fmla="*/ 9 w 11" name="T4"/>
                <a:gd fmla="*/ 5 h 6" name="T5"/>
                <a:gd fmla="*/ 3 w 11" name="T6"/>
                <a:gd fmla="*/ 2 h 6" name="T7"/>
                <a:gd fmla="*/ 8 w 11" name="T8"/>
                <a:gd fmla="*/ 3 h 6" name="T9"/>
              </a:gdLst>
              <a:cxnLst>
                <a:cxn ang="0">
                  <a:pos x="T0" y="T1"/>
                </a:cxn>
                <a:cxn ang="0">
                  <a:pos x="T2" y="T3"/>
                </a:cxn>
                <a:cxn ang="0">
                  <a:pos x="T4" y="T5"/>
                </a:cxn>
                <a:cxn ang="0">
                  <a:pos x="T6" y="T7"/>
                </a:cxn>
                <a:cxn ang="0">
                  <a:pos x="T8" y="T9"/>
                </a:cxn>
              </a:cxnLst>
              <a:rect b="b" l="0" r="r" t="0"/>
              <a:pathLst>
                <a:path h="6" w="11">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150"/>
            <p:cNvSpPr/>
            <p:nvPr/>
          </p:nvSpPr>
          <p:spPr bwMode="auto">
            <a:xfrm>
              <a:off x="3770077" y="4475163"/>
              <a:ext cx="169364" cy="14288"/>
            </a:xfrm>
            <a:custGeom>
              <a:gdLst>
                <a:gd fmla="*/ 0 w 30" name="T0"/>
                <a:gd fmla="*/ 2 h 4" name="T1"/>
                <a:gd fmla="*/ 30 w 30" name="T2"/>
                <a:gd fmla="*/ 4 h 4" name="T3"/>
                <a:gd fmla="*/ 0 w 30" name="T4"/>
                <a:gd fmla="*/ 2 h 4" name="T5"/>
              </a:gdLst>
              <a:cxnLst>
                <a:cxn ang="0">
                  <a:pos x="T0" y="T1"/>
                </a:cxn>
                <a:cxn ang="0">
                  <a:pos x="T2" y="T3"/>
                </a:cxn>
                <a:cxn ang="0">
                  <a:pos x="T4" y="T5"/>
                </a:cxn>
              </a:cxnLst>
              <a:rect b="b" l="0" r="r" t="0"/>
              <a:pathLst>
                <a:path h="4" w="30">
                  <a:moveTo>
                    <a:pt x="0" y="2"/>
                  </a:moveTo>
                  <a:cubicBezTo>
                    <a:pt x="8" y="0"/>
                    <a:pt x="22" y="2"/>
                    <a:pt x="30" y="4"/>
                  </a:cubicBezTo>
                  <a:cubicBezTo>
                    <a:pt x="20" y="3"/>
                    <a:pt x="8"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151"/>
            <p:cNvSpPr/>
            <p:nvPr/>
          </p:nvSpPr>
          <p:spPr bwMode="auto">
            <a:xfrm>
              <a:off x="2481804" y="4249738"/>
              <a:ext cx="77741" cy="15875"/>
            </a:xfrm>
            <a:custGeom>
              <a:gdLst>
                <a:gd fmla="*/ 14 w 14" name="T0"/>
                <a:gd fmla="*/ 2 h 5" name="T1"/>
                <a:gd fmla="*/ 14 w 14" name="T2"/>
                <a:gd fmla="*/ 4 h 5" name="T3"/>
                <a:gd fmla="*/ 1 w 14" name="T4"/>
                <a:gd fmla="*/ 5 h 5" name="T5"/>
                <a:gd fmla="*/ 14 w 14" name="T6"/>
                <a:gd fmla="*/ 2 h 5" name="T7"/>
              </a:gdLst>
              <a:cxnLst>
                <a:cxn ang="0">
                  <a:pos x="T0" y="T1"/>
                </a:cxn>
                <a:cxn ang="0">
                  <a:pos x="T2" y="T3"/>
                </a:cxn>
                <a:cxn ang="0">
                  <a:pos x="T4" y="T5"/>
                </a:cxn>
                <a:cxn ang="0">
                  <a:pos x="T6" y="T7"/>
                </a:cxn>
              </a:cxnLst>
              <a:rect b="b" l="0" r="r" t="0"/>
              <a:pathLst>
                <a:path h="5" w="14">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153"/>
            <p:cNvSpPr/>
            <p:nvPr/>
          </p:nvSpPr>
          <p:spPr bwMode="auto">
            <a:xfrm>
              <a:off x="7526615" y="4327525"/>
              <a:ext cx="44423" cy="20638"/>
            </a:xfrm>
            <a:custGeom>
              <a:gdLst>
                <a:gd fmla="*/ 8 w 8" name="T0"/>
                <a:gd fmla="*/ 3 h 6" name="T1"/>
                <a:gd fmla="*/ 2 w 8" name="T2"/>
                <a:gd fmla="*/ 6 h 6" name="T3"/>
                <a:gd fmla="*/ 0 w 8" name="T4"/>
                <a:gd fmla="*/ 2 h 6" name="T5"/>
                <a:gd fmla="*/ 8 w 8" name="T6"/>
                <a:gd fmla="*/ 3 h 6" name="T7"/>
              </a:gdLst>
              <a:cxnLst>
                <a:cxn ang="0">
                  <a:pos x="T0" y="T1"/>
                </a:cxn>
                <a:cxn ang="0">
                  <a:pos x="T2" y="T3"/>
                </a:cxn>
                <a:cxn ang="0">
                  <a:pos x="T4" y="T5"/>
                </a:cxn>
                <a:cxn ang="0">
                  <a:pos x="T6" y="T7"/>
                </a:cxn>
              </a:cxnLst>
              <a:rect b="b" l="0" r="r" t="0"/>
              <a:pathLst>
                <a:path h="6" w="8">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154"/>
            <p:cNvSpPr/>
            <p:nvPr/>
          </p:nvSpPr>
          <p:spPr bwMode="auto">
            <a:xfrm>
              <a:off x="7371134" y="4330700"/>
              <a:ext cx="124941" cy="23813"/>
            </a:xfrm>
            <a:custGeom>
              <a:gdLst>
                <a:gd fmla="*/ 22 w 22" name="T0"/>
                <a:gd fmla="*/ 2 h 7" name="T1"/>
                <a:gd fmla="*/ 22 w 22" name="T2"/>
                <a:gd fmla="*/ 4 h 7" name="T3"/>
                <a:gd fmla="*/ 0 w 22" name="T4"/>
                <a:gd fmla="*/ 7 h 7" name="T5"/>
                <a:gd fmla="*/ 0 w 22" name="T6"/>
                <a:gd fmla="*/ 2 h 7" name="T7"/>
                <a:gd fmla="*/ 22 w 22" name="T8"/>
                <a:gd fmla="*/ 2 h 7" name="T9"/>
              </a:gdLst>
              <a:cxnLst>
                <a:cxn ang="0">
                  <a:pos x="T0" y="T1"/>
                </a:cxn>
                <a:cxn ang="0">
                  <a:pos x="T2" y="T3"/>
                </a:cxn>
                <a:cxn ang="0">
                  <a:pos x="T4" y="T5"/>
                </a:cxn>
                <a:cxn ang="0">
                  <a:pos x="T6" y="T7"/>
                </a:cxn>
                <a:cxn ang="0">
                  <a:pos x="T8" y="T9"/>
                </a:cxn>
              </a:cxnLst>
              <a:rect b="b" l="0" r="r" t="0"/>
              <a:pathLst>
                <a:path h="7" w="22">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155"/>
            <p:cNvSpPr/>
            <p:nvPr/>
          </p:nvSpPr>
          <p:spPr bwMode="auto">
            <a:xfrm>
              <a:off x="2645616" y="4449763"/>
              <a:ext cx="1043945" cy="42863"/>
            </a:xfrm>
            <a:custGeom>
              <a:gdLst>
                <a:gd fmla="*/ 65 w 184" name="T0"/>
                <a:gd fmla="*/ 4 h 13" name="T1"/>
                <a:gd fmla="*/ 158 w 184" name="T2"/>
                <a:gd fmla="*/ 8 h 13" name="T3"/>
                <a:gd fmla="*/ 184 w 184" name="T4"/>
                <a:gd fmla="*/ 8 h 13" name="T5"/>
                <a:gd fmla="*/ 116 w 184" name="T6"/>
                <a:gd fmla="*/ 9 h 13" name="T7"/>
                <a:gd fmla="*/ 83 w 184" name="T8"/>
                <a:gd fmla="*/ 12 h 13" name="T9"/>
                <a:gd fmla="*/ 45 w 184" name="T10"/>
                <a:gd fmla="*/ 10 h 13" name="T11"/>
                <a:gd fmla="*/ 0 w 184" name="T12"/>
                <a:gd fmla="*/ 6 h 13" name="T13"/>
                <a:gd fmla="*/ 65 w 184" name="T14"/>
                <a:gd fmla="*/ 4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184">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7" presetSubtype="0">
                                  <p:stCondLst>
                                    <p:cond delay="0"/>
                                  </p:stCondLst>
                                  <p:childTnLst>
                                    <p:set>
                                      <p:cBhvr>
                                        <p:cTn dur="1" fill="hold" id="6">
                                          <p:stCondLst>
                                            <p:cond delay="0"/>
                                          </p:stCondLst>
                                        </p:cTn>
                                        <p:tgtEl>
                                          <p:spTgt spid="2050"/>
                                        </p:tgtEl>
                                        <p:attrNameLst>
                                          <p:attrName>style.visibility</p:attrName>
                                        </p:attrNameLst>
                                      </p:cBhvr>
                                      <p:to>
                                        <p:strVal val="visible"/>
                                      </p:to>
                                    </p:set>
                                    <p:animEffect filter="fade" transition="in">
                                      <p:cBhvr>
                                        <p:cTn dur="1000" id="7"/>
                                        <p:tgtEl>
                                          <p:spTgt spid="2050"/>
                                        </p:tgtEl>
                                      </p:cBhvr>
                                    </p:animEffect>
                                    <p:anim calcmode="lin" valueType="num">
                                      <p:cBhvr>
                                        <p:cTn dur="1000" fill="hold" id="8"/>
                                        <p:tgtEl>
                                          <p:spTgt spid="2050"/>
                                        </p:tgtEl>
                                        <p:attrNameLst>
                                          <p:attrName>ppt_x</p:attrName>
                                        </p:attrNameLst>
                                      </p:cBhvr>
                                      <p:tavLst>
                                        <p:tav tm="0">
                                          <p:val>
                                            <p:strVal val="#ppt_x"/>
                                          </p:val>
                                        </p:tav>
                                        <p:tav tm="100000">
                                          <p:val>
                                            <p:strVal val="#ppt_x"/>
                                          </p:val>
                                        </p:tav>
                                      </p:tavLst>
                                    </p:anim>
                                    <p:anim calcmode="lin" valueType="num">
                                      <p:cBhvr>
                                        <p:cTn decel="100000" dur="900" fill="hold" id="9"/>
                                        <p:tgtEl>
                                          <p:spTgt spid="2050"/>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1000"/>
                            </p:stCondLst>
                            <p:childTnLst>
                              <p:par>
                                <p:cTn fill="hold" id="12" nodeType="afterEffect" presetClass="entr" presetID="47" presetSubtype="0">
                                  <p:stCondLst>
                                    <p:cond delay="0"/>
                                  </p:stCondLst>
                                  <p:childTnLst>
                                    <p:set>
                                      <p:cBhvr>
                                        <p:cTn dur="1" fill="hold" id="13">
                                          <p:stCondLst>
                                            <p:cond delay="0"/>
                                          </p:stCondLst>
                                        </p:cTn>
                                        <p:tgtEl>
                                          <p:spTgt spid="3074"/>
                                        </p:tgtEl>
                                        <p:attrNameLst>
                                          <p:attrName>style.visibility</p:attrName>
                                        </p:attrNameLst>
                                      </p:cBhvr>
                                      <p:to>
                                        <p:strVal val="visible"/>
                                      </p:to>
                                    </p:set>
                                    <p:animEffect filter="fade" transition="in">
                                      <p:cBhvr>
                                        <p:cTn dur="1000" id="14"/>
                                        <p:tgtEl>
                                          <p:spTgt spid="3074"/>
                                        </p:tgtEl>
                                      </p:cBhvr>
                                    </p:animEffect>
                                    <p:anim calcmode="lin" valueType="num">
                                      <p:cBhvr>
                                        <p:cTn dur="1000" fill="hold" id="15"/>
                                        <p:tgtEl>
                                          <p:spTgt spid="3074"/>
                                        </p:tgtEl>
                                        <p:attrNameLst>
                                          <p:attrName>ppt_x</p:attrName>
                                        </p:attrNameLst>
                                      </p:cBhvr>
                                      <p:tavLst>
                                        <p:tav tm="0">
                                          <p:val>
                                            <p:strVal val="#ppt_x"/>
                                          </p:val>
                                        </p:tav>
                                        <p:tav tm="100000">
                                          <p:val>
                                            <p:strVal val="#ppt_x"/>
                                          </p:val>
                                        </p:tav>
                                      </p:tavLst>
                                    </p:anim>
                                    <p:anim calcmode="lin" valueType="num">
                                      <p:cBhvr>
                                        <p:cTn dur="1000" fill="hold" id="16"/>
                                        <p:tgtEl>
                                          <p:spTgt spid="3074"/>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000"/>
                            </p:stCondLst>
                            <p:childTnLst>
                              <p:par>
                                <p:cTn fill="hold" id="18" nodeType="afterEffect" presetClass="entr" presetID="12" presetSubtype="8">
                                  <p:stCondLst>
                                    <p:cond delay="0"/>
                                  </p:stCondLst>
                                  <p:childTnLst>
                                    <p:set>
                                      <p:cBhvr>
                                        <p:cTn dur="1" fill="hold" id="19">
                                          <p:stCondLst>
                                            <p:cond delay="0"/>
                                          </p:stCondLst>
                                        </p:cTn>
                                        <p:tgtEl>
                                          <p:spTgt spid="14"/>
                                        </p:tgtEl>
                                        <p:attrNameLst>
                                          <p:attrName>style.visibility</p:attrName>
                                        </p:attrNameLst>
                                      </p:cBhvr>
                                      <p:to>
                                        <p:strVal val="visible"/>
                                      </p:to>
                                    </p:set>
                                    <p:animEffect filter="slide(fromLeft)" transition="in">
                                      <p:cBhvr>
                                        <p:cTn dur="500" id="20"/>
                                        <p:tgtEl>
                                          <p:spTgt spid="14"/>
                                        </p:tgtEl>
                                      </p:cBhvr>
                                    </p:animEffect>
                                  </p:childTnLst>
                                </p:cTn>
                              </p:par>
                              <p:par>
                                <p:cTn fill="hold" grpId="0" id="21" nodeType="withEffect" presetClass="entr" presetID="10" presetSubtype="0">
                                  <p:stCondLst>
                                    <p:cond delay="300"/>
                                  </p:stCondLst>
                                  <p:childTnLst>
                                    <p:set>
                                      <p:cBhvr>
                                        <p:cTn dur="1" fill="hold" id="22">
                                          <p:stCondLst>
                                            <p:cond delay="0"/>
                                          </p:stCondLst>
                                        </p:cTn>
                                        <p:tgtEl>
                                          <p:spTgt spid="15"/>
                                        </p:tgtEl>
                                        <p:attrNameLst>
                                          <p:attrName>style.visibility</p:attrName>
                                        </p:attrNameLst>
                                      </p:cBhvr>
                                      <p:to>
                                        <p:strVal val="visible"/>
                                      </p:to>
                                    </p:set>
                                    <p:animEffect filter="fade" transition="in">
                                      <p:cBhvr>
                                        <p:cTn dur="500" id="23"/>
                                        <p:tgtEl>
                                          <p:spTgt spid="15"/>
                                        </p:tgtEl>
                                      </p:cBhvr>
                                    </p:animEffect>
                                  </p:childTnLst>
                                </p:cTn>
                              </p:par>
                              <p:par>
                                <p:cTn fill="hold" grpId="0" id="24" nodeType="withEffect" presetClass="entr" presetID="10" presetSubtype="0">
                                  <p:stCondLst>
                                    <p:cond delay="300"/>
                                  </p:stCondLst>
                                  <p:childTnLst>
                                    <p:set>
                                      <p:cBhvr>
                                        <p:cTn dur="1" fill="hold" id="25">
                                          <p:stCondLst>
                                            <p:cond delay="0"/>
                                          </p:stCondLst>
                                        </p:cTn>
                                        <p:tgtEl>
                                          <p:spTgt spid="16"/>
                                        </p:tgtEl>
                                        <p:attrNameLst>
                                          <p:attrName>style.visibility</p:attrName>
                                        </p:attrNameLst>
                                      </p:cBhvr>
                                      <p:to>
                                        <p:strVal val="visible"/>
                                      </p:to>
                                    </p:set>
                                    <p:animEffect filter="fade" transition="in">
                                      <p:cBhvr>
                                        <p:cTn dur="500" id="26"/>
                                        <p:tgtEl>
                                          <p:spTgt spid="16"/>
                                        </p:tgtEl>
                                      </p:cBhvr>
                                    </p:animEffect>
                                  </p:childTnLst>
                                </p:cTn>
                              </p:par>
                              <p:par>
                                <p:cTn fill="hold" grpId="0" id="27" nodeType="withEffect" presetClass="entr" presetID="10" presetSubtype="0">
                                  <p:stCondLst>
                                    <p:cond delay="300"/>
                                  </p:stCondLst>
                                  <p:childTnLst>
                                    <p:set>
                                      <p:cBhvr>
                                        <p:cTn dur="1" fill="hold" id="28">
                                          <p:stCondLst>
                                            <p:cond delay="0"/>
                                          </p:stCondLst>
                                        </p:cTn>
                                        <p:tgtEl>
                                          <p:spTgt spid="17"/>
                                        </p:tgtEl>
                                        <p:attrNameLst>
                                          <p:attrName>style.visibility</p:attrName>
                                        </p:attrNameLst>
                                      </p:cBhvr>
                                      <p:to>
                                        <p:strVal val="visible"/>
                                      </p:to>
                                    </p:set>
                                    <p:animEffect filter="fade" transition="in">
                                      <p:cBhvr>
                                        <p:cTn dur="500" id="29"/>
                                        <p:tgtEl>
                                          <p:spTgt spid="17"/>
                                        </p:tgtEl>
                                      </p:cBhvr>
                                    </p:animEffect>
                                  </p:childTnLst>
                                </p:cTn>
                              </p:par>
                              <p:par>
                                <p:cTn fill="hold" grpId="0" id="30" nodeType="withEffect" presetClass="entr" presetID="10" presetSubtype="0">
                                  <p:stCondLst>
                                    <p:cond delay="300"/>
                                  </p:stCondLst>
                                  <p:childTnLst>
                                    <p:set>
                                      <p:cBhvr>
                                        <p:cTn dur="1" fill="hold" id="31">
                                          <p:stCondLst>
                                            <p:cond delay="0"/>
                                          </p:stCondLst>
                                        </p:cTn>
                                        <p:tgtEl>
                                          <p:spTgt spid="18"/>
                                        </p:tgtEl>
                                        <p:attrNameLst>
                                          <p:attrName>style.visibility</p:attrName>
                                        </p:attrNameLst>
                                      </p:cBhvr>
                                      <p:to>
                                        <p:strVal val="visible"/>
                                      </p:to>
                                    </p:set>
                                    <p:animEffect filter="fade" transition="in">
                                      <p:cBhvr>
                                        <p:cTn dur="500" id="32"/>
                                        <p:tgtEl>
                                          <p:spTgt spid="18"/>
                                        </p:tgtEl>
                                      </p:cBhvr>
                                    </p:animEffect>
                                  </p:childTnLst>
                                </p:cTn>
                              </p:par>
                            </p:childTnLst>
                          </p:cTn>
                        </p:par>
                        <p:par>
                          <p:cTn fill="hold" id="33" nodeType="afterGroup">
                            <p:stCondLst>
                              <p:cond delay="2800"/>
                            </p:stCondLst>
                            <p:childTnLst>
                              <p:par>
                                <p:cTn fill="hold" grpId="0" id="34" nodeType="afterEffect" presetClass="entr" presetID="23" presetSubtype="528">
                                  <p:stCondLst>
                                    <p:cond delay="0"/>
                                  </p:stCondLst>
                                  <p:iterate type="lt">
                                    <p:tmPct val="15000"/>
                                  </p:iterate>
                                  <p:childTnLst>
                                    <p:set>
                                      <p:cBhvr>
                                        <p:cTn dur="1" fill="hold" id="35">
                                          <p:stCondLst>
                                            <p:cond delay="0"/>
                                          </p:stCondLst>
                                        </p:cTn>
                                        <p:tgtEl>
                                          <p:spTgt spid="21"/>
                                        </p:tgtEl>
                                        <p:attrNameLst>
                                          <p:attrName>style.visibility</p:attrName>
                                        </p:attrNameLst>
                                      </p:cBhvr>
                                      <p:to>
                                        <p:strVal val="visible"/>
                                      </p:to>
                                    </p:set>
                                    <p:anim calcmode="lin" valueType="num">
                                      <p:cBhvr>
                                        <p:cTn dur="500" fill="hold" id="36"/>
                                        <p:tgtEl>
                                          <p:spTgt spid="21"/>
                                        </p:tgtEl>
                                        <p:attrNameLst>
                                          <p:attrName>ppt_w</p:attrName>
                                        </p:attrNameLst>
                                      </p:cBhvr>
                                      <p:tavLst>
                                        <p:tav tm="0">
                                          <p:val>
                                            <p:fltVal val="0"/>
                                          </p:val>
                                        </p:tav>
                                        <p:tav tm="100000">
                                          <p:val>
                                            <p:strVal val="#ppt_w"/>
                                          </p:val>
                                        </p:tav>
                                      </p:tavLst>
                                    </p:anim>
                                    <p:anim calcmode="lin" valueType="num">
                                      <p:cBhvr>
                                        <p:cTn dur="500" fill="hold" id="37"/>
                                        <p:tgtEl>
                                          <p:spTgt spid="21"/>
                                        </p:tgtEl>
                                        <p:attrNameLst>
                                          <p:attrName>ppt_h</p:attrName>
                                        </p:attrNameLst>
                                      </p:cBhvr>
                                      <p:tavLst>
                                        <p:tav tm="0">
                                          <p:val>
                                            <p:fltVal val="0"/>
                                          </p:val>
                                        </p:tav>
                                        <p:tav tm="100000">
                                          <p:val>
                                            <p:strVal val="#ppt_h"/>
                                          </p:val>
                                        </p:tav>
                                      </p:tavLst>
                                    </p:anim>
                                    <p:anim calcmode="lin" valueType="num">
                                      <p:cBhvr>
                                        <p:cTn dur="500" fill="hold" id="38"/>
                                        <p:tgtEl>
                                          <p:spTgt spid="21"/>
                                        </p:tgtEl>
                                        <p:attrNameLst>
                                          <p:attrName>ppt_x</p:attrName>
                                        </p:attrNameLst>
                                      </p:cBhvr>
                                      <p:tavLst>
                                        <p:tav tm="0">
                                          <p:val>
                                            <p:fltVal val="0.5"/>
                                          </p:val>
                                        </p:tav>
                                        <p:tav tm="100000">
                                          <p:val>
                                            <p:strVal val="#ppt_x"/>
                                          </p:val>
                                        </p:tav>
                                      </p:tavLst>
                                    </p:anim>
                                    <p:anim calcmode="lin" valueType="num">
                                      <p:cBhvr>
                                        <p:cTn dur="500" fill="hold" id="39"/>
                                        <p:tgtEl>
                                          <p:spTgt spid="21"/>
                                        </p:tgtEl>
                                        <p:attrNameLst>
                                          <p:attrName>ppt_y</p:attrName>
                                        </p:attrNameLst>
                                      </p:cBhvr>
                                      <p:tavLst>
                                        <p:tav tm="0">
                                          <p:val>
                                            <p:fltVal val="0.5"/>
                                          </p:val>
                                        </p:tav>
                                        <p:tav tm="100000">
                                          <p:val>
                                            <p:strVal val="#ppt_y"/>
                                          </p:val>
                                        </p:tav>
                                      </p:tavLst>
                                    </p:anim>
                                  </p:childTnLst>
                                </p:cTn>
                              </p:par>
                            </p:childTnLst>
                          </p:cTn>
                        </p:par>
                        <p:par>
                          <p:cTn fill="hold" id="40" nodeType="afterGroup">
                            <p:stCondLst>
                              <p:cond delay="3300"/>
                            </p:stCondLst>
                            <p:childTnLst>
                              <p:par>
                                <p:cTn fill="hold" id="41" nodeType="afterEffect" presetClass="entr" presetID="22" presetSubtype="8">
                                  <p:stCondLst>
                                    <p:cond delay="0"/>
                                  </p:stCondLst>
                                  <p:childTnLst>
                                    <p:set>
                                      <p:cBhvr>
                                        <p:cTn dur="1" fill="hold" id="42">
                                          <p:stCondLst>
                                            <p:cond delay="0"/>
                                          </p:stCondLst>
                                        </p:cTn>
                                        <p:tgtEl>
                                          <p:spTgt spid="2"/>
                                        </p:tgtEl>
                                        <p:attrNameLst>
                                          <p:attrName>style.visibility</p:attrName>
                                        </p:attrNameLst>
                                      </p:cBhvr>
                                      <p:to>
                                        <p:strVal val="visible"/>
                                      </p:to>
                                    </p:set>
                                    <p:animEffect filter="wipe(left)" transition="in">
                                      <p:cBhvr>
                                        <p:cTn dur="500" id="43"/>
                                        <p:tgtEl>
                                          <p:spTgt spid="2"/>
                                        </p:tgtEl>
                                      </p:cBhvr>
                                    </p:animEffect>
                                  </p:childTnLst>
                                </p:cTn>
                              </p:par>
                            </p:childTnLst>
                          </p:cTn>
                        </p:par>
                        <p:par>
                          <p:cTn fill="hold" id="44" nodeType="afterGroup">
                            <p:stCondLst>
                              <p:cond delay="3800"/>
                            </p:stCondLst>
                            <p:childTnLst>
                              <p:par>
                                <p:cTn fill="hold" grpId="0" id="45" nodeType="afterEffect" presetClass="entr" presetID="31" presetSubtype="0">
                                  <p:stCondLst>
                                    <p:cond delay="0"/>
                                  </p:stCondLst>
                                  <p:iterate type="lt">
                                    <p:tmPct val="5000"/>
                                  </p:iterate>
                                  <p:childTnLst>
                                    <p:set>
                                      <p:cBhvr>
                                        <p:cTn dur="1" fill="hold" id="46">
                                          <p:stCondLst>
                                            <p:cond delay="0"/>
                                          </p:stCondLst>
                                        </p:cTn>
                                        <p:tgtEl>
                                          <p:spTgt spid="19"/>
                                        </p:tgtEl>
                                        <p:attrNameLst>
                                          <p:attrName>style.visibility</p:attrName>
                                        </p:attrNameLst>
                                      </p:cBhvr>
                                      <p:to>
                                        <p:strVal val="visible"/>
                                      </p:to>
                                    </p:set>
                                    <p:anim calcmode="lin" valueType="num">
                                      <p:cBhvr>
                                        <p:cTn dur="500" fill="hold" id="47"/>
                                        <p:tgtEl>
                                          <p:spTgt spid="19"/>
                                        </p:tgtEl>
                                        <p:attrNameLst>
                                          <p:attrName>ppt_w</p:attrName>
                                        </p:attrNameLst>
                                      </p:cBhvr>
                                      <p:tavLst>
                                        <p:tav tm="0">
                                          <p:val>
                                            <p:fltVal val="0"/>
                                          </p:val>
                                        </p:tav>
                                        <p:tav tm="100000">
                                          <p:val>
                                            <p:strVal val="#ppt_w"/>
                                          </p:val>
                                        </p:tav>
                                      </p:tavLst>
                                    </p:anim>
                                    <p:anim calcmode="lin" valueType="num">
                                      <p:cBhvr>
                                        <p:cTn dur="500" fill="hold" id="48"/>
                                        <p:tgtEl>
                                          <p:spTgt spid="19"/>
                                        </p:tgtEl>
                                        <p:attrNameLst>
                                          <p:attrName>ppt_h</p:attrName>
                                        </p:attrNameLst>
                                      </p:cBhvr>
                                      <p:tavLst>
                                        <p:tav tm="0">
                                          <p:val>
                                            <p:fltVal val="0"/>
                                          </p:val>
                                        </p:tav>
                                        <p:tav tm="100000">
                                          <p:val>
                                            <p:strVal val="#ppt_h"/>
                                          </p:val>
                                        </p:tav>
                                      </p:tavLst>
                                    </p:anim>
                                    <p:anim calcmode="lin" valueType="num">
                                      <p:cBhvr>
                                        <p:cTn dur="500" fill="hold" id="49"/>
                                        <p:tgtEl>
                                          <p:spTgt spid="19"/>
                                        </p:tgtEl>
                                        <p:attrNameLst>
                                          <p:attrName>style.rotation</p:attrName>
                                        </p:attrNameLst>
                                      </p:cBhvr>
                                      <p:tavLst>
                                        <p:tav tm="0">
                                          <p:val>
                                            <p:fltVal val="90"/>
                                          </p:val>
                                        </p:tav>
                                        <p:tav tm="100000">
                                          <p:val>
                                            <p:fltVal val="0"/>
                                          </p:val>
                                        </p:tav>
                                      </p:tavLst>
                                    </p:anim>
                                    <p:animEffect filter="fade" transition="in">
                                      <p:cBhvr>
                                        <p:cTn dur="500" id="50"/>
                                        <p:tgtEl>
                                          <p:spTgt spid="19"/>
                                        </p:tgtEl>
                                      </p:cBhvr>
                                    </p:animEffect>
                                  </p:childTnLst>
                                </p:cTn>
                              </p:par>
                            </p:childTnLst>
                          </p:cTn>
                        </p:par>
                        <p:par>
                          <p:cTn fill="hold" id="51" nodeType="afterGroup">
                            <p:stCondLst>
                              <p:cond delay="4300"/>
                            </p:stCondLst>
                            <p:childTnLst>
                              <p:par>
                                <p:cTn fill="hold" grpId="0" id="52" nodeType="afterEffect" presetClass="entr" presetID="2" presetSubtype="4">
                                  <p:stCondLst>
                                    <p:cond delay="0"/>
                                  </p:stCondLst>
                                  <p:childTnLst>
                                    <p:set>
                                      <p:cBhvr>
                                        <p:cTn dur="1" fill="hold" id="53">
                                          <p:stCondLst>
                                            <p:cond delay="0"/>
                                          </p:stCondLst>
                                        </p:cTn>
                                        <p:tgtEl>
                                          <p:spTgt spid="20"/>
                                        </p:tgtEl>
                                        <p:attrNameLst>
                                          <p:attrName>style.visibility</p:attrName>
                                        </p:attrNameLst>
                                      </p:cBhvr>
                                      <p:to>
                                        <p:strVal val="visible"/>
                                      </p:to>
                                    </p:set>
                                    <p:anim calcmode="lin" valueType="num">
                                      <p:cBhvr additive="base">
                                        <p:cTn dur="600" fill="hold" id="54"/>
                                        <p:tgtEl>
                                          <p:spTgt spid="20"/>
                                        </p:tgtEl>
                                        <p:attrNameLst>
                                          <p:attrName>ppt_x</p:attrName>
                                        </p:attrNameLst>
                                      </p:cBhvr>
                                      <p:tavLst>
                                        <p:tav tm="0">
                                          <p:val>
                                            <p:strVal val="#ppt_x"/>
                                          </p:val>
                                        </p:tav>
                                        <p:tav tm="100000">
                                          <p:val>
                                            <p:strVal val="#ppt_x"/>
                                          </p:val>
                                        </p:tav>
                                      </p:tavLst>
                                    </p:anim>
                                    <p:anim calcmode="lin" valueType="num">
                                      <p:cBhvr additive="base">
                                        <p:cTn dur="600" fill="hold" id="55"/>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19"/>
      <p:bldP grpId="0" spid="20"/>
      <p:bldP grpId="0" spid="2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D:\1\千库网-褶皱的空白纸张.jpg" id="81" name="Picture 4"/>
          <p:cNvPicPr>
            <a:picLocks noChangeArrowheads="1" noChangeAspect="1"/>
          </p:cNvPicPr>
          <p:nvPr/>
        </p:nvPicPr>
        <p:blipFill>
          <a:blip r:embed="rId3">
            <a:lum bright="7000"/>
          </a:blip>
          <a:stretch>
            <a:fillRect/>
          </a:stretch>
        </p:blipFill>
        <p:spPr bwMode="auto">
          <a:xfrm>
            <a:off x="0" y="0"/>
            <a:ext cx="9144000" cy="5145088"/>
          </a:xfrm>
          <a:prstGeom prst="rect">
            <a:avLst/>
          </a:prstGeom>
          <a:noFill/>
        </p:spPr>
      </p:pic>
      <p:pic>
        <p:nvPicPr>
          <p:cNvPr descr="C:\Users\Administrator\Desktop\图片3副本.png" id="1026" name="Picture 2"/>
          <p:cNvPicPr>
            <a:picLocks noChangeArrowheads="1" noChangeAspect="1"/>
          </p:cNvPicPr>
          <p:nvPr/>
        </p:nvPicPr>
        <p:blipFill>
          <a:blip r:embed="rId4"/>
          <a:srcRect b="16470" l="37286"/>
          <a:stretch>
            <a:fillRect/>
          </a:stretch>
        </p:blipFill>
        <p:spPr bwMode="auto">
          <a:xfrm rot="510874">
            <a:off x="3206036" y="1030395"/>
            <a:ext cx="4178462" cy="2772308"/>
          </a:xfrm>
          <a:prstGeom prst="rect">
            <a:avLst/>
          </a:prstGeom>
          <a:noFill/>
        </p:spPr>
      </p:pic>
      <p:sp>
        <p:nvSpPr>
          <p:cNvPr id="10" name="文本框 54"/>
          <p:cNvSpPr txBox="1"/>
          <p:nvPr/>
        </p:nvSpPr>
        <p:spPr>
          <a:xfrm flipH="1" rot="21151886">
            <a:off x="4314960" y="2306026"/>
            <a:ext cx="2367025" cy="365760"/>
          </a:xfrm>
          <a:prstGeom prst="rect">
            <a:avLst/>
          </a:prstGeom>
          <a:noFill/>
        </p:spPr>
        <p:txBody>
          <a:bodyPr rtlCol="0" wrap="square">
            <a:spAutoFit/>
          </a:bodyPr>
          <a:lstStyle/>
          <a:p>
            <a:r>
              <a:rPr altLang="en-US" lang="zh-CN">
                <a:latin charset="-122" panose="02000000000000000000" pitchFamily="2" typeface="方正静蕾简体"/>
                <a:ea charset="-122" panose="02000000000000000000" pitchFamily="2" typeface="方正静蕾简体"/>
              </a:rPr>
              <a:t>单击此处添加标题</a:t>
            </a:r>
          </a:p>
        </p:txBody>
      </p:sp>
      <p:sp>
        <p:nvSpPr>
          <p:cNvPr id="16" name="文本框 94"/>
          <p:cNvSpPr txBox="1"/>
          <p:nvPr/>
        </p:nvSpPr>
        <p:spPr>
          <a:xfrm flipH="1" rot="21105042">
            <a:off x="4243816" y="1497626"/>
            <a:ext cx="1615461" cy="518160"/>
          </a:xfrm>
          <a:prstGeom prst="rect">
            <a:avLst/>
          </a:prstGeom>
          <a:noFill/>
        </p:spPr>
        <p:txBody>
          <a:bodyPr rtlCol="0" wrap="square">
            <a:spAutoFit/>
          </a:bodyPr>
          <a:lstStyle/>
          <a:p>
            <a:pPr algn="ctr"/>
            <a:r>
              <a:rPr altLang="zh-CN" lang="en-US" smtClean="0" spc="300" sz="2800">
                <a:solidFill>
                  <a:srgbClr val="FF0000"/>
                </a:solidFill>
                <a:latin charset="-122" pitchFamily="2" typeface="hakuyoxingshu7000"/>
                <a:ea charset="-122" pitchFamily="2" typeface="hakuyoxingshu7000"/>
                <a:cs charset="-122" pitchFamily="2" typeface="hakuyoxingshu7000"/>
              </a:rPr>
              <a:t>PART1</a:t>
            </a:r>
          </a:p>
        </p:txBody>
      </p:sp>
      <p:grpSp>
        <p:nvGrpSpPr>
          <p:cNvPr id="2" name="PA_chenying0907 115"/>
          <p:cNvGrpSpPr/>
          <p:nvPr>
            <p:custDataLst>
              <p:tags r:id="rId5"/>
            </p:custDataLst>
          </p:nvPr>
        </p:nvGrpSpPr>
        <p:grpSpPr>
          <a:xfrm rot="21165984">
            <a:off x="4207833" y="2198521"/>
            <a:ext cx="2799159" cy="111373"/>
            <a:chOff x="2481804" y="4179888"/>
            <a:chExt cx="7313171" cy="325437"/>
          </a:xfrm>
          <a:solidFill>
            <a:srgbClr val="FF0000"/>
          </a:solidFill>
        </p:grpSpPr>
        <p:sp>
          <p:nvSpPr>
            <p:cNvPr id="19" name="Freeform 35"/>
            <p:cNvSpPr/>
            <p:nvPr/>
          </p:nvSpPr>
          <p:spPr bwMode="auto">
            <a:xfrm>
              <a:off x="9686693" y="4210050"/>
              <a:ext cx="108282" cy="19050"/>
            </a:xfrm>
            <a:custGeom>
              <a:gdLst>
                <a:gd fmla="*/ 3 w 19" name="T0"/>
                <a:gd fmla="*/ 2 h 6" name="T1"/>
                <a:gd fmla="*/ 19 w 19" name="T2"/>
                <a:gd fmla="*/ 3 h 6" name="T3"/>
                <a:gd fmla="*/ 3 w 19" name="T4"/>
                <a:gd fmla="*/ 2 h 6" name="T5"/>
              </a:gdLst>
              <a:cxnLst>
                <a:cxn ang="0">
                  <a:pos x="T0" y="T1"/>
                </a:cxn>
                <a:cxn ang="0">
                  <a:pos x="T2" y="T3"/>
                </a:cxn>
                <a:cxn ang="0">
                  <a:pos x="T4" y="T5"/>
                </a:cxn>
              </a:cxnLst>
              <a:rect b="b" l="0" r="r" t="0"/>
              <a:pathLst>
                <a:path h="6" w="19">
                  <a:moveTo>
                    <a:pt x="3" y="2"/>
                  </a:moveTo>
                  <a:cubicBezTo>
                    <a:pt x="7" y="4"/>
                    <a:pt x="14" y="0"/>
                    <a:pt x="19" y="3"/>
                  </a:cubicBezTo>
                  <a:cubicBezTo>
                    <a:pt x="14" y="3"/>
                    <a:pt x="0" y="6"/>
                    <a:pt x="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41"/>
            <p:cNvSpPr/>
            <p:nvPr/>
          </p:nvSpPr>
          <p:spPr bwMode="auto">
            <a:xfrm>
              <a:off x="9545093" y="4219575"/>
              <a:ext cx="91624" cy="9525"/>
            </a:xfrm>
            <a:custGeom>
              <a:gdLst>
                <a:gd fmla="*/ 12 w 16" name="T0"/>
                <a:gd fmla="*/ 2 h 3" name="T1"/>
                <a:gd fmla="*/ 3 w 16" name="T2"/>
                <a:gd fmla="*/ 1 h 3" name="T3"/>
                <a:gd fmla="*/ 12 w 16" name="T4"/>
                <a:gd fmla="*/ 2 h 3" name="T5"/>
              </a:gdLst>
              <a:cxnLst>
                <a:cxn ang="0">
                  <a:pos x="T0" y="T1"/>
                </a:cxn>
                <a:cxn ang="0">
                  <a:pos x="T2" y="T3"/>
                </a:cxn>
                <a:cxn ang="0">
                  <a:pos x="T4" y="T5"/>
                </a:cxn>
              </a:cxnLst>
              <a:rect b="b" l="0" r="r" t="0"/>
              <a:pathLst>
                <a:path h="3" w="16">
                  <a:moveTo>
                    <a:pt x="12" y="2"/>
                  </a:moveTo>
                  <a:cubicBezTo>
                    <a:pt x="10" y="2"/>
                    <a:pt x="0" y="3"/>
                    <a:pt x="3" y="1"/>
                  </a:cubicBezTo>
                  <a:cubicBezTo>
                    <a:pt x="6" y="1"/>
                    <a:pt x="16" y="0"/>
                    <a:pt x="1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47"/>
            <p:cNvSpPr/>
            <p:nvPr/>
          </p:nvSpPr>
          <p:spPr bwMode="auto">
            <a:xfrm>
              <a:off x="9148061" y="4271963"/>
              <a:ext cx="108282" cy="14288"/>
            </a:xfrm>
            <a:custGeom>
              <a:gdLst>
                <a:gd fmla="*/ 0 w 19" name="T0"/>
                <a:gd fmla="*/ 2 h 4" name="T1"/>
                <a:gd fmla="*/ 19 w 19" name="T2"/>
                <a:gd fmla="*/ 2 h 4" name="T3"/>
                <a:gd fmla="*/ 0 w 19" name="T4"/>
                <a:gd fmla="*/ 2 h 4" name="T5"/>
              </a:gdLst>
              <a:cxnLst>
                <a:cxn ang="0">
                  <a:pos x="T0" y="T1"/>
                </a:cxn>
                <a:cxn ang="0">
                  <a:pos x="T2" y="T3"/>
                </a:cxn>
                <a:cxn ang="0">
                  <a:pos x="T4" y="T5"/>
                </a:cxn>
              </a:cxnLst>
              <a:rect b="b" l="0" r="r" t="0"/>
              <a:pathLst>
                <a:path h="4" w="19">
                  <a:moveTo>
                    <a:pt x="0" y="2"/>
                  </a:moveTo>
                  <a:cubicBezTo>
                    <a:pt x="8" y="1"/>
                    <a:pt x="12" y="0"/>
                    <a:pt x="19" y="2"/>
                  </a:cubicBezTo>
                  <a:cubicBezTo>
                    <a:pt x="13" y="2"/>
                    <a:pt x="4"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52"/>
            <p:cNvSpPr/>
            <p:nvPr/>
          </p:nvSpPr>
          <p:spPr bwMode="auto">
            <a:xfrm>
              <a:off x="8403973" y="4268788"/>
              <a:ext cx="161034" cy="17463"/>
            </a:xfrm>
            <a:custGeom>
              <a:gdLst>
                <a:gd fmla="*/ 8 w 28" name="T0"/>
                <a:gd fmla="*/ 4 h 5" name="T1"/>
                <a:gd fmla="*/ 0 w 28" name="T2"/>
                <a:gd fmla="*/ 3 h 5" name="T3"/>
                <a:gd fmla="*/ 10 w 28" name="T4"/>
                <a:gd fmla="*/ 3 h 5" name="T5"/>
                <a:gd fmla="*/ 28 w 28" name="T6"/>
                <a:gd fmla="*/ 4 h 5" name="T7"/>
                <a:gd fmla="*/ 8 w 28" name="T8"/>
                <a:gd fmla="*/ 4 h 5" name="T9"/>
              </a:gdLst>
              <a:cxnLst>
                <a:cxn ang="0">
                  <a:pos x="T0" y="T1"/>
                </a:cxn>
                <a:cxn ang="0">
                  <a:pos x="T2" y="T3"/>
                </a:cxn>
                <a:cxn ang="0">
                  <a:pos x="T4" y="T5"/>
                </a:cxn>
                <a:cxn ang="0">
                  <a:pos x="T6" y="T7"/>
                </a:cxn>
                <a:cxn ang="0">
                  <a:pos x="T8" y="T9"/>
                </a:cxn>
              </a:cxnLst>
              <a:rect b="b" l="0" r="r" t="0"/>
              <a:pathLst>
                <a:path h="5" w="28">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56"/>
            <p:cNvSpPr/>
            <p:nvPr/>
          </p:nvSpPr>
          <p:spPr bwMode="auto">
            <a:xfrm>
              <a:off x="8309574" y="4278313"/>
              <a:ext cx="88846" cy="11113"/>
            </a:xfrm>
            <a:custGeom>
              <a:gdLst>
                <a:gd fmla="*/ 3 w 16" name="T0"/>
                <a:gd fmla="*/ 1 h 3" name="T1"/>
                <a:gd fmla="*/ 13 w 16" name="T2"/>
                <a:gd fmla="*/ 1 h 3" name="T3"/>
                <a:gd fmla="*/ 3 w 16" name="T4"/>
                <a:gd fmla="*/ 1 h 3" name="T5"/>
              </a:gdLst>
              <a:cxnLst>
                <a:cxn ang="0">
                  <a:pos x="T0" y="T1"/>
                </a:cxn>
                <a:cxn ang="0">
                  <a:pos x="T2" y="T3"/>
                </a:cxn>
                <a:cxn ang="0">
                  <a:pos x="T4" y="T5"/>
                </a:cxn>
              </a:cxnLst>
              <a:rect b="b" l="0" r="r" t="0"/>
              <a:pathLst>
                <a:path h="3" w="16">
                  <a:moveTo>
                    <a:pt x="3" y="1"/>
                  </a:moveTo>
                  <a:cubicBezTo>
                    <a:pt x="6" y="1"/>
                    <a:pt x="16" y="0"/>
                    <a:pt x="13" y="1"/>
                  </a:cubicBezTo>
                  <a:cubicBezTo>
                    <a:pt x="11" y="1"/>
                    <a:pt x="0" y="3"/>
                    <a:pt x="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59"/>
            <p:cNvSpPr/>
            <p:nvPr/>
          </p:nvSpPr>
          <p:spPr bwMode="auto">
            <a:xfrm>
              <a:off x="8212397" y="4308475"/>
              <a:ext cx="33317" cy="12700"/>
            </a:xfrm>
            <a:custGeom>
              <a:gdLst>
                <a:gd fmla="*/ 0 w 6" name="T0"/>
                <a:gd fmla="*/ 2 h 4" name="T1"/>
                <a:gd fmla="*/ 3 w 6" name="T2"/>
                <a:gd fmla="*/ 1 h 4" name="T3"/>
                <a:gd fmla="*/ 1 w 6" name="T4"/>
                <a:gd fmla="*/ 0 h 4" name="T5"/>
                <a:gd fmla="*/ 6 w 6" name="T6"/>
                <a:gd fmla="*/ 1 h 4" name="T7"/>
                <a:gd fmla="*/ 5 w 6" name="T8"/>
                <a:gd fmla="*/ 3 h 4" name="T9"/>
                <a:gd fmla="*/ 0 w 6" name="T10"/>
                <a:gd fmla="*/ 2 h 4" name="T11"/>
              </a:gdLst>
              <a:cxnLst>
                <a:cxn ang="0">
                  <a:pos x="T0" y="T1"/>
                </a:cxn>
                <a:cxn ang="0">
                  <a:pos x="T2" y="T3"/>
                </a:cxn>
                <a:cxn ang="0">
                  <a:pos x="T4" y="T5"/>
                </a:cxn>
                <a:cxn ang="0">
                  <a:pos x="T6" y="T7"/>
                </a:cxn>
                <a:cxn ang="0">
                  <a:pos x="T8" y="T9"/>
                </a:cxn>
                <a:cxn ang="0">
                  <a:pos x="T10" y="T11"/>
                </a:cxn>
              </a:cxnLst>
              <a:rect b="b" l="0" r="r" t="0"/>
              <a:pathLst>
                <a:path h="4" w="6">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61"/>
            <p:cNvSpPr/>
            <p:nvPr/>
          </p:nvSpPr>
          <p:spPr bwMode="auto">
            <a:xfrm>
              <a:off x="8043034" y="4305300"/>
              <a:ext cx="99952" cy="19050"/>
            </a:xfrm>
            <a:custGeom>
              <a:gdLst>
                <a:gd fmla="*/ 16 w 18" name="T0"/>
                <a:gd fmla="*/ 5 h 6" name="T1"/>
                <a:gd fmla="*/ 9 w 18" name="T2"/>
                <a:gd fmla="*/ 3 h 6" name="T3"/>
                <a:gd fmla="*/ 16 w 18" name="T4"/>
                <a:gd fmla="*/ 5 h 6" name="T5"/>
              </a:gdLst>
              <a:cxnLst>
                <a:cxn ang="0">
                  <a:pos x="T0" y="T1"/>
                </a:cxn>
                <a:cxn ang="0">
                  <a:pos x="T2" y="T3"/>
                </a:cxn>
                <a:cxn ang="0">
                  <a:pos x="T4" y="T5"/>
                </a:cxn>
              </a:cxnLst>
              <a:rect b="b" l="0" r="r" t="0"/>
              <a:pathLst>
                <a:path h="6" w="18">
                  <a:moveTo>
                    <a:pt x="16" y="5"/>
                  </a:moveTo>
                  <a:cubicBezTo>
                    <a:pt x="12" y="6"/>
                    <a:pt x="13" y="3"/>
                    <a:pt x="9" y="3"/>
                  </a:cubicBezTo>
                  <a:cubicBezTo>
                    <a:pt x="0" y="3"/>
                    <a:pt x="18" y="0"/>
                    <a:pt x="16"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68"/>
            <p:cNvSpPr/>
            <p:nvPr/>
          </p:nvSpPr>
          <p:spPr bwMode="auto">
            <a:xfrm>
              <a:off x="7429438" y="4286250"/>
              <a:ext cx="136047" cy="22225"/>
            </a:xfrm>
            <a:custGeom>
              <a:gdLst>
                <a:gd fmla="*/ 0 w 24" name="T0"/>
                <a:gd fmla="*/ 4 h 7" name="T1"/>
                <a:gd fmla="*/ 23 w 24" name="T2"/>
                <a:gd fmla="*/ 4 h 7" name="T3"/>
                <a:gd fmla="*/ 0 w 24" name="T4"/>
                <a:gd fmla="*/ 4 h 7" name="T5"/>
              </a:gdLst>
              <a:cxnLst>
                <a:cxn ang="0">
                  <a:pos x="T0" y="T1"/>
                </a:cxn>
                <a:cxn ang="0">
                  <a:pos x="T2" y="T3"/>
                </a:cxn>
                <a:cxn ang="0">
                  <a:pos x="T4" y="T5"/>
                </a:cxn>
              </a:cxnLst>
              <a:rect b="b" l="0" r="r" t="0"/>
              <a:pathLst>
                <a:path h="7" w="24">
                  <a:moveTo>
                    <a:pt x="0" y="4"/>
                  </a:moveTo>
                  <a:cubicBezTo>
                    <a:pt x="6" y="4"/>
                    <a:pt x="24" y="0"/>
                    <a:pt x="23" y="4"/>
                  </a:cubicBezTo>
                  <a:cubicBezTo>
                    <a:pt x="18" y="4"/>
                    <a:pt x="6" y="7"/>
                    <a:pt x="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73"/>
            <p:cNvSpPr/>
            <p:nvPr/>
          </p:nvSpPr>
          <p:spPr bwMode="auto">
            <a:xfrm>
              <a:off x="7179558" y="4341813"/>
              <a:ext cx="61082" cy="15875"/>
            </a:xfrm>
            <a:custGeom>
              <a:gdLst>
                <a:gd fmla="*/ 11 w 11" name="T0"/>
                <a:gd fmla="*/ 2 h 5" name="T1"/>
                <a:gd fmla="*/ 7 w 11" name="T2"/>
                <a:gd fmla="*/ 5 h 5" name="T3"/>
                <a:gd fmla="*/ 0 w 11" name="T4"/>
                <a:gd fmla="*/ 2 h 5" name="T5"/>
                <a:gd fmla="*/ 11 w 11" name="T6"/>
                <a:gd fmla="*/ 2 h 5" name="T7"/>
              </a:gdLst>
              <a:cxnLst>
                <a:cxn ang="0">
                  <a:pos x="T0" y="T1"/>
                </a:cxn>
                <a:cxn ang="0">
                  <a:pos x="T2" y="T3"/>
                </a:cxn>
                <a:cxn ang="0">
                  <a:pos x="T4" y="T5"/>
                </a:cxn>
                <a:cxn ang="0">
                  <a:pos x="T6" y="T7"/>
                </a:cxn>
              </a:cxnLst>
              <a:rect b="b" l="0" r="r" t="0"/>
              <a:pathLst>
                <a:path h="5" w="11">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74"/>
            <p:cNvSpPr/>
            <p:nvPr/>
          </p:nvSpPr>
          <p:spPr bwMode="auto">
            <a:xfrm>
              <a:off x="6951889" y="4324350"/>
              <a:ext cx="124941" cy="14288"/>
            </a:xfrm>
            <a:custGeom>
              <a:gdLst>
                <a:gd fmla="*/ 22 w 22" name="T0"/>
                <a:gd fmla="*/ 2 h 4" name="T1"/>
                <a:gd fmla="*/ 0 w 22" name="T2"/>
                <a:gd fmla="*/ 2 h 4" name="T3"/>
                <a:gd fmla="*/ 22 w 22" name="T4"/>
                <a:gd fmla="*/ 2 h 4" name="T5"/>
              </a:gdLst>
              <a:cxnLst>
                <a:cxn ang="0">
                  <a:pos x="T0" y="T1"/>
                </a:cxn>
                <a:cxn ang="0">
                  <a:pos x="T2" y="T3"/>
                </a:cxn>
                <a:cxn ang="0">
                  <a:pos x="T4" y="T5"/>
                </a:cxn>
              </a:cxnLst>
              <a:rect b="b" l="0" r="r" t="0"/>
              <a:pathLst>
                <a:path h="4" w="22">
                  <a:moveTo>
                    <a:pt x="22" y="2"/>
                  </a:moveTo>
                  <a:cubicBezTo>
                    <a:pt x="16" y="2"/>
                    <a:pt x="1" y="4"/>
                    <a:pt x="0" y="2"/>
                  </a:cubicBezTo>
                  <a:cubicBezTo>
                    <a:pt x="6" y="2"/>
                    <a:pt x="22" y="0"/>
                    <a:pt x="2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76"/>
            <p:cNvSpPr/>
            <p:nvPr/>
          </p:nvSpPr>
          <p:spPr bwMode="auto">
            <a:xfrm>
              <a:off x="6907466" y="4308475"/>
              <a:ext cx="102730" cy="9525"/>
            </a:xfrm>
            <a:custGeom>
              <a:gdLst>
                <a:gd fmla="*/ 0 w 18" name="T0"/>
                <a:gd fmla="*/ 2 h 3" name="T1"/>
                <a:gd fmla="*/ 18 w 18" name="T2"/>
                <a:gd fmla="*/ 2 h 3" name="T3"/>
                <a:gd fmla="*/ 0 w 18" name="T4"/>
                <a:gd fmla="*/ 2 h 3" name="T5"/>
              </a:gdLst>
              <a:cxnLst>
                <a:cxn ang="0">
                  <a:pos x="T0" y="T1"/>
                </a:cxn>
                <a:cxn ang="0">
                  <a:pos x="T2" y="T3"/>
                </a:cxn>
                <a:cxn ang="0">
                  <a:pos x="T4" y="T5"/>
                </a:cxn>
              </a:cxnLst>
              <a:rect b="b" l="0" r="r" t="0"/>
              <a:pathLst>
                <a:path h="3" w="18">
                  <a:moveTo>
                    <a:pt x="0" y="2"/>
                  </a:moveTo>
                  <a:cubicBezTo>
                    <a:pt x="3" y="1"/>
                    <a:pt x="15" y="0"/>
                    <a:pt x="18" y="2"/>
                  </a:cubicBezTo>
                  <a:cubicBezTo>
                    <a:pt x="11" y="3"/>
                    <a:pt x="4" y="3"/>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79"/>
            <p:cNvSpPr/>
            <p:nvPr/>
          </p:nvSpPr>
          <p:spPr bwMode="auto">
            <a:xfrm>
              <a:off x="6771420" y="4314825"/>
              <a:ext cx="72188" cy="9525"/>
            </a:xfrm>
            <a:custGeom>
              <a:gdLst>
                <a:gd fmla="*/ 11 w 13" name="T0"/>
                <a:gd fmla="*/ 0 h 3" name="T1"/>
                <a:gd fmla="*/ 13 w 13" name="T2"/>
                <a:gd fmla="*/ 2 h 3" name="T3"/>
                <a:gd fmla="*/ 11 w 13" name="T4"/>
                <a:gd fmla="*/ 0 h 3" name="T5"/>
              </a:gdLst>
              <a:cxnLst>
                <a:cxn ang="0">
                  <a:pos x="T0" y="T1"/>
                </a:cxn>
                <a:cxn ang="0">
                  <a:pos x="T2" y="T3"/>
                </a:cxn>
                <a:cxn ang="0">
                  <a:pos x="T4" y="T5"/>
                </a:cxn>
              </a:cxnLst>
              <a:rect b="b" l="0" r="r" t="0"/>
              <a:pathLst>
                <a:path h="3" w="13">
                  <a:moveTo>
                    <a:pt x="11" y="0"/>
                  </a:moveTo>
                  <a:cubicBezTo>
                    <a:pt x="11" y="1"/>
                    <a:pt x="13" y="1"/>
                    <a:pt x="13" y="2"/>
                  </a:cubicBezTo>
                  <a:cubicBezTo>
                    <a:pt x="1" y="3"/>
                    <a:pt x="0" y="2"/>
                    <a:pt x="1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80"/>
            <p:cNvSpPr/>
            <p:nvPr/>
          </p:nvSpPr>
          <p:spPr bwMode="auto">
            <a:xfrm>
              <a:off x="6629821" y="4330700"/>
              <a:ext cx="124941" cy="14288"/>
            </a:xfrm>
            <a:custGeom>
              <a:gdLst>
                <a:gd fmla="*/ 0 w 22" name="T0"/>
                <a:gd fmla="*/ 2 h 4" name="T1"/>
                <a:gd fmla="*/ 22 w 22" name="T2"/>
                <a:gd fmla="*/ 2 h 4" name="T3"/>
                <a:gd fmla="*/ 0 w 22" name="T4"/>
                <a:gd fmla="*/ 2 h 4" name="T5"/>
              </a:gdLst>
              <a:cxnLst>
                <a:cxn ang="0">
                  <a:pos x="T0" y="T1"/>
                </a:cxn>
                <a:cxn ang="0">
                  <a:pos x="T2" y="T3"/>
                </a:cxn>
                <a:cxn ang="0">
                  <a:pos x="T4" y="T5"/>
                </a:cxn>
              </a:cxnLst>
              <a:rect b="b" l="0" r="r" t="0"/>
              <a:pathLst>
                <a:path h="4" w="22">
                  <a:moveTo>
                    <a:pt x="0" y="2"/>
                  </a:moveTo>
                  <a:cubicBezTo>
                    <a:pt x="2" y="0"/>
                    <a:pt x="20" y="2"/>
                    <a:pt x="22" y="2"/>
                  </a:cubicBezTo>
                  <a:cubicBezTo>
                    <a:pt x="15" y="2"/>
                    <a:pt x="5"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81"/>
            <p:cNvSpPr/>
            <p:nvPr/>
          </p:nvSpPr>
          <p:spPr bwMode="auto">
            <a:xfrm>
              <a:off x="6646479" y="4318000"/>
              <a:ext cx="97177" cy="9525"/>
            </a:xfrm>
            <a:custGeom>
              <a:gdLst>
                <a:gd fmla="*/ 2 w 17" name="T0"/>
                <a:gd fmla="*/ 1 h 3" name="T1"/>
                <a:gd fmla="*/ 15 w 17" name="T2"/>
                <a:gd fmla="*/ 2 h 3" name="T3"/>
                <a:gd fmla="*/ 2 w 17" name="T4"/>
                <a:gd fmla="*/ 1 h 3" name="T5"/>
              </a:gdLst>
              <a:cxnLst>
                <a:cxn ang="0">
                  <a:pos x="T0" y="T1"/>
                </a:cxn>
                <a:cxn ang="0">
                  <a:pos x="T2" y="T3"/>
                </a:cxn>
                <a:cxn ang="0">
                  <a:pos x="T4" y="T5"/>
                </a:cxn>
              </a:cxnLst>
              <a:rect b="b" l="0" r="r" t="0"/>
              <a:pathLst>
                <a:path h="3" w="17">
                  <a:moveTo>
                    <a:pt x="2" y="1"/>
                  </a:moveTo>
                  <a:cubicBezTo>
                    <a:pt x="6" y="2"/>
                    <a:pt x="17" y="0"/>
                    <a:pt x="15" y="2"/>
                  </a:cubicBezTo>
                  <a:cubicBezTo>
                    <a:pt x="12" y="1"/>
                    <a:pt x="0" y="3"/>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83"/>
            <p:cNvSpPr/>
            <p:nvPr/>
          </p:nvSpPr>
          <p:spPr bwMode="auto">
            <a:xfrm>
              <a:off x="6452128" y="4318000"/>
              <a:ext cx="147153" cy="17463"/>
            </a:xfrm>
            <a:custGeom>
              <a:gdLst>
                <a:gd fmla="*/ 0 w 26" name="T0"/>
                <a:gd fmla="*/ 3 h 5" name="T1"/>
                <a:gd fmla="*/ 26 w 26" name="T2"/>
                <a:gd fmla="*/ 3 h 5" name="T3"/>
                <a:gd fmla="*/ 0 w 26" name="T4"/>
                <a:gd fmla="*/ 3 h 5" name="T5"/>
              </a:gdLst>
              <a:cxnLst>
                <a:cxn ang="0">
                  <a:pos x="T0" y="T1"/>
                </a:cxn>
                <a:cxn ang="0">
                  <a:pos x="T2" y="T3"/>
                </a:cxn>
                <a:cxn ang="0">
                  <a:pos x="T4" y="T5"/>
                </a:cxn>
              </a:cxnLst>
              <a:rect b="b" l="0" r="r" t="0"/>
              <a:pathLst>
                <a:path h="5" w="26">
                  <a:moveTo>
                    <a:pt x="0" y="3"/>
                  </a:moveTo>
                  <a:cubicBezTo>
                    <a:pt x="10" y="2"/>
                    <a:pt x="17" y="0"/>
                    <a:pt x="26" y="3"/>
                  </a:cubicBezTo>
                  <a:cubicBezTo>
                    <a:pt x="20" y="3"/>
                    <a:pt x="7" y="5"/>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85"/>
            <p:cNvSpPr/>
            <p:nvPr/>
          </p:nvSpPr>
          <p:spPr bwMode="auto">
            <a:xfrm>
              <a:off x="6402152" y="4200525"/>
              <a:ext cx="80518" cy="12700"/>
            </a:xfrm>
            <a:custGeom>
              <a:gdLst>
                <a:gd fmla="*/ 13 w 14" name="T0"/>
                <a:gd fmla="*/ 3 h 4" name="T1"/>
                <a:gd fmla="*/ 1 w 14" name="T2"/>
                <a:gd fmla="*/ 4 h 4" name="T3"/>
                <a:gd fmla="*/ 13 w 14" name="T4"/>
                <a:gd fmla="*/ 3 h 4" name="T5"/>
              </a:gdLst>
              <a:cxnLst>
                <a:cxn ang="0">
                  <a:pos x="T0" y="T1"/>
                </a:cxn>
                <a:cxn ang="0">
                  <a:pos x="T2" y="T3"/>
                </a:cxn>
                <a:cxn ang="0">
                  <a:pos x="T4" y="T5"/>
                </a:cxn>
              </a:cxnLst>
              <a:rect b="b" l="0" r="r" t="0"/>
              <a:pathLst>
                <a:path h="4" w="14">
                  <a:moveTo>
                    <a:pt x="13" y="3"/>
                  </a:moveTo>
                  <a:cubicBezTo>
                    <a:pt x="8" y="4"/>
                    <a:pt x="5" y="2"/>
                    <a:pt x="1" y="4"/>
                  </a:cubicBezTo>
                  <a:cubicBezTo>
                    <a:pt x="0" y="1"/>
                    <a:pt x="14" y="0"/>
                    <a:pt x="1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87"/>
            <p:cNvSpPr/>
            <p:nvPr/>
          </p:nvSpPr>
          <p:spPr bwMode="auto">
            <a:xfrm>
              <a:off x="6304977" y="4252913"/>
              <a:ext cx="97177" cy="12700"/>
            </a:xfrm>
            <a:custGeom>
              <a:gdLst>
                <a:gd fmla="*/ 15 w 17" name="T0"/>
                <a:gd fmla="*/ 2 h 4" name="T1"/>
                <a:gd fmla="*/ 3 w 17" name="T2"/>
                <a:gd fmla="*/ 2 h 4" name="T3"/>
                <a:gd fmla="*/ 15 w 17" name="T4"/>
                <a:gd fmla="*/ 2 h 4" name="T5"/>
              </a:gdLst>
              <a:cxnLst>
                <a:cxn ang="0">
                  <a:pos x="T0" y="T1"/>
                </a:cxn>
                <a:cxn ang="0">
                  <a:pos x="T2" y="T3"/>
                </a:cxn>
                <a:cxn ang="0">
                  <a:pos x="T4" y="T5"/>
                </a:cxn>
              </a:cxnLst>
              <a:rect b="b" l="0" r="r" t="0"/>
              <a:pathLst>
                <a:path h="4" w="17">
                  <a:moveTo>
                    <a:pt x="15" y="2"/>
                  </a:moveTo>
                  <a:cubicBezTo>
                    <a:pt x="12" y="2"/>
                    <a:pt x="0" y="4"/>
                    <a:pt x="3" y="2"/>
                  </a:cubicBezTo>
                  <a:cubicBezTo>
                    <a:pt x="6" y="2"/>
                    <a:pt x="17" y="0"/>
                    <a:pt x="15"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88"/>
            <p:cNvSpPr/>
            <p:nvPr/>
          </p:nvSpPr>
          <p:spPr bwMode="auto">
            <a:xfrm>
              <a:off x="6266107" y="4321175"/>
              <a:ext cx="113835" cy="23813"/>
            </a:xfrm>
            <a:custGeom>
              <a:gdLst>
                <a:gd fmla="*/ 0 w 20" name="T0"/>
                <a:gd fmla="*/ 3 h 7" name="T1"/>
                <a:gd fmla="*/ 20 w 20" name="T2"/>
                <a:gd fmla="*/ 4 h 7" name="T3"/>
                <a:gd fmla="*/ 0 w 20" name="T4"/>
                <a:gd fmla="*/ 3 h 7" name="T5"/>
              </a:gdLst>
              <a:cxnLst>
                <a:cxn ang="0">
                  <a:pos x="T0" y="T1"/>
                </a:cxn>
                <a:cxn ang="0">
                  <a:pos x="T2" y="T3"/>
                </a:cxn>
                <a:cxn ang="0">
                  <a:pos x="T4" y="T5"/>
                </a:cxn>
              </a:cxnLst>
              <a:rect b="b" l="0" r="r" t="0"/>
              <a:pathLst>
                <a:path h="7" w="20">
                  <a:moveTo>
                    <a:pt x="0" y="3"/>
                  </a:moveTo>
                  <a:cubicBezTo>
                    <a:pt x="7" y="3"/>
                    <a:pt x="17" y="0"/>
                    <a:pt x="20" y="4"/>
                  </a:cubicBezTo>
                  <a:cubicBezTo>
                    <a:pt x="15" y="2"/>
                    <a:pt x="4" y="7"/>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92"/>
            <p:cNvSpPr/>
            <p:nvPr/>
          </p:nvSpPr>
          <p:spPr bwMode="auto">
            <a:xfrm>
              <a:off x="6157824" y="4327525"/>
              <a:ext cx="102730" cy="14288"/>
            </a:xfrm>
            <a:custGeom>
              <a:gdLst>
                <a:gd fmla="*/ 0 w 18" name="T0"/>
                <a:gd fmla="*/ 3 h 4" name="T1"/>
                <a:gd fmla="*/ 18 w 18" name="T2"/>
                <a:gd fmla="*/ 2 h 4" name="T3"/>
                <a:gd fmla="*/ 0 w 18" name="T4"/>
                <a:gd fmla="*/ 3 h 4" name="T5"/>
              </a:gdLst>
              <a:cxnLst>
                <a:cxn ang="0">
                  <a:pos x="T0" y="T1"/>
                </a:cxn>
                <a:cxn ang="0">
                  <a:pos x="T2" y="T3"/>
                </a:cxn>
                <a:cxn ang="0">
                  <a:pos x="T4" y="T5"/>
                </a:cxn>
              </a:cxnLst>
              <a:rect b="b" l="0" r="r" t="0"/>
              <a:pathLst>
                <a:path h="4" w="18">
                  <a:moveTo>
                    <a:pt x="0" y="3"/>
                  </a:moveTo>
                  <a:cubicBezTo>
                    <a:pt x="1" y="0"/>
                    <a:pt x="15" y="1"/>
                    <a:pt x="18" y="2"/>
                  </a:cubicBezTo>
                  <a:cubicBezTo>
                    <a:pt x="12" y="4"/>
                    <a:pt x="8" y="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93"/>
            <p:cNvSpPr/>
            <p:nvPr/>
          </p:nvSpPr>
          <p:spPr bwMode="auto">
            <a:xfrm>
              <a:off x="6113401" y="4348163"/>
              <a:ext cx="88846" cy="9525"/>
            </a:xfrm>
            <a:custGeom>
              <a:gdLst>
                <a:gd fmla="*/ 3 w 16" name="T0"/>
                <a:gd fmla="*/ 1 h 3" name="T1"/>
                <a:gd fmla="*/ 12 w 16" name="T2"/>
                <a:gd fmla="*/ 2 h 3" name="T3"/>
                <a:gd fmla="*/ 3 w 16" name="T4"/>
                <a:gd fmla="*/ 1 h 3" name="T5"/>
              </a:gdLst>
              <a:cxnLst>
                <a:cxn ang="0">
                  <a:pos x="T0" y="T1"/>
                </a:cxn>
                <a:cxn ang="0">
                  <a:pos x="T2" y="T3"/>
                </a:cxn>
                <a:cxn ang="0">
                  <a:pos x="T4" y="T5"/>
                </a:cxn>
              </a:cxnLst>
              <a:rect b="b" l="0" r="r" t="0"/>
              <a:pathLst>
                <a:path h="3" w="16">
                  <a:moveTo>
                    <a:pt x="3" y="1"/>
                  </a:moveTo>
                  <a:cubicBezTo>
                    <a:pt x="6" y="2"/>
                    <a:pt x="16" y="0"/>
                    <a:pt x="12" y="2"/>
                  </a:cubicBezTo>
                  <a:cubicBezTo>
                    <a:pt x="10" y="2"/>
                    <a:pt x="0" y="3"/>
                    <a:pt x="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94"/>
            <p:cNvSpPr/>
            <p:nvPr/>
          </p:nvSpPr>
          <p:spPr bwMode="auto">
            <a:xfrm>
              <a:off x="5308230" y="4206875"/>
              <a:ext cx="844041" cy="25400"/>
            </a:xfrm>
            <a:custGeom>
              <a:gdLst>
                <a:gd fmla="*/ 0 w 149" name="T0"/>
                <a:gd fmla="*/ 5 h 8" name="T1"/>
                <a:gd fmla="*/ 149 w 149" name="T2"/>
                <a:gd fmla="*/ 3 h 8" name="T3"/>
                <a:gd fmla="*/ 74 w 149" name="T4"/>
                <a:gd fmla="*/ 6 h 8" name="T5"/>
                <a:gd fmla="*/ 0 w 149" name="T6"/>
                <a:gd fmla="*/ 5 h 8" name="T7"/>
              </a:gdLst>
              <a:cxnLst>
                <a:cxn ang="0">
                  <a:pos x="T0" y="T1"/>
                </a:cxn>
                <a:cxn ang="0">
                  <a:pos x="T2" y="T3"/>
                </a:cxn>
                <a:cxn ang="0">
                  <a:pos x="T4" y="T5"/>
                </a:cxn>
                <a:cxn ang="0">
                  <a:pos x="T6" y="T7"/>
                </a:cxn>
              </a:cxnLst>
              <a:rect b="b" l="0" r="r" t="0"/>
              <a:pathLst>
                <a:path h="8" w="149">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95"/>
            <p:cNvSpPr/>
            <p:nvPr/>
          </p:nvSpPr>
          <p:spPr bwMode="auto">
            <a:xfrm>
              <a:off x="5941261" y="4351338"/>
              <a:ext cx="172140" cy="15875"/>
            </a:xfrm>
            <a:custGeom>
              <a:gdLst>
                <a:gd fmla="*/ 0 w 30" name="T0"/>
                <a:gd fmla="*/ 1 h 5" name="T1"/>
                <a:gd fmla="*/ 30 w 30" name="T2"/>
                <a:gd fmla="*/ 2 h 5" name="T3"/>
                <a:gd fmla="*/ 0 w 30" name="T4"/>
                <a:gd fmla="*/ 1 h 5" name="T5"/>
              </a:gdLst>
              <a:cxnLst>
                <a:cxn ang="0">
                  <a:pos x="T0" y="T1"/>
                </a:cxn>
                <a:cxn ang="0">
                  <a:pos x="T2" y="T3"/>
                </a:cxn>
                <a:cxn ang="0">
                  <a:pos x="T4" y="T5"/>
                </a:cxn>
              </a:cxnLst>
              <a:rect b="b" l="0" r="r" t="0"/>
              <a:pathLst>
                <a:path h="5" w="30">
                  <a:moveTo>
                    <a:pt x="0" y="1"/>
                  </a:moveTo>
                  <a:cubicBezTo>
                    <a:pt x="10" y="1"/>
                    <a:pt x="23" y="0"/>
                    <a:pt x="30" y="2"/>
                  </a:cubicBezTo>
                  <a:cubicBezTo>
                    <a:pt x="20" y="1"/>
                    <a:pt x="3" y="5"/>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96"/>
            <p:cNvSpPr/>
            <p:nvPr/>
          </p:nvSpPr>
          <p:spPr bwMode="auto">
            <a:xfrm>
              <a:off x="5624746" y="4338638"/>
              <a:ext cx="169364" cy="9525"/>
            </a:xfrm>
            <a:custGeom>
              <a:gdLst>
                <a:gd fmla="*/ 0 w 30" name="T0"/>
                <a:gd fmla="*/ 2 h 3" name="T1"/>
                <a:gd fmla="*/ 30 w 30" name="T2"/>
                <a:gd fmla="*/ 1 h 3" name="T3"/>
                <a:gd fmla="*/ 0 w 30" name="T4"/>
                <a:gd fmla="*/ 2 h 3" name="T5"/>
              </a:gdLst>
              <a:cxnLst>
                <a:cxn ang="0">
                  <a:pos x="T0" y="T1"/>
                </a:cxn>
                <a:cxn ang="0">
                  <a:pos x="T2" y="T3"/>
                </a:cxn>
                <a:cxn ang="0">
                  <a:pos x="T4" y="T5"/>
                </a:cxn>
              </a:cxnLst>
              <a:rect b="b" l="0" r="r" t="0"/>
              <a:pathLst>
                <a:path h="3" w="30">
                  <a:moveTo>
                    <a:pt x="0" y="2"/>
                  </a:moveTo>
                  <a:cubicBezTo>
                    <a:pt x="12" y="0"/>
                    <a:pt x="18" y="0"/>
                    <a:pt x="30" y="1"/>
                  </a:cubicBezTo>
                  <a:cubicBezTo>
                    <a:pt x="21" y="3"/>
                    <a:pt x="14" y="3"/>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100"/>
            <p:cNvSpPr/>
            <p:nvPr/>
          </p:nvSpPr>
          <p:spPr bwMode="auto">
            <a:xfrm>
              <a:off x="5438724" y="4341813"/>
              <a:ext cx="116611" cy="12700"/>
            </a:xfrm>
            <a:custGeom>
              <a:gdLst>
                <a:gd fmla="*/ 0 w 21" name="T0"/>
                <a:gd fmla="*/ 2 h 4" name="T1"/>
                <a:gd fmla="*/ 21 w 21" name="T2"/>
                <a:gd fmla="*/ 1 h 4" name="T3"/>
                <a:gd fmla="*/ 0 w 21" name="T4"/>
                <a:gd fmla="*/ 2 h 4" name="T5"/>
              </a:gdLst>
              <a:cxnLst>
                <a:cxn ang="0">
                  <a:pos x="T0" y="T1"/>
                </a:cxn>
                <a:cxn ang="0">
                  <a:pos x="T2" y="T3"/>
                </a:cxn>
                <a:cxn ang="0">
                  <a:pos x="T4" y="T5"/>
                </a:cxn>
              </a:cxnLst>
              <a:rect b="b" l="0" r="r" t="0"/>
              <a:pathLst>
                <a:path h="4" w="21">
                  <a:moveTo>
                    <a:pt x="0" y="2"/>
                  </a:moveTo>
                  <a:cubicBezTo>
                    <a:pt x="6" y="1"/>
                    <a:pt x="14" y="0"/>
                    <a:pt x="21" y="1"/>
                  </a:cubicBezTo>
                  <a:cubicBezTo>
                    <a:pt x="15" y="3"/>
                    <a:pt x="7"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101"/>
            <p:cNvSpPr/>
            <p:nvPr/>
          </p:nvSpPr>
          <p:spPr bwMode="auto">
            <a:xfrm>
              <a:off x="5466489" y="4179888"/>
              <a:ext cx="83293" cy="14288"/>
            </a:xfrm>
            <a:custGeom>
              <a:gdLst>
                <a:gd fmla="*/ 12 w 15" name="T0"/>
                <a:gd fmla="*/ 2 h 4" name="T1"/>
                <a:gd fmla="*/ 2 w 15" name="T2"/>
                <a:gd fmla="*/ 4 h 4" name="T3"/>
                <a:gd fmla="*/ 12 w 15" name="T4"/>
                <a:gd fmla="*/ 2 h 4" name="T5"/>
              </a:gdLst>
              <a:cxnLst>
                <a:cxn ang="0">
                  <a:pos x="T0" y="T1"/>
                </a:cxn>
                <a:cxn ang="0">
                  <a:pos x="T2" y="T3"/>
                </a:cxn>
                <a:cxn ang="0">
                  <a:pos x="T4" y="T5"/>
                </a:cxn>
              </a:cxnLst>
              <a:rect b="b" l="0" r="r" t="0"/>
              <a:pathLst>
                <a:path h="4" w="15">
                  <a:moveTo>
                    <a:pt x="12" y="2"/>
                  </a:moveTo>
                  <a:cubicBezTo>
                    <a:pt x="8" y="3"/>
                    <a:pt x="4" y="2"/>
                    <a:pt x="2" y="4"/>
                  </a:cubicBezTo>
                  <a:cubicBezTo>
                    <a:pt x="0" y="0"/>
                    <a:pt x="15" y="1"/>
                    <a:pt x="1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102"/>
            <p:cNvSpPr/>
            <p:nvPr/>
          </p:nvSpPr>
          <p:spPr bwMode="auto">
            <a:xfrm>
              <a:off x="5283243" y="4338638"/>
              <a:ext cx="149928" cy="15875"/>
            </a:xfrm>
            <a:custGeom>
              <a:gdLst>
                <a:gd fmla="*/ 26 w 26" name="T0"/>
                <a:gd fmla="*/ 4 h 5" name="T1"/>
                <a:gd fmla="*/ 0 w 26" name="T2"/>
                <a:gd fmla="*/ 3 h 5" name="T3"/>
                <a:gd fmla="*/ 26 w 26" name="T4"/>
                <a:gd fmla="*/ 4 h 5" name="T5"/>
              </a:gdLst>
              <a:cxnLst>
                <a:cxn ang="0">
                  <a:pos x="T0" y="T1"/>
                </a:cxn>
                <a:cxn ang="0">
                  <a:pos x="T2" y="T3"/>
                </a:cxn>
                <a:cxn ang="0">
                  <a:pos x="T4" y="T5"/>
                </a:cxn>
              </a:cxnLst>
              <a:rect b="b" l="0" r="r" t="0"/>
              <a:pathLst>
                <a:path h="5" w="26">
                  <a:moveTo>
                    <a:pt x="26" y="4"/>
                  </a:moveTo>
                  <a:cubicBezTo>
                    <a:pt x="16" y="5"/>
                    <a:pt x="10" y="4"/>
                    <a:pt x="0" y="3"/>
                  </a:cubicBezTo>
                  <a:cubicBezTo>
                    <a:pt x="8" y="2"/>
                    <a:pt x="24" y="0"/>
                    <a:pt x="26"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103"/>
            <p:cNvSpPr/>
            <p:nvPr/>
          </p:nvSpPr>
          <p:spPr bwMode="auto">
            <a:xfrm>
              <a:off x="5261032" y="4360863"/>
              <a:ext cx="141600" cy="9525"/>
            </a:xfrm>
            <a:custGeom>
              <a:gdLst>
                <a:gd fmla="*/ 8 w 25" name="T0"/>
                <a:gd fmla="*/ 0 h 3" name="T1"/>
                <a:gd fmla="*/ 14 w 25" name="T2"/>
                <a:gd fmla="*/ 2 h 3" name="T3"/>
                <a:gd fmla="*/ 0 w 25" name="T4"/>
                <a:gd fmla="*/ 1 h 3" name="T5"/>
                <a:gd fmla="*/ 8 w 25" name="T6"/>
                <a:gd fmla="*/ 0 h 3" name="T7"/>
              </a:gdLst>
              <a:cxnLst>
                <a:cxn ang="0">
                  <a:pos x="T0" y="T1"/>
                </a:cxn>
                <a:cxn ang="0">
                  <a:pos x="T2" y="T3"/>
                </a:cxn>
                <a:cxn ang="0">
                  <a:pos x="T4" y="T5"/>
                </a:cxn>
                <a:cxn ang="0">
                  <a:pos x="T6" y="T7"/>
                </a:cxn>
              </a:cxnLst>
              <a:rect b="b" l="0" r="r" t="0"/>
              <a:pathLst>
                <a:path h="3" w="25">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105"/>
            <p:cNvSpPr/>
            <p:nvPr/>
          </p:nvSpPr>
          <p:spPr bwMode="auto">
            <a:xfrm>
              <a:off x="5199950" y="4219575"/>
              <a:ext cx="88846" cy="17463"/>
            </a:xfrm>
            <a:custGeom>
              <a:gdLst>
                <a:gd fmla="*/ 0 w 16" name="T0"/>
                <a:gd fmla="*/ 3 h 5" name="T1"/>
                <a:gd fmla="*/ 16 w 16" name="T2"/>
                <a:gd fmla="*/ 3 h 5" name="T3"/>
                <a:gd fmla="*/ 0 w 16" name="T4"/>
                <a:gd fmla="*/ 3 h 5" name="T5"/>
              </a:gdLst>
              <a:cxnLst>
                <a:cxn ang="0">
                  <a:pos x="T0" y="T1"/>
                </a:cxn>
                <a:cxn ang="0">
                  <a:pos x="T2" y="T3"/>
                </a:cxn>
                <a:cxn ang="0">
                  <a:pos x="T4" y="T5"/>
                </a:cxn>
              </a:cxnLst>
              <a:rect b="b" l="0" r="r" t="0"/>
              <a:pathLst>
                <a:path h="5" w="16">
                  <a:moveTo>
                    <a:pt x="0" y="3"/>
                  </a:moveTo>
                  <a:cubicBezTo>
                    <a:pt x="2" y="2"/>
                    <a:pt x="12" y="0"/>
                    <a:pt x="16" y="3"/>
                  </a:cubicBezTo>
                  <a:cubicBezTo>
                    <a:pt x="11" y="3"/>
                    <a:pt x="3" y="5"/>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107"/>
            <p:cNvSpPr/>
            <p:nvPr/>
          </p:nvSpPr>
          <p:spPr bwMode="auto">
            <a:xfrm>
              <a:off x="5027810" y="4344988"/>
              <a:ext cx="136047" cy="12700"/>
            </a:xfrm>
            <a:custGeom>
              <a:gdLst>
                <a:gd fmla="*/ 24 w 24" name="T0"/>
                <a:gd fmla="*/ 1 h 4" name="T1"/>
                <a:gd fmla="*/ 0 w 24" name="T2"/>
                <a:gd fmla="*/ 2 h 4" name="T3"/>
                <a:gd fmla="*/ 24 w 24" name="T4"/>
                <a:gd fmla="*/ 1 h 4" name="T5"/>
              </a:gdLst>
              <a:cxnLst>
                <a:cxn ang="0">
                  <a:pos x="T0" y="T1"/>
                </a:cxn>
                <a:cxn ang="0">
                  <a:pos x="T2" y="T3"/>
                </a:cxn>
                <a:cxn ang="0">
                  <a:pos x="T4" y="T5"/>
                </a:cxn>
              </a:cxnLst>
              <a:rect b="b" l="0" r="r" t="0"/>
              <a:pathLst>
                <a:path h="4" w="24">
                  <a:moveTo>
                    <a:pt x="24" y="1"/>
                  </a:moveTo>
                  <a:cubicBezTo>
                    <a:pt x="15" y="4"/>
                    <a:pt x="8" y="4"/>
                    <a:pt x="0" y="2"/>
                  </a:cubicBezTo>
                  <a:cubicBezTo>
                    <a:pt x="7" y="2"/>
                    <a:pt x="18" y="0"/>
                    <a:pt x="24"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108"/>
            <p:cNvSpPr/>
            <p:nvPr/>
          </p:nvSpPr>
          <p:spPr bwMode="auto">
            <a:xfrm>
              <a:off x="4433650" y="4222750"/>
              <a:ext cx="702443" cy="20638"/>
            </a:xfrm>
            <a:custGeom>
              <a:gdLst>
                <a:gd fmla="*/ 0 w 124" name="T0"/>
                <a:gd fmla="*/ 0 h 6" name="T1"/>
                <a:gd fmla="*/ 123 w 124" name="T2"/>
                <a:gd fmla="*/ 1 h 6" name="T3"/>
                <a:gd fmla="*/ 123 w 124" name="T4"/>
                <a:gd fmla="*/ 3 h 6" name="T5"/>
                <a:gd fmla="*/ 22 w 124" name="T6"/>
                <a:gd fmla="*/ 3 h 6" name="T7"/>
                <a:gd fmla="*/ 0 w 124" name="T8"/>
                <a:gd fmla="*/ 0 h 6" name="T9"/>
              </a:gdLst>
              <a:cxnLst>
                <a:cxn ang="0">
                  <a:pos x="T0" y="T1"/>
                </a:cxn>
                <a:cxn ang="0">
                  <a:pos x="T2" y="T3"/>
                </a:cxn>
                <a:cxn ang="0">
                  <a:pos x="T4" y="T5"/>
                </a:cxn>
                <a:cxn ang="0">
                  <a:pos x="T6" y="T7"/>
                </a:cxn>
                <a:cxn ang="0">
                  <a:pos x="T8" y="T9"/>
                </a:cxn>
              </a:cxnLst>
              <a:rect b="b" l="0" r="r" t="0"/>
              <a:pathLst>
                <a:path h="6" w="124">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109"/>
            <p:cNvSpPr/>
            <p:nvPr/>
          </p:nvSpPr>
          <p:spPr bwMode="auto">
            <a:xfrm>
              <a:off x="4955622" y="4305300"/>
              <a:ext cx="49976" cy="9525"/>
            </a:xfrm>
            <a:custGeom>
              <a:gdLst>
                <a:gd fmla="*/ 0 w 9" name="T0"/>
                <a:gd fmla="*/ 1 h 3" name="T1"/>
                <a:gd fmla="*/ 9 w 9" name="T2"/>
                <a:gd fmla="*/ 2 h 3" name="T3"/>
                <a:gd fmla="*/ 0 w 9" name="T4"/>
                <a:gd fmla="*/ 1 h 3" name="T5"/>
              </a:gdLst>
              <a:cxnLst>
                <a:cxn ang="0">
                  <a:pos x="T0" y="T1"/>
                </a:cxn>
                <a:cxn ang="0">
                  <a:pos x="T2" y="T3"/>
                </a:cxn>
                <a:cxn ang="0">
                  <a:pos x="T4" y="T5"/>
                </a:cxn>
              </a:cxnLst>
              <a:rect b="b" l="0" r="r" t="0"/>
              <a:pathLst>
                <a:path h="3" w="9">
                  <a:moveTo>
                    <a:pt x="0" y="1"/>
                  </a:moveTo>
                  <a:cubicBezTo>
                    <a:pt x="4" y="1"/>
                    <a:pt x="8" y="0"/>
                    <a:pt x="9" y="2"/>
                  </a:cubicBezTo>
                  <a:cubicBezTo>
                    <a:pt x="5" y="2"/>
                    <a:pt x="1" y="3"/>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110"/>
            <p:cNvSpPr/>
            <p:nvPr/>
          </p:nvSpPr>
          <p:spPr bwMode="auto">
            <a:xfrm>
              <a:off x="4902869" y="4256088"/>
              <a:ext cx="58306" cy="15875"/>
            </a:xfrm>
            <a:custGeom>
              <a:gdLst>
                <a:gd fmla="*/ 0 w 10" name="T0"/>
                <a:gd fmla="*/ 2 h 5" name="T1"/>
                <a:gd fmla="*/ 9 w 10" name="T2"/>
                <a:gd fmla="*/ 3 h 5" name="T3"/>
                <a:gd fmla="*/ 0 w 10" name="T4"/>
                <a:gd fmla="*/ 2 h 5" name="T5"/>
              </a:gdLst>
              <a:cxnLst>
                <a:cxn ang="0">
                  <a:pos x="T0" y="T1"/>
                </a:cxn>
                <a:cxn ang="0">
                  <a:pos x="T2" y="T3"/>
                </a:cxn>
                <a:cxn ang="0">
                  <a:pos x="T4" y="T5"/>
                </a:cxn>
              </a:cxnLst>
              <a:rect b="b" l="0" r="r" t="0"/>
              <a:pathLst>
                <a:path h="5" w="10">
                  <a:moveTo>
                    <a:pt x="0" y="2"/>
                  </a:moveTo>
                  <a:cubicBezTo>
                    <a:pt x="3" y="2"/>
                    <a:pt x="10" y="0"/>
                    <a:pt x="9" y="3"/>
                  </a:cubicBezTo>
                  <a:cubicBezTo>
                    <a:pt x="4" y="2"/>
                    <a:pt x="2" y="5"/>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111"/>
            <p:cNvSpPr/>
            <p:nvPr/>
          </p:nvSpPr>
          <p:spPr bwMode="auto">
            <a:xfrm>
              <a:off x="4814022" y="4489450"/>
              <a:ext cx="66635" cy="15875"/>
            </a:xfrm>
            <a:custGeom>
              <a:gdLst>
                <a:gd fmla="*/ 0 w 12" name="T0"/>
                <a:gd fmla="*/ 1 h 5" name="T1"/>
                <a:gd fmla="*/ 12 w 12" name="T2"/>
                <a:gd fmla="*/ 2 h 5" name="T3"/>
                <a:gd fmla="*/ 0 w 12" name="T4"/>
                <a:gd fmla="*/ 1 h 5" name="T5"/>
              </a:gdLst>
              <a:cxnLst>
                <a:cxn ang="0">
                  <a:pos x="T0" y="T1"/>
                </a:cxn>
                <a:cxn ang="0">
                  <a:pos x="T2" y="T3"/>
                </a:cxn>
                <a:cxn ang="0">
                  <a:pos x="T4" y="T5"/>
                </a:cxn>
              </a:cxnLst>
              <a:rect b="b" l="0" r="r" t="0"/>
              <a:pathLst>
                <a:path h="5" w="12">
                  <a:moveTo>
                    <a:pt x="0" y="1"/>
                  </a:moveTo>
                  <a:cubicBezTo>
                    <a:pt x="5" y="0"/>
                    <a:pt x="9" y="1"/>
                    <a:pt x="12" y="2"/>
                  </a:cubicBezTo>
                  <a:cubicBezTo>
                    <a:pt x="8" y="1"/>
                    <a:pt x="0" y="5"/>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112"/>
            <p:cNvSpPr/>
            <p:nvPr/>
          </p:nvSpPr>
          <p:spPr bwMode="auto">
            <a:xfrm>
              <a:off x="4575248" y="4271963"/>
              <a:ext cx="102730" cy="9525"/>
            </a:xfrm>
            <a:custGeom>
              <a:gdLst>
                <a:gd fmla="*/ 18 w 18" name="T0"/>
                <a:gd fmla="*/ 1 h 3" name="T1"/>
                <a:gd fmla="*/ 0 w 18" name="T2"/>
                <a:gd fmla="*/ 0 h 3" name="T3"/>
                <a:gd fmla="*/ 18 w 18" name="T4"/>
                <a:gd fmla="*/ 1 h 3" name="T5"/>
              </a:gdLst>
              <a:cxnLst>
                <a:cxn ang="0">
                  <a:pos x="T0" y="T1"/>
                </a:cxn>
                <a:cxn ang="0">
                  <a:pos x="T2" y="T3"/>
                </a:cxn>
                <a:cxn ang="0">
                  <a:pos x="T4" y="T5"/>
                </a:cxn>
              </a:cxnLst>
              <a:rect b="b" l="0" r="r" t="0"/>
              <a:pathLst>
                <a:path h="3" w="18">
                  <a:moveTo>
                    <a:pt x="18" y="1"/>
                  </a:moveTo>
                  <a:cubicBezTo>
                    <a:pt x="11" y="2"/>
                    <a:pt x="4" y="3"/>
                    <a:pt x="0" y="0"/>
                  </a:cubicBezTo>
                  <a:cubicBezTo>
                    <a:pt x="5" y="1"/>
                    <a:pt x="17" y="0"/>
                    <a:pt x="18"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113"/>
            <p:cNvSpPr/>
            <p:nvPr/>
          </p:nvSpPr>
          <p:spPr bwMode="auto">
            <a:xfrm>
              <a:off x="3939442" y="4471988"/>
              <a:ext cx="44423" cy="14288"/>
            </a:xfrm>
            <a:custGeom>
              <a:gdLst>
                <a:gd fmla="*/ 0 w 8" name="T0"/>
                <a:gd fmla="*/ 1 h 4" name="T1"/>
                <a:gd fmla="*/ 8 w 8" name="T2"/>
                <a:gd fmla="*/ 2 h 4" name="T3"/>
                <a:gd fmla="*/ 0 w 8" name="T4"/>
                <a:gd fmla="*/ 1 h 4" name="T5"/>
              </a:gdLst>
              <a:cxnLst>
                <a:cxn ang="0">
                  <a:pos x="T0" y="T1"/>
                </a:cxn>
                <a:cxn ang="0">
                  <a:pos x="T2" y="T3"/>
                </a:cxn>
                <a:cxn ang="0">
                  <a:pos x="T4" y="T5"/>
                </a:cxn>
              </a:cxnLst>
              <a:rect b="b" l="0" r="r" t="0"/>
              <a:pathLst>
                <a:path h="4" w="8">
                  <a:moveTo>
                    <a:pt x="0" y="1"/>
                  </a:moveTo>
                  <a:cubicBezTo>
                    <a:pt x="3" y="2"/>
                    <a:pt x="8" y="0"/>
                    <a:pt x="8" y="2"/>
                  </a:cubicBezTo>
                  <a:cubicBezTo>
                    <a:pt x="5" y="3"/>
                    <a:pt x="2" y="4"/>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114"/>
            <p:cNvSpPr/>
            <p:nvPr/>
          </p:nvSpPr>
          <p:spPr bwMode="auto">
            <a:xfrm>
              <a:off x="3336951" y="4430713"/>
              <a:ext cx="63859" cy="12700"/>
            </a:xfrm>
            <a:custGeom>
              <a:gdLst>
                <a:gd fmla="*/ 0 w 11" name="T0"/>
                <a:gd fmla="*/ 0 h 4" name="T1"/>
                <a:gd fmla="*/ 11 w 11" name="T2"/>
                <a:gd fmla="*/ 1 h 4" name="T3"/>
                <a:gd fmla="*/ 0 w 11" name="T4"/>
                <a:gd fmla="*/ 0 h 4" name="T5"/>
              </a:gdLst>
              <a:cxnLst>
                <a:cxn ang="0">
                  <a:pos x="T0" y="T1"/>
                </a:cxn>
                <a:cxn ang="0">
                  <a:pos x="T2" y="T3"/>
                </a:cxn>
                <a:cxn ang="0">
                  <a:pos x="T4" y="T5"/>
                </a:cxn>
              </a:cxnLst>
              <a:rect b="b" l="0" r="r" t="0"/>
              <a:pathLst>
                <a:path h="4" w="11">
                  <a:moveTo>
                    <a:pt x="0" y="0"/>
                  </a:moveTo>
                  <a:cubicBezTo>
                    <a:pt x="4" y="0"/>
                    <a:pt x="8" y="0"/>
                    <a:pt x="11" y="1"/>
                  </a:cubicBezTo>
                  <a:cubicBezTo>
                    <a:pt x="7" y="0"/>
                    <a:pt x="0" y="4"/>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115"/>
            <p:cNvSpPr/>
            <p:nvPr/>
          </p:nvSpPr>
          <p:spPr bwMode="auto">
            <a:xfrm>
              <a:off x="3248105" y="4425950"/>
              <a:ext cx="88846" cy="14288"/>
            </a:xfrm>
            <a:custGeom>
              <a:gdLst>
                <a:gd fmla="*/ 0 w 16" name="T0"/>
                <a:gd fmla="*/ 1 h 4" name="T1"/>
                <a:gd fmla="*/ 14 w 16" name="T2"/>
                <a:gd fmla="*/ 3 h 4" name="T3"/>
                <a:gd fmla="*/ 0 w 16" name="T4"/>
                <a:gd fmla="*/ 1 h 4" name="T5"/>
              </a:gdLst>
              <a:cxnLst>
                <a:cxn ang="0">
                  <a:pos x="T0" y="T1"/>
                </a:cxn>
                <a:cxn ang="0">
                  <a:pos x="T2" y="T3"/>
                </a:cxn>
                <a:cxn ang="0">
                  <a:pos x="T4" y="T5"/>
                </a:cxn>
              </a:cxnLst>
              <a:rect b="b" l="0" r="r" t="0"/>
              <a:pathLst>
                <a:path h="4" w="16">
                  <a:moveTo>
                    <a:pt x="0" y="1"/>
                  </a:moveTo>
                  <a:cubicBezTo>
                    <a:pt x="3" y="0"/>
                    <a:pt x="16" y="0"/>
                    <a:pt x="14" y="3"/>
                  </a:cubicBezTo>
                  <a:cubicBezTo>
                    <a:pt x="11" y="1"/>
                    <a:pt x="4" y="4"/>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116"/>
            <p:cNvSpPr/>
            <p:nvPr/>
          </p:nvSpPr>
          <p:spPr bwMode="auto">
            <a:xfrm>
              <a:off x="2820531" y="4425950"/>
              <a:ext cx="410915" cy="20638"/>
            </a:xfrm>
            <a:custGeom>
              <a:gdLst>
                <a:gd fmla="*/ 0 w 72" name="T0"/>
                <a:gd fmla="*/ 1 h 6" name="T1"/>
                <a:gd fmla="*/ 72 w 72" name="T2"/>
                <a:gd fmla="*/ 2 h 6" name="T3"/>
                <a:gd fmla="*/ 42 w 72" name="T4"/>
                <a:gd fmla="*/ 2 h 6" name="T5"/>
                <a:gd fmla="*/ 0 w 72" name="T6"/>
                <a:gd fmla="*/ 1 h 6" name="T7"/>
              </a:gdLst>
              <a:cxnLst>
                <a:cxn ang="0">
                  <a:pos x="T0" y="T1"/>
                </a:cxn>
                <a:cxn ang="0">
                  <a:pos x="T2" y="T3"/>
                </a:cxn>
                <a:cxn ang="0">
                  <a:pos x="T4" y="T5"/>
                </a:cxn>
                <a:cxn ang="0">
                  <a:pos x="T6" y="T7"/>
                </a:cxn>
              </a:cxnLst>
              <a:rect b="b" l="0" r="r" t="0"/>
              <a:pathLst>
                <a:path h="6" w="72">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117"/>
            <p:cNvSpPr/>
            <p:nvPr/>
          </p:nvSpPr>
          <p:spPr bwMode="auto">
            <a:xfrm>
              <a:off x="2748344" y="4425950"/>
              <a:ext cx="55529" cy="20638"/>
            </a:xfrm>
            <a:custGeom>
              <a:gdLst>
                <a:gd fmla="*/ 10 w 10" name="T0"/>
                <a:gd fmla="*/ 4 h 6" name="T1"/>
                <a:gd fmla="*/ 2 w 10" name="T2"/>
                <a:gd fmla="*/ 3 h 6" name="T3"/>
                <a:gd fmla="*/ 3 w 10" name="T4"/>
                <a:gd fmla="*/ 2 h 6" name="T5"/>
                <a:gd fmla="*/ 0 w 10" name="T6"/>
                <a:gd fmla="*/ 2 h 6" name="T7"/>
                <a:gd fmla="*/ 10 w 10" name="T8"/>
                <a:gd fmla="*/ 2 h 6" name="T9"/>
                <a:gd fmla="*/ 10 w 10" name="T10"/>
                <a:gd fmla="*/ 4 h 6" name="T11"/>
              </a:gdLst>
              <a:cxnLst>
                <a:cxn ang="0">
                  <a:pos x="T0" y="T1"/>
                </a:cxn>
                <a:cxn ang="0">
                  <a:pos x="T2" y="T3"/>
                </a:cxn>
                <a:cxn ang="0">
                  <a:pos x="T4" y="T5"/>
                </a:cxn>
                <a:cxn ang="0">
                  <a:pos x="T6" y="T7"/>
                </a:cxn>
                <a:cxn ang="0">
                  <a:pos x="T8" y="T9"/>
                </a:cxn>
                <a:cxn ang="0">
                  <a:pos x="T10" y="T11"/>
                </a:cxn>
              </a:cxnLst>
              <a:rect b="b" l="0" r="r" t="0"/>
              <a:pathLst>
                <a:path h="6" w="10">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118"/>
            <p:cNvSpPr/>
            <p:nvPr/>
          </p:nvSpPr>
          <p:spPr bwMode="auto">
            <a:xfrm>
              <a:off x="2531781" y="4286250"/>
              <a:ext cx="124941" cy="15875"/>
            </a:xfrm>
            <a:custGeom>
              <a:gdLst>
                <a:gd fmla="*/ 0 w 22" name="T0"/>
                <a:gd fmla="*/ 2 h 5" name="T1"/>
                <a:gd fmla="*/ 22 w 22" name="T2"/>
                <a:gd fmla="*/ 2 h 5" name="T3"/>
                <a:gd fmla="*/ 0 w 22" name="T4"/>
                <a:gd fmla="*/ 2 h 5" name="T5"/>
              </a:gdLst>
              <a:cxnLst>
                <a:cxn ang="0">
                  <a:pos x="T0" y="T1"/>
                </a:cxn>
                <a:cxn ang="0">
                  <a:pos x="T2" y="T3"/>
                </a:cxn>
                <a:cxn ang="0">
                  <a:pos x="T4" y="T5"/>
                </a:cxn>
              </a:cxnLst>
              <a:rect b="b" l="0" r="r" t="0"/>
              <a:pathLst>
                <a:path h="5" w="22">
                  <a:moveTo>
                    <a:pt x="0" y="2"/>
                  </a:moveTo>
                  <a:cubicBezTo>
                    <a:pt x="7" y="1"/>
                    <a:pt x="18" y="0"/>
                    <a:pt x="22" y="2"/>
                  </a:cubicBezTo>
                  <a:cubicBezTo>
                    <a:pt x="11" y="2"/>
                    <a:pt x="8" y="5"/>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120"/>
            <p:cNvSpPr/>
            <p:nvPr/>
          </p:nvSpPr>
          <p:spPr bwMode="auto">
            <a:xfrm>
              <a:off x="2606746" y="4479925"/>
              <a:ext cx="49976" cy="9525"/>
            </a:xfrm>
            <a:custGeom>
              <a:gdLst>
                <a:gd fmla="*/ 9 w 9" name="T0"/>
                <a:gd fmla="*/ 2 h 3" name="T1"/>
                <a:gd fmla="*/ 2 w 9" name="T2"/>
                <a:gd fmla="*/ 3 h 3" name="T3"/>
                <a:gd fmla="*/ 9 w 9" name="T4"/>
                <a:gd fmla="*/ 2 h 3" name="T5"/>
              </a:gdLst>
              <a:cxnLst>
                <a:cxn ang="0">
                  <a:pos x="T0" y="T1"/>
                </a:cxn>
                <a:cxn ang="0">
                  <a:pos x="T2" y="T3"/>
                </a:cxn>
                <a:cxn ang="0">
                  <a:pos x="T4" y="T5"/>
                </a:cxn>
              </a:cxnLst>
              <a:rect b="b" l="0" r="r" t="0"/>
              <a:pathLst>
                <a:path h="3" w="9">
                  <a:moveTo>
                    <a:pt x="9" y="2"/>
                  </a:moveTo>
                  <a:cubicBezTo>
                    <a:pt x="8" y="3"/>
                    <a:pt x="5" y="3"/>
                    <a:pt x="2" y="3"/>
                  </a:cubicBezTo>
                  <a:cubicBezTo>
                    <a:pt x="0" y="0"/>
                    <a:pt x="9" y="0"/>
                    <a:pt x="9"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127"/>
            <p:cNvSpPr/>
            <p:nvPr/>
          </p:nvSpPr>
          <p:spPr bwMode="auto">
            <a:xfrm>
              <a:off x="9300765" y="4262438"/>
              <a:ext cx="222116" cy="15875"/>
            </a:xfrm>
            <a:custGeom>
              <a:gdLst>
                <a:gd fmla="*/ 0 w 39" name="T0"/>
                <a:gd fmla="*/ 4 h 5" name="T1"/>
                <a:gd fmla="*/ 39 w 39" name="T2"/>
                <a:gd fmla="*/ 3 h 5" name="T3"/>
                <a:gd fmla="*/ 0 w 39" name="T4"/>
                <a:gd fmla="*/ 4 h 5" name="T5"/>
              </a:gdLst>
              <a:cxnLst>
                <a:cxn ang="0">
                  <a:pos x="T0" y="T1"/>
                </a:cxn>
                <a:cxn ang="0">
                  <a:pos x="T2" y="T3"/>
                </a:cxn>
                <a:cxn ang="0">
                  <a:pos x="T4" y="T5"/>
                </a:cxn>
              </a:cxnLst>
              <a:rect b="b" l="0" r="r" t="0"/>
              <a:pathLst>
                <a:path h="5" w="39">
                  <a:moveTo>
                    <a:pt x="0" y="4"/>
                  </a:moveTo>
                  <a:cubicBezTo>
                    <a:pt x="10" y="2"/>
                    <a:pt x="31" y="0"/>
                    <a:pt x="39" y="3"/>
                  </a:cubicBezTo>
                  <a:cubicBezTo>
                    <a:pt x="28" y="3"/>
                    <a:pt x="7" y="5"/>
                    <a:pt x="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128"/>
            <p:cNvSpPr/>
            <p:nvPr/>
          </p:nvSpPr>
          <p:spPr bwMode="auto">
            <a:xfrm>
              <a:off x="9206366" y="4229100"/>
              <a:ext cx="191576" cy="14288"/>
            </a:xfrm>
            <a:custGeom>
              <a:gdLst>
                <a:gd fmla="*/ 27 w 34" name="T0"/>
                <a:gd fmla="*/ 0 h 4" name="T1"/>
                <a:gd fmla="*/ 34 w 34" name="T2"/>
                <a:gd fmla="*/ 0 h 4" name="T3"/>
                <a:gd fmla="*/ 0 w 34" name="T4"/>
                <a:gd fmla="*/ 1 h 4" name="T5"/>
                <a:gd fmla="*/ 27 w 34" name="T6"/>
                <a:gd fmla="*/ 0 h 4" name="T7"/>
              </a:gdLst>
              <a:cxnLst>
                <a:cxn ang="0">
                  <a:pos x="T0" y="T1"/>
                </a:cxn>
                <a:cxn ang="0">
                  <a:pos x="T2" y="T3"/>
                </a:cxn>
                <a:cxn ang="0">
                  <a:pos x="T4" y="T5"/>
                </a:cxn>
                <a:cxn ang="0">
                  <a:pos x="T6" y="T7"/>
                </a:cxn>
              </a:cxnLst>
              <a:rect b="b" l="0" r="r" t="0"/>
              <a:pathLst>
                <a:path h="4" w="3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130"/>
            <p:cNvSpPr/>
            <p:nvPr/>
          </p:nvSpPr>
          <p:spPr bwMode="auto">
            <a:xfrm>
              <a:off x="8523359" y="4292600"/>
              <a:ext cx="69412" cy="12700"/>
            </a:xfrm>
            <a:custGeom>
              <a:gdLst>
                <a:gd fmla="*/ 0 w 12" name="T0"/>
                <a:gd fmla="*/ 2 h 4" name="T1"/>
                <a:gd fmla="*/ 12 w 12" name="T2"/>
                <a:gd fmla="*/ 3 h 4" name="T3"/>
                <a:gd fmla="*/ 0 w 12" name="T4"/>
                <a:gd fmla="*/ 2 h 4" name="T5"/>
              </a:gdLst>
              <a:cxnLst>
                <a:cxn ang="0">
                  <a:pos x="T0" y="T1"/>
                </a:cxn>
                <a:cxn ang="0">
                  <a:pos x="T2" y="T3"/>
                </a:cxn>
                <a:cxn ang="0">
                  <a:pos x="T4" y="T5"/>
                </a:cxn>
              </a:cxnLst>
              <a:rect b="b" l="0" r="r" t="0"/>
              <a:pathLst>
                <a:path h="4" w="12">
                  <a:moveTo>
                    <a:pt x="0" y="2"/>
                  </a:moveTo>
                  <a:cubicBezTo>
                    <a:pt x="4" y="4"/>
                    <a:pt x="8" y="0"/>
                    <a:pt x="12" y="3"/>
                  </a:cubicBezTo>
                  <a:cubicBezTo>
                    <a:pt x="8" y="4"/>
                    <a:pt x="1"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133"/>
            <p:cNvSpPr/>
            <p:nvPr/>
          </p:nvSpPr>
          <p:spPr bwMode="auto">
            <a:xfrm>
              <a:off x="8120775" y="4308475"/>
              <a:ext cx="74965" cy="15875"/>
            </a:xfrm>
            <a:custGeom>
              <a:gdLst>
                <a:gd fmla="*/ 5 w 13" name="T0"/>
                <a:gd fmla="*/ 2 h 5" name="T1"/>
                <a:gd fmla="*/ 2 w 13" name="T2"/>
                <a:gd fmla="*/ 1 h 5" name="T3"/>
                <a:gd fmla="*/ 13 w 13" name="T4"/>
                <a:gd fmla="*/ 2 h 5" name="T5"/>
                <a:gd fmla="*/ 4 w 13" name="T6"/>
                <a:gd fmla="*/ 4 h 5" name="T7"/>
                <a:gd fmla="*/ 5 w 13" name="T8"/>
                <a:gd fmla="*/ 2 h 5" name="T9"/>
              </a:gdLst>
              <a:cxnLst>
                <a:cxn ang="0">
                  <a:pos x="T0" y="T1"/>
                </a:cxn>
                <a:cxn ang="0">
                  <a:pos x="T2" y="T3"/>
                </a:cxn>
                <a:cxn ang="0">
                  <a:pos x="T4" y="T5"/>
                </a:cxn>
                <a:cxn ang="0">
                  <a:pos x="T6" y="T7"/>
                </a:cxn>
                <a:cxn ang="0">
                  <a:pos x="T8" y="T9"/>
                </a:cxn>
              </a:cxnLst>
              <a:rect b="b" l="0" r="r" t="0"/>
              <a:pathLst>
                <a:path h="5" w="13">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135"/>
            <p:cNvSpPr/>
            <p:nvPr/>
          </p:nvSpPr>
          <p:spPr bwMode="auto">
            <a:xfrm>
              <a:off x="7690424" y="4311650"/>
              <a:ext cx="347057" cy="33338"/>
            </a:xfrm>
            <a:custGeom>
              <a:gdLst>
                <a:gd fmla="*/ 29 w 61" name="T0"/>
                <a:gd fmla="*/ 5 h 10" name="T1"/>
                <a:gd fmla="*/ 38 w 61" name="T2"/>
                <a:gd fmla="*/ 5 h 10" name="T3"/>
                <a:gd fmla="*/ 37 w 61" name="T4"/>
                <a:gd fmla="*/ 2 h 10" name="T5"/>
                <a:gd fmla="*/ 61 w 61" name="T6"/>
                <a:gd fmla="*/ 2 h 10" name="T7"/>
                <a:gd fmla="*/ 60 w 61" name="T8"/>
                <a:gd fmla="*/ 3 h 10" name="T9"/>
                <a:gd fmla="*/ 61 w 61" name="T10"/>
                <a:gd fmla="*/ 4 h 10" name="T11"/>
                <a:gd fmla="*/ 56 w 61" name="T12"/>
                <a:gd fmla="*/ 5 h 10" name="T13"/>
                <a:gd fmla="*/ 42 w 61" name="T14"/>
                <a:gd fmla="*/ 7 h 10" name="T15"/>
                <a:gd fmla="*/ 42 w 61" name="T16"/>
                <a:gd fmla="*/ 3 h 10" name="T17"/>
                <a:gd fmla="*/ 39 w 61" name="T18"/>
                <a:gd fmla="*/ 5 h 10" name="T19"/>
                <a:gd fmla="*/ 41 w 61" name="T20"/>
                <a:gd fmla="*/ 7 h 10" name="T21"/>
                <a:gd fmla="*/ 0 w 61" name="T22"/>
                <a:gd fmla="*/ 5 h 10" name="T23"/>
                <a:gd fmla="*/ 29 w 61" name="T24"/>
                <a:gd fmla="*/ 5 h 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 w="61">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136"/>
            <p:cNvSpPr>
              <a:spLocks noEditPoints="1"/>
            </p:cNvSpPr>
            <p:nvPr/>
          </p:nvSpPr>
          <p:spPr bwMode="auto">
            <a:xfrm>
              <a:off x="2498463" y="4229100"/>
              <a:ext cx="5225279" cy="184150"/>
            </a:xfrm>
            <a:custGeom>
              <a:gdLst>
                <a:gd fmla="*/ 48 w 921" name="T0"/>
                <a:gd fmla="*/ 20 h 56" name="T1"/>
                <a:gd fmla="*/ 31 w 921" name="T2"/>
                <a:gd fmla="*/ 23 h 56" name="T3"/>
                <a:gd fmla="*/ 5 w 921" name="T4"/>
                <a:gd fmla="*/ 31 h 56" name="T5"/>
                <a:gd fmla="*/ 2 w 921" name="T6"/>
                <a:gd fmla="*/ 43 h 56" name="T7"/>
                <a:gd fmla="*/ 148 w 921" name="T8"/>
                <a:gd fmla="*/ 51 h 56" name="T9"/>
                <a:gd fmla="*/ 166 w 921" name="T10"/>
                <a:gd fmla="*/ 53 h 56" name="T11"/>
                <a:gd fmla="*/ 344 w 921" name="T12"/>
                <a:gd fmla="*/ 53 h 56" name="T13"/>
                <a:gd fmla="*/ 644 w 921" name="T14"/>
                <a:gd fmla="*/ 49 h 56" name="T15"/>
                <a:gd fmla="*/ 783 w 921" name="T16"/>
                <a:gd fmla="*/ 41 h 56" name="T17"/>
                <a:gd fmla="*/ 826 w 921" name="T18"/>
                <a:gd fmla="*/ 39 h 56" name="T19"/>
                <a:gd fmla="*/ 645 w 921" name="T20"/>
                <a:gd fmla="*/ 45 h 56" name="T21"/>
                <a:gd fmla="*/ 287 w 921" name="T22"/>
                <a:gd fmla="*/ 44 h 56" name="T23"/>
                <a:gd fmla="*/ 406 w 921" name="T24"/>
                <a:gd fmla="*/ 42 h 56" name="T25"/>
                <a:gd fmla="*/ 386 w 921" name="T26"/>
                <a:gd fmla="*/ 37 h 56" name="T27"/>
                <a:gd fmla="*/ 373 w 921" name="T28"/>
                <a:gd fmla="*/ 41 h 56" name="T29"/>
                <a:gd fmla="*/ 349 w 921" name="T30"/>
                <a:gd fmla="*/ 41 h 56" name="T31"/>
                <a:gd fmla="*/ 193 w 921" name="T32"/>
                <a:gd fmla="*/ 38 h 56" name="T33"/>
                <a:gd fmla="*/ 115 w 921" name="T34"/>
                <a:gd fmla="*/ 37 h 56" name="T35"/>
                <a:gd fmla="*/ 264 w 921" name="T36"/>
                <a:gd fmla="*/ 29 h 56" name="T37"/>
                <a:gd fmla="*/ 281 w 921" name="T38"/>
                <a:gd fmla="*/ 25 h 56" name="T39"/>
                <a:gd fmla="*/ 314 w 921" name="T40"/>
                <a:gd fmla="*/ 31 h 56" name="T41"/>
                <a:gd fmla="*/ 296 w 921" name="T42"/>
                <a:gd fmla="*/ 27 h 56" name="T43"/>
                <a:gd fmla="*/ 329 w 921" name="T44"/>
                <a:gd fmla="*/ 23 h 56" name="T45"/>
                <a:gd fmla="*/ 377 w 921" name="T46"/>
                <a:gd fmla="*/ 19 h 56" name="T47"/>
                <a:gd fmla="*/ 530 w 921" name="T48"/>
                <a:gd fmla="*/ 20 h 56" name="T49"/>
                <a:gd fmla="*/ 921 w 921" name="T50"/>
                <a:gd fmla="*/ 0 h 56" name="T51"/>
                <a:gd fmla="*/ 618 w 921" name="T52"/>
                <a:gd fmla="*/ 11 h 56" name="T53"/>
                <a:gd fmla="*/ 525 w 921" name="T54"/>
                <a:gd fmla="*/ 16 h 56" name="T55"/>
                <a:gd fmla="*/ 495 w 921" name="T56"/>
                <a:gd fmla="*/ 13 h 56" name="T57"/>
                <a:gd fmla="*/ 447 w 921" name="T58"/>
                <a:gd fmla="*/ 16 h 56" name="T59"/>
                <a:gd fmla="*/ 427 w 921" name="T60"/>
                <a:gd fmla="*/ 14 h 56" name="T61"/>
                <a:gd fmla="*/ 391 w 921" name="T62"/>
                <a:gd fmla="*/ 13 h 56" name="T63"/>
                <a:gd fmla="*/ 347 w 921" name="T64"/>
                <a:gd fmla="*/ 16 h 56" name="T65"/>
                <a:gd fmla="*/ 341 w 921" name="T66"/>
                <a:gd fmla="*/ 13 h 56" name="T67"/>
                <a:gd fmla="*/ 329 w 921" name="T68"/>
                <a:gd fmla="*/ 16 h 56" name="T69"/>
                <a:gd fmla="*/ 318 w 921" name="T70"/>
                <a:gd fmla="*/ 13 h 56" name="T71"/>
                <a:gd fmla="*/ 296 w 921" name="T72"/>
                <a:gd fmla="*/ 15 h 56" name="T73"/>
                <a:gd fmla="*/ 278 w 921" name="T74"/>
                <a:gd fmla="*/ 12 h 56" name="T75"/>
                <a:gd fmla="*/ 29 w 921" name="T76"/>
                <a:gd fmla="*/ 17 h 56" name="T77"/>
                <a:gd fmla="*/ 33 w 921" name="T78"/>
                <a:gd fmla="*/ 22 h 56" name="T79"/>
                <a:gd fmla="*/ 180 w 921" name="T80"/>
                <a:gd fmla="*/ 42 h 56" name="T81"/>
                <a:gd fmla="*/ 135 w 921" name="T82"/>
                <a:gd fmla="*/ 41 h 56" name="T83"/>
                <a:gd fmla="*/ 135 w 921" name="T84"/>
                <a:gd fmla="*/ 41 h 56" name="T85"/>
                <a:gd fmla="*/ 233 w 921" name="T86"/>
                <a:gd fmla="*/ 28 h 56" name="T87"/>
                <a:gd fmla="*/ 233 w 921" name="T88"/>
                <a:gd fmla="*/ 25 h 5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56" w="921">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137"/>
            <p:cNvSpPr/>
            <p:nvPr/>
          </p:nvSpPr>
          <p:spPr bwMode="auto">
            <a:xfrm flipH="1">
              <a:off x="4922305" y="4271963"/>
              <a:ext cx="0" cy="3175"/>
            </a:xfrm>
            <a:custGeom>
              <a:gdLst>
                <a:gd fmla="*/ 0 h 1" name="T0"/>
                <a:gd fmla="*/ 1 h 1" name="T1"/>
                <a:gd fmla="*/ 0 h 1" name="T2"/>
              </a:gdLst>
              <a:cxnLst>
                <a:cxn ang="0">
                  <a:pos x="0" y="T0"/>
                </a:cxn>
                <a:cxn ang="0">
                  <a:pos x="0" y="T1"/>
                </a:cxn>
                <a:cxn ang="0">
                  <a:pos x="0" y="T2"/>
                </a:cxn>
              </a:cxnLst>
              <a:rect b="b" l="0" r="r" t="0"/>
              <a:pathLst>
                <a:path h="1">
                  <a:moveTo>
                    <a:pt x="0" y="0"/>
                  </a:moveTo>
                  <a:cubicBezTo>
                    <a:pt x="0" y="0"/>
                    <a:pt x="0" y="1"/>
                    <a:pt x="0" y="1"/>
                  </a:cubicBezTo>
                  <a:cubicBezTo>
                    <a:pt x="0" y="1"/>
                    <a:pt x="0" y="1"/>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138"/>
            <p:cNvSpPr/>
            <p:nvPr/>
          </p:nvSpPr>
          <p:spPr bwMode="auto">
            <a:xfrm>
              <a:off x="7609908" y="4324350"/>
              <a:ext cx="52753" cy="14288"/>
            </a:xfrm>
            <a:custGeom>
              <a:gdLst>
                <a:gd fmla="*/ 9 w 9" name="T0"/>
                <a:gd fmla="*/ 2 h 4" name="T1"/>
                <a:gd fmla="*/ 6 w 9" name="T2"/>
                <a:gd fmla="*/ 3 h 4" name="T3"/>
                <a:gd fmla="*/ 6 w 9" name="T4"/>
                <a:gd fmla="*/ 4 h 4" name="T5"/>
                <a:gd fmla="*/ 0 w 9" name="T6"/>
                <a:gd fmla="*/ 4 h 4" name="T7"/>
                <a:gd fmla="*/ 0 w 9" name="T8"/>
                <a:gd fmla="*/ 1 h 4" name="T9"/>
                <a:gd fmla="*/ 9 w 9" name="T10"/>
                <a:gd fmla="*/ 2 h 4" name="T11"/>
              </a:gdLst>
              <a:cxnLst>
                <a:cxn ang="0">
                  <a:pos x="T0" y="T1"/>
                </a:cxn>
                <a:cxn ang="0">
                  <a:pos x="T2" y="T3"/>
                </a:cxn>
                <a:cxn ang="0">
                  <a:pos x="T4" y="T5"/>
                </a:cxn>
                <a:cxn ang="0">
                  <a:pos x="T6" y="T7"/>
                </a:cxn>
                <a:cxn ang="0">
                  <a:pos x="T8" y="T9"/>
                </a:cxn>
                <a:cxn ang="0">
                  <a:pos x="T10" y="T11"/>
                </a:cxn>
              </a:cxnLst>
              <a:rect b="b" l="0" r="r" t="0"/>
              <a:pathLst>
                <a:path h="4" w="9">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139"/>
            <p:cNvSpPr/>
            <p:nvPr/>
          </p:nvSpPr>
          <p:spPr bwMode="auto">
            <a:xfrm>
              <a:off x="7207322" y="4298950"/>
              <a:ext cx="130494" cy="12700"/>
            </a:xfrm>
            <a:custGeom>
              <a:gdLst>
                <a:gd fmla="*/ 23 w 23" name="T0"/>
                <a:gd fmla="*/ 2 h 4" name="T1"/>
                <a:gd fmla="*/ 2 w 23" name="T2"/>
                <a:gd fmla="*/ 2 h 4" name="T3"/>
                <a:gd fmla="*/ 23 w 23" name="T4"/>
                <a:gd fmla="*/ 2 h 4" name="T5"/>
              </a:gdLst>
              <a:cxnLst>
                <a:cxn ang="0">
                  <a:pos x="T0" y="T1"/>
                </a:cxn>
                <a:cxn ang="0">
                  <a:pos x="T2" y="T3"/>
                </a:cxn>
                <a:cxn ang="0">
                  <a:pos x="T4" y="T5"/>
                </a:cxn>
              </a:cxnLst>
              <a:rect b="b" l="0" r="r" t="0"/>
              <a:pathLst>
                <a:path h="4" w="23">
                  <a:moveTo>
                    <a:pt x="23" y="2"/>
                  </a:moveTo>
                  <a:cubicBezTo>
                    <a:pt x="17" y="4"/>
                    <a:pt x="0" y="4"/>
                    <a:pt x="2" y="2"/>
                  </a:cubicBezTo>
                  <a:cubicBezTo>
                    <a:pt x="5" y="2"/>
                    <a:pt x="20" y="0"/>
                    <a:pt x="2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140"/>
            <p:cNvSpPr/>
            <p:nvPr/>
          </p:nvSpPr>
          <p:spPr bwMode="auto">
            <a:xfrm>
              <a:off x="7223981" y="4344988"/>
              <a:ext cx="63859" cy="15875"/>
            </a:xfrm>
            <a:custGeom>
              <a:gdLst>
                <a:gd fmla="*/ 4 w 11" name="T0"/>
                <a:gd fmla="*/ 2 h 5" name="T1"/>
                <a:gd fmla="*/ 9 w 11" name="T2"/>
                <a:gd fmla="*/ 2 h 5" name="T3"/>
                <a:gd fmla="*/ 8 w 11" name="T4"/>
                <a:gd fmla="*/ 0 h 5" name="T5"/>
                <a:gd fmla="*/ 11 w 11" name="T6"/>
                <a:gd fmla="*/ 4 h 5" name="T7"/>
                <a:gd fmla="*/ 4 w 11" name="T8"/>
                <a:gd fmla="*/ 2 h 5" name="T9"/>
              </a:gdLst>
              <a:cxnLst>
                <a:cxn ang="0">
                  <a:pos x="T0" y="T1"/>
                </a:cxn>
                <a:cxn ang="0">
                  <a:pos x="T2" y="T3"/>
                </a:cxn>
                <a:cxn ang="0">
                  <a:pos x="T4" y="T5"/>
                </a:cxn>
                <a:cxn ang="0">
                  <a:pos x="T6" y="T7"/>
                </a:cxn>
                <a:cxn ang="0">
                  <a:pos x="T8" y="T9"/>
                </a:cxn>
              </a:cxnLst>
              <a:rect b="b" l="0" r="r" t="0"/>
              <a:pathLst>
                <a:path h="5" w="11">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144"/>
            <p:cNvSpPr/>
            <p:nvPr/>
          </p:nvSpPr>
          <p:spPr bwMode="auto">
            <a:xfrm>
              <a:off x="6157824" y="4194175"/>
              <a:ext cx="238775" cy="28575"/>
            </a:xfrm>
            <a:custGeom>
              <a:gdLst>
                <a:gd fmla="*/ 0 w 42" name="T0"/>
                <a:gd fmla="*/ 6 h 9" name="T1"/>
                <a:gd fmla="*/ 34 w 42" name="T2"/>
                <a:gd fmla="*/ 5 h 9" name="T3"/>
                <a:gd fmla="*/ 42 w 42" name="T4"/>
                <a:gd fmla="*/ 6 h 9" name="T5"/>
                <a:gd fmla="*/ 0 w 42" name="T6"/>
                <a:gd fmla="*/ 6 h 9" name="T7"/>
              </a:gdLst>
              <a:cxnLst>
                <a:cxn ang="0">
                  <a:pos x="T0" y="T1"/>
                </a:cxn>
                <a:cxn ang="0">
                  <a:pos x="T2" y="T3"/>
                </a:cxn>
                <a:cxn ang="0">
                  <a:pos x="T4" y="T5"/>
                </a:cxn>
                <a:cxn ang="0">
                  <a:pos x="T6" y="T7"/>
                </a:cxn>
              </a:cxnLst>
              <a:rect b="b" l="0" r="r" t="0"/>
              <a:pathLst>
                <a:path h="9" w="42">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145"/>
            <p:cNvSpPr/>
            <p:nvPr/>
          </p:nvSpPr>
          <p:spPr bwMode="auto">
            <a:xfrm>
              <a:off x="5907944" y="4330700"/>
              <a:ext cx="97177" cy="14288"/>
            </a:xfrm>
            <a:custGeom>
              <a:gdLst>
                <a:gd fmla="*/ 3 w 17" name="T0"/>
                <a:gd fmla="*/ 2 h 4" name="T1"/>
                <a:gd fmla="*/ 17 w 17" name="T2"/>
                <a:gd fmla="*/ 3 h 4" name="T3"/>
                <a:gd fmla="*/ 3 w 17" name="T4"/>
                <a:gd fmla="*/ 2 h 4" name="T5"/>
              </a:gdLst>
              <a:cxnLst>
                <a:cxn ang="0">
                  <a:pos x="T0" y="T1"/>
                </a:cxn>
                <a:cxn ang="0">
                  <a:pos x="T2" y="T3"/>
                </a:cxn>
                <a:cxn ang="0">
                  <a:pos x="T4" y="T5"/>
                </a:cxn>
              </a:cxnLst>
              <a:rect b="b" l="0" r="r" t="0"/>
              <a:pathLst>
                <a:path h="4" w="17">
                  <a:moveTo>
                    <a:pt x="3" y="2"/>
                  </a:moveTo>
                  <a:cubicBezTo>
                    <a:pt x="4" y="2"/>
                    <a:pt x="14" y="0"/>
                    <a:pt x="17" y="3"/>
                  </a:cubicBezTo>
                  <a:cubicBezTo>
                    <a:pt x="15" y="4"/>
                    <a:pt x="0" y="3"/>
                    <a:pt x="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146"/>
            <p:cNvSpPr/>
            <p:nvPr/>
          </p:nvSpPr>
          <p:spPr bwMode="auto">
            <a:xfrm>
              <a:off x="5466489" y="4357688"/>
              <a:ext cx="397033" cy="9525"/>
            </a:xfrm>
            <a:custGeom>
              <a:gdLst>
                <a:gd fmla="*/ 70 w 70" name="T0"/>
                <a:gd fmla="*/ 1 h 3" name="T1"/>
                <a:gd fmla="*/ 0 w 70" name="T2"/>
                <a:gd fmla="*/ 2 h 3" name="T3"/>
                <a:gd fmla="*/ 70 w 70" name="T4"/>
                <a:gd fmla="*/ 1 h 3" name="T5"/>
              </a:gdLst>
              <a:cxnLst>
                <a:cxn ang="0">
                  <a:pos x="T0" y="T1"/>
                </a:cxn>
                <a:cxn ang="0">
                  <a:pos x="T2" y="T3"/>
                </a:cxn>
                <a:cxn ang="0">
                  <a:pos x="T4" y="T5"/>
                </a:cxn>
              </a:cxnLst>
              <a:rect b="b" l="0" r="r" t="0"/>
              <a:pathLst>
                <a:path h="3" w="70">
                  <a:moveTo>
                    <a:pt x="70" y="1"/>
                  </a:moveTo>
                  <a:cubicBezTo>
                    <a:pt x="40" y="2"/>
                    <a:pt x="28" y="3"/>
                    <a:pt x="0" y="2"/>
                  </a:cubicBezTo>
                  <a:cubicBezTo>
                    <a:pt x="22" y="1"/>
                    <a:pt x="51" y="0"/>
                    <a:pt x="7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148"/>
            <p:cNvSpPr/>
            <p:nvPr/>
          </p:nvSpPr>
          <p:spPr bwMode="auto">
            <a:xfrm>
              <a:off x="4808469" y="4354513"/>
              <a:ext cx="435904" cy="15875"/>
            </a:xfrm>
            <a:custGeom>
              <a:gdLst>
                <a:gd fmla="*/ 14 w 77" name="T0"/>
                <a:gd fmla="*/ 0 h 5" name="T1"/>
                <a:gd fmla="*/ 21 w 77" name="T2"/>
                <a:gd fmla="*/ 3 h 5" name="T3"/>
                <a:gd fmla="*/ 62 w 77" name="T4"/>
                <a:gd fmla="*/ 3 h 5" name="T5"/>
                <a:gd fmla="*/ 53 w 77" name="T6"/>
                <a:gd fmla="*/ 5 h 5" name="T7"/>
                <a:gd fmla="*/ 0 w 77" name="T8"/>
                <a:gd fmla="*/ 3 h 5" name="T9"/>
                <a:gd fmla="*/ 14 w 77" name="T10"/>
                <a:gd fmla="*/ 0 h 5" name="T11"/>
              </a:gdLst>
              <a:cxnLst>
                <a:cxn ang="0">
                  <a:pos x="T0" y="T1"/>
                </a:cxn>
                <a:cxn ang="0">
                  <a:pos x="T2" y="T3"/>
                </a:cxn>
                <a:cxn ang="0">
                  <a:pos x="T4" y="T5"/>
                </a:cxn>
                <a:cxn ang="0">
                  <a:pos x="T6" y="T7"/>
                </a:cxn>
                <a:cxn ang="0">
                  <a:pos x="T8" y="T9"/>
                </a:cxn>
                <a:cxn ang="0">
                  <a:pos x="T10" y="T11"/>
                </a:cxn>
              </a:cxnLst>
              <a:rect b="b" l="0" r="r" t="0"/>
              <a:pathLst>
                <a:path h="5" w="77">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149"/>
            <p:cNvSpPr/>
            <p:nvPr/>
          </p:nvSpPr>
          <p:spPr bwMode="auto">
            <a:xfrm>
              <a:off x="4466967" y="4479925"/>
              <a:ext cx="63859" cy="19050"/>
            </a:xfrm>
            <a:custGeom>
              <a:gdLst>
                <a:gd fmla="*/ 8 w 11" name="T0"/>
                <a:gd fmla="*/ 3 h 6" name="T1"/>
                <a:gd fmla="*/ 7 w 11" name="T2"/>
                <a:gd fmla="*/ 4 h 6" name="T3"/>
                <a:gd fmla="*/ 9 w 11" name="T4"/>
                <a:gd fmla="*/ 5 h 6" name="T5"/>
                <a:gd fmla="*/ 3 w 11" name="T6"/>
                <a:gd fmla="*/ 2 h 6" name="T7"/>
                <a:gd fmla="*/ 8 w 11" name="T8"/>
                <a:gd fmla="*/ 3 h 6" name="T9"/>
              </a:gdLst>
              <a:cxnLst>
                <a:cxn ang="0">
                  <a:pos x="T0" y="T1"/>
                </a:cxn>
                <a:cxn ang="0">
                  <a:pos x="T2" y="T3"/>
                </a:cxn>
                <a:cxn ang="0">
                  <a:pos x="T4" y="T5"/>
                </a:cxn>
                <a:cxn ang="0">
                  <a:pos x="T6" y="T7"/>
                </a:cxn>
                <a:cxn ang="0">
                  <a:pos x="T8" y="T9"/>
                </a:cxn>
              </a:cxnLst>
              <a:rect b="b" l="0" r="r" t="0"/>
              <a:pathLst>
                <a:path h="6" w="11">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150"/>
            <p:cNvSpPr/>
            <p:nvPr/>
          </p:nvSpPr>
          <p:spPr bwMode="auto">
            <a:xfrm>
              <a:off x="3770077" y="4475163"/>
              <a:ext cx="169364" cy="14288"/>
            </a:xfrm>
            <a:custGeom>
              <a:gdLst>
                <a:gd fmla="*/ 0 w 30" name="T0"/>
                <a:gd fmla="*/ 2 h 4" name="T1"/>
                <a:gd fmla="*/ 30 w 30" name="T2"/>
                <a:gd fmla="*/ 4 h 4" name="T3"/>
                <a:gd fmla="*/ 0 w 30" name="T4"/>
                <a:gd fmla="*/ 2 h 4" name="T5"/>
              </a:gdLst>
              <a:cxnLst>
                <a:cxn ang="0">
                  <a:pos x="T0" y="T1"/>
                </a:cxn>
                <a:cxn ang="0">
                  <a:pos x="T2" y="T3"/>
                </a:cxn>
                <a:cxn ang="0">
                  <a:pos x="T4" y="T5"/>
                </a:cxn>
              </a:cxnLst>
              <a:rect b="b" l="0" r="r" t="0"/>
              <a:pathLst>
                <a:path h="4" w="30">
                  <a:moveTo>
                    <a:pt x="0" y="2"/>
                  </a:moveTo>
                  <a:cubicBezTo>
                    <a:pt x="8" y="0"/>
                    <a:pt x="22" y="2"/>
                    <a:pt x="30" y="4"/>
                  </a:cubicBezTo>
                  <a:cubicBezTo>
                    <a:pt x="20" y="3"/>
                    <a:pt x="8"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151"/>
            <p:cNvSpPr/>
            <p:nvPr/>
          </p:nvSpPr>
          <p:spPr bwMode="auto">
            <a:xfrm>
              <a:off x="2481804" y="4249738"/>
              <a:ext cx="77741" cy="15875"/>
            </a:xfrm>
            <a:custGeom>
              <a:gdLst>
                <a:gd fmla="*/ 14 w 14" name="T0"/>
                <a:gd fmla="*/ 2 h 5" name="T1"/>
                <a:gd fmla="*/ 14 w 14" name="T2"/>
                <a:gd fmla="*/ 4 h 5" name="T3"/>
                <a:gd fmla="*/ 1 w 14" name="T4"/>
                <a:gd fmla="*/ 5 h 5" name="T5"/>
                <a:gd fmla="*/ 14 w 14" name="T6"/>
                <a:gd fmla="*/ 2 h 5" name="T7"/>
              </a:gdLst>
              <a:cxnLst>
                <a:cxn ang="0">
                  <a:pos x="T0" y="T1"/>
                </a:cxn>
                <a:cxn ang="0">
                  <a:pos x="T2" y="T3"/>
                </a:cxn>
                <a:cxn ang="0">
                  <a:pos x="T4" y="T5"/>
                </a:cxn>
                <a:cxn ang="0">
                  <a:pos x="T6" y="T7"/>
                </a:cxn>
              </a:cxnLst>
              <a:rect b="b" l="0" r="r" t="0"/>
              <a:pathLst>
                <a:path h="5" w="14">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153"/>
            <p:cNvSpPr/>
            <p:nvPr/>
          </p:nvSpPr>
          <p:spPr bwMode="auto">
            <a:xfrm>
              <a:off x="7526615" y="4327525"/>
              <a:ext cx="44423" cy="20638"/>
            </a:xfrm>
            <a:custGeom>
              <a:gdLst>
                <a:gd fmla="*/ 8 w 8" name="T0"/>
                <a:gd fmla="*/ 3 h 6" name="T1"/>
                <a:gd fmla="*/ 2 w 8" name="T2"/>
                <a:gd fmla="*/ 6 h 6" name="T3"/>
                <a:gd fmla="*/ 0 w 8" name="T4"/>
                <a:gd fmla="*/ 2 h 6" name="T5"/>
                <a:gd fmla="*/ 8 w 8" name="T6"/>
                <a:gd fmla="*/ 3 h 6" name="T7"/>
              </a:gdLst>
              <a:cxnLst>
                <a:cxn ang="0">
                  <a:pos x="T0" y="T1"/>
                </a:cxn>
                <a:cxn ang="0">
                  <a:pos x="T2" y="T3"/>
                </a:cxn>
                <a:cxn ang="0">
                  <a:pos x="T4" y="T5"/>
                </a:cxn>
                <a:cxn ang="0">
                  <a:pos x="T6" y="T7"/>
                </a:cxn>
              </a:cxnLst>
              <a:rect b="b" l="0" r="r" t="0"/>
              <a:pathLst>
                <a:path h="6" w="8">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154"/>
            <p:cNvSpPr/>
            <p:nvPr/>
          </p:nvSpPr>
          <p:spPr bwMode="auto">
            <a:xfrm>
              <a:off x="7371134" y="4330700"/>
              <a:ext cx="124941" cy="23813"/>
            </a:xfrm>
            <a:custGeom>
              <a:gdLst>
                <a:gd fmla="*/ 22 w 22" name="T0"/>
                <a:gd fmla="*/ 2 h 7" name="T1"/>
                <a:gd fmla="*/ 22 w 22" name="T2"/>
                <a:gd fmla="*/ 4 h 7" name="T3"/>
                <a:gd fmla="*/ 0 w 22" name="T4"/>
                <a:gd fmla="*/ 7 h 7" name="T5"/>
                <a:gd fmla="*/ 0 w 22" name="T6"/>
                <a:gd fmla="*/ 2 h 7" name="T7"/>
                <a:gd fmla="*/ 22 w 22" name="T8"/>
                <a:gd fmla="*/ 2 h 7" name="T9"/>
              </a:gdLst>
              <a:cxnLst>
                <a:cxn ang="0">
                  <a:pos x="T0" y="T1"/>
                </a:cxn>
                <a:cxn ang="0">
                  <a:pos x="T2" y="T3"/>
                </a:cxn>
                <a:cxn ang="0">
                  <a:pos x="T4" y="T5"/>
                </a:cxn>
                <a:cxn ang="0">
                  <a:pos x="T6" y="T7"/>
                </a:cxn>
                <a:cxn ang="0">
                  <a:pos x="T8" y="T9"/>
                </a:cxn>
              </a:cxnLst>
              <a:rect b="b" l="0" r="r" t="0"/>
              <a:pathLst>
                <a:path h="7" w="22">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155"/>
            <p:cNvSpPr/>
            <p:nvPr/>
          </p:nvSpPr>
          <p:spPr bwMode="auto">
            <a:xfrm>
              <a:off x="2645616" y="4449763"/>
              <a:ext cx="1043945" cy="42863"/>
            </a:xfrm>
            <a:custGeom>
              <a:gdLst>
                <a:gd fmla="*/ 65 w 184" name="T0"/>
                <a:gd fmla="*/ 4 h 13" name="T1"/>
                <a:gd fmla="*/ 158 w 184" name="T2"/>
                <a:gd fmla="*/ 8 h 13" name="T3"/>
                <a:gd fmla="*/ 184 w 184" name="T4"/>
                <a:gd fmla="*/ 8 h 13" name="T5"/>
                <a:gd fmla="*/ 116 w 184" name="T6"/>
                <a:gd fmla="*/ 9 h 13" name="T7"/>
                <a:gd fmla="*/ 83 w 184" name="T8"/>
                <a:gd fmla="*/ 12 h 13" name="T9"/>
                <a:gd fmla="*/ 45 w 184" name="T10"/>
                <a:gd fmla="*/ 10 h 13" name="T11"/>
                <a:gd fmla="*/ 0 w 184" name="T12"/>
                <a:gd fmla="*/ 6 h 13" name="T13"/>
                <a:gd fmla="*/ 65 w 184" name="T14"/>
                <a:gd fmla="*/ 4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184">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pic>
        <p:nvPicPr>
          <p:cNvPr id="80" name="图片 79"/>
          <p:cNvPicPr>
            <a:picLocks noChangeAspect="1"/>
          </p:cNvPicPr>
          <p:nvPr/>
        </p:nvPicPr>
        <p:blipFill>
          <a:blip r:embed="rId6">
            <a:extLst>
              <a:ext uri="{28A0092B-C50C-407E-A947-70E740481C1C}">
                <a14:useLocalDpi/>
              </a:ext>
            </a:extLst>
          </a:blip>
          <a:stretch>
            <a:fillRect/>
          </a:stretch>
        </p:blipFill>
        <p:spPr>
          <a:xfrm flipH="1">
            <a:off x="1223628" y="2176500"/>
            <a:ext cx="2326734" cy="2476399"/>
          </a:xfrm>
          <a:prstGeom prst="rect">
            <a:avLst/>
          </a:prstGeom>
        </p:spPr>
      </p:pic>
    </p:spTree>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80"/>
                                        </p:tgtEl>
                                        <p:attrNameLst>
                                          <p:attrName>style.visibility</p:attrName>
                                        </p:attrNameLst>
                                      </p:cBhvr>
                                      <p:to>
                                        <p:strVal val="visible"/>
                                      </p:to>
                                    </p:set>
                                    <p:anim calcmode="lin" valueType="num">
                                      <p:cBhvr additive="base">
                                        <p:cTn dur="500" fill="hold" id="7"/>
                                        <p:tgtEl>
                                          <p:spTgt spid="80"/>
                                        </p:tgtEl>
                                        <p:attrNameLst>
                                          <p:attrName>ppt_x</p:attrName>
                                        </p:attrNameLst>
                                      </p:cBhvr>
                                      <p:tavLst>
                                        <p:tav tm="0">
                                          <p:val>
                                            <p:strVal val="0-#ppt_w/2"/>
                                          </p:val>
                                        </p:tav>
                                        <p:tav tm="100000">
                                          <p:val>
                                            <p:strVal val="#ppt_x"/>
                                          </p:val>
                                        </p:tav>
                                      </p:tavLst>
                                    </p:anim>
                                    <p:anim calcmode="lin" valueType="num">
                                      <p:cBhvr additive="base">
                                        <p:cTn dur="500" fill="hold" id="8"/>
                                        <p:tgtEl>
                                          <p:spTgt spid="8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mph" presetID="26" presetSubtype="0">
                                  <p:stCondLst>
                                    <p:cond delay="0"/>
                                  </p:stCondLst>
                                  <p:childTnLst>
                                    <p:animEffect filter="fade" transition="out">
                                      <p:cBhvr>
                                        <p:cTn dur="500" id="11" tmFilter="0, 0; .2, .5; .8, .5; 1, 0"/>
                                        <p:tgtEl>
                                          <p:spTgt spid="1026"/>
                                        </p:tgtEl>
                                      </p:cBhvr>
                                    </p:animEffect>
                                    <p:animScale>
                                      <p:cBhvr>
                                        <p:cTn autoRev="1" dur="250" fill="hold" id="12"/>
                                        <p:tgtEl>
                                          <p:spTgt spid="1026"/>
                                        </p:tgtEl>
                                      </p:cBhvr>
                                      <p:by x="105000" y="105000"/>
                                    </p:animScale>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16"/>
                                        </p:tgtEl>
                                        <p:attrNameLst>
                                          <p:attrName>style.visibility</p:attrName>
                                        </p:attrNameLst>
                                      </p:cBhvr>
                                      <p:to>
                                        <p:strVal val="visible"/>
                                      </p:to>
                                    </p:set>
                                    <p:animEffect filter="fade" transition="in">
                                      <p:cBhvr>
                                        <p:cTn dur="500" id="16"/>
                                        <p:tgtEl>
                                          <p:spTgt spid="16"/>
                                        </p:tgtEl>
                                      </p:cBhvr>
                                    </p:animEffect>
                                  </p:childTnLst>
                                </p:cTn>
                              </p:par>
                            </p:childTnLst>
                          </p:cTn>
                        </p:par>
                        <p:par>
                          <p:cTn fill="hold" id="17" nodeType="afterGroup">
                            <p:stCondLst>
                              <p:cond delay="1500"/>
                            </p:stCondLst>
                            <p:childTnLst>
                              <p:par>
                                <p:cTn fill="hold" id="18" nodeType="afterEffect" presetClass="entr" presetID="22" presetSubtype="8">
                                  <p:stCondLst>
                                    <p:cond delay="0"/>
                                  </p:stCondLst>
                                  <p:childTnLst>
                                    <p:set>
                                      <p:cBhvr>
                                        <p:cTn dur="1" fill="hold" id="19">
                                          <p:stCondLst>
                                            <p:cond delay="0"/>
                                          </p:stCondLst>
                                        </p:cTn>
                                        <p:tgtEl>
                                          <p:spTgt spid="2"/>
                                        </p:tgtEl>
                                        <p:attrNameLst>
                                          <p:attrName>style.visibility</p:attrName>
                                        </p:attrNameLst>
                                      </p:cBhvr>
                                      <p:to>
                                        <p:strVal val="visible"/>
                                      </p:to>
                                    </p:set>
                                    <p:animEffect filter="wipe(left)" transition="in">
                                      <p:cBhvr>
                                        <p:cTn dur="500" id="20"/>
                                        <p:tgtEl>
                                          <p:spTgt spid="2"/>
                                        </p:tgtEl>
                                      </p:cBhvr>
                                    </p:animEffect>
                                  </p:childTnLst>
                                </p:cTn>
                              </p:par>
                            </p:childTnLst>
                          </p:cTn>
                        </p:par>
                        <p:par>
                          <p:cTn fill="hold" id="21" nodeType="afterGroup">
                            <p:stCondLst>
                              <p:cond delay="2000"/>
                            </p:stCondLst>
                            <p:childTnLst>
                              <p:par>
                                <p:cTn fill="hold" grpId="0" id="22" nodeType="afterEffect" presetClass="entr" presetID="10" presetSubtype="0">
                                  <p:stCondLst>
                                    <p:cond delay="0"/>
                                  </p:stCondLst>
                                  <p:childTnLst>
                                    <p:set>
                                      <p:cBhvr>
                                        <p:cTn dur="1" fill="hold" id="23">
                                          <p:stCondLst>
                                            <p:cond delay="0"/>
                                          </p:stCondLst>
                                        </p:cTn>
                                        <p:tgtEl>
                                          <p:spTgt spid="10"/>
                                        </p:tgtEl>
                                        <p:attrNameLst>
                                          <p:attrName>style.visibility</p:attrName>
                                        </p:attrNameLst>
                                      </p:cBhvr>
                                      <p:to>
                                        <p:strVal val="visible"/>
                                      </p:to>
                                    </p:set>
                                    <p:animEffect filter="fade" transition="in">
                                      <p:cBhvr>
                                        <p:cTn dur="500" id="24"/>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1961"/>
          <p:cNvSpPr/>
          <p:nvPr/>
        </p:nvSpPr>
        <p:spPr bwMode="auto">
          <a:xfrm>
            <a:off x="666921" y="2009145"/>
            <a:ext cx="1463039" cy="887435"/>
          </a:xfrm>
          <a:custGeom>
            <a:gdLst>
              <a:gd fmla="*/ 299 w 376" name="T0"/>
              <a:gd fmla="*/ 23 h 228" name="T1"/>
              <a:gd fmla="*/ 295 w 376" name="T2"/>
              <a:gd fmla="*/ 33 h 228" name="T3"/>
              <a:gd fmla="*/ 312 w 376" name="T4"/>
              <a:gd fmla="*/ 16 h 228" name="T5"/>
              <a:gd fmla="*/ 333 w 376" name="T6"/>
              <a:gd fmla="*/ 24 h 228" name="T7"/>
              <a:gd fmla="*/ 340 w 376" name="T8"/>
              <a:gd fmla="*/ 22 h 228" name="T9"/>
              <a:gd fmla="*/ 350 w 376" name="T10"/>
              <a:gd fmla="*/ 17 h 228" name="T11"/>
              <a:gd fmla="*/ 369 w 376" name="T12"/>
              <a:gd fmla="*/ 23 h 228" name="T13"/>
              <a:gd fmla="*/ 345 w 376" name="T14"/>
              <a:gd fmla="*/ 40 h 228" name="T15"/>
              <a:gd fmla="*/ 308 w 376" name="T16"/>
              <a:gd fmla="*/ 56 h 228" name="T17"/>
              <a:gd fmla="*/ 299 w 376" name="T18"/>
              <a:gd fmla="*/ 59 h 228" name="T19"/>
              <a:gd fmla="*/ 264 w 376" name="T20"/>
              <a:gd fmla="*/ 74 h 228" name="T21"/>
              <a:gd fmla="*/ 348 w 376" name="T22"/>
              <a:gd fmla="*/ 51 h 228" name="T23"/>
              <a:gd fmla="*/ 328 w 376" name="T24"/>
              <a:gd fmla="*/ 67 h 228" name="T25"/>
              <a:gd fmla="*/ 303 w 376" name="T26"/>
              <a:gd fmla="*/ 83 h 228" name="T27"/>
              <a:gd fmla="*/ 316 w 376" name="T28"/>
              <a:gd fmla="*/ 101 h 228" name="T29"/>
              <a:gd fmla="*/ 349 w 376" name="T30"/>
              <a:gd fmla="*/ 98 h 228" name="T31"/>
              <a:gd fmla="*/ 301 w 376" name="T32"/>
              <a:gd fmla="*/ 123 h 228" name="T33"/>
              <a:gd fmla="*/ 346 w 376" name="T34"/>
              <a:gd fmla="*/ 108 h 228" name="T35"/>
              <a:gd fmla="*/ 358 w 376" name="T36"/>
              <a:gd fmla="*/ 113 h 228" name="T37"/>
              <a:gd fmla="*/ 342 w 376" name="T38"/>
              <a:gd fmla="*/ 121 h 228" name="T39"/>
              <a:gd fmla="*/ 336 w 376" name="T40"/>
              <a:gd fmla="*/ 125 h 228" name="T41"/>
              <a:gd fmla="*/ 319 w 376" name="T42"/>
              <a:gd fmla="*/ 127 h 228" name="T43"/>
              <a:gd fmla="*/ 272 w 376" name="T44"/>
              <a:gd fmla="*/ 140 h 228" name="T45"/>
              <a:gd fmla="*/ 255 w 376" name="T46"/>
              <a:gd fmla="*/ 157 h 228" name="T47"/>
              <a:gd fmla="*/ 322 w 376" name="T48"/>
              <a:gd fmla="*/ 135 h 228" name="T49"/>
              <a:gd fmla="*/ 345 w 376" name="T50"/>
              <a:gd fmla="*/ 135 h 228" name="T51"/>
              <a:gd fmla="*/ 316 w 376" name="T52"/>
              <a:gd fmla="*/ 153 h 228" name="T53"/>
              <a:gd fmla="*/ 343 w 376" name="T54"/>
              <a:gd fmla="*/ 145 h 228" name="T55"/>
              <a:gd fmla="*/ 336 w 376" name="T56"/>
              <a:gd fmla="*/ 154 h 228" name="T57"/>
              <a:gd fmla="*/ 299 w 376" name="T58"/>
              <a:gd fmla="*/ 164 h 228" name="T59"/>
              <a:gd fmla="*/ 245 w 376" name="T60"/>
              <a:gd fmla="*/ 190 h 228" name="T61"/>
              <a:gd fmla="*/ 219 w 376" name="T62"/>
              <a:gd fmla="*/ 207 h 228" name="T63"/>
              <a:gd fmla="*/ 195 w 376" name="T64"/>
              <a:gd fmla="*/ 212 h 228" name="T65"/>
              <a:gd fmla="*/ 154 w 376" name="T66"/>
              <a:gd fmla="*/ 222 h 228" name="T67"/>
              <a:gd fmla="*/ 104 w 376" name="T68"/>
              <a:gd fmla="*/ 227 h 228" name="T69"/>
              <a:gd fmla="*/ 85 w 376" name="T70"/>
              <a:gd fmla="*/ 221 h 228" name="T71"/>
              <a:gd fmla="*/ 70 w 376" name="T72"/>
              <a:gd fmla="*/ 211 h 228" name="T73"/>
              <a:gd fmla="*/ 40 w 376" name="T74"/>
              <a:gd fmla="*/ 207 h 228" name="T75"/>
              <a:gd fmla="*/ 46 w 376" name="T76"/>
              <a:gd fmla="*/ 200 h 228" name="T77"/>
              <a:gd fmla="*/ 65 w 376" name="T78"/>
              <a:gd fmla="*/ 192 h 228" name="T79"/>
              <a:gd fmla="*/ 84 w 376" name="T80"/>
              <a:gd fmla="*/ 178 h 228" name="T81"/>
              <a:gd fmla="*/ 37 w 376" name="T82"/>
              <a:gd fmla="*/ 178 h 228" name="T83"/>
              <a:gd fmla="*/ 47 w 376" name="T84"/>
              <a:gd fmla="*/ 165 h 228" name="T85"/>
              <a:gd fmla="*/ 23 w 376" name="T86"/>
              <a:gd fmla="*/ 160 h 228" name="T87"/>
              <a:gd fmla="*/ 16 w 376" name="T88"/>
              <a:gd fmla="*/ 154 h 228" name="T89"/>
              <a:gd fmla="*/ 1 w 376" name="T90"/>
              <a:gd fmla="*/ 135 h 228" name="T91"/>
              <a:gd fmla="*/ 33 w 376" name="T92"/>
              <a:gd fmla="*/ 134 h 228" name="T93"/>
              <a:gd fmla="*/ 14 w 376" name="T94"/>
              <a:gd fmla="*/ 128 h 228" name="T95"/>
              <a:gd fmla="*/ 44 w 376" name="T96"/>
              <a:gd fmla="*/ 120 h 228" name="T97"/>
              <a:gd fmla="*/ 8 w 376" name="T98"/>
              <a:gd fmla="*/ 117 h 228" name="T99"/>
              <a:gd fmla="*/ 27 w 376" name="T100"/>
              <a:gd fmla="*/ 111 h 228" name="T101"/>
              <a:gd fmla="*/ 31 w 376" name="T102"/>
              <a:gd fmla="*/ 100 h 228" name="T103"/>
              <a:gd fmla="*/ 10 w 376" name="T104"/>
              <a:gd fmla="*/ 97 h 228" name="T105"/>
              <a:gd fmla="*/ 33 w 376" name="T106"/>
              <a:gd fmla="*/ 88 h 228" name="T107"/>
              <a:gd fmla="*/ 23 w 376" name="T108"/>
              <a:gd fmla="*/ 83 h 228" name="T109"/>
              <a:gd fmla="*/ 31 w 376" name="T110"/>
              <a:gd fmla="*/ 77 h 228" name="T111"/>
              <a:gd fmla="*/ 33 w 376" name="T112"/>
              <a:gd fmla="*/ 64 h 228" name="T113"/>
              <a:gd fmla="*/ 51 w 376" name="T114"/>
              <a:gd fmla="*/ 47 h 228" name="T115"/>
              <a:gd fmla="*/ 84 w 376" name="T116"/>
              <a:gd fmla="*/ 20 h 228" name="T117"/>
              <a:gd fmla="*/ 132 w 376" name="T118"/>
              <a:gd fmla="*/ 13 h 228" name="T119"/>
              <a:gd fmla="*/ 175 w 376" name="T120"/>
              <a:gd fmla="*/ 14 h 228" name="T121"/>
              <a:gd fmla="*/ 228 w 376" name="T122"/>
              <a:gd fmla="*/ 10 h 228" name="T123"/>
              <a:gd fmla="*/ 265 w 376" name="T124"/>
              <a:gd fmla="*/ 6 h 22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28" w="376">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3">
              <a:duotone>
                <a:prstClr val="black"/>
                <a:schemeClr val="accent1">
                  <a:tint val="45000"/>
                  <a:satMod val="400000"/>
                </a:schemeClr>
              </a:duotone>
              <a:lum bright="29000" contrast="80000"/>
            </a:blip>
            <a:stretch>
              <a:fillRect/>
            </a:stretch>
          </a:blipFill>
          <a:ln>
            <a:noFill/>
          </a:ln>
          <a:extLst/>
        </p:spPr>
        <p:txBody>
          <a:bodyPr anchor="t" anchorCtr="0" bIns="34290" compatLnSpc="1" lIns="68580" numCol="1" rIns="68580" tIns="3429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3" name="Freeform 1961"/>
          <p:cNvSpPr/>
          <p:nvPr/>
        </p:nvSpPr>
        <p:spPr bwMode="auto">
          <a:xfrm>
            <a:off x="2411760" y="2009145"/>
            <a:ext cx="1463039" cy="887435"/>
          </a:xfrm>
          <a:custGeom>
            <a:gdLst>
              <a:gd fmla="*/ 299 w 376" name="T0"/>
              <a:gd fmla="*/ 23 h 228" name="T1"/>
              <a:gd fmla="*/ 295 w 376" name="T2"/>
              <a:gd fmla="*/ 33 h 228" name="T3"/>
              <a:gd fmla="*/ 312 w 376" name="T4"/>
              <a:gd fmla="*/ 16 h 228" name="T5"/>
              <a:gd fmla="*/ 333 w 376" name="T6"/>
              <a:gd fmla="*/ 24 h 228" name="T7"/>
              <a:gd fmla="*/ 340 w 376" name="T8"/>
              <a:gd fmla="*/ 22 h 228" name="T9"/>
              <a:gd fmla="*/ 350 w 376" name="T10"/>
              <a:gd fmla="*/ 17 h 228" name="T11"/>
              <a:gd fmla="*/ 369 w 376" name="T12"/>
              <a:gd fmla="*/ 23 h 228" name="T13"/>
              <a:gd fmla="*/ 345 w 376" name="T14"/>
              <a:gd fmla="*/ 40 h 228" name="T15"/>
              <a:gd fmla="*/ 308 w 376" name="T16"/>
              <a:gd fmla="*/ 56 h 228" name="T17"/>
              <a:gd fmla="*/ 299 w 376" name="T18"/>
              <a:gd fmla="*/ 59 h 228" name="T19"/>
              <a:gd fmla="*/ 264 w 376" name="T20"/>
              <a:gd fmla="*/ 74 h 228" name="T21"/>
              <a:gd fmla="*/ 348 w 376" name="T22"/>
              <a:gd fmla="*/ 51 h 228" name="T23"/>
              <a:gd fmla="*/ 328 w 376" name="T24"/>
              <a:gd fmla="*/ 67 h 228" name="T25"/>
              <a:gd fmla="*/ 303 w 376" name="T26"/>
              <a:gd fmla="*/ 83 h 228" name="T27"/>
              <a:gd fmla="*/ 316 w 376" name="T28"/>
              <a:gd fmla="*/ 101 h 228" name="T29"/>
              <a:gd fmla="*/ 349 w 376" name="T30"/>
              <a:gd fmla="*/ 98 h 228" name="T31"/>
              <a:gd fmla="*/ 301 w 376" name="T32"/>
              <a:gd fmla="*/ 123 h 228" name="T33"/>
              <a:gd fmla="*/ 346 w 376" name="T34"/>
              <a:gd fmla="*/ 108 h 228" name="T35"/>
              <a:gd fmla="*/ 358 w 376" name="T36"/>
              <a:gd fmla="*/ 113 h 228" name="T37"/>
              <a:gd fmla="*/ 342 w 376" name="T38"/>
              <a:gd fmla="*/ 121 h 228" name="T39"/>
              <a:gd fmla="*/ 336 w 376" name="T40"/>
              <a:gd fmla="*/ 125 h 228" name="T41"/>
              <a:gd fmla="*/ 319 w 376" name="T42"/>
              <a:gd fmla="*/ 127 h 228" name="T43"/>
              <a:gd fmla="*/ 272 w 376" name="T44"/>
              <a:gd fmla="*/ 140 h 228" name="T45"/>
              <a:gd fmla="*/ 255 w 376" name="T46"/>
              <a:gd fmla="*/ 157 h 228" name="T47"/>
              <a:gd fmla="*/ 322 w 376" name="T48"/>
              <a:gd fmla="*/ 135 h 228" name="T49"/>
              <a:gd fmla="*/ 345 w 376" name="T50"/>
              <a:gd fmla="*/ 135 h 228" name="T51"/>
              <a:gd fmla="*/ 316 w 376" name="T52"/>
              <a:gd fmla="*/ 153 h 228" name="T53"/>
              <a:gd fmla="*/ 343 w 376" name="T54"/>
              <a:gd fmla="*/ 145 h 228" name="T55"/>
              <a:gd fmla="*/ 336 w 376" name="T56"/>
              <a:gd fmla="*/ 154 h 228" name="T57"/>
              <a:gd fmla="*/ 299 w 376" name="T58"/>
              <a:gd fmla="*/ 164 h 228" name="T59"/>
              <a:gd fmla="*/ 245 w 376" name="T60"/>
              <a:gd fmla="*/ 190 h 228" name="T61"/>
              <a:gd fmla="*/ 219 w 376" name="T62"/>
              <a:gd fmla="*/ 207 h 228" name="T63"/>
              <a:gd fmla="*/ 195 w 376" name="T64"/>
              <a:gd fmla="*/ 212 h 228" name="T65"/>
              <a:gd fmla="*/ 154 w 376" name="T66"/>
              <a:gd fmla="*/ 222 h 228" name="T67"/>
              <a:gd fmla="*/ 104 w 376" name="T68"/>
              <a:gd fmla="*/ 227 h 228" name="T69"/>
              <a:gd fmla="*/ 85 w 376" name="T70"/>
              <a:gd fmla="*/ 221 h 228" name="T71"/>
              <a:gd fmla="*/ 70 w 376" name="T72"/>
              <a:gd fmla="*/ 211 h 228" name="T73"/>
              <a:gd fmla="*/ 40 w 376" name="T74"/>
              <a:gd fmla="*/ 207 h 228" name="T75"/>
              <a:gd fmla="*/ 46 w 376" name="T76"/>
              <a:gd fmla="*/ 200 h 228" name="T77"/>
              <a:gd fmla="*/ 65 w 376" name="T78"/>
              <a:gd fmla="*/ 192 h 228" name="T79"/>
              <a:gd fmla="*/ 84 w 376" name="T80"/>
              <a:gd fmla="*/ 178 h 228" name="T81"/>
              <a:gd fmla="*/ 37 w 376" name="T82"/>
              <a:gd fmla="*/ 178 h 228" name="T83"/>
              <a:gd fmla="*/ 47 w 376" name="T84"/>
              <a:gd fmla="*/ 165 h 228" name="T85"/>
              <a:gd fmla="*/ 23 w 376" name="T86"/>
              <a:gd fmla="*/ 160 h 228" name="T87"/>
              <a:gd fmla="*/ 16 w 376" name="T88"/>
              <a:gd fmla="*/ 154 h 228" name="T89"/>
              <a:gd fmla="*/ 1 w 376" name="T90"/>
              <a:gd fmla="*/ 135 h 228" name="T91"/>
              <a:gd fmla="*/ 33 w 376" name="T92"/>
              <a:gd fmla="*/ 134 h 228" name="T93"/>
              <a:gd fmla="*/ 14 w 376" name="T94"/>
              <a:gd fmla="*/ 128 h 228" name="T95"/>
              <a:gd fmla="*/ 44 w 376" name="T96"/>
              <a:gd fmla="*/ 120 h 228" name="T97"/>
              <a:gd fmla="*/ 8 w 376" name="T98"/>
              <a:gd fmla="*/ 117 h 228" name="T99"/>
              <a:gd fmla="*/ 27 w 376" name="T100"/>
              <a:gd fmla="*/ 111 h 228" name="T101"/>
              <a:gd fmla="*/ 31 w 376" name="T102"/>
              <a:gd fmla="*/ 100 h 228" name="T103"/>
              <a:gd fmla="*/ 10 w 376" name="T104"/>
              <a:gd fmla="*/ 97 h 228" name="T105"/>
              <a:gd fmla="*/ 33 w 376" name="T106"/>
              <a:gd fmla="*/ 88 h 228" name="T107"/>
              <a:gd fmla="*/ 23 w 376" name="T108"/>
              <a:gd fmla="*/ 83 h 228" name="T109"/>
              <a:gd fmla="*/ 31 w 376" name="T110"/>
              <a:gd fmla="*/ 77 h 228" name="T111"/>
              <a:gd fmla="*/ 33 w 376" name="T112"/>
              <a:gd fmla="*/ 64 h 228" name="T113"/>
              <a:gd fmla="*/ 51 w 376" name="T114"/>
              <a:gd fmla="*/ 47 h 228" name="T115"/>
              <a:gd fmla="*/ 84 w 376" name="T116"/>
              <a:gd fmla="*/ 20 h 228" name="T117"/>
              <a:gd fmla="*/ 132 w 376" name="T118"/>
              <a:gd fmla="*/ 13 h 228" name="T119"/>
              <a:gd fmla="*/ 175 w 376" name="T120"/>
              <a:gd fmla="*/ 14 h 228" name="T121"/>
              <a:gd fmla="*/ 228 w 376" name="T122"/>
              <a:gd fmla="*/ 10 h 228" name="T123"/>
              <a:gd fmla="*/ 265 w 376" name="T124"/>
              <a:gd fmla="*/ 6 h 22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28" w="376">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4">
              <a:duotone>
                <a:prstClr val="black"/>
                <a:schemeClr val="accent2">
                  <a:tint val="45000"/>
                  <a:satMod val="400000"/>
                </a:schemeClr>
              </a:duotone>
              <a:lum bright="-33000"/>
            </a:blip>
            <a:stretch>
              <a:fillRect/>
            </a:stretch>
          </a:blipFill>
          <a:ln>
            <a:noFill/>
          </a:ln>
          <a:extLst/>
        </p:spPr>
        <p:txBody>
          <a:bodyPr anchor="t" anchorCtr="0" bIns="34290" compatLnSpc="1" lIns="68580" numCol="1" rIns="68580" tIns="3429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4" name="Freeform 1961"/>
          <p:cNvSpPr/>
          <p:nvPr/>
        </p:nvSpPr>
        <p:spPr bwMode="auto">
          <a:xfrm>
            <a:off x="4211960" y="2009145"/>
            <a:ext cx="1463039" cy="887435"/>
          </a:xfrm>
          <a:custGeom>
            <a:gdLst>
              <a:gd fmla="*/ 299 w 376" name="T0"/>
              <a:gd fmla="*/ 23 h 228" name="T1"/>
              <a:gd fmla="*/ 295 w 376" name="T2"/>
              <a:gd fmla="*/ 33 h 228" name="T3"/>
              <a:gd fmla="*/ 312 w 376" name="T4"/>
              <a:gd fmla="*/ 16 h 228" name="T5"/>
              <a:gd fmla="*/ 333 w 376" name="T6"/>
              <a:gd fmla="*/ 24 h 228" name="T7"/>
              <a:gd fmla="*/ 340 w 376" name="T8"/>
              <a:gd fmla="*/ 22 h 228" name="T9"/>
              <a:gd fmla="*/ 350 w 376" name="T10"/>
              <a:gd fmla="*/ 17 h 228" name="T11"/>
              <a:gd fmla="*/ 369 w 376" name="T12"/>
              <a:gd fmla="*/ 23 h 228" name="T13"/>
              <a:gd fmla="*/ 345 w 376" name="T14"/>
              <a:gd fmla="*/ 40 h 228" name="T15"/>
              <a:gd fmla="*/ 308 w 376" name="T16"/>
              <a:gd fmla="*/ 56 h 228" name="T17"/>
              <a:gd fmla="*/ 299 w 376" name="T18"/>
              <a:gd fmla="*/ 59 h 228" name="T19"/>
              <a:gd fmla="*/ 264 w 376" name="T20"/>
              <a:gd fmla="*/ 74 h 228" name="T21"/>
              <a:gd fmla="*/ 348 w 376" name="T22"/>
              <a:gd fmla="*/ 51 h 228" name="T23"/>
              <a:gd fmla="*/ 328 w 376" name="T24"/>
              <a:gd fmla="*/ 67 h 228" name="T25"/>
              <a:gd fmla="*/ 303 w 376" name="T26"/>
              <a:gd fmla="*/ 83 h 228" name="T27"/>
              <a:gd fmla="*/ 316 w 376" name="T28"/>
              <a:gd fmla="*/ 101 h 228" name="T29"/>
              <a:gd fmla="*/ 349 w 376" name="T30"/>
              <a:gd fmla="*/ 98 h 228" name="T31"/>
              <a:gd fmla="*/ 301 w 376" name="T32"/>
              <a:gd fmla="*/ 123 h 228" name="T33"/>
              <a:gd fmla="*/ 346 w 376" name="T34"/>
              <a:gd fmla="*/ 108 h 228" name="T35"/>
              <a:gd fmla="*/ 358 w 376" name="T36"/>
              <a:gd fmla="*/ 113 h 228" name="T37"/>
              <a:gd fmla="*/ 342 w 376" name="T38"/>
              <a:gd fmla="*/ 121 h 228" name="T39"/>
              <a:gd fmla="*/ 336 w 376" name="T40"/>
              <a:gd fmla="*/ 125 h 228" name="T41"/>
              <a:gd fmla="*/ 319 w 376" name="T42"/>
              <a:gd fmla="*/ 127 h 228" name="T43"/>
              <a:gd fmla="*/ 272 w 376" name="T44"/>
              <a:gd fmla="*/ 140 h 228" name="T45"/>
              <a:gd fmla="*/ 255 w 376" name="T46"/>
              <a:gd fmla="*/ 157 h 228" name="T47"/>
              <a:gd fmla="*/ 322 w 376" name="T48"/>
              <a:gd fmla="*/ 135 h 228" name="T49"/>
              <a:gd fmla="*/ 345 w 376" name="T50"/>
              <a:gd fmla="*/ 135 h 228" name="T51"/>
              <a:gd fmla="*/ 316 w 376" name="T52"/>
              <a:gd fmla="*/ 153 h 228" name="T53"/>
              <a:gd fmla="*/ 343 w 376" name="T54"/>
              <a:gd fmla="*/ 145 h 228" name="T55"/>
              <a:gd fmla="*/ 336 w 376" name="T56"/>
              <a:gd fmla="*/ 154 h 228" name="T57"/>
              <a:gd fmla="*/ 299 w 376" name="T58"/>
              <a:gd fmla="*/ 164 h 228" name="T59"/>
              <a:gd fmla="*/ 245 w 376" name="T60"/>
              <a:gd fmla="*/ 190 h 228" name="T61"/>
              <a:gd fmla="*/ 219 w 376" name="T62"/>
              <a:gd fmla="*/ 207 h 228" name="T63"/>
              <a:gd fmla="*/ 195 w 376" name="T64"/>
              <a:gd fmla="*/ 212 h 228" name="T65"/>
              <a:gd fmla="*/ 154 w 376" name="T66"/>
              <a:gd fmla="*/ 222 h 228" name="T67"/>
              <a:gd fmla="*/ 104 w 376" name="T68"/>
              <a:gd fmla="*/ 227 h 228" name="T69"/>
              <a:gd fmla="*/ 85 w 376" name="T70"/>
              <a:gd fmla="*/ 221 h 228" name="T71"/>
              <a:gd fmla="*/ 70 w 376" name="T72"/>
              <a:gd fmla="*/ 211 h 228" name="T73"/>
              <a:gd fmla="*/ 40 w 376" name="T74"/>
              <a:gd fmla="*/ 207 h 228" name="T75"/>
              <a:gd fmla="*/ 46 w 376" name="T76"/>
              <a:gd fmla="*/ 200 h 228" name="T77"/>
              <a:gd fmla="*/ 65 w 376" name="T78"/>
              <a:gd fmla="*/ 192 h 228" name="T79"/>
              <a:gd fmla="*/ 84 w 376" name="T80"/>
              <a:gd fmla="*/ 178 h 228" name="T81"/>
              <a:gd fmla="*/ 37 w 376" name="T82"/>
              <a:gd fmla="*/ 178 h 228" name="T83"/>
              <a:gd fmla="*/ 47 w 376" name="T84"/>
              <a:gd fmla="*/ 165 h 228" name="T85"/>
              <a:gd fmla="*/ 23 w 376" name="T86"/>
              <a:gd fmla="*/ 160 h 228" name="T87"/>
              <a:gd fmla="*/ 16 w 376" name="T88"/>
              <a:gd fmla="*/ 154 h 228" name="T89"/>
              <a:gd fmla="*/ 1 w 376" name="T90"/>
              <a:gd fmla="*/ 135 h 228" name="T91"/>
              <a:gd fmla="*/ 33 w 376" name="T92"/>
              <a:gd fmla="*/ 134 h 228" name="T93"/>
              <a:gd fmla="*/ 14 w 376" name="T94"/>
              <a:gd fmla="*/ 128 h 228" name="T95"/>
              <a:gd fmla="*/ 44 w 376" name="T96"/>
              <a:gd fmla="*/ 120 h 228" name="T97"/>
              <a:gd fmla="*/ 8 w 376" name="T98"/>
              <a:gd fmla="*/ 117 h 228" name="T99"/>
              <a:gd fmla="*/ 27 w 376" name="T100"/>
              <a:gd fmla="*/ 111 h 228" name="T101"/>
              <a:gd fmla="*/ 31 w 376" name="T102"/>
              <a:gd fmla="*/ 100 h 228" name="T103"/>
              <a:gd fmla="*/ 10 w 376" name="T104"/>
              <a:gd fmla="*/ 97 h 228" name="T105"/>
              <a:gd fmla="*/ 33 w 376" name="T106"/>
              <a:gd fmla="*/ 88 h 228" name="T107"/>
              <a:gd fmla="*/ 23 w 376" name="T108"/>
              <a:gd fmla="*/ 83 h 228" name="T109"/>
              <a:gd fmla="*/ 31 w 376" name="T110"/>
              <a:gd fmla="*/ 77 h 228" name="T111"/>
              <a:gd fmla="*/ 33 w 376" name="T112"/>
              <a:gd fmla="*/ 64 h 228" name="T113"/>
              <a:gd fmla="*/ 51 w 376" name="T114"/>
              <a:gd fmla="*/ 47 h 228" name="T115"/>
              <a:gd fmla="*/ 84 w 376" name="T116"/>
              <a:gd fmla="*/ 20 h 228" name="T117"/>
              <a:gd fmla="*/ 132 w 376" name="T118"/>
              <a:gd fmla="*/ 13 h 228" name="T119"/>
              <a:gd fmla="*/ 175 w 376" name="T120"/>
              <a:gd fmla="*/ 14 h 228" name="T121"/>
              <a:gd fmla="*/ 228 w 376" name="T122"/>
              <a:gd fmla="*/ 10 h 228" name="T123"/>
              <a:gd fmla="*/ 265 w 376" name="T124"/>
              <a:gd fmla="*/ 6 h 22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28" w="376">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5"/>
            <a:stretch>
              <a:fillRect/>
            </a:stretch>
          </a:blipFill>
          <a:ln>
            <a:noFill/>
          </a:ln>
          <a:extLst/>
        </p:spPr>
        <p:txBody>
          <a:bodyPr anchor="t" anchorCtr="0" bIns="34290" compatLnSpc="1" lIns="68580" numCol="1" rIns="68580" tIns="3429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7" name="文本框 6"/>
          <p:cNvSpPr txBox="1"/>
          <p:nvPr/>
        </p:nvSpPr>
        <p:spPr>
          <a:xfrm>
            <a:off x="2797205" y="244791"/>
            <a:ext cx="533400" cy="434340"/>
          </a:xfrm>
          <a:prstGeom prst="rect">
            <a:avLst/>
          </a:prstGeom>
          <a:noFill/>
        </p:spPr>
        <p:txBody>
          <a:bodyPr bIns="34290" lIns="68580" rIns="68580" rtlCol="0" tIns="34290" wrap="square">
            <a:spAutoFit/>
          </a:bodyPr>
          <a:lstStyle/>
          <a:p>
            <a:pPr algn="ctr"/>
            <a:r>
              <a:rPr altLang="zh-CN" b="1" lang="en-US" sz="2400">
                <a:solidFill>
                  <a:schemeClr val="bg1"/>
                </a:solidFill>
              </a:rPr>
              <a:t>03</a:t>
            </a:r>
          </a:p>
        </p:txBody>
      </p:sp>
      <p:grpSp>
        <p:nvGrpSpPr>
          <p:cNvPr id="10" name="组合 9"/>
          <p:cNvGrpSpPr/>
          <p:nvPr/>
        </p:nvGrpSpPr>
        <p:grpSpPr>
          <a:xfrm>
            <a:off x="557699" y="3154434"/>
            <a:ext cx="1681481" cy="855485"/>
            <a:chOff x="3410137" y="2575224"/>
            <a:chExt cx="2241974" cy="1140293"/>
          </a:xfrm>
        </p:grpSpPr>
        <p:sp>
          <p:nvSpPr>
            <p:cNvPr id="11" name="矩形 10"/>
            <p:cNvSpPr/>
            <p:nvPr/>
          </p:nvSpPr>
          <p:spPr>
            <a:xfrm>
              <a:off x="3410137" y="2927852"/>
              <a:ext cx="2241974" cy="780046"/>
            </a:xfrm>
            <a:prstGeom prst="rect">
              <a:avLst/>
            </a:prstGeom>
          </p:spPr>
          <p:txBody>
            <a:bodyPr wrap="square">
              <a:spAutoFit/>
            </a:bodyPr>
            <a:lstStyle/>
            <a:p>
              <a:pPr algn="ctr">
                <a:lnSpc>
                  <a:spcPct val="120000"/>
                </a:lnSpc>
              </a:pPr>
              <a:r>
                <a:rPr altLang="en-US" lang="zh-CN" sz="900">
                  <a:solidFill>
                    <a:schemeClr val="tx1">
                      <a:lumMod val="50000"/>
                      <a:lumOff val="50000"/>
                    </a:schemeClr>
                  </a:solidFill>
                  <a:latin charset="-122" pitchFamily="34" typeface="微软雅黑"/>
                  <a:ea charset="-122" pitchFamily="34" typeface="微软雅黑"/>
                </a:rPr>
                <a:t>用户可以在投影仪或者计算机上进行演示也可以将演示文稿打印出来</a:t>
              </a:r>
            </a:p>
          </p:txBody>
        </p:sp>
        <p:sp>
          <p:nvSpPr>
            <p:cNvPr id="12" name="矩形 11"/>
            <p:cNvSpPr/>
            <p:nvPr/>
          </p:nvSpPr>
          <p:spPr>
            <a:xfrm>
              <a:off x="3410137" y="2575224"/>
              <a:ext cx="2241974" cy="414400"/>
            </a:xfrm>
            <a:prstGeom prst="rect">
              <a:avLst/>
            </a:prstGeom>
          </p:spPr>
          <p:txBody>
            <a:bodyPr wrap="square">
              <a:spAutoFit/>
            </a:bodyPr>
            <a:lstStyle/>
            <a:p>
              <a:pPr algn="ctr">
                <a:lnSpc>
                  <a:spcPct val="120000"/>
                </a:lnSpc>
              </a:pPr>
              <a:r>
                <a:rPr altLang="en-US" lang="zh-CN" sz="1200">
                  <a:solidFill>
                    <a:schemeClr val="accent1"/>
                  </a:solidFill>
                  <a:latin charset="-122" pitchFamily="34" typeface="微软雅黑"/>
                  <a:ea charset="-122" pitchFamily="34" typeface="微软雅黑"/>
                </a:rPr>
                <a:t>标题文字添加</a:t>
              </a:r>
            </a:p>
          </p:txBody>
        </p:sp>
      </p:grpSp>
      <p:grpSp>
        <p:nvGrpSpPr>
          <p:cNvPr id="13" name="组合 12"/>
          <p:cNvGrpSpPr/>
          <p:nvPr/>
        </p:nvGrpSpPr>
        <p:grpSpPr>
          <a:xfrm>
            <a:off x="2339752" y="3154434"/>
            <a:ext cx="1681481" cy="855485"/>
            <a:chOff x="3410137" y="2575224"/>
            <a:chExt cx="2241974" cy="1140293"/>
          </a:xfrm>
        </p:grpSpPr>
        <p:sp>
          <p:nvSpPr>
            <p:cNvPr id="14" name="矩形 13"/>
            <p:cNvSpPr/>
            <p:nvPr/>
          </p:nvSpPr>
          <p:spPr>
            <a:xfrm>
              <a:off x="3410137" y="2927852"/>
              <a:ext cx="2241974" cy="780046"/>
            </a:xfrm>
            <a:prstGeom prst="rect">
              <a:avLst/>
            </a:prstGeom>
          </p:spPr>
          <p:txBody>
            <a:bodyPr wrap="square">
              <a:spAutoFit/>
            </a:bodyPr>
            <a:lstStyle/>
            <a:p>
              <a:pPr algn="ctr">
                <a:lnSpc>
                  <a:spcPct val="120000"/>
                </a:lnSpc>
              </a:pPr>
              <a:r>
                <a:rPr altLang="en-US" lang="zh-CN" sz="900">
                  <a:solidFill>
                    <a:schemeClr val="tx1">
                      <a:lumMod val="50000"/>
                      <a:lumOff val="50000"/>
                    </a:schemeClr>
                  </a:solidFill>
                  <a:latin charset="-122" pitchFamily="34" typeface="微软雅黑"/>
                  <a:ea charset="-122" pitchFamily="34" typeface="微软雅黑"/>
                </a:rPr>
                <a:t>用户可以在投影仪或者计算机上进行演示也可以将演示文稿打印出来</a:t>
              </a:r>
            </a:p>
          </p:txBody>
        </p:sp>
        <p:sp>
          <p:nvSpPr>
            <p:cNvPr id="15" name="矩形 14"/>
            <p:cNvSpPr/>
            <p:nvPr/>
          </p:nvSpPr>
          <p:spPr>
            <a:xfrm>
              <a:off x="3410137" y="2575224"/>
              <a:ext cx="2241974" cy="414400"/>
            </a:xfrm>
            <a:prstGeom prst="rect">
              <a:avLst/>
            </a:prstGeom>
          </p:spPr>
          <p:txBody>
            <a:bodyPr wrap="square">
              <a:spAutoFit/>
            </a:bodyPr>
            <a:lstStyle/>
            <a:p>
              <a:pPr algn="ctr">
                <a:lnSpc>
                  <a:spcPct val="120000"/>
                </a:lnSpc>
              </a:pPr>
              <a:r>
                <a:rPr altLang="en-US" lang="zh-CN" sz="1200">
                  <a:solidFill>
                    <a:schemeClr val="tx1">
                      <a:lumMod val="75000"/>
                      <a:lumOff val="25000"/>
                    </a:schemeClr>
                  </a:solidFill>
                  <a:latin charset="-122" pitchFamily="34" typeface="微软雅黑"/>
                  <a:ea charset="-122" pitchFamily="34" typeface="微软雅黑"/>
                </a:rPr>
                <a:t>标题文字添加</a:t>
              </a:r>
            </a:p>
          </p:txBody>
        </p:sp>
      </p:grpSp>
      <p:grpSp>
        <p:nvGrpSpPr>
          <p:cNvPr id="16" name="组合 15"/>
          <p:cNvGrpSpPr/>
          <p:nvPr/>
        </p:nvGrpSpPr>
        <p:grpSpPr>
          <a:xfrm>
            <a:off x="4139952" y="3154434"/>
            <a:ext cx="1681481" cy="855485"/>
            <a:chOff x="3410137" y="2575224"/>
            <a:chExt cx="2241974" cy="1140293"/>
          </a:xfrm>
        </p:grpSpPr>
        <p:sp>
          <p:nvSpPr>
            <p:cNvPr id="17" name="矩形 16"/>
            <p:cNvSpPr/>
            <p:nvPr/>
          </p:nvSpPr>
          <p:spPr>
            <a:xfrm>
              <a:off x="3410136" y="2927852"/>
              <a:ext cx="2241974" cy="780046"/>
            </a:xfrm>
            <a:prstGeom prst="rect">
              <a:avLst/>
            </a:prstGeom>
          </p:spPr>
          <p:txBody>
            <a:bodyPr wrap="square">
              <a:spAutoFit/>
            </a:bodyPr>
            <a:lstStyle/>
            <a:p>
              <a:pPr algn="ctr">
                <a:lnSpc>
                  <a:spcPct val="120000"/>
                </a:lnSpc>
              </a:pPr>
              <a:r>
                <a:rPr altLang="en-US" lang="zh-CN" sz="900">
                  <a:solidFill>
                    <a:schemeClr val="tx1">
                      <a:lumMod val="50000"/>
                      <a:lumOff val="50000"/>
                    </a:schemeClr>
                  </a:solidFill>
                  <a:latin charset="-122" pitchFamily="34" typeface="微软雅黑"/>
                  <a:ea charset="-122" pitchFamily="34" typeface="微软雅黑"/>
                </a:rPr>
                <a:t>用户可以在投影仪或者计算机上进行演示也可以将演示文稿打印出来</a:t>
              </a:r>
            </a:p>
          </p:txBody>
        </p:sp>
        <p:sp>
          <p:nvSpPr>
            <p:cNvPr id="18" name="矩形 17"/>
            <p:cNvSpPr/>
            <p:nvPr/>
          </p:nvSpPr>
          <p:spPr>
            <a:xfrm>
              <a:off x="3410136" y="2575224"/>
              <a:ext cx="2241974" cy="414400"/>
            </a:xfrm>
            <a:prstGeom prst="rect">
              <a:avLst/>
            </a:prstGeom>
          </p:spPr>
          <p:txBody>
            <a:bodyPr wrap="square">
              <a:spAutoFit/>
            </a:bodyPr>
            <a:lstStyle/>
            <a:p>
              <a:pPr algn="ctr">
                <a:lnSpc>
                  <a:spcPct val="120000"/>
                </a:lnSpc>
              </a:pPr>
              <a:r>
                <a:rPr altLang="en-US" lang="zh-CN" sz="1200">
                  <a:solidFill>
                    <a:schemeClr val="accent1"/>
                  </a:solidFill>
                  <a:latin charset="-122" pitchFamily="34" typeface="微软雅黑"/>
                  <a:ea charset="-122" pitchFamily="34" typeface="微软雅黑"/>
                </a:rPr>
                <a:t>标题文字添加</a:t>
              </a:r>
            </a:p>
          </p:txBody>
        </p:sp>
      </p:grpSp>
      <p:sp>
        <p:nvSpPr>
          <p:cNvPr id="22" name="任意多边形: 形状 21">
            <a:extLst/>
          </p:cNvPr>
          <p:cNvSpPr/>
          <p:nvPr/>
        </p:nvSpPr>
        <p:spPr>
          <a:xfrm>
            <a:off x="1130637" y="2302619"/>
            <a:ext cx="267803" cy="300486"/>
          </a:xfrm>
          <a:custGeom>
            <a:gdLst>
              <a:gd fmla="*/ 199932 w 300038" name="connsiteX0"/>
              <a:gd fmla="*/ 273051 h 336551" name="connsiteY0"/>
              <a:gd fmla="*/ 192088 w 300038" name="connsiteX1"/>
              <a:gd fmla="*/ 280989 h 336551" name="connsiteY1"/>
              <a:gd fmla="*/ 192088 w 300038" name="connsiteX2"/>
              <a:gd fmla="*/ 306124 h 336551" name="connsiteY2"/>
              <a:gd fmla="*/ 199932 w 300038" name="connsiteX3"/>
              <a:gd fmla="*/ 312739 h 336551" name="connsiteY3"/>
              <a:gd fmla="*/ 250919 w 300038" name="connsiteX4"/>
              <a:gd fmla="*/ 312739 h 336551" name="connsiteY4"/>
              <a:gd fmla="*/ 258763 w 300038" name="connsiteX5"/>
              <a:gd fmla="*/ 306124 h 336551" name="connsiteY5"/>
              <a:gd fmla="*/ 258763 w 300038" name="connsiteX6"/>
              <a:gd fmla="*/ 280989 h 336551" name="connsiteY6"/>
              <a:gd fmla="*/ 250919 w 300038" name="connsiteX7"/>
              <a:gd fmla="*/ 273051 h 336551" name="connsiteY7"/>
              <a:gd fmla="*/ 199932 w 300038" name="connsiteX8"/>
              <a:gd fmla="*/ 273051 h 336551" name="connsiteY8"/>
              <a:gd fmla="*/ 101328 w 300038" name="connsiteX9"/>
              <a:gd fmla="*/ 196851 h 336551" name="connsiteY9"/>
              <a:gd fmla="*/ 107908 w 300038" name="connsiteX10"/>
              <a:gd fmla="*/ 196851 h 336551" name="connsiteY10"/>
              <a:gd fmla="*/ 111856 w 300038" name="connsiteX11"/>
              <a:gd fmla="*/ 202123 h 336551" name="connsiteY11"/>
              <a:gd fmla="*/ 128964 w 300038" name="connsiteX12"/>
              <a:gd fmla="*/ 248250 h 336551" name="connsiteY12"/>
              <a:gd fmla="*/ 131595 w 300038" name="connsiteX13"/>
              <a:gd fmla="*/ 239025 h 336551" name="connsiteY13"/>
              <a:gd fmla="*/ 126332 w 300038" name="connsiteX14"/>
              <a:gd fmla="*/ 225845 h 336551" name="connsiteY14"/>
              <a:gd fmla="*/ 127648 w 300038" name="connsiteX15"/>
              <a:gd fmla="*/ 217938 h 336551" name="connsiteY15"/>
              <a:gd fmla="*/ 132911 w 300038" name="connsiteX16"/>
              <a:gd fmla="*/ 215302 h 336551" name="connsiteY16"/>
              <a:gd fmla="*/ 167126 w 300038" name="connsiteX17"/>
              <a:gd fmla="*/ 215302 h 336551" name="connsiteY17"/>
              <a:gd fmla="*/ 172390 w 300038" name="connsiteX18"/>
              <a:gd fmla="*/ 217938 h 336551" name="connsiteY18"/>
              <a:gd fmla="*/ 173706 w 300038" name="connsiteX19"/>
              <a:gd fmla="*/ 225845 h 336551" name="connsiteY19"/>
              <a:gd fmla="*/ 168442 w 300038" name="connsiteX20"/>
              <a:gd fmla="*/ 239025 h 336551" name="connsiteY20"/>
              <a:gd fmla="*/ 171074 w 300038" name="connsiteX21"/>
              <a:gd fmla="*/ 248250 h 336551" name="connsiteY21"/>
              <a:gd fmla="*/ 188182 w 300038" name="connsiteX22"/>
              <a:gd fmla="*/ 202123 h 336551" name="connsiteY22"/>
              <a:gd fmla="*/ 192130 w 300038" name="connsiteX23"/>
              <a:gd fmla="*/ 196851 h 336551" name="connsiteY23"/>
              <a:gd fmla="*/ 198710 w 300038" name="connsiteX24"/>
              <a:gd fmla="*/ 196851 h 336551" name="connsiteY24"/>
              <a:gd fmla="*/ 265823 w 300038" name="connsiteX25"/>
              <a:gd fmla="*/ 224527 h 336551" name="connsiteY25"/>
              <a:gd fmla="*/ 300038 w 300038" name="connsiteX26"/>
              <a:gd fmla="*/ 274609 h 336551" name="connsiteY26"/>
              <a:gd fmla="*/ 300038 w 300038" name="connsiteX27"/>
              <a:gd fmla="*/ 328643 h 336551" name="connsiteY27"/>
              <a:gd fmla="*/ 292142 w 300038" name="connsiteX28"/>
              <a:gd fmla="*/ 336551 h 336551" name="connsiteY28"/>
              <a:gd fmla="*/ 7896 w 300038" name="connsiteX29"/>
              <a:gd fmla="*/ 336551 h 336551" name="connsiteY29"/>
              <a:gd fmla="*/ 0 w 300038" name="connsiteX30"/>
              <a:gd fmla="*/ 328643 h 336551" name="connsiteY30"/>
              <a:gd fmla="*/ 0 w 300038" name="connsiteX31"/>
              <a:gd fmla="*/ 274609 h 336551" name="connsiteY31"/>
              <a:gd fmla="*/ 34215 w 300038" name="connsiteX32"/>
              <a:gd fmla="*/ 224527 h 336551" name="connsiteY32"/>
              <a:gd fmla="*/ 101328 w 300038" name="connsiteX33"/>
              <a:gd fmla="*/ 196851 h 336551" name="connsiteY33"/>
              <a:gd fmla="*/ 155328 w 300038" name="connsiteX34"/>
              <a:gd fmla="*/ 0 h 336551" name="connsiteY34"/>
              <a:gd fmla="*/ 201775 w 300038" name="connsiteX35"/>
              <a:gd fmla="*/ 15854 h 336551" name="connsiteY35"/>
              <a:gd fmla="*/ 223008 w 300038" name="connsiteX36"/>
              <a:gd fmla="*/ 79268 h 336551" name="connsiteY36"/>
              <a:gd fmla="*/ 224335 w 300038" name="connsiteX37"/>
              <a:gd fmla="*/ 93801 h 336551" name="connsiteY37"/>
              <a:gd fmla="*/ 229643 w 300038" name="connsiteX38"/>
              <a:gd fmla="*/ 100407 h 336551" name="connsiteY38"/>
              <a:gd fmla="*/ 232297 w 300038" name="connsiteX39"/>
              <a:gd fmla="*/ 125508 h 336551" name="connsiteY39"/>
              <a:gd fmla="*/ 208410 w 300038" name="connsiteX40"/>
              <a:gd fmla="*/ 151931 h 336551" name="connsiteY40"/>
              <a:gd fmla="*/ 185850 w 300038" name="connsiteX41"/>
              <a:gd fmla="*/ 183639 h 336551" name="connsiteY41"/>
              <a:gd fmla="*/ 172579 w 300038" name="connsiteX42"/>
              <a:gd fmla="*/ 192887 h 336551" name="connsiteY42"/>
              <a:gd fmla="*/ 150019 w 300038" name="connsiteX43"/>
              <a:gd fmla="*/ 196850 h 336551" name="connsiteY43"/>
              <a:gd fmla="*/ 127459 w 300038" name="connsiteX44"/>
              <a:gd fmla="*/ 192887 h 336551" name="connsiteY44"/>
              <a:gd fmla="*/ 114189 w 300038" name="connsiteX45"/>
              <a:gd fmla="*/ 183639 h 336551" name="connsiteY45"/>
              <a:gd fmla="*/ 91629 w 300038" name="connsiteX46"/>
              <a:gd fmla="*/ 151931 h 336551" name="connsiteY46"/>
              <a:gd fmla="*/ 67742 w 300038" name="connsiteX47"/>
              <a:gd fmla="*/ 125508 h 336551" name="connsiteY47"/>
              <a:gd fmla="*/ 70396 w 300038" name="connsiteX48"/>
              <a:gd fmla="*/ 100407 h 336551" name="connsiteY48"/>
              <a:gd fmla="*/ 75704 w 300038" name="connsiteX49"/>
              <a:gd fmla="*/ 93801 h 336551" name="connsiteY49"/>
              <a:gd fmla="*/ 77031 w 300038" name="connsiteX50"/>
              <a:gd fmla="*/ 85874 h 336551" name="connsiteY50"/>
              <a:gd fmla="*/ 74377 w 300038" name="connsiteX51"/>
              <a:gd fmla="*/ 50203 h 336551" name="connsiteY51"/>
              <a:gd fmla="*/ 103572 w 300038" name="connsiteX52"/>
              <a:gd fmla="*/ 27744 h 336551" name="connsiteY52"/>
              <a:gd fmla="*/ 119497 w 300038" name="connsiteX53"/>
              <a:gd fmla="*/ 10569 h 336551" name="connsiteY53"/>
              <a:gd fmla="*/ 155328 w 300038" name="connsiteX54"/>
              <a:gd fmla="*/ 0 h 336551"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6551" w="300038">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FFFFFF"/>
          </a:solidFill>
          <a:ln w="12700">
            <a:miter lim="400000"/>
          </a:ln>
        </p:spPr>
        <p:txBody>
          <a:bodyPr anchor="ctr" bIns="34290" lIns="68580" rIns="68580" tIns="3429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28" name="任意多边形: 形状 27">
            <a:extLst/>
          </p:cNvPr>
          <p:cNvSpPr/>
          <p:nvPr/>
        </p:nvSpPr>
        <p:spPr>
          <a:xfrm>
            <a:off x="2859181" y="2307277"/>
            <a:ext cx="300393" cy="291172"/>
          </a:xfrm>
          <a:custGeom>
            <a:gdLst>
              <a:gd fmla="*/ 58918 w 323554" name="connsiteX0"/>
              <a:gd fmla="*/ 189699 h 313525" name="connsiteY0"/>
              <a:gd fmla="*/ 101421 w 323554" name="connsiteX1"/>
              <a:gd fmla="*/ 189699 h 313525" name="connsiteY1"/>
              <a:gd fmla="*/ 103997 w 323554" name="connsiteX2"/>
              <a:gd fmla="*/ 189699 h 313525" name="connsiteY2"/>
              <a:gd fmla="*/ 114301 w 323554" name="connsiteX3"/>
              <a:gd fmla="*/ 201731 h 313525" name="connsiteY3"/>
              <a:gd fmla="*/ 113013 w 323554" name="connsiteX4"/>
              <a:gd fmla="*/ 205741 h 313525" name="connsiteY4"/>
              <a:gd fmla="*/ 101421 w 323554" name="connsiteX5"/>
              <a:gd fmla="*/ 215099 h 313525" name="connsiteY5"/>
              <a:gd fmla="*/ 58918 w 323554" name="connsiteX6"/>
              <a:gd fmla="*/ 215099 h 313525" name="connsiteY6"/>
              <a:gd fmla="*/ 46038 w 323554" name="connsiteX7"/>
              <a:gd fmla="*/ 201731 h 313525" name="connsiteY7"/>
              <a:gd fmla="*/ 58918 w 323554" name="connsiteX8"/>
              <a:gd fmla="*/ 189699 h 313525" name="connsiteY8"/>
              <a:gd fmla="*/ 149225 w 323554" name="connsiteX9"/>
              <a:gd fmla="*/ 165887 h 313525" name="connsiteY9"/>
              <a:gd fmla="*/ 142875 w 323554" name="connsiteX10"/>
              <a:gd fmla="*/ 186525 h 313525" name="connsiteY10"/>
              <a:gd fmla="*/ 153988 w 323554" name="connsiteX11"/>
              <a:gd fmla="*/ 196050 h 313525" name="connsiteY11"/>
              <a:gd fmla="*/ 173038 w 323554" name="connsiteX12"/>
              <a:gd fmla="*/ 188112 h 313525" name="connsiteY12"/>
              <a:gd fmla="*/ 145188 w 323554" name="connsiteX13"/>
              <a:gd fmla="*/ 151599 h 313525" name="connsiteY13"/>
              <a:gd fmla="*/ 187326 w 323554" name="connsiteX14"/>
              <a:gd fmla="*/ 190104 h 313525" name="connsiteY14"/>
              <a:gd fmla="*/ 138803 w 323554" name="connsiteX15"/>
              <a:gd fmla="*/ 210640 h 313525" name="connsiteY15"/>
              <a:gd fmla="*/ 131142 w 323554" name="connsiteX16"/>
              <a:gd fmla="*/ 210640 h 313525" name="connsiteY16"/>
              <a:gd fmla="*/ 129865 w 323554" name="connsiteX17"/>
              <a:gd fmla="*/ 202939 h 313525" name="connsiteY17"/>
              <a:gd fmla="*/ 145188 w 323554" name="connsiteX18"/>
              <a:gd fmla="*/ 151599 h 313525" name="connsiteY18"/>
              <a:gd fmla="*/ 58982 w 323554" name="connsiteX19"/>
              <a:gd fmla="*/ 146837 h 313525" name="connsiteY19"/>
              <a:gd fmla="*/ 130176 w 323554" name="connsiteX20"/>
              <a:gd fmla="*/ 146837 h 313525" name="connsiteY20"/>
              <a:gd fmla="*/ 130176 w 323554" name="connsiteX21"/>
              <a:gd fmla="*/ 148186 h 313525" name="connsiteY21"/>
              <a:gd fmla="*/ 122409 w 323554" name="connsiteX22"/>
              <a:gd fmla="*/ 173825 h 313525" name="connsiteY22"/>
              <a:gd fmla="*/ 58982 w 323554" name="connsiteX23"/>
              <a:gd fmla="*/ 173825 h 313525" name="connsiteY23"/>
              <a:gd fmla="*/ 46038 w 323554" name="connsiteX24"/>
              <a:gd fmla="*/ 160331 h 313525" name="connsiteY24"/>
              <a:gd fmla="*/ 58982 w 323554" name="connsiteX25"/>
              <a:gd fmla="*/ 146837 h 313525" name="connsiteY25"/>
              <a:gd fmla="*/ 59011 w 323554" name="connsiteX26"/>
              <a:gd fmla="*/ 105562 h 313525" name="connsiteY26"/>
              <a:gd fmla="*/ 166688 w 323554" name="connsiteX27"/>
              <a:gd fmla="*/ 105562 h 313525" name="connsiteY27"/>
              <a:gd fmla="*/ 144634 w 323554" name="connsiteX28"/>
              <a:gd fmla="*/ 130962 h 313525" name="connsiteY28"/>
              <a:gd fmla="*/ 59011 w 323554" name="connsiteX29"/>
              <a:gd fmla="*/ 130962 h 313525" name="connsiteY29"/>
              <a:gd fmla="*/ 46038 w 323554" name="connsiteX30"/>
              <a:gd fmla="*/ 118930 h 313525" name="connsiteY30"/>
              <a:gd fmla="*/ 59011 w 323554" name="connsiteX31"/>
              <a:gd fmla="*/ 105562 h 313525" name="connsiteY31"/>
              <a:gd fmla="*/ 226883 w 323554" name="connsiteX32"/>
              <a:gd fmla="*/ 81749 h 313525" name="connsiteY32"/>
              <a:gd fmla="*/ 224292 w 323554" name="connsiteX33"/>
              <a:gd fmla="*/ 83037 h 313525" name="connsiteY33"/>
              <a:gd fmla="*/ 171159 w 323554" name="connsiteX34"/>
              <a:gd fmla="*/ 140996 h 313525" name="connsiteY34"/>
              <a:gd fmla="*/ 172455 w 323554" name="connsiteX35"/>
              <a:gd fmla="*/ 146148 h 313525" name="connsiteY35"/>
              <a:gd fmla="*/ 175047 w 323554" name="connsiteX36"/>
              <a:gd fmla="*/ 148724 h 313525" name="connsiteY36"/>
              <a:gd fmla="*/ 177639 w 323554" name="connsiteX37"/>
              <a:gd fmla="*/ 150012 h 313525" name="connsiteY37"/>
              <a:gd fmla="*/ 180230 w 323554" name="connsiteX38"/>
              <a:gd fmla="*/ 148724 h 313525" name="connsiteY38"/>
              <a:gd fmla="*/ 232067 w 323554" name="connsiteX39"/>
              <a:gd fmla="*/ 90765 h 313525" name="connsiteY39"/>
              <a:gd fmla="*/ 232067 w 323554" name="connsiteX40"/>
              <a:gd fmla="*/ 85613 h 313525" name="connsiteY40"/>
              <a:gd fmla="*/ 229475 w 323554" name="connsiteX41"/>
              <a:gd fmla="*/ 83037 h 313525" name="connsiteY41"/>
              <a:gd fmla="*/ 226883 w 323554" name="connsiteX42"/>
              <a:gd fmla="*/ 81749 h 313525" name="connsiteY42"/>
              <a:gd fmla="*/ 247254 w 323554" name="connsiteX43"/>
              <a:gd fmla="*/ 62303 h 313525" name="connsiteY43"/>
              <a:gd fmla="*/ 242491 w 323554" name="connsiteX44"/>
              <a:gd fmla="*/ 63493 h 313525" name="connsiteY44"/>
              <a:gd fmla="*/ 237729 w 323554" name="connsiteX45"/>
              <a:gd fmla="*/ 68256 h 313525" name="connsiteY45"/>
              <a:gd fmla="*/ 236538 w 323554" name="connsiteX46"/>
              <a:gd fmla="*/ 70637 h 313525" name="connsiteY46"/>
              <a:gd fmla="*/ 237729 w 323554" name="connsiteX47"/>
              <a:gd fmla="*/ 73019 h 313525" name="connsiteY47"/>
              <a:gd fmla="*/ 240110 w 323554" name="connsiteX48"/>
              <a:gd fmla="*/ 74209 h 313525" name="connsiteY48"/>
              <a:gd fmla="*/ 242491 w 323554" name="connsiteX49"/>
              <a:gd fmla="*/ 75400 h 313525" name="connsiteY49"/>
              <a:gd fmla="*/ 244873 w 323554" name="connsiteX50"/>
              <a:gd fmla="*/ 75400 h 313525" name="connsiteY50"/>
              <a:gd fmla="*/ 244873 w 323554" name="connsiteX51"/>
              <a:gd fmla="*/ 74209 h 313525" name="connsiteY51"/>
              <a:gd fmla="*/ 249635 w 323554" name="connsiteX52"/>
              <a:gd fmla="*/ 69447 h 313525" name="connsiteY52"/>
              <a:gd fmla="*/ 249635 w 323554" name="connsiteX53"/>
              <a:gd fmla="*/ 64684 h 313525" name="connsiteY53"/>
              <a:gd fmla="*/ 247254 w 323554" name="connsiteX54"/>
              <a:gd fmla="*/ 62303 h 313525" name="connsiteY54"/>
              <a:gd fmla="*/ 24647 w 323554" name="connsiteX55"/>
              <a:gd fmla="*/ 48412 h 313525" name="connsiteY55"/>
              <a:gd fmla="*/ 201069 w 323554" name="connsiteX56"/>
              <a:gd fmla="*/ 48412 h 313525" name="connsiteY56"/>
              <a:gd fmla="*/ 214041 w 323554" name="connsiteX57"/>
              <a:gd fmla="*/ 52292 h 313525" name="connsiteY57"/>
              <a:gd fmla="*/ 193285 w 323554" name="connsiteX58"/>
              <a:gd fmla="*/ 76863 h 313525" name="connsiteY58"/>
              <a:gd fmla="*/ 181610 w 323554" name="connsiteX59"/>
              <a:gd fmla="*/ 72983 h 313525" name="connsiteY59"/>
              <a:gd fmla="*/ 45403 w 323554" name="connsiteX60"/>
              <a:gd fmla="*/ 72983 h 313525" name="connsiteY60"/>
              <a:gd fmla="*/ 24647 w 323554" name="connsiteX61"/>
              <a:gd fmla="*/ 93675 h 313525" name="connsiteY61"/>
              <a:gd fmla="*/ 24647 w 323554" name="connsiteX62"/>
              <a:gd fmla="*/ 268262 h 313525" name="connsiteY62"/>
              <a:gd fmla="*/ 45403 w 323554" name="connsiteX63"/>
              <a:gd fmla="*/ 287660 h 313525" name="connsiteY63"/>
              <a:gd fmla="*/ 181610 w 323554" name="connsiteX64"/>
              <a:gd fmla="*/ 287660 h 313525" name="connsiteY64"/>
              <a:gd fmla="*/ 202366 w 323554" name="connsiteX65"/>
              <a:gd fmla="*/ 268262 h 313525" name="connsiteY65"/>
              <a:gd fmla="*/ 202366 w 323554" name="connsiteX66"/>
              <a:gd fmla="*/ 202307 h 313525" name="connsiteY66"/>
              <a:gd fmla="*/ 203663 w 323554" name="connsiteX67"/>
              <a:gd fmla="*/ 201014 h 313525" name="connsiteY67"/>
              <a:gd fmla="*/ 206258 w 323554" name="connsiteX68"/>
              <a:gd fmla="*/ 198427 h 313525" name="connsiteY68"/>
              <a:gd fmla="*/ 227013 w 323554" name="connsiteX69"/>
              <a:gd fmla="*/ 175149 h 313525" name="connsiteY69"/>
              <a:gd fmla="*/ 227013 w 323554" name="connsiteX70"/>
              <a:gd fmla="*/ 287660 h 313525" name="connsiteY70"/>
              <a:gd fmla="*/ 201069 w 323554" name="connsiteX71"/>
              <a:gd fmla="*/ 313525 h 313525" name="connsiteY71"/>
              <a:gd fmla="*/ 25944 w 323554" name="connsiteX72"/>
              <a:gd fmla="*/ 313525 h 313525" name="connsiteY72"/>
              <a:gd fmla="*/ 0 w 323554" name="connsiteX73"/>
              <a:gd fmla="*/ 287660 h 313525" name="connsiteY73"/>
              <a:gd fmla="*/ 0 w 323554" name="connsiteX74"/>
              <a:gd fmla="*/ 72983 h 313525" name="connsiteY74"/>
              <a:gd fmla="*/ 24647 w 323554" name="connsiteX75"/>
              <a:gd fmla="*/ 48412 h 313525" name="connsiteY75"/>
              <a:gd fmla="*/ 242888 w 323554" name="connsiteX76"/>
              <a:gd fmla="*/ 42062 h 313525" name="connsiteY76"/>
              <a:gd fmla="*/ 285751 w 323554" name="connsiteX77"/>
              <a:gd fmla="*/ 81750 h 313525" name="connsiteY77"/>
              <a:gd fmla="*/ 279401 w 323554" name="connsiteX78"/>
              <a:gd fmla="*/ 89687 h 313525" name="connsiteY78"/>
              <a:gd fmla="*/ 200026 w 323554" name="connsiteX79"/>
              <a:gd fmla="*/ 178587 h 313525" name="connsiteY79"/>
              <a:gd fmla="*/ 193676 w 323554" name="connsiteX80"/>
              <a:gd fmla="*/ 184937 h 313525" name="connsiteY80"/>
              <a:gd fmla="*/ 150813 w 323554" name="connsiteX81"/>
              <a:gd fmla="*/ 146837 h 313525" name="connsiteY81"/>
              <a:gd fmla="*/ 155576 w 323554" name="connsiteX82"/>
              <a:gd fmla="*/ 138899 h 313525" name="connsiteY82"/>
              <a:gd fmla="*/ 236538 w 323554" name="connsiteX83"/>
              <a:gd fmla="*/ 48412 h 313525" name="connsiteY83"/>
              <a:gd fmla="*/ 257175 w 323554" name="connsiteX84"/>
              <a:gd fmla="*/ 26187 h 313525" name="connsiteY84"/>
              <a:gd fmla="*/ 301625 w 323554" name="connsiteX85"/>
              <a:gd fmla="*/ 64287 h 313525" name="connsiteY85"/>
              <a:gd fmla="*/ 295275 w 323554" name="connsiteX86"/>
              <a:gd fmla="*/ 72225 h 313525" name="connsiteY86"/>
              <a:gd fmla="*/ 290513 w 323554" name="connsiteX87"/>
              <a:gd fmla="*/ 75400 h 313525" name="connsiteY87"/>
              <a:gd fmla="*/ 247650 w 323554" name="connsiteX88"/>
              <a:gd fmla="*/ 37300 h 313525" name="connsiteY88"/>
              <a:gd fmla="*/ 250825 w 323554" name="connsiteX89"/>
              <a:gd fmla="*/ 34125 h 313525" name="connsiteY89"/>
              <a:gd fmla="*/ 285750 w 323554" name="connsiteX90"/>
              <a:gd fmla="*/ 11899 h 313525" name="connsiteY90"/>
              <a:gd fmla="*/ 279400 w 323554" name="connsiteX91"/>
              <a:gd fmla="*/ 19837 h 313525" name="connsiteY91"/>
              <a:gd fmla="*/ 304800 w 323554" name="connsiteX92"/>
              <a:gd fmla="*/ 43649 h 313525" name="connsiteY92"/>
              <a:gd fmla="*/ 312738 w 323554" name="connsiteX93"/>
              <a:gd fmla="*/ 35712 h 313525" name="connsiteY93"/>
              <a:gd fmla="*/ 285265 w 323554" name="connsiteX94"/>
              <a:gd fmla="*/ 516 h 313525" name="connsiteY94"/>
              <a:gd fmla="*/ 294336 w 323554" name="connsiteX95"/>
              <a:gd fmla="*/ 3151 h 313525" name="connsiteY95"/>
              <a:gd fmla="*/ 318958 w 323554" name="connsiteX96"/>
              <a:gd fmla="*/ 25545 h 313525" name="connsiteY96"/>
              <a:gd fmla="*/ 320254 w 323554" name="connsiteX97"/>
              <a:gd fmla="*/ 43987 h 313525" name="connsiteY97"/>
              <a:gd fmla="*/ 305999 w 323554" name="connsiteX98"/>
              <a:gd fmla="*/ 61112 h 313525" name="connsiteY98"/>
              <a:gd fmla="*/ 261938 w 323554" name="connsiteX99"/>
              <a:gd fmla="*/ 20276 h 313525" name="connsiteY99"/>
              <a:gd fmla="*/ 276193 w 323554" name="connsiteX100"/>
              <a:gd fmla="*/ 4468 h 313525" name="connsiteY100"/>
              <a:gd fmla="*/ 285265 w 323554" name="connsiteX101"/>
              <a:gd fmla="*/ 516 h 313525"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313525" w="323554">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rgbClr val="FFFFFF"/>
          </a:solidFill>
          <a:ln w="12700">
            <a:miter lim="400000"/>
          </a:ln>
        </p:spPr>
        <p:txBody>
          <a:bodyPr anchor="ctr" bIns="34290" lIns="68580" rIns="68580" tIns="3429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27" name="任意多边形: 形状 26">
            <a:extLst/>
          </p:cNvPr>
          <p:cNvSpPr/>
          <p:nvPr/>
        </p:nvSpPr>
        <p:spPr>
          <a:xfrm>
            <a:off x="4752020" y="2320516"/>
            <a:ext cx="251525" cy="300486"/>
          </a:xfrm>
          <a:custGeom>
            <a:gdLst>
              <a:gd fmla="*/ 132196 w 277813" name="connsiteX0"/>
              <a:gd fmla="*/ 133350 h 331788" name="connsiteY0"/>
              <a:gd fmla="*/ 132196 w 277813" name="connsiteX1"/>
              <a:gd fmla="*/ 152673 h 331788" name="connsiteY1"/>
              <a:gd fmla="*/ 99724 w 277813" name="connsiteX2"/>
              <a:gd fmla="*/ 186167 h 331788" name="connsiteY2"/>
              <a:gd fmla="*/ 134793 w 277813" name="connsiteX3"/>
              <a:gd fmla="*/ 220949 h 331788" name="connsiteY3"/>
              <a:gd fmla="*/ 154276 w 277813" name="connsiteX4"/>
              <a:gd fmla="*/ 237696 h 331788" name="connsiteY4"/>
              <a:gd fmla="*/ 136092 w 277813" name="connsiteX5"/>
              <a:gd fmla="*/ 249290 h 331788" name="connsiteY5"/>
              <a:gd fmla="*/ 104920 w 277813" name="connsiteX6"/>
              <a:gd fmla="*/ 241561 h 331788" name="connsiteY6"/>
              <a:gd fmla="*/ 98425 w 277813" name="connsiteX7"/>
              <a:gd fmla="*/ 263460 h 331788" name="connsiteY7"/>
              <a:gd fmla="*/ 130897 w 277813" name="connsiteX8"/>
              <a:gd fmla="*/ 272478 h 331788" name="connsiteY8"/>
              <a:gd fmla="*/ 130897 w 277813" name="connsiteX9"/>
              <a:gd fmla="*/ 290513 h 331788" name="connsiteY9"/>
              <a:gd fmla="*/ 150380 w 277813" name="connsiteX10"/>
              <a:gd fmla="*/ 290513 h 331788" name="connsiteY10"/>
              <a:gd fmla="*/ 150380 w 277813" name="connsiteX11"/>
              <a:gd fmla="*/ 271190 h 331788" name="connsiteY11"/>
              <a:gd fmla="*/ 184150 w 277813" name="connsiteX12"/>
              <a:gd fmla="*/ 235120 h 331788" name="connsiteY12"/>
              <a:gd fmla="*/ 152978 w 277813" name="connsiteX13"/>
              <a:gd fmla="*/ 199049 h 331788" name="connsiteY13"/>
              <a:gd fmla="*/ 129598 w 277813" name="connsiteX14"/>
              <a:gd fmla="*/ 182303 h 331788" name="connsiteY14"/>
              <a:gd fmla="*/ 146483 w 277813" name="connsiteX15"/>
              <a:gd fmla="*/ 171997 h 331788" name="connsiteY15"/>
              <a:gd fmla="*/ 173759 w 277813" name="connsiteX16"/>
              <a:gd fmla="*/ 178438 h 331788" name="connsiteY16"/>
              <a:gd fmla="*/ 178955 w 277813" name="connsiteX17"/>
              <a:gd fmla="*/ 156538 h 331788" name="connsiteY17"/>
              <a:gd fmla="*/ 151679 w 277813" name="connsiteX18"/>
              <a:gd fmla="*/ 151385 h 331788" name="connsiteY18"/>
              <a:gd fmla="*/ 151679 w 277813" name="connsiteX19"/>
              <a:gd fmla="*/ 133350 h 331788" name="connsiteY19"/>
              <a:gd fmla="*/ 132196 w 277813" name="connsiteX20"/>
              <a:gd fmla="*/ 133350 h 331788" name="connsiteY20"/>
              <a:gd fmla="*/ 136310 w 277813" name="connsiteX21"/>
              <a:gd fmla="*/ 0 h 331788" name="connsiteY21"/>
              <a:gd fmla="*/ 167467 w 277813" name="connsiteX22"/>
              <a:gd fmla="*/ 3888 h 331788" name="connsiteY22"/>
              <a:gd fmla="*/ 158380 w 277813" name="connsiteX23"/>
              <a:gd fmla="*/ 25921 h 331788" name="connsiteY23"/>
              <a:gd fmla="*/ 184343 w 277813" name="connsiteX24"/>
              <a:gd fmla="*/ 6480 h 331788" name="connsiteY24"/>
              <a:gd fmla="*/ 214202 w 277813" name="connsiteX25"/>
              <a:gd fmla="*/ 9072 h 331788" name="connsiteY25"/>
              <a:gd fmla="*/ 188238 w 277813" name="connsiteX26"/>
              <a:gd fmla="*/ 62210 h 331788" name="connsiteY26"/>
              <a:gd fmla="*/ 215500 w 277813" name="connsiteX27"/>
              <a:gd fmla="*/ 62210 h 331788" name="connsiteY27"/>
              <a:gd fmla="*/ 215500 w 277813" name="connsiteX28"/>
              <a:gd fmla="*/ 81651 h 331788" name="connsiteY28"/>
              <a:gd fmla="*/ 183045 w 277813" name="connsiteX29"/>
              <a:gd fmla="*/ 81651 h 331788" name="connsiteY29"/>
              <a:gd fmla="*/ 277813 w 277813" name="connsiteX30"/>
              <a:gd fmla="*/ 243657 h 331788" name="connsiteY30"/>
              <a:gd fmla="*/ 138907 w 277813" name="connsiteX31"/>
              <a:gd fmla="*/ 331788 h 331788" name="connsiteY31"/>
              <a:gd fmla="*/ 0 w 277813" name="connsiteX32"/>
              <a:gd fmla="*/ 243657 h 331788" name="connsiteY32"/>
              <a:gd fmla="*/ 94768 w 277813" name="connsiteX33"/>
              <a:gd fmla="*/ 81651 h 331788" name="connsiteY33"/>
              <a:gd fmla="*/ 68804 w 277813" name="connsiteX34"/>
              <a:gd fmla="*/ 81651 h 331788" name="connsiteY34"/>
              <a:gd fmla="*/ 68804 w 277813" name="connsiteX35"/>
              <a:gd fmla="*/ 60914 h 331788" name="connsiteY35"/>
              <a:gd fmla="*/ 96066 w 277813" name="connsiteX36"/>
              <a:gd fmla="*/ 62210 h 331788" name="connsiteY36"/>
              <a:gd fmla="*/ 66208 w 277813" name="connsiteX37"/>
              <a:gd fmla="*/ 5184 h 331788" name="connsiteY37"/>
              <a:gd fmla="*/ 110347 w 277813" name="connsiteX38"/>
              <a:gd fmla="*/ 6480 h 331788" name="connsiteY38"/>
              <a:gd fmla="*/ 127223 w 277813" name="connsiteX39"/>
              <a:gd fmla="*/ 28513 h 331788" name="connsiteY39"/>
              <a:gd fmla="*/ 136310 w 277813" name="connsiteX40"/>
              <a:gd fmla="*/ 0 h 331788" name="connsiteY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b="b" l="l" r="r" t="t"/>
            <a:pathLst>
              <a:path h="331788" w="277813">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rgbClr val="FFFFFF"/>
          </a:solidFill>
          <a:ln w="12700">
            <a:miter lim="400000"/>
          </a:ln>
        </p:spPr>
        <p:txBody>
          <a:bodyPr anchor="ctr" bIns="34290" lIns="68580" rIns="68580" tIns="3429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26" name="任意多边形: 形状 25">
            <a:extLst/>
          </p:cNvPr>
          <p:cNvSpPr/>
          <p:nvPr/>
        </p:nvSpPr>
        <p:spPr>
          <a:xfrm>
            <a:off x="7451328" y="1990903"/>
            <a:ext cx="300393" cy="275847"/>
          </a:xfrm>
          <a:custGeom>
            <a:gdLst>
              <a:gd fmla="*/ 117399 w 337212" name="connsiteX0"/>
              <a:gd fmla="*/ 192088 h 309563" name="connsiteY0"/>
              <a:gd fmla="*/ 130099 w 337212" name="connsiteX1"/>
              <a:gd fmla="*/ 196036 h 309563" name="connsiteY1"/>
              <a:gd fmla="*/ 130099 w 337212" name="connsiteX2"/>
              <a:gd fmla="*/ 278941 h 309563" name="connsiteY2"/>
              <a:gd fmla="*/ 117399 w 337212" name="connsiteX3"/>
              <a:gd fmla="*/ 292101 h 309563" name="connsiteY3"/>
              <a:gd fmla="*/ 176137 w 337212" name="connsiteX4"/>
              <a:gd fmla="*/ 187325 h 309563" name="connsiteY4"/>
              <a:gd fmla="*/ 187250 w 337212" name="connsiteX5"/>
              <a:gd fmla="*/ 191271 h 309563" name="connsiteY5"/>
              <a:gd fmla="*/ 187250 w 337212" name="connsiteX6"/>
              <a:gd fmla="*/ 267562 h 309563" name="connsiteY6"/>
              <a:gd fmla="*/ 176137 w 337212" name="connsiteX7"/>
              <a:gd fmla="*/ 279400 h 309563" name="connsiteY7"/>
              <a:gd fmla="*/ 176137 w 337212" name="connsiteX8"/>
              <a:gd fmla="*/ 187325 h 309563" name="connsiteY8"/>
              <a:gd fmla="*/ 231699 w 337212" name="connsiteX9"/>
              <a:gd fmla="*/ 180975 h 309563" name="connsiteY9"/>
              <a:gd fmla="*/ 239637 w 337212" name="connsiteX10"/>
              <a:gd fmla="*/ 184982 h 309563" name="connsiteY10"/>
              <a:gd fmla="*/ 239637 w 337212" name="connsiteX11"/>
              <a:gd fmla="*/ 254429 h 309563" name="connsiteY11"/>
              <a:gd fmla="*/ 231699 w 337212" name="connsiteX12"/>
              <a:gd fmla="*/ 265113 h 309563" name="connsiteY12"/>
              <a:gd fmla="*/ 277737 w 337212" name="connsiteX13"/>
              <a:gd fmla="*/ 177800 h 309563" name="connsiteY13"/>
              <a:gd fmla="*/ 287262 w 337212" name="connsiteX14"/>
              <a:gd fmla="*/ 180398 h 309563" name="connsiteY14"/>
              <a:gd fmla="*/ 287262 w 337212" name="connsiteX15"/>
              <a:gd fmla="*/ 238847 h 309563" name="connsiteY15"/>
              <a:gd fmla="*/ 277737 w 337212" name="connsiteX16"/>
              <a:gd fmla="*/ 249238 h 309563" name="connsiteY16"/>
              <a:gd fmla="*/ 280912 w 337212" name="connsiteX17"/>
              <a:gd fmla="*/ 92075 h 309563" name="connsiteY17"/>
              <a:gd fmla="*/ 307493 w 337212" name="connsiteX18"/>
              <a:gd fmla="*/ 92075 h 309563" name="connsiteY18"/>
              <a:gd fmla="*/ 315468 w 337212" name="connsiteX19"/>
              <a:gd fmla="*/ 97314 h 309563" name="connsiteY19"/>
              <a:gd fmla="*/ 336733 w 337212" name="connsiteX20"/>
              <a:gd fmla="*/ 158869 h 309563" name="connsiteY20"/>
              <a:gd fmla="*/ 331417 w 337212" name="connsiteX21"/>
              <a:gd fmla="*/ 169347 h 309563" name="connsiteY21"/>
              <a:gd fmla="*/ 320784 w 337212" name="connsiteX22"/>
              <a:gd fmla="*/ 164108 h 309563" name="connsiteY22"/>
              <a:gd fmla="*/ 314139 w 337212" name="connsiteX23"/>
              <a:gd fmla="*/ 145772 h 309563" name="connsiteY23"/>
              <a:gd fmla="*/ 314139 w 337212" name="connsiteX24"/>
              <a:gd fmla="*/ 238761 h 309563" name="connsiteY24"/>
              <a:gd fmla="*/ 304835 w 337212" name="connsiteX25"/>
              <a:gd fmla="*/ 249238 h 309563" name="connsiteY25"/>
              <a:gd fmla="*/ 294203 w 337212" name="connsiteX26"/>
              <a:gd fmla="*/ 238761 h 309563" name="connsiteY26"/>
              <a:gd fmla="*/ 294203 w 337212" name="connsiteX27"/>
              <a:gd fmla="*/ 179824 h 309563" name="connsiteY27"/>
              <a:gd fmla="*/ 288886 w 337212" name="connsiteX28"/>
              <a:gd fmla="*/ 179824 h 309563" name="connsiteY28"/>
              <a:gd fmla="*/ 294203 w 337212" name="connsiteX29"/>
              <a:gd fmla="*/ 178515 h 309563" name="connsiteY29"/>
              <a:gd fmla="*/ 304835 w 337212" name="connsiteX30"/>
              <a:gd fmla="*/ 157560 h 309563" name="connsiteY30"/>
              <a:gd fmla="*/ 280912 w 337212" name="connsiteX31"/>
              <a:gd fmla="*/ 92075 h 309563" name="connsiteY31"/>
              <a:gd fmla="*/ 231699 w 337212" name="connsiteX32"/>
              <a:gd fmla="*/ 82550 h 309563" name="connsiteY32"/>
              <a:gd fmla="*/ 243745 w 337212" name="connsiteX33"/>
              <a:gd fmla="*/ 82550 h 309563" name="connsiteY33"/>
              <a:gd fmla="*/ 262484 w 337212" name="connsiteX34"/>
              <a:gd fmla="*/ 82550 h 309563" name="connsiteY34"/>
              <a:gd fmla="*/ 273192 w 337212" name="connsiteX35"/>
              <a:gd fmla="*/ 89117 h 309563" name="connsiteY35"/>
              <a:gd fmla="*/ 297285 w 337212" name="connsiteX36"/>
              <a:gd fmla="*/ 160041 h 309563" name="connsiteY36"/>
              <a:gd fmla="*/ 291931 w 337212" name="connsiteX37"/>
              <a:gd fmla="*/ 171861 h 309563" name="connsiteY37"/>
              <a:gd fmla="*/ 279885 w 337212" name="connsiteX38"/>
              <a:gd fmla="*/ 166608 h 309563" name="connsiteY38"/>
              <a:gd fmla="*/ 271854 w 337212" name="connsiteX39"/>
              <a:gd fmla="*/ 144280 h 309563" name="connsiteY39"/>
              <a:gd fmla="*/ 271854 w 337212" name="connsiteX40"/>
              <a:gd fmla="*/ 253292 h 309563" name="connsiteY40"/>
              <a:gd fmla="*/ 259807 w 337212" name="connsiteX41"/>
              <a:gd fmla="*/ 265113 h 309563" name="connsiteY41"/>
              <a:gd fmla="*/ 247761 w 337212" name="connsiteX42"/>
              <a:gd fmla="*/ 253292 h 309563" name="connsiteY42"/>
              <a:gd fmla="*/ 247761 w 337212" name="connsiteX43"/>
              <a:gd fmla="*/ 183682 h 309563" name="connsiteY43"/>
              <a:gd fmla="*/ 258469 w 337212" name="connsiteX44"/>
              <a:gd fmla="*/ 160041 h 309563" name="connsiteY44"/>
              <a:gd fmla="*/ 231699 w 337212" name="connsiteX45"/>
              <a:gd fmla="*/ 82550 h 309563" name="connsiteY45"/>
              <a:gd fmla="*/ 177724 w 337212" name="connsiteX46"/>
              <a:gd fmla="*/ 77788 h 309563" name="connsiteY46"/>
              <a:gd fmla="*/ 214510 w 337212" name="connsiteX47"/>
              <a:gd fmla="*/ 77788 h 309563" name="connsiteY47"/>
              <a:gd fmla="*/ 225021 w 337212" name="connsiteX48"/>
              <a:gd fmla="*/ 85643 h 309563" name="connsiteY48"/>
              <a:gd fmla="*/ 252610 w 337212" name="connsiteX49"/>
              <a:gd fmla="*/ 162884 h 309563" name="connsiteY49"/>
              <a:gd fmla="*/ 246041 w 337212" name="connsiteX50"/>
              <a:gd fmla="*/ 175976 h 309563" name="connsiteY50"/>
              <a:gd fmla="*/ 231590 w 337212" name="connsiteX51"/>
              <a:gd fmla="*/ 169430 h 309563" name="connsiteY51"/>
              <a:gd fmla="*/ 223707 w 337212" name="connsiteX52"/>
              <a:gd fmla="*/ 145865 h 309563" name="connsiteY52"/>
              <a:gd fmla="*/ 223707 w 337212" name="connsiteX53"/>
              <a:gd fmla="*/ 266309 h 309563" name="connsiteY53"/>
              <a:gd fmla="*/ 210569 w 337212" name="connsiteX54"/>
              <a:gd fmla="*/ 279401 h 309563" name="connsiteY54"/>
              <a:gd fmla="*/ 198745 w 337212" name="connsiteX55"/>
              <a:gd fmla="*/ 266309 h 309563" name="connsiteY55"/>
              <a:gd fmla="*/ 198745 w 337212" name="connsiteX56"/>
              <a:gd fmla="*/ 189068 h 309563" name="connsiteY56"/>
              <a:gd fmla="*/ 197759 w 337212" name="connsiteX57"/>
              <a:gd fmla="*/ 189068 h 309563" name="connsiteY57"/>
              <a:gd fmla="*/ 194803 w 337212" name="connsiteX58"/>
              <a:gd fmla="*/ 189068 h 309563" name="connsiteY58"/>
              <a:gd fmla="*/ 206628 w 337212" name="connsiteX59"/>
              <a:gd fmla="*/ 178595 h 309563" name="connsiteY59"/>
              <a:gd fmla="*/ 206628 w 337212" name="connsiteX60"/>
              <a:gd fmla="*/ 162884 h 309563" name="connsiteY60"/>
              <a:gd fmla="*/ 177724 w 337212" name="connsiteX61"/>
              <a:gd fmla="*/ 79097 h 309563" name="connsiteY61"/>
              <a:gd fmla="*/ 177724 w 337212" name="connsiteX62"/>
              <a:gd fmla="*/ 77788 h 309563" name="connsiteY62"/>
              <a:gd fmla="*/ 120574 w 337212" name="connsiteX63"/>
              <a:gd fmla="*/ 73025 h 309563" name="connsiteY63"/>
              <a:gd fmla="*/ 157008 w 337212" name="connsiteX64"/>
              <a:gd fmla="*/ 73025 h 309563" name="connsiteY64"/>
              <a:gd fmla="*/ 168720 w 337212" name="connsiteX65"/>
              <a:gd fmla="*/ 80953 h 309563" name="connsiteY65"/>
              <a:gd fmla="*/ 197347 w 337212" name="connsiteX66"/>
              <a:gd fmla="*/ 166840 h 309563" name="connsiteY66"/>
              <a:gd fmla="*/ 190840 w 337212" name="connsiteX67"/>
              <a:gd fmla="*/ 181375 h 309563" name="connsiteY67"/>
              <a:gd fmla="*/ 176527 w 337212" name="connsiteX68"/>
              <a:gd fmla="*/ 173447 h 309563" name="connsiteY68"/>
              <a:gd fmla="*/ 167418 w 337212" name="connsiteX69"/>
              <a:gd fmla="*/ 148341 h 309563" name="connsiteY69"/>
              <a:gd fmla="*/ 167418 w 337212" name="connsiteX70"/>
              <a:gd fmla="*/ 279153 h 309563" name="connsiteY70"/>
              <a:gd fmla="*/ 153105 w 337212" name="connsiteX71"/>
              <a:gd fmla="*/ 293688 h 309563" name="connsiteY71"/>
              <a:gd fmla="*/ 140093 w 337212" name="connsiteX72"/>
              <a:gd fmla="*/ 279153 h 309563" name="connsiteY72"/>
              <a:gd fmla="*/ 140093 w 337212" name="connsiteX73"/>
              <a:gd fmla="*/ 195909 h 309563" name="connsiteY73"/>
              <a:gd fmla="*/ 133586 w 337212" name="connsiteX74"/>
              <a:gd fmla="*/ 195909 h 309563" name="connsiteY74"/>
              <a:gd fmla="*/ 138791 w 337212" name="connsiteX75"/>
              <a:gd fmla="*/ 194588 h 309563" name="connsiteY75"/>
              <a:gd fmla="*/ 151804 w 337212" name="connsiteX76"/>
              <a:gd fmla="*/ 166840 h 309563" name="connsiteY76"/>
              <a:gd fmla="*/ 120574 w 337212" name="connsiteX77"/>
              <a:gd fmla="*/ 73025 h 309563" name="connsiteY77"/>
              <a:gd fmla="*/ 46220 w 337212" name="connsiteX78"/>
              <a:gd fmla="*/ 66675 h 309563" name="connsiteY78"/>
              <a:gd fmla="*/ 72821 w 337212" name="connsiteX79"/>
              <a:gd fmla="*/ 66675 h 309563" name="connsiteY79"/>
              <a:gd fmla="*/ 98092 w 337212" name="connsiteX80"/>
              <a:gd fmla="*/ 66675 h 309563" name="connsiteY80"/>
              <a:gd fmla="*/ 111393 w 337212" name="connsiteX81"/>
              <a:gd fmla="*/ 74595 h 309563" name="connsiteY81"/>
              <a:gd fmla="*/ 143315 w 337212" name="connsiteX82"/>
              <a:gd fmla="*/ 169638 h 309563" name="connsiteY82"/>
              <a:gd fmla="*/ 135334 w 337212" name="connsiteX83"/>
              <a:gd fmla="*/ 185479 h 309563" name="connsiteY83"/>
              <a:gd fmla="*/ 119374 w 337212" name="connsiteX84"/>
              <a:gd fmla="*/ 177559 h 309563" name="connsiteY84"/>
              <a:gd fmla="*/ 108733 w 337212" name="connsiteX85"/>
              <a:gd fmla="*/ 148518 h 309563" name="connsiteY85"/>
              <a:gd fmla="*/ 108733 w 337212" name="connsiteX86"/>
              <a:gd fmla="*/ 295043 h 309563" name="connsiteY86"/>
              <a:gd fmla="*/ 94102 w 337212" name="connsiteX87"/>
              <a:gd fmla="*/ 309563 h 309563" name="connsiteY87"/>
              <a:gd fmla="*/ 78141 w 337212" name="connsiteX88"/>
              <a:gd fmla="*/ 295043 h 309563" name="connsiteY88"/>
              <a:gd fmla="*/ 78141 w 337212" name="connsiteX89"/>
              <a:gd fmla="*/ 202640 h 309563" name="connsiteY89"/>
              <a:gd fmla="*/ 66171 w 337212" name="connsiteX90"/>
              <a:gd fmla="*/ 202640 h 309563" name="connsiteY90"/>
              <a:gd fmla="*/ 66171 w 337212" name="connsiteX91"/>
              <a:gd fmla="*/ 295043 h 309563" name="connsiteY91"/>
              <a:gd fmla="*/ 50210 w 337212" name="connsiteX92"/>
              <a:gd fmla="*/ 309563 h 309563" name="connsiteY92"/>
              <a:gd fmla="*/ 35579 w 337212" name="connsiteX93"/>
              <a:gd fmla="*/ 295043 h 309563" name="connsiteY93"/>
              <a:gd fmla="*/ 35579 w 337212" name="connsiteX94"/>
              <a:gd fmla="*/ 148518 h 309563" name="connsiteY94"/>
              <a:gd fmla="*/ 24938 w 337212" name="connsiteX95"/>
              <a:gd fmla="*/ 177559 h 309563" name="connsiteY95"/>
              <a:gd fmla="*/ 8978 w 337212" name="connsiteX96"/>
              <a:gd fmla="*/ 185479 h 309563" name="connsiteY96"/>
              <a:gd fmla="*/ 997 w 337212" name="connsiteX97"/>
              <a:gd fmla="*/ 169638 h 309563" name="connsiteY97"/>
              <a:gd fmla="*/ 32919 w 337212" name="connsiteX98"/>
              <a:gd fmla="*/ 74595 h 309563" name="connsiteY98"/>
              <a:gd fmla="*/ 46220 w 337212" name="connsiteX99"/>
              <a:gd fmla="*/ 66675 h 309563" name="connsiteY99"/>
              <a:gd fmla="*/ 289643 w 337212" name="connsiteX100"/>
              <a:gd fmla="*/ 49213 h 309563" name="connsiteY100"/>
              <a:gd fmla="*/ 309487 w 337212" name="connsiteX101"/>
              <a:gd fmla="*/ 68263 h 309563" name="connsiteY101"/>
              <a:gd fmla="*/ 289643 w 337212" name="connsiteX102"/>
              <a:gd fmla="*/ 87313 h 309563" name="connsiteY102"/>
              <a:gd fmla="*/ 269799 w 337212" name="connsiteX103"/>
              <a:gd fmla="*/ 68263 h 309563" name="connsiteY103"/>
              <a:gd fmla="*/ 271122 w 337212" name="connsiteX104"/>
              <a:gd fmla="*/ 68263 h 309563" name="connsiteY104"/>
              <a:gd fmla="*/ 272445 w 337212" name="connsiteX105"/>
              <a:gd fmla="*/ 59373 h 309563" name="connsiteY105"/>
              <a:gd fmla="*/ 289643 w 337212" name="connsiteX106"/>
              <a:gd fmla="*/ 49213 h 309563" name="connsiteY106"/>
              <a:gd fmla="*/ 244544 w 337212" name="connsiteX107"/>
              <a:gd fmla="*/ 33338 h 309563" name="connsiteY107"/>
              <a:gd fmla="*/ 266625 w 337212" name="connsiteX108"/>
              <a:gd fmla="*/ 55699 h 309563" name="connsiteY108"/>
              <a:gd fmla="*/ 244544 w 337212" name="connsiteX109"/>
              <a:gd fmla="*/ 79376 h 309563" name="connsiteY109"/>
              <a:gd fmla="*/ 223762 w 337212" name="connsiteX110"/>
              <a:gd fmla="*/ 63592 h 309563" name="connsiteY110"/>
              <a:gd fmla="*/ 226360 w 337212" name="connsiteX111"/>
              <a:gd fmla="*/ 49123 h 309563" name="connsiteY111"/>
              <a:gd fmla="*/ 226360 w 337212" name="connsiteX112"/>
              <a:gd fmla="*/ 43861 h 309563" name="connsiteY112"/>
              <a:gd fmla="*/ 244544 w 337212" name="connsiteX113"/>
              <a:gd fmla="*/ 33338 h 309563" name="connsiteY113"/>
              <a:gd fmla="*/ 192806 w 337212" name="connsiteX114"/>
              <a:gd fmla="*/ 23813 h 309563" name="connsiteY114"/>
              <a:gd fmla="*/ 217412 w 337212" name="connsiteX115"/>
              <a:gd fmla="*/ 48420 h 309563" name="connsiteY115"/>
              <a:gd fmla="*/ 192806 w 337212" name="connsiteX116"/>
              <a:gd fmla="*/ 73026 h 309563" name="connsiteY116"/>
              <a:gd fmla="*/ 168199 w 337212" name="connsiteX117"/>
              <a:gd fmla="*/ 51010 h 309563" name="connsiteY117"/>
              <a:gd fmla="*/ 170789 w 337212" name="connsiteX118"/>
              <a:gd fmla="*/ 39354 h 309563" name="connsiteY118"/>
              <a:gd fmla="*/ 170789 w 337212" name="connsiteX119"/>
              <a:gd fmla="*/ 38059 h 309563" name="connsiteY119"/>
              <a:gd fmla="*/ 192806 w 337212" name="connsiteX120"/>
              <a:gd fmla="*/ 23813 h 309563" name="connsiteY120"/>
              <a:gd fmla="*/ 133275 w 337212" name="connsiteX121"/>
              <a:gd fmla="*/ 12700 h 309563" name="connsiteY121"/>
              <a:gd fmla="*/ 160262 w 337212" name="connsiteX122"/>
              <a:gd fmla="*/ 39029 h 309563" name="connsiteY122"/>
              <a:gd fmla="*/ 133275 w 337212" name="connsiteX123"/>
              <a:gd fmla="*/ 66675 h 309563" name="connsiteY123"/>
              <a:gd fmla="*/ 106287 w 337212" name="connsiteX124"/>
              <a:gd fmla="*/ 48245 h 309563" name="connsiteY124"/>
              <a:gd fmla="*/ 111685 w 337212" name="connsiteX125"/>
              <a:gd fmla="*/ 29814 h 309563" name="connsiteY125"/>
              <a:gd fmla="*/ 110335 w 337212" name="connsiteX126"/>
              <a:gd fmla="*/ 23232 h 309563" name="connsiteY126"/>
              <a:gd fmla="*/ 133275 w 337212" name="connsiteX127"/>
              <a:gd fmla="*/ 12700 h 309563" name="connsiteY127"/>
              <a:gd fmla="*/ 72809 w 337212" name="connsiteX128"/>
              <a:gd fmla="*/ 0 h 309563" name="connsiteY128"/>
              <a:gd fmla="*/ 101525 w 337212" name="connsiteX129"/>
              <a:gd fmla="*/ 30163 h 309563" name="connsiteY129"/>
              <a:gd fmla="*/ 72809 w 337212" name="connsiteX130"/>
              <a:gd fmla="*/ 60325 h 309563" name="connsiteY130"/>
              <a:gd fmla="*/ 42787 w 337212" name="connsiteX131"/>
              <a:gd fmla="*/ 30163 h 309563" name="connsiteY131"/>
              <a:gd fmla="*/ 72809 w 337212" name="connsiteX132"/>
              <a:gd fmla="*/ 0 h 309563" name="connsiteY1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b="b" l="l" r="r" t="t"/>
            <a:pathLst>
              <a:path h="309563" w="337212">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rgbClr val="FFFFFF"/>
          </a:solidFill>
          <a:ln w="12700">
            <a:miter lim="400000"/>
          </a:ln>
        </p:spPr>
        <p:txBody>
          <a:bodyPr anchor="ctr" bIns="34290" lIns="68580" rIns="68580" tIns="3429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grpSp>
        <p:nvGrpSpPr>
          <p:cNvPr id="29" name="组合 42"/>
          <p:cNvGrpSpPr/>
          <p:nvPr/>
        </p:nvGrpSpPr>
        <p:grpSpPr>
          <a:xfrm>
            <a:off x="5271368" y="1954567"/>
            <a:ext cx="3945148" cy="2814221"/>
            <a:chOff x="1207791" y="-355079"/>
            <a:chExt cx="5821364" cy="4151313"/>
          </a:xfrm>
        </p:grpSpPr>
        <p:pic>
          <p:nvPicPr>
            <p:cNvPr id="30" name="图片 5"/>
            <p:cNvPicPr>
              <a:picLocks noChangeArrowheads="1" noChangeAspect="1"/>
            </p:cNvPicPr>
            <p:nvPr/>
          </p:nvPicPr>
          <p:blipFill>
            <a:blip r:embed="rId6">
              <a:grayscl/>
              <a:lum bright="-48000"/>
              <a:extLst>
                <a:ext uri="{28A0092B-C50C-407E-A947-70E740481C1C}">
                  <a14:useLocalDpi val="0"/>
                </a:ext>
              </a:extLst>
            </a:blip>
            <a:stretch>
              <a:fillRect/>
            </a:stretch>
          </p:blipFill>
          <p:spPr bwMode="auto">
            <a:xfrm>
              <a:off x="2639716" y="-355079"/>
              <a:ext cx="4389439" cy="37623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1" name="图片 6"/>
            <p:cNvPicPr>
              <a:picLocks noChangeArrowheads="1" noChangeAspect="1"/>
            </p:cNvPicPr>
            <p:nvPr/>
          </p:nvPicPr>
          <p:blipFill>
            <a:blip r:embed="rId7">
              <a:grayscl/>
              <a:lum bright="-48000"/>
              <a:extLst>
                <a:ext uri="{28A0092B-C50C-407E-A947-70E740481C1C}">
                  <a14:useLocalDpi val="0"/>
                </a:ext>
              </a:extLst>
            </a:blip>
            <a:stretch>
              <a:fillRect/>
            </a:stretch>
          </p:blipFill>
          <p:spPr bwMode="auto">
            <a:xfrm>
              <a:off x="1207791" y="2748484"/>
              <a:ext cx="695325" cy="10477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2" name="图片 7"/>
            <p:cNvPicPr>
              <a:picLocks noChangeArrowheads="1" noChangeAspect="1"/>
            </p:cNvPicPr>
            <p:nvPr/>
          </p:nvPicPr>
          <p:blipFill>
            <a:blip r:embed="rId8">
              <a:grayscl/>
              <a:lum bright="-48000"/>
              <a:extLst>
                <a:ext uri="{28A0092B-C50C-407E-A947-70E740481C1C}">
                  <a14:useLocalDpi val="0"/>
                </a:ext>
              </a:extLst>
            </a:blip>
            <a:stretch>
              <a:fillRect/>
            </a:stretch>
          </p:blipFill>
          <p:spPr bwMode="auto">
            <a:xfrm>
              <a:off x="1799929" y="2492896"/>
              <a:ext cx="712787" cy="9509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3" name="图片 8"/>
            <p:cNvPicPr>
              <a:picLocks noChangeArrowheads="1" noChangeAspect="1"/>
            </p:cNvPicPr>
            <p:nvPr/>
          </p:nvPicPr>
          <p:blipFill>
            <a:blip r:embed="rId9">
              <a:grayscl/>
              <a:lum bright="-48000"/>
              <a:extLst>
                <a:ext uri="{28A0092B-C50C-407E-A947-70E740481C1C}">
                  <a14:useLocalDpi val="0"/>
                </a:ext>
              </a:extLst>
            </a:blip>
            <a:stretch>
              <a:fillRect/>
            </a:stretch>
          </p:blipFill>
          <p:spPr bwMode="auto">
            <a:xfrm>
              <a:off x="2525416" y="2377009"/>
              <a:ext cx="736600" cy="749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Tree>
    <p:extLst>
      <p:ext uri="{BB962C8B-B14F-4D97-AF65-F5344CB8AC3E}">
        <p14:creationId val="2848823312"/>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1000" id="7"/>
                                        <p:tgtEl>
                                          <p:spTgt spid="2"/>
                                        </p:tgtEl>
                                      </p:cBhvr>
                                    </p:animEffect>
                                  </p:childTnLst>
                                </p:cTn>
                              </p:par>
                            </p:childTnLst>
                          </p:cTn>
                        </p:par>
                        <p:par>
                          <p:cTn fill="hold" id="8" nodeType="afterGroup">
                            <p:stCondLst>
                              <p:cond delay="1000"/>
                            </p:stCondLst>
                            <p:childTnLst>
                              <p:par>
                                <p:cTn fill="hold" grpId="0" id="9" nodeType="afterEffect" presetClass="entr" presetID="22" presetSubtype="8">
                                  <p:stCondLst>
                                    <p:cond delay="0"/>
                                  </p:stCondLst>
                                  <p:childTnLst>
                                    <p:set>
                                      <p:cBhvr>
                                        <p:cTn dur="1" fill="hold" id="10">
                                          <p:stCondLst>
                                            <p:cond delay="0"/>
                                          </p:stCondLst>
                                        </p:cTn>
                                        <p:tgtEl>
                                          <p:spTgt spid="3"/>
                                        </p:tgtEl>
                                        <p:attrNameLst>
                                          <p:attrName>style.visibility</p:attrName>
                                        </p:attrNameLst>
                                      </p:cBhvr>
                                      <p:to>
                                        <p:strVal val="visible"/>
                                      </p:to>
                                    </p:set>
                                    <p:animEffect filter="wipe(left)" transition="in">
                                      <p:cBhvr>
                                        <p:cTn dur="1000" id="11"/>
                                        <p:tgtEl>
                                          <p:spTgt spid="3"/>
                                        </p:tgtEl>
                                      </p:cBhvr>
                                    </p:animEffect>
                                  </p:childTnLst>
                                </p:cTn>
                              </p:par>
                            </p:childTnLst>
                          </p:cTn>
                        </p:par>
                        <p:par>
                          <p:cTn fill="hold" id="12" nodeType="afterGroup">
                            <p:stCondLst>
                              <p:cond delay="2000"/>
                            </p:stCondLst>
                            <p:childTnLst>
                              <p:par>
                                <p:cTn fill="hold" grpId="0" id="13" nodeType="afterEffect" presetClass="entr" presetID="22" presetSubtype="8">
                                  <p:stCondLst>
                                    <p:cond delay="0"/>
                                  </p:stCondLst>
                                  <p:childTnLst>
                                    <p:set>
                                      <p:cBhvr>
                                        <p:cTn dur="1" fill="hold" id="14">
                                          <p:stCondLst>
                                            <p:cond delay="0"/>
                                          </p:stCondLst>
                                        </p:cTn>
                                        <p:tgtEl>
                                          <p:spTgt spid="4"/>
                                        </p:tgtEl>
                                        <p:attrNameLst>
                                          <p:attrName>style.visibility</p:attrName>
                                        </p:attrNameLst>
                                      </p:cBhvr>
                                      <p:to>
                                        <p:strVal val="visible"/>
                                      </p:to>
                                    </p:set>
                                    <p:animEffect filter="wipe(left)" transition="in">
                                      <p:cBhvr>
                                        <p:cTn dur="1000" id="15"/>
                                        <p:tgtEl>
                                          <p:spTgt spid="4"/>
                                        </p:tgtEl>
                                      </p:cBhvr>
                                    </p:animEffect>
                                  </p:childTnLst>
                                </p:cTn>
                              </p:par>
                            </p:childTnLst>
                          </p:cTn>
                        </p:par>
                        <p:par>
                          <p:cTn fill="hold" id="16" nodeType="afterGroup">
                            <p:stCondLst>
                              <p:cond delay="3000"/>
                            </p:stCondLst>
                            <p:childTnLst>
                              <p:par>
                                <p:cTn fill="hold" id="17" nodeType="afterEffect" presetClass="entr" presetID="37" presetSubtype="0">
                                  <p:stCondLst>
                                    <p:cond delay="0"/>
                                  </p:stCondLst>
                                  <p:childTnLst>
                                    <p:set>
                                      <p:cBhvr>
                                        <p:cTn dur="1" fill="hold" id="18">
                                          <p:stCondLst>
                                            <p:cond delay="0"/>
                                          </p:stCondLst>
                                        </p:cTn>
                                        <p:tgtEl>
                                          <p:spTgt spid="10"/>
                                        </p:tgtEl>
                                        <p:attrNameLst>
                                          <p:attrName>style.visibility</p:attrName>
                                        </p:attrNameLst>
                                      </p:cBhvr>
                                      <p:to>
                                        <p:strVal val="visible"/>
                                      </p:to>
                                    </p:set>
                                    <p:animEffect filter="fade" transition="in">
                                      <p:cBhvr>
                                        <p:cTn dur="1000" id="19"/>
                                        <p:tgtEl>
                                          <p:spTgt spid="10"/>
                                        </p:tgtEl>
                                      </p:cBhvr>
                                    </p:animEffect>
                                    <p:anim calcmode="lin" valueType="num">
                                      <p:cBhvr>
                                        <p:cTn dur="1000" fill="hold" id="20"/>
                                        <p:tgtEl>
                                          <p:spTgt spid="10"/>
                                        </p:tgtEl>
                                        <p:attrNameLst>
                                          <p:attrName>ppt_x</p:attrName>
                                        </p:attrNameLst>
                                      </p:cBhvr>
                                      <p:tavLst>
                                        <p:tav tm="0">
                                          <p:val>
                                            <p:strVal val="#ppt_x"/>
                                          </p:val>
                                        </p:tav>
                                        <p:tav tm="100000">
                                          <p:val>
                                            <p:strVal val="#ppt_x"/>
                                          </p:val>
                                        </p:tav>
                                      </p:tavLst>
                                    </p:anim>
                                    <p:anim calcmode="lin" valueType="num">
                                      <p:cBhvr>
                                        <p:cTn decel="100000" dur="900" fill="hold" id="21"/>
                                        <p:tgtEl>
                                          <p:spTgt spid="10"/>
                                        </p:tgtEl>
                                        <p:attrNameLst>
                                          <p:attrName>ppt_y</p:attrName>
                                        </p:attrNameLst>
                                      </p:cBhvr>
                                      <p:tavLst>
                                        <p:tav tm="0">
                                          <p:val>
                                            <p:strVal val="#ppt_y+1"/>
                                          </p:val>
                                        </p:tav>
                                        <p:tav tm="100000">
                                          <p:val>
                                            <p:strVal val="#ppt_y-.03"/>
                                          </p:val>
                                        </p:tav>
                                      </p:tavLst>
                                    </p:anim>
                                    <p:anim calcmode="lin" valueType="num">
                                      <p:cBhvr>
                                        <p:cTn accel="100000" dur="100" fill="hold" id="22">
                                          <p:stCondLst>
                                            <p:cond delay="900"/>
                                          </p:stCondLst>
                                        </p:cTn>
                                        <p:tgtEl>
                                          <p:spTgt spid="10"/>
                                        </p:tgtEl>
                                        <p:attrNameLst>
                                          <p:attrName>ppt_y</p:attrName>
                                        </p:attrNameLst>
                                      </p:cBhvr>
                                      <p:tavLst>
                                        <p:tav tm="0">
                                          <p:val>
                                            <p:strVal val="#ppt_y-.03"/>
                                          </p:val>
                                        </p:tav>
                                        <p:tav tm="100000">
                                          <p:val>
                                            <p:strVal val="#ppt_y"/>
                                          </p:val>
                                        </p:tav>
                                      </p:tavLst>
                                    </p:anim>
                                  </p:childTnLst>
                                </p:cTn>
                              </p:par>
                              <p:par>
                                <p:cTn fill="hold" id="23" nodeType="withEffect" presetClass="entr" presetID="37" presetSubtype="0">
                                  <p:stCondLst>
                                    <p:cond delay="250"/>
                                  </p:stCondLst>
                                  <p:childTnLst>
                                    <p:set>
                                      <p:cBhvr>
                                        <p:cTn dur="1" fill="hold" id="24">
                                          <p:stCondLst>
                                            <p:cond delay="0"/>
                                          </p:stCondLst>
                                        </p:cTn>
                                        <p:tgtEl>
                                          <p:spTgt spid="13"/>
                                        </p:tgtEl>
                                        <p:attrNameLst>
                                          <p:attrName>style.visibility</p:attrName>
                                        </p:attrNameLst>
                                      </p:cBhvr>
                                      <p:to>
                                        <p:strVal val="visible"/>
                                      </p:to>
                                    </p:set>
                                    <p:animEffect filter="fade" transition="in">
                                      <p:cBhvr>
                                        <p:cTn dur="1000" id="25"/>
                                        <p:tgtEl>
                                          <p:spTgt spid="13"/>
                                        </p:tgtEl>
                                      </p:cBhvr>
                                    </p:animEffect>
                                    <p:anim calcmode="lin" valueType="num">
                                      <p:cBhvr>
                                        <p:cTn dur="1000" fill="hold" id="26"/>
                                        <p:tgtEl>
                                          <p:spTgt spid="13"/>
                                        </p:tgtEl>
                                        <p:attrNameLst>
                                          <p:attrName>ppt_x</p:attrName>
                                        </p:attrNameLst>
                                      </p:cBhvr>
                                      <p:tavLst>
                                        <p:tav tm="0">
                                          <p:val>
                                            <p:strVal val="#ppt_x"/>
                                          </p:val>
                                        </p:tav>
                                        <p:tav tm="100000">
                                          <p:val>
                                            <p:strVal val="#ppt_x"/>
                                          </p:val>
                                        </p:tav>
                                      </p:tavLst>
                                    </p:anim>
                                    <p:anim calcmode="lin" valueType="num">
                                      <p:cBhvr>
                                        <p:cTn decel="100000" dur="900" fill="hold" id="27"/>
                                        <p:tgtEl>
                                          <p:spTgt spid="13"/>
                                        </p:tgtEl>
                                        <p:attrNameLst>
                                          <p:attrName>ppt_y</p:attrName>
                                        </p:attrNameLst>
                                      </p:cBhvr>
                                      <p:tavLst>
                                        <p:tav tm="0">
                                          <p:val>
                                            <p:strVal val="#ppt_y+1"/>
                                          </p:val>
                                        </p:tav>
                                        <p:tav tm="100000">
                                          <p:val>
                                            <p:strVal val="#ppt_y-.03"/>
                                          </p:val>
                                        </p:tav>
                                      </p:tavLst>
                                    </p:anim>
                                    <p:anim calcmode="lin" valueType="num">
                                      <p:cBhvr>
                                        <p:cTn accel="100000" dur="100" fill="hold" id="28">
                                          <p:stCondLst>
                                            <p:cond delay="900"/>
                                          </p:stCondLst>
                                        </p:cTn>
                                        <p:tgtEl>
                                          <p:spTgt spid="13"/>
                                        </p:tgtEl>
                                        <p:attrNameLst>
                                          <p:attrName>ppt_y</p:attrName>
                                        </p:attrNameLst>
                                      </p:cBhvr>
                                      <p:tavLst>
                                        <p:tav tm="0">
                                          <p:val>
                                            <p:strVal val="#ppt_y-.03"/>
                                          </p:val>
                                        </p:tav>
                                        <p:tav tm="100000">
                                          <p:val>
                                            <p:strVal val="#ppt_y"/>
                                          </p:val>
                                        </p:tav>
                                      </p:tavLst>
                                    </p:anim>
                                  </p:childTnLst>
                                </p:cTn>
                              </p:par>
                              <p:par>
                                <p:cTn fill="hold" id="29" nodeType="withEffect" presetClass="entr" presetID="37" presetSubtype="0">
                                  <p:stCondLst>
                                    <p:cond delay="500"/>
                                  </p:stCondLst>
                                  <p:childTnLst>
                                    <p:set>
                                      <p:cBhvr>
                                        <p:cTn dur="1" fill="hold" id="30">
                                          <p:stCondLst>
                                            <p:cond delay="0"/>
                                          </p:stCondLst>
                                        </p:cTn>
                                        <p:tgtEl>
                                          <p:spTgt spid="16"/>
                                        </p:tgtEl>
                                        <p:attrNameLst>
                                          <p:attrName>style.visibility</p:attrName>
                                        </p:attrNameLst>
                                      </p:cBhvr>
                                      <p:to>
                                        <p:strVal val="visible"/>
                                      </p:to>
                                    </p:set>
                                    <p:animEffect filter="fade" transition="in">
                                      <p:cBhvr>
                                        <p:cTn dur="1000" id="31"/>
                                        <p:tgtEl>
                                          <p:spTgt spid="16"/>
                                        </p:tgtEl>
                                      </p:cBhvr>
                                    </p:animEffect>
                                    <p:anim calcmode="lin" valueType="num">
                                      <p:cBhvr>
                                        <p:cTn dur="1000" fill="hold" id="32"/>
                                        <p:tgtEl>
                                          <p:spTgt spid="16"/>
                                        </p:tgtEl>
                                        <p:attrNameLst>
                                          <p:attrName>ppt_x</p:attrName>
                                        </p:attrNameLst>
                                      </p:cBhvr>
                                      <p:tavLst>
                                        <p:tav tm="0">
                                          <p:val>
                                            <p:strVal val="#ppt_x"/>
                                          </p:val>
                                        </p:tav>
                                        <p:tav tm="100000">
                                          <p:val>
                                            <p:strVal val="#ppt_x"/>
                                          </p:val>
                                        </p:tav>
                                      </p:tavLst>
                                    </p:anim>
                                    <p:anim calcmode="lin" valueType="num">
                                      <p:cBhvr>
                                        <p:cTn decel="100000" dur="900" fill="hold" id="33"/>
                                        <p:tgtEl>
                                          <p:spTgt spid="16"/>
                                        </p:tgtEl>
                                        <p:attrNameLst>
                                          <p:attrName>ppt_y</p:attrName>
                                        </p:attrNameLst>
                                      </p:cBhvr>
                                      <p:tavLst>
                                        <p:tav tm="0">
                                          <p:val>
                                            <p:strVal val="#ppt_y+1"/>
                                          </p:val>
                                        </p:tav>
                                        <p:tav tm="100000">
                                          <p:val>
                                            <p:strVal val="#ppt_y-.03"/>
                                          </p:val>
                                        </p:tav>
                                      </p:tavLst>
                                    </p:anim>
                                    <p:anim calcmode="lin" valueType="num">
                                      <p:cBhvr>
                                        <p:cTn accel="100000" dur="100" fill="hold" id="34">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fill="hold" id="35" nodeType="afterGroup">
                            <p:stCondLst>
                              <p:cond delay="4500"/>
                            </p:stCondLst>
                            <p:childTnLst>
                              <p:par>
                                <p:cTn fill="hold" id="36" nodeType="afterEffect" presetClass="entr" presetID="2" presetSubtype="2">
                                  <p:stCondLst>
                                    <p:cond delay="0"/>
                                  </p:stCondLst>
                                  <p:childTnLst>
                                    <p:set>
                                      <p:cBhvr>
                                        <p:cTn dur="1" fill="hold" id="37">
                                          <p:stCondLst>
                                            <p:cond delay="0"/>
                                          </p:stCondLst>
                                        </p:cTn>
                                        <p:tgtEl>
                                          <p:spTgt spid="29"/>
                                        </p:tgtEl>
                                        <p:attrNameLst>
                                          <p:attrName>style.visibility</p:attrName>
                                        </p:attrNameLst>
                                      </p:cBhvr>
                                      <p:to>
                                        <p:strVal val="visible"/>
                                      </p:to>
                                    </p:set>
                                    <p:anim calcmode="lin" valueType="num">
                                      <p:cBhvr additive="base">
                                        <p:cTn dur="500" fill="hold" id="38"/>
                                        <p:tgtEl>
                                          <p:spTgt spid="29"/>
                                        </p:tgtEl>
                                        <p:attrNameLst>
                                          <p:attrName>ppt_x</p:attrName>
                                        </p:attrNameLst>
                                      </p:cBhvr>
                                      <p:tavLst>
                                        <p:tav tm="0">
                                          <p:val>
                                            <p:strVal val="1+#ppt_w/2"/>
                                          </p:val>
                                        </p:tav>
                                        <p:tav tm="100000">
                                          <p:val>
                                            <p:strVal val="#ppt_x"/>
                                          </p:val>
                                        </p:tav>
                                      </p:tavLst>
                                    </p:anim>
                                    <p:anim calcmode="lin" valueType="num">
                                      <p:cBhvr additive="base">
                                        <p:cTn dur="500" fill="hold" id="39"/>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Freeform 1276"/>
          <p:cNvSpPr/>
          <p:nvPr/>
        </p:nvSpPr>
        <p:spPr bwMode="auto">
          <a:xfrm>
            <a:off x="4435557" y="2075775"/>
            <a:ext cx="218445" cy="388381"/>
          </a:xfrm>
          <a:custGeom>
            <a:gdLst>
              <a:gd fmla="*/ 3 w 25" name="T0"/>
              <a:gd fmla="*/ 33 h 41" name="T1"/>
              <a:gd fmla="*/ 25 w 25" name="T2"/>
              <a:gd fmla="*/ 2 h 41" name="T3"/>
              <a:gd fmla="*/ 22 w 25" name="T4"/>
              <a:gd fmla="*/ 1 h 41" name="T5"/>
              <a:gd fmla="*/ 16 w 25" name="T6"/>
              <a:gd fmla="*/ 38 h 41" name="T7"/>
              <a:gd fmla="*/ 18 w 25" name="T8"/>
              <a:gd fmla="*/ 39 h 41" name="T9"/>
              <a:gd fmla="*/ 25 w 25" name="T10"/>
              <a:gd fmla="*/ 3 h 41" name="T11"/>
              <a:gd fmla="*/ 22 w 25" name="T12"/>
              <a:gd fmla="*/ 2 h 41" name="T13"/>
              <a:gd fmla="*/ 2 w 25" name="T14"/>
              <a:gd fmla="*/ 31 h 41" name="T15"/>
              <a:gd fmla="*/ 3 w 25" name="T16"/>
              <a:gd fmla="*/ 33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25">
                <a:moveTo>
                  <a:pt x="3" y="33"/>
                </a:moveTo>
                <a:cubicBezTo>
                  <a:pt x="15" y="27"/>
                  <a:pt x="24" y="15"/>
                  <a:pt x="25" y="2"/>
                </a:cubicBezTo>
                <a:cubicBezTo>
                  <a:pt x="25" y="1"/>
                  <a:pt x="23" y="0"/>
                  <a:pt x="22" y="1"/>
                </a:cubicBezTo>
                <a:cubicBezTo>
                  <a:pt x="17" y="13"/>
                  <a:pt x="21" y="26"/>
                  <a:pt x="16" y="38"/>
                </a:cubicBezTo>
                <a:cubicBezTo>
                  <a:pt x="15" y="40"/>
                  <a:pt x="17" y="41"/>
                  <a:pt x="18" y="39"/>
                </a:cubicBezTo>
                <a:cubicBezTo>
                  <a:pt x="24" y="28"/>
                  <a:pt x="19" y="14"/>
                  <a:pt x="25" y="3"/>
                </a:cubicBezTo>
                <a:cubicBezTo>
                  <a:pt x="24" y="2"/>
                  <a:pt x="23" y="2"/>
                  <a:pt x="22" y="2"/>
                </a:cubicBezTo>
                <a:cubicBezTo>
                  <a:pt x="21" y="15"/>
                  <a:pt x="13" y="25"/>
                  <a:pt x="2" y="31"/>
                </a:cubicBezTo>
                <a:cubicBezTo>
                  <a:pt x="0" y="32"/>
                  <a:pt x="2" y="34"/>
                  <a:pt x="3" y="33"/>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p>
        </p:txBody>
      </p:sp>
      <p:sp>
        <p:nvSpPr>
          <p:cNvPr id="12" name="Freeform 1277"/>
          <p:cNvSpPr/>
          <p:nvPr/>
        </p:nvSpPr>
        <p:spPr bwMode="auto">
          <a:xfrm>
            <a:off x="3824655" y="3030866"/>
            <a:ext cx="247552" cy="322159"/>
          </a:xfrm>
          <a:custGeom>
            <a:gdLst>
              <a:gd fmla="*/ 6 w 25" name="T0"/>
              <a:gd fmla="*/ 9 h 30" name="T1"/>
              <a:gd fmla="*/ 8 w 25" name="T2"/>
              <a:gd fmla="*/ 6 h 30" name="T3"/>
              <a:gd fmla="*/ 8 w 25" name="T4"/>
              <a:gd fmla="*/ 10 h 30" name="T5"/>
              <a:gd fmla="*/ 3 w 25" name="T6"/>
              <a:gd fmla="*/ 16 h 30" name="T7"/>
              <a:gd fmla="*/ 3 w 25" name="T8"/>
              <a:gd fmla="*/ 25 h 30" name="T9"/>
              <a:gd fmla="*/ 23 w 25" name="T10"/>
              <a:gd fmla="*/ 25 h 30" name="T11"/>
              <a:gd fmla="*/ 24 w 25" name="T12"/>
              <a:gd fmla="*/ 22 h 30" name="T13"/>
              <a:gd fmla="*/ 12 w 25" name="T14"/>
              <a:gd fmla="*/ 24 h 30" name="T15"/>
              <a:gd fmla="*/ 5 w 25" name="T16"/>
              <a:gd fmla="*/ 24 h 30" name="T17"/>
              <a:gd fmla="*/ 8 w 25" name="T18"/>
              <a:gd fmla="*/ 14 h 30" name="T19"/>
              <a:gd fmla="*/ 11 w 25" name="T20"/>
              <a:gd fmla="*/ 4 h 30" name="T21"/>
              <a:gd fmla="*/ 3 w 25" name="T22"/>
              <a:gd fmla="*/ 8 h 30" name="T23"/>
              <a:gd fmla="*/ 6 w 25" name="T24"/>
              <a:gd fmla="*/ 9 h 3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0" w="25">
                <a:moveTo>
                  <a:pt x="6" y="9"/>
                </a:moveTo>
                <a:cubicBezTo>
                  <a:pt x="6" y="8"/>
                  <a:pt x="7" y="7"/>
                  <a:pt x="8" y="6"/>
                </a:cubicBezTo>
                <a:cubicBezTo>
                  <a:pt x="10" y="4"/>
                  <a:pt x="8" y="10"/>
                  <a:pt x="8" y="10"/>
                </a:cubicBezTo>
                <a:cubicBezTo>
                  <a:pt x="7" y="12"/>
                  <a:pt x="5" y="14"/>
                  <a:pt x="3" y="16"/>
                </a:cubicBezTo>
                <a:cubicBezTo>
                  <a:pt x="2" y="19"/>
                  <a:pt x="0" y="23"/>
                  <a:pt x="3" y="25"/>
                </a:cubicBezTo>
                <a:cubicBezTo>
                  <a:pt x="8" y="30"/>
                  <a:pt x="17" y="24"/>
                  <a:pt x="23" y="25"/>
                </a:cubicBezTo>
                <a:cubicBezTo>
                  <a:pt x="25" y="25"/>
                  <a:pt x="25" y="23"/>
                  <a:pt x="24" y="22"/>
                </a:cubicBezTo>
                <a:cubicBezTo>
                  <a:pt x="20" y="22"/>
                  <a:pt x="16" y="23"/>
                  <a:pt x="12" y="24"/>
                </a:cubicBezTo>
                <a:cubicBezTo>
                  <a:pt x="10" y="25"/>
                  <a:pt x="7" y="25"/>
                  <a:pt x="5" y="24"/>
                </a:cubicBezTo>
                <a:cubicBezTo>
                  <a:pt x="2" y="22"/>
                  <a:pt x="7" y="16"/>
                  <a:pt x="8" y="14"/>
                </a:cubicBezTo>
                <a:cubicBezTo>
                  <a:pt x="10" y="12"/>
                  <a:pt x="13" y="7"/>
                  <a:pt x="11" y="4"/>
                </a:cubicBezTo>
                <a:cubicBezTo>
                  <a:pt x="8" y="0"/>
                  <a:pt x="4" y="6"/>
                  <a:pt x="3" y="8"/>
                </a:cubicBezTo>
                <a:cubicBezTo>
                  <a:pt x="3" y="9"/>
                  <a:pt x="5" y="11"/>
                  <a:pt x="6" y="9"/>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p>
        </p:txBody>
      </p:sp>
      <p:sp>
        <p:nvSpPr>
          <p:cNvPr id="13" name="Freeform 1278"/>
          <p:cNvSpPr/>
          <p:nvPr/>
        </p:nvSpPr>
        <p:spPr bwMode="auto">
          <a:xfrm>
            <a:off x="4069017" y="3541208"/>
            <a:ext cx="270280" cy="436428"/>
          </a:xfrm>
          <a:custGeom>
            <a:gdLst>
              <a:gd fmla="*/ 3 w 31" name="T0"/>
              <a:gd fmla="*/ 13 h 46" name="T1"/>
              <a:gd fmla="*/ 8 w 31" name="T2"/>
              <a:gd fmla="*/ 20 h 46" name="T3"/>
              <a:gd fmla="*/ 8 w 31" name="T4"/>
              <a:gd fmla="*/ 22 h 46" name="T5"/>
              <a:gd fmla="*/ 22 w 31" name="T6"/>
              <a:gd fmla="*/ 37 h 46" name="T7"/>
              <a:gd fmla="*/ 3 w 31" name="T8"/>
              <a:gd fmla="*/ 43 h 46" name="T9"/>
              <a:gd fmla="*/ 4 w 31" name="T10"/>
              <a:gd fmla="*/ 45 h 46" name="T11"/>
              <a:gd fmla="*/ 27 w 31" name="T12"/>
              <a:gd fmla="*/ 35 h 46" name="T13"/>
              <a:gd fmla="*/ 9 w 31" name="T14"/>
              <a:gd fmla="*/ 20 h 46" name="T15"/>
              <a:gd fmla="*/ 9 w 31" name="T16"/>
              <a:gd fmla="*/ 22 h 46" name="T17"/>
              <a:gd fmla="*/ 2 w 31" name="T18"/>
              <a:gd fmla="*/ 11 h 46" name="T19"/>
              <a:gd fmla="*/ 3 w 31" name="T20"/>
              <a:gd fmla="*/ 13 h 4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6" w="31">
                <a:moveTo>
                  <a:pt x="3" y="13"/>
                </a:moveTo>
                <a:cubicBezTo>
                  <a:pt x="11" y="5"/>
                  <a:pt x="17" y="18"/>
                  <a:pt x="8" y="20"/>
                </a:cubicBezTo>
                <a:cubicBezTo>
                  <a:pt x="7" y="20"/>
                  <a:pt x="7" y="22"/>
                  <a:pt x="8" y="22"/>
                </a:cubicBezTo>
                <a:cubicBezTo>
                  <a:pt x="13" y="24"/>
                  <a:pt x="31" y="30"/>
                  <a:pt x="22" y="37"/>
                </a:cubicBezTo>
                <a:cubicBezTo>
                  <a:pt x="17" y="41"/>
                  <a:pt x="9" y="41"/>
                  <a:pt x="3" y="43"/>
                </a:cubicBezTo>
                <a:cubicBezTo>
                  <a:pt x="2" y="43"/>
                  <a:pt x="3" y="46"/>
                  <a:pt x="4" y="45"/>
                </a:cubicBezTo>
                <a:cubicBezTo>
                  <a:pt x="10" y="43"/>
                  <a:pt x="24" y="43"/>
                  <a:pt x="27" y="35"/>
                </a:cubicBezTo>
                <a:cubicBezTo>
                  <a:pt x="30" y="26"/>
                  <a:pt x="15" y="22"/>
                  <a:pt x="9" y="20"/>
                </a:cubicBezTo>
                <a:cubicBezTo>
                  <a:pt x="9" y="21"/>
                  <a:pt x="9" y="22"/>
                  <a:pt x="9" y="22"/>
                </a:cubicBezTo>
                <a:cubicBezTo>
                  <a:pt x="22" y="19"/>
                  <a:pt x="12" y="0"/>
                  <a:pt x="2" y="11"/>
                </a:cubicBezTo>
                <a:cubicBezTo>
                  <a:pt x="0" y="12"/>
                  <a:pt x="2" y="14"/>
                  <a:pt x="3" y="13"/>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p>
        </p:txBody>
      </p:sp>
      <p:grpSp>
        <p:nvGrpSpPr>
          <p:cNvPr id="2" name="组合 21"/>
          <p:cNvGrpSpPr/>
          <p:nvPr/>
        </p:nvGrpSpPr>
        <p:grpSpPr>
          <a:xfrm>
            <a:off x="970074" y="1681170"/>
            <a:ext cx="3291470" cy="2857013"/>
            <a:chOff x="1293431" y="2240868"/>
            <a:chExt cx="4388627" cy="3808175"/>
          </a:xfrm>
        </p:grpSpPr>
        <p:sp>
          <p:nvSpPr>
            <p:cNvPr id="3" name="Freeform 1268"/>
            <p:cNvSpPr/>
            <p:nvPr/>
          </p:nvSpPr>
          <p:spPr bwMode="auto">
            <a:xfrm>
              <a:off x="1293431" y="2766846"/>
              <a:ext cx="3559283" cy="3207480"/>
            </a:xfrm>
            <a:custGeom>
              <a:gdLst>
                <a:gd fmla="*/ 4 w 305" name="T0"/>
                <a:gd fmla="*/ 237 h 239" name="T1"/>
                <a:gd fmla="*/ 4 w 305" name="T2"/>
                <a:gd fmla="*/ 210 h 239" name="T3"/>
                <a:gd fmla="*/ 3 w 305" name="T4"/>
                <a:gd fmla="*/ 177 h 239" name="T5"/>
                <a:gd fmla="*/ 4 w 305" name="T6"/>
                <a:gd fmla="*/ 142 h 239" name="T7"/>
                <a:gd fmla="*/ 5 w 305" name="T8"/>
                <a:gd fmla="*/ 110 h 239" name="T9"/>
                <a:gd fmla="*/ 69 w 305" name="T10"/>
                <a:gd fmla="*/ 13 h 239" name="T11"/>
                <a:gd fmla="*/ 166 w 305" name="T12"/>
                <a:gd fmla="*/ 6 h 239" name="T13"/>
                <a:gd fmla="*/ 233 w 305" name="T14"/>
                <a:gd fmla="*/ 5 h 239" name="T15"/>
                <a:gd fmla="*/ 303 w 305" name="T16"/>
                <a:gd fmla="*/ 8 h 239" name="T17"/>
                <a:gd fmla="*/ 303 w 305" name="T18"/>
                <a:gd fmla="*/ 5 h 239" name="T19"/>
                <a:gd fmla="*/ 233 w 305" name="T20"/>
                <a:gd fmla="*/ 2 h 239" name="T21"/>
                <a:gd fmla="*/ 161 w 305" name="T22"/>
                <a:gd fmla="*/ 3 h 239" name="T23"/>
                <a:gd fmla="*/ 63 w 305" name="T24"/>
                <a:gd fmla="*/ 12 h 239" name="T25"/>
                <a:gd fmla="*/ 4 w 305" name="T26"/>
                <a:gd fmla="*/ 90 h 239" name="T27"/>
                <a:gd fmla="*/ 3 w 305" name="T28"/>
                <a:gd fmla="*/ 125 h 239" name="T29"/>
                <a:gd fmla="*/ 1 w 305" name="T30"/>
                <a:gd fmla="*/ 161 h 239" name="T31"/>
                <a:gd fmla="*/ 1 w 305" name="T32"/>
                <a:gd fmla="*/ 200 h 239" name="T33"/>
                <a:gd fmla="*/ 2 w 305" name="T34"/>
                <a:gd fmla="*/ 237 h 239" name="T35"/>
                <a:gd fmla="*/ 4 w 305" name="T36"/>
                <a:gd fmla="*/ 237 h 23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39" w="305">
                  <a:moveTo>
                    <a:pt x="4" y="237"/>
                  </a:moveTo>
                  <a:cubicBezTo>
                    <a:pt x="6" y="228"/>
                    <a:pt x="6" y="219"/>
                    <a:pt x="4" y="210"/>
                  </a:cubicBezTo>
                  <a:cubicBezTo>
                    <a:pt x="3" y="199"/>
                    <a:pt x="3" y="188"/>
                    <a:pt x="3" y="177"/>
                  </a:cubicBezTo>
                  <a:cubicBezTo>
                    <a:pt x="3" y="166"/>
                    <a:pt x="3" y="154"/>
                    <a:pt x="4" y="142"/>
                  </a:cubicBezTo>
                  <a:cubicBezTo>
                    <a:pt x="4" y="131"/>
                    <a:pt x="6" y="121"/>
                    <a:pt x="5" y="110"/>
                  </a:cubicBezTo>
                  <a:cubicBezTo>
                    <a:pt x="4" y="68"/>
                    <a:pt x="29" y="26"/>
                    <a:pt x="69" y="13"/>
                  </a:cubicBezTo>
                  <a:cubicBezTo>
                    <a:pt x="100" y="2"/>
                    <a:pt x="134" y="5"/>
                    <a:pt x="166" y="6"/>
                  </a:cubicBezTo>
                  <a:cubicBezTo>
                    <a:pt x="189" y="6"/>
                    <a:pt x="211" y="5"/>
                    <a:pt x="233" y="5"/>
                  </a:cubicBezTo>
                  <a:cubicBezTo>
                    <a:pt x="256" y="5"/>
                    <a:pt x="280" y="9"/>
                    <a:pt x="303" y="8"/>
                  </a:cubicBezTo>
                  <a:cubicBezTo>
                    <a:pt x="305" y="8"/>
                    <a:pt x="305" y="5"/>
                    <a:pt x="303" y="5"/>
                  </a:cubicBezTo>
                  <a:cubicBezTo>
                    <a:pt x="280" y="6"/>
                    <a:pt x="256" y="3"/>
                    <a:pt x="233" y="2"/>
                  </a:cubicBezTo>
                  <a:cubicBezTo>
                    <a:pt x="209" y="2"/>
                    <a:pt x="185" y="4"/>
                    <a:pt x="161" y="3"/>
                  </a:cubicBezTo>
                  <a:cubicBezTo>
                    <a:pt x="129" y="3"/>
                    <a:pt x="95" y="0"/>
                    <a:pt x="63" y="12"/>
                  </a:cubicBezTo>
                  <a:cubicBezTo>
                    <a:pt x="29" y="24"/>
                    <a:pt x="11" y="56"/>
                    <a:pt x="4" y="90"/>
                  </a:cubicBezTo>
                  <a:cubicBezTo>
                    <a:pt x="2" y="102"/>
                    <a:pt x="4" y="114"/>
                    <a:pt x="3" y="125"/>
                  </a:cubicBezTo>
                  <a:cubicBezTo>
                    <a:pt x="2" y="138"/>
                    <a:pt x="1" y="149"/>
                    <a:pt x="1" y="161"/>
                  </a:cubicBezTo>
                  <a:cubicBezTo>
                    <a:pt x="1" y="174"/>
                    <a:pt x="0" y="187"/>
                    <a:pt x="1" y="200"/>
                  </a:cubicBezTo>
                  <a:cubicBezTo>
                    <a:pt x="2" y="213"/>
                    <a:pt x="5" y="224"/>
                    <a:pt x="2" y="237"/>
                  </a:cubicBezTo>
                  <a:cubicBezTo>
                    <a:pt x="1" y="238"/>
                    <a:pt x="4" y="239"/>
                    <a:pt x="4" y="237"/>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 name="Freeform 1269"/>
            <p:cNvSpPr/>
            <p:nvPr/>
          </p:nvSpPr>
          <p:spPr bwMode="auto">
            <a:xfrm>
              <a:off x="2107967" y="2240868"/>
              <a:ext cx="3574091" cy="3808175"/>
            </a:xfrm>
            <a:custGeom>
              <a:gdLst>
                <a:gd fmla="*/ 237 w 306" name="T0"/>
                <a:gd fmla="*/ 43 h 284" name="T1"/>
                <a:gd fmla="*/ 239 w 306" name="T2"/>
                <a:gd fmla="*/ 22 h 284" name="T3"/>
                <a:gd fmla="*/ 239 w 306" name="T4"/>
                <a:gd fmla="*/ 3 h 284" name="T5"/>
                <a:gd fmla="*/ 262 w 306" name="T6"/>
                <a:gd fmla="*/ 21 h 284" name="T7"/>
                <a:gd fmla="*/ 284 w 306" name="T8"/>
                <a:gd fmla="*/ 40 h 284" name="T9"/>
                <a:gd fmla="*/ 299 w 306" name="T10"/>
                <a:gd fmla="*/ 64 h 284" name="T11"/>
                <a:gd fmla="*/ 280 w 306" name="T12"/>
                <a:gd fmla="*/ 85 h 284" name="T13"/>
                <a:gd fmla="*/ 258 w 306" name="T14"/>
                <a:gd fmla="*/ 105 h 284" name="T15"/>
                <a:gd fmla="*/ 241 w 306" name="T16"/>
                <a:gd fmla="*/ 123 h 284" name="T17"/>
                <a:gd fmla="*/ 243 w 306" name="T18"/>
                <a:gd fmla="*/ 124 h 284" name="T19"/>
                <a:gd fmla="*/ 239 w 306" name="T20"/>
                <a:gd fmla="*/ 96 h 284" name="T21"/>
                <a:gd fmla="*/ 238 w 306" name="T22"/>
                <a:gd fmla="*/ 95 h 284" name="T23"/>
                <a:gd fmla="*/ 208 w 306" name="T24"/>
                <a:gd fmla="*/ 96 h 284" name="T25"/>
                <a:gd fmla="*/ 180 w 306" name="T26"/>
                <a:gd fmla="*/ 100 h 284" name="T27"/>
                <a:gd fmla="*/ 146 w 306" name="T28"/>
                <a:gd fmla="*/ 101 h 284" name="T29"/>
                <a:gd fmla="*/ 116 w 306" name="T30"/>
                <a:gd fmla="*/ 101 h 284" name="T31"/>
                <a:gd fmla="*/ 42 w 306" name="T32"/>
                <a:gd fmla="*/ 102 h 284" name="T33"/>
                <a:gd fmla="*/ 3 w 306" name="T34"/>
                <a:gd fmla="*/ 161 h 284" name="T35"/>
                <a:gd fmla="*/ 4 w 306" name="T36"/>
                <a:gd fmla="*/ 220 h 284" name="T37"/>
                <a:gd fmla="*/ 3 w 306" name="T38"/>
                <a:gd fmla="*/ 249 h 284" name="T39"/>
                <a:gd fmla="*/ 0 w 306" name="T40"/>
                <a:gd fmla="*/ 282 h 284" name="T41"/>
                <a:gd fmla="*/ 2 w 306" name="T42"/>
                <a:gd fmla="*/ 283 h 284" name="T43"/>
                <a:gd fmla="*/ 4 w 306" name="T44"/>
                <a:gd fmla="*/ 283 h 284" name="T45"/>
                <a:gd fmla="*/ 3 w 306" name="T46"/>
                <a:gd fmla="*/ 280 h 284" name="T47"/>
                <a:gd fmla="*/ 5 w 306" name="T48"/>
                <a:gd fmla="*/ 257 h 284" name="T49"/>
                <a:gd fmla="*/ 6 w 306" name="T50"/>
                <a:gd fmla="*/ 227 h 284" name="T51"/>
                <a:gd fmla="*/ 5 w 306" name="T52"/>
                <a:gd fmla="*/ 168 h 284" name="T53"/>
                <a:gd fmla="*/ 22 w 306" name="T54"/>
                <a:gd fmla="*/ 115 h 284" name="T55"/>
                <a:gd fmla="*/ 60 w 306" name="T56"/>
                <a:gd fmla="*/ 102 h 284" name="T57"/>
                <a:gd fmla="*/ 96 w 306" name="T58"/>
                <a:gd fmla="*/ 103 h 284" name="T59"/>
                <a:gd fmla="*/ 142 w 306" name="T60"/>
                <a:gd fmla="*/ 103 h 284" name="T61"/>
                <a:gd fmla="*/ 172 w 306" name="T62"/>
                <a:gd fmla="*/ 104 h 284" name="T63"/>
                <a:gd fmla="*/ 200 w 306" name="T64"/>
                <a:gd fmla="*/ 99 h 284" name="T65"/>
                <a:gd fmla="*/ 231 w 306" name="T66"/>
                <a:gd fmla="*/ 98 h 284" name="T67"/>
                <a:gd fmla="*/ 239 w 306" name="T68"/>
                <a:gd fmla="*/ 109 h 284" name="T69"/>
                <a:gd fmla="*/ 241 w 306" name="T70"/>
                <a:gd fmla="*/ 124 h 284" name="T71"/>
                <a:gd fmla="*/ 243 w 306" name="T72"/>
                <a:gd fmla="*/ 125 h 284" name="T73"/>
                <a:gd fmla="*/ 260 w 306" name="T74"/>
                <a:gd fmla="*/ 107 h 284" name="T75"/>
                <a:gd fmla="*/ 282 w 306" name="T76"/>
                <a:gd fmla="*/ 86 h 284" name="T77"/>
                <a:gd fmla="*/ 304 w 306" name="T78"/>
                <a:gd fmla="*/ 57 h 284" name="T79"/>
                <a:gd fmla="*/ 297 w 306" name="T80"/>
                <a:gd fmla="*/ 47 h 284" name="T81"/>
                <a:gd fmla="*/ 275 w 306" name="T82"/>
                <a:gd fmla="*/ 29 h 284" name="T83"/>
                <a:gd fmla="*/ 254 w 306" name="T84"/>
                <a:gd fmla="*/ 10 h 284" name="T85"/>
                <a:gd fmla="*/ 237 w 306" name="T86"/>
                <a:gd fmla="*/ 0 h 284" name="T87"/>
                <a:gd fmla="*/ 235 w 306" name="T88"/>
                <a:gd fmla="*/ 1 h 284" name="T89"/>
                <a:gd fmla="*/ 235 w 306" name="T90"/>
                <a:gd fmla="*/ 13 h 284" name="T91"/>
                <a:gd fmla="*/ 235 w 306" name="T92"/>
                <a:gd fmla="*/ 42 h 284" name="T93"/>
                <a:gd fmla="*/ 237 w 306" name="T94"/>
                <a:gd fmla="*/ 43 h 284"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84" w="306">
                  <a:moveTo>
                    <a:pt x="237" y="43"/>
                  </a:moveTo>
                  <a:cubicBezTo>
                    <a:pt x="238" y="36"/>
                    <a:pt x="239" y="29"/>
                    <a:pt x="239" y="22"/>
                  </a:cubicBezTo>
                  <a:cubicBezTo>
                    <a:pt x="239" y="19"/>
                    <a:pt x="235" y="2"/>
                    <a:pt x="239" y="3"/>
                  </a:cubicBezTo>
                  <a:cubicBezTo>
                    <a:pt x="246" y="4"/>
                    <a:pt x="256" y="16"/>
                    <a:pt x="262" y="21"/>
                  </a:cubicBezTo>
                  <a:cubicBezTo>
                    <a:pt x="269" y="28"/>
                    <a:pt x="277" y="34"/>
                    <a:pt x="284" y="40"/>
                  </a:cubicBezTo>
                  <a:cubicBezTo>
                    <a:pt x="291" y="47"/>
                    <a:pt x="306" y="52"/>
                    <a:pt x="299" y="64"/>
                  </a:cubicBezTo>
                  <a:cubicBezTo>
                    <a:pt x="294" y="72"/>
                    <a:pt x="286" y="78"/>
                    <a:pt x="280" y="85"/>
                  </a:cubicBezTo>
                  <a:cubicBezTo>
                    <a:pt x="273" y="92"/>
                    <a:pt x="265" y="98"/>
                    <a:pt x="258" y="105"/>
                  </a:cubicBezTo>
                  <a:cubicBezTo>
                    <a:pt x="252" y="111"/>
                    <a:pt x="247" y="118"/>
                    <a:pt x="241" y="123"/>
                  </a:cubicBezTo>
                  <a:cubicBezTo>
                    <a:pt x="242" y="124"/>
                    <a:pt x="242" y="124"/>
                    <a:pt x="243" y="124"/>
                  </a:cubicBezTo>
                  <a:cubicBezTo>
                    <a:pt x="243" y="115"/>
                    <a:pt x="241" y="105"/>
                    <a:pt x="239" y="96"/>
                  </a:cubicBezTo>
                  <a:cubicBezTo>
                    <a:pt x="239" y="95"/>
                    <a:pt x="238" y="95"/>
                    <a:pt x="238" y="95"/>
                  </a:cubicBezTo>
                  <a:cubicBezTo>
                    <a:pt x="228" y="95"/>
                    <a:pt x="218" y="95"/>
                    <a:pt x="208" y="96"/>
                  </a:cubicBezTo>
                  <a:cubicBezTo>
                    <a:pt x="198" y="96"/>
                    <a:pt x="189" y="99"/>
                    <a:pt x="180" y="100"/>
                  </a:cubicBezTo>
                  <a:cubicBezTo>
                    <a:pt x="168" y="102"/>
                    <a:pt x="157" y="101"/>
                    <a:pt x="146" y="101"/>
                  </a:cubicBezTo>
                  <a:cubicBezTo>
                    <a:pt x="136" y="100"/>
                    <a:pt x="126" y="101"/>
                    <a:pt x="116" y="101"/>
                  </a:cubicBezTo>
                  <a:cubicBezTo>
                    <a:pt x="91" y="101"/>
                    <a:pt x="66" y="96"/>
                    <a:pt x="42" y="102"/>
                  </a:cubicBezTo>
                  <a:cubicBezTo>
                    <a:pt x="13" y="109"/>
                    <a:pt x="5" y="135"/>
                    <a:pt x="3" y="161"/>
                  </a:cubicBezTo>
                  <a:cubicBezTo>
                    <a:pt x="1" y="181"/>
                    <a:pt x="3" y="200"/>
                    <a:pt x="4" y="220"/>
                  </a:cubicBezTo>
                  <a:cubicBezTo>
                    <a:pt x="4" y="230"/>
                    <a:pt x="3" y="240"/>
                    <a:pt x="3" y="249"/>
                  </a:cubicBezTo>
                  <a:cubicBezTo>
                    <a:pt x="2" y="260"/>
                    <a:pt x="0" y="271"/>
                    <a:pt x="0" y="282"/>
                  </a:cubicBezTo>
                  <a:cubicBezTo>
                    <a:pt x="1" y="283"/>
                    <a:pt x="1" y="284"/>
                    <a:pt x="2" y="283"/>
                  </a:cubicBezTo>
                  <a:cubicBezTo>
                    <a:pt x="3" y="283"/>
                    <a:pt x="3" y="283"/>
                    <a:pt x="4" y="283"/>
                  </a:cubicBezTo>
                  <a:cubicBezTo>
                    <a:pt x="5" y="282"/>
                    <a:pt x="5" y="280"/>
                    <a:pt x="3" y="280"/>
                  </a:cubicBezTo>
                  <a:cubicBezTo>
                    <a:pt x="3" y="280"/>
                    <a:pt x="4" y="259"/>
                    <a:pt x="5" y="257"/>
                  </a:cubicBezTo>
                  <a:cubicBezTo>
                    <a:pt x="6" y="247"/>
                    <a:pt x="6" y="237"/>
                    <a:pt x="6" y="227"/>
                  </a:cubicBezTo>
                  <a:cubicBezTo>
                    <a:pt x="7" y="208"/>
                    <a:pt x="4" y="188"/>
                    <a:pt x="5" y="168"/>
                  </a:cubicBezTo>
                  <a:cubicBezTo>
                    <a:pt x="5" y="150"/>
                    <a:pt x="8" y="129"/>
                    <a:pt x="22" y="115"/>
                  </a:cubicBezTo>
                  <a:cubicBezTo>
                    <a:pt x="32" y="105"/>
                    <a:pt x="47" y="102"/>
                    <a:pt x="60" y="102"/>
                  </a:cubicBezTo>
                  <a:cubicBezTo>
                    <a:pt x="72" y="101"/>
                    <a:pt x="85" y="102"/>
                    <a:pt x="96" y="103"/>
                  </a:cubicBezTo>
                  <a:cubicBezTo>
                    <a:pt x="112" y="104"/>
                    <a:pt x="127" y="104"/>
                    <a:pt x="142" y="103"/>
                  </a:cubicBezTo>
                  <a:cubicBezTo>
                    <a:pt x="152" y="103"/>
                    <a:pt x="162" y="104"/>
                    <a:pt x="172" y="104"/>
                  </a:cubicBezTo>
                  <a:cubicBezTo>
                    <a:pt x="182" y="103"/>
                    <a:pt x="191" y="101"/>
                    <a:pt x="200" y="99"/>
                  </a:cubicBezTo>
                  <a:cubicBezTo>
                    <a:pt x="211" y="97"/>
                    <a:pt x="221" y="100"/>
                    <a:pt x="231" y="98"/>
                  </a:cubicBezTo>
                  <a:cubicBezTo>
                    <a:pt x="239" y="97"/>
                    <a:pt x="238" y="103"/>
                    <a:pt x="239" y="109"/>
                  </a:cubicBezTo>
                  <a:cubicBezTo>
                    <a:pt x="240" y="114"/>
                    <a:pt x="241" y="119"/>
                    <a:pt x="241" y="124"/>
                  </a:cubicBezTo>
                  <a:cubicBezTo>
                    <a:pt x="241" y="125"/>
                    <a:pt x="242" y="126"/>
                    <a:pt x="243" y="125"/>
                  </a:cubicBezTo>
                  <a:cubicBezTo>
                    <a:pt x="249" y="120"/>
                    <a:pt x="254" y="113"/>
                    <a:pt x="260" y="107"/>
                  </a:cubicBezTo>
                  <a:cubicBezTo>
                    <a:pt x="267" y="100"/>
                    <a:pt x="274" y="93"/>
                    <a:pt x="282" y="86"/>
                  </a:cubicBezTo>
                  <a:cubicBezTo>
                    <a:pt x="287" y="81"/>
                    <a:pt x="306" y="67"/>
                    <a:pt x="304" y="57"/>
                  </a:cubicBezTo>
                  <a:cubicBezTo>
                    <a:pt x="303" y="52"/>
                    <a:pt x="301" y="49"/>
                    <a:pt x="297" y="47"/>
                  </a:cubicBezTo>
                  <a:cubicBezTo>
                    <a:pt x="289" y="41"/>
                    <a:pt x="282" y="35"/>
                    <a:pt x="275" y="29"/>
                  </a:cubicBezTo>
                  <a:cubicBezTo>
                    <a:pt x="268" y="22"/>
                    <a:pt x="261" y="17"/>
                    <a:pt x="254" y="10"/>
                  </a:cubicBezTo>
                  <a:cubicBezTo>
                    <a:pt x="249" y="6"/>
                    <a:pt x="244" y="1"/>
                    <a:pt x="237" y="0"/>
                  </a:cubicBezTo>
                  <a:cubicBezTo>
                    <a:pt x="236" y="0"/>
                    <a:pt x="236" y="0"/>
                    <a:pt x="235" y="1"/>
                  </a:cubicBezTo>
                  <a:cubicBezTo>
                    <a:pt x="234" y="5"/>
                    <a:pt x="235" y="9"/>
                    <a:pt x="235" y="13"/>
                  </a:cubicBezTo>
                  <a:cubicBezTo>
                    <a:pt x="237" y="23"/>
                    <a:pt x="237" y="32"/>
                    <a:pt x="235" y="42"/>
                  </a:cubicBezTo>
                  <a:cubicBezTo>
                    <a:pt x="234" y="44"/>
                    <a:pt x="237" y="44"/>
                    <a:pt x="237" y="43"/>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 name="Freeform 1270"/>
            <p:cNvSpPr/>
            <p:nvPr/>
          </p:nvSpPr>
          <p:spPr bwMode="auto">
            <a:xfrm>
              <a:off x="2799089" y="3615547"/>
              <a:ext cx="2043748" cy="2396133"/>
            </a:xfrm>
            <a:custGeom>
              <a:gdLst>
                <a:gd fmla="*/ 12 w 175" name="T0"/>
                <a:gd fmla="*/ 179 h 180" name="T1"/>
                <a:gd fmla="*/ 27 w 175" name="T2"/>
                <a:gd fmla="*/ 66 h 180" name="T3"/>
                <a:gd fmla="*/ 78 w 175" name="T4"/>
                <a:gd fmla="*/ 49 h 180" name="T5"/>
                <a:gd fmla="*/ 92 w 175" name="T6"/>
                <a:gd fmla="*/ 48 h 180" name="T7"/>
                <a:gd fmla="*/ 93 w 175" name="T8"/>
                <a:gd fmla="*/ 62 h 180" name="T9"/>
                <a:gd fmla="*/ 79 w 175" name="T10"/>
                <a:gd fmla="*/ 88 h 180" name="T11"/>
                <a:gd fmla="*/ 80 w 175" name="T12"/>
                <a:gd fmla="*/ 90 h 180" name="T13"/>
                <a:gd fmla="*/ 93 w 175" name="T14"/>
                <a:gd fmla="*/ 86 h 180" name="T15"/>
                <a:gd fmla="*/ 121 w 175" name="T16"/>
                <a:gd fmla="*/ 72 h 180" name="T17"/>
                <a:gd fmla="*/ 156 w 175" name="T18"/>
                <a:gd fmla="*/ 57 h 180" name="T19"/>
                <a:gd fmla="*/ 174 w 175" name="T20"/>
                <a:gd fmla="*/ 49 h 180" name="T21"/>
                <a:gd fmla="*/ 174 w 175" name="T22"/>
                <a:gd fmla="*/ 47 h 180" name="T23"/>
                <a:gd fmla="*/ 155 w 175" name="T24"/>
                <a:gd fmla="*/ 30 h 180" name="T25"/>
                <a:gd fmla="*/ 122 w 175" name="T26"/>
                <a:gd fmla="*/ 1 h 180" name="T27"/>
                <a:gd fmla="*/ 121 w 175" name="T28"/>
                <a:gd fmla="*/ 3 h 180" name="T29"/>
                <a:gd fmla="*/ 164 w 175" name="T30"/>
                <a:gd fmla="*/ 40 h 180" name="T31"/>
                <a:gd fmla="*/ 167 w 175" name="T32"/>
                <a:gd fmla="*/ 50 h 180" name="T33"/>
                <a:gd fmla="*/ 155 w 175" name="T34"/>
                <a:gd fmla="*/ 55 h 180" name="T35"/>
                <a:gd fmla="*/ 130 w 175" name="T36"/>
                <a:gd fmla="*/ 65 h 180" name="T37"/>
                <a:gd fmla="*/ 105 w 175" name="T38"/>
                <a:gd fmla="*/ 76 h 180" name="T39"/>
                <a:gd fmla="*/ 86 w 175" name="T40"/>
                <a:gd fmla="*/ 87 h 180" name="T41"/>
                <a:gd fmla="*/ 87 w 175" name="T42"/>
                <a:gd fmla="*/ 78 h 180" name="T43"/>
                <a:gd fmla="*/ 94 w 175" name="T44"/>
                <a:gd fmla="*/ 67 h 180" name="T45"/>
                <a:gd fmla="*/ 100 w 175" name="T46"/>
                <a:gd fmla="*/ 47 h 180" name="T47"/>
                <a:gd fmla="*/ 99 w 175" name="T48"/>
                <a:gd fmla="*/ 46 h 180" name="T49"/>
                <a:gd fmla="*/ 83 w 175" name="T50"/>
                <a:gd fmla="*/ 46 h 180" name="T51"/>
                <a:gd fmla="*/ 54 w 175" name="T52"/>
                <a:gd fmla="*/ 49 h 180" name="T53"/>
                <a:gd fmla="*/ 19 w 175" name="T54"/>
                <a:gd fmla="*/ 72 h 180" name="T55"/>
                <a:gd fmla="*/ 9 w 175" name="T56"/>
                <a:gd fmla="*/ 117 h 180" name="T57"/>
                <a:gd fmla="*/ 10 w 175" name="T58"/>
                <a:gd fmla="*/ 179 h 180" name="T59"/>
                <a:gd fmla="*/ 12 w 175" name="T60"/>
                <a:gd fmla="*/ 179 h 18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80" w="175">
                  <a:moveTo>
                    <a:pt x="12" y="179"/>
                  </a:moveTo>
                  <a:cubicBezTo>
                    <a:pt x="16" y="142"/>
                    <a:pt x="0" y="97"/>
                    <a:pt x="27" y="66"/>
                  </a:cubicBezTo>
                  <a:cubicBezTo>
                    <a:pt x="41" y="50"/>
                    <a:pt x="59" y="52"/>
                    <a:pt x="78" y="49"/>
                  </a:cubicBezTo>
                  <a:cubicBezTo>
                    <a:pt x="83" y="49"/>
                    <a:pt x="87" y="48"/>
                    <a:pt x="92" y="48"/>
                  </a:cubicBezTo>
                  <a:cubicBezTo>
                    <a:pt x="101" y="47"/>
                    <a:pt x="95" y="58"/>
                    <a:pt x="93" y="62"/>
                  </a:cubicBezTo>
                  <a:cubicBezTo>
                    <a:pt x="89" y="71"/>
                    <a:pt x="83" y="79"/>
                    <a:pt x="79" y="88"/>
                  </a:cubicBezTo>
                  <a:cubicBezTo>
                    <a:pt x="79" y="88"/>
                    <a:pt x="79" y="90"/>
                    <a:pt x="80" y="90"/>
                  </a:cubicBezTo>
                  <a:cubicBezTo>
                    <a:pt x="85" y="91"/>
                    <a:pt x="89" y="89"/>
                    <a:pt x="93" y="86"/>
                  </a:cubicBezTo>
                  <a:cubicBezTo>
                    <a:pt x="103" y="81"/>
                    <a:pt x="111" y="76"/>
                    <a:pt x="121" y="72"/>
                  </a:cubicBezTo>
                  <a:cubicBezTo>
                    <a:pt x="132" y="67"/>
                    <a:pt x="144" y="62"/>
                    <a:pt x="156" y="57"/>
                  </a:cubicBezTo>
                  <a:cubicBezTo>
                    <a:pt x="162" y="55"/>
                    <a:pt x="169" y="53"/>
                    <a:pt x="174" y="49"/>
                  </a:cubicBezTo>
                  <a:cubicBezTo>
                    <a:pt x="174" y="48"/>
                    <a:pt x="175" y="47"/>
                    <a:pt x="174" y="47"/>
                  </a:cubicBezTo>
                  <a:cubicBezTo>
                    <a:pt x="169" y="40"/>
                    <a:pt x="162" y="35"/>
                    <a:pt x="155" y="30"/>
                  </a:cubicBezTo>
                  <a:cubicBezTo>
                    <a:pt x="143" y="21"/>
                    <a:pt x="133" y="10"/>
                    <a:pt x="122" y="1"/>
                  </a:cubicBezTo>
                  <a:cubicBezTo>
                    <a:pt x="121" y="0"/>
                    <a:pt x="119" y="2"/>
                    <a:pt x="121" y="3"/>
                  </a:cubicBezTo>
                  <a:cubicBezTo>
                    <a:pt x="135" y="15"/>
                    <a:pt x="149" y="28"/>
                    <a:pt x="164" y="40"/>
                  </a:cubicBezTo>
                  <a:cubicBezTo>
                    <a:pt x="167" y="42"/>
                    <a:pt x="173" y="47"/>
                    <a:pt x="167" y="50"/>
                  </a:cubicBezTo>
                  <a:cubicBezTo>
                    <a:pt x="164" y="52"/>
                    <a:pt x="159" y="54"/>
                    <a:pt x="155" y="55"/>
                  </a:cubicBezTo>
                  <a:cubicBezTo>
                    <a:pt x="147" y="58"/>
                    <a:pt x="139" y="62"/>
                    <a:pt x="130" y="65"/>
                  </a:cubicBezTo>
                  <a:cubicBezTo>
                    <a:pt x="122" y="69"/>
                    <a:pt x="114" y="72"/>
                    <a:pt x="105" y="76"/>
                  </a:cubicBezTo>
                  <a:cubicBezTo>
                    <a:pt x="99" y="80"/>
                    <a:pt x="93" y="85"/>
                    <a:pt x="86" y="87"/>
                  </a:cubicBezTo>
                  <a:cubicBezTo>
                    <a:pt x="79" y="89"/>
                    <a:pt x="87" y="79"/>
                    <a:pt x="87" y="78"/>
                  </a:cubicBezTo>
                  <a:cubicBezTo>
                    <a:pt x="90" y="74"/>
                    <a:pt x="92" y="70"/>
                    <a:pt x="94" y="67"/>
                  </a:cubicBezTo>
                  <a:cubicBezTo>
                    <a:pt x="97" y="60"/>
                    <a:pt x="99" y="54"/>
                    <a:pt x="100" y="47"/>
                  </a:cubicBezTo>
                  <a:cubicBezTo>
                    <a:pt x="100" y="47"/>
                    <a:pt x="99" y="46"/>
                    <a:pt x="99" y="46"/>
                  </a:cubicBezTo>
                  <a:cubicBezTo>
                    <a:pt x="93" y="44"/>
                    <a:pt x="88" y="45"/>
                    <a:pt x="83" y="46"/>
                  </a:cubicBezTo>
                  <a:cubicBezTo>
                    <a:pt x="73" y="47"/>
                    <a:pt x="64" y="47"/>
                    <a:pt x="54" y="49"/>
                  </a:cubicBezTo>
                  <a:cubicBezTo>
                    <a:pt x="40" y="51"/>
                    <a:pt x="28" y="60"/>
                    <a:pt x="19" y="72"/>
                  </a:cubicBezTo>
                  <a:cubicBezTo>
                    <a:pt x="9" y="85"/>
                    <a:pt x="8" y="101"/>
                    <a:pt x="9" y="117"/>
                  </a:cubicBezTo>
                  <a:cubicBezTo>
                    <a:pt x="10" y="138"/>
                    <a:pt x="12" y="158"/>
                    <a:pt x="10" y="179"/>
                  </a:cubicBezTo>
                  <a:cubicBezTo>
                    <a:pt x="9" y="180"/>
                    <a:pt x="12" y="180"/>
                    <a:pt x="12" y="179"/>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1271"/>
            <p:cNvSpPr/>
            <p:nvPr/>
          </p:nvSpPr>
          <p:spPr bwMode="auto">
            <a:xfrm>
              <a:off x="3613628" y="4458646"/>
              <a:ext cx="1382242" cy="1526354"/>
            </a:xfrm>
            <a:custGeom>
              <a:gdLst>
                <a:gd fmla="*/ 5 w 126" name="T0"/>
                <a:gd fmla="*/ 119 h 121" name="T1"/>
                <a:gd fmla="*/ 15 w 126" name="T2"/>
                <a:gd fmla="*/ 72 h 121" name="T3"/>
                <a:gd fmla="*/ 35 w 126" name="T4"/>
                <a:gd fmla="*/ 63 h 121" name="T5"/>
                <a:gd fmla="*/ 48 w 126" name="T6"/>
                <a:gd fmla="*/ 62 h 121" name="T7"/>
                <a:gd fmla="*/ 53 w 126" name="T8"/>
                <a:gd fmla="*/ 72 h 121" name="T9"/>
                <a:gd fmla="*/ 58 w 126" name="T10"/>
                <a:gd fmla="*/ 87 h 121" name="T11"/>
                <a:gd fmla="*/ 75 w 126" name="T12"/>
                <a:gd fmla="*/ 79 h 121" name="T13"/>
                <a:gd fmla="*/ 109 w 126" name="T14"/>
                <a:gd fmla="*/ 53 h 121" name="T15"/>
                <a:gd fmla="*/ 124 w 126" name="T16"/>
                <a:gd fmla="*/ 40 h 121" name="T17"/>
                <a:gd fmla="*/ 111 w 126" name="T18"/>
                <a:gd fmla="*/ 23 h 121" name="T19"/>
                <a:gd fmla="*/ 78 w 126" name="T20"/>
                <a:gd fmla="*/ 1 h 121" name="T21"/>
                <a:gd fmla="*/ 77 w 126" name="T22"/>
                <a:gd fmla="*/ 3 h 121" name="T23"/>
                <a:gd fmla="*/ 105 w 126" name="T24"/>
                <a:gd fmla="*/ 22 h 121" name="T25"/>
                <a:gd fmla="*/ 120 w 126" name="T26"/>
                <a:gd fmla="*/ 35 h 121" name="T27"/>
                <a:gd fmla="*/ 107 w 126" name="T28"/>
                <a:gd fmla="*/ 51 h 121" name="T29"/>
                <a:gd fmla="*/ 78 w 126" name="T30"/>
                <a:gd fmla="*/ 73 h 121" name="T31"/>
                <a:gd fmla="*/ 65 w 126" name="T32"/>
                <a:gd fmla="*/ 83 h 121" name="T33"/>
                <a:gd fmla="*/ 57 w 126" name="T34"/>
                <a:gd fmla="*/ 67 h 121" name="T35"/>
                <a:gd fmla="*/ 25 w 126" name="T36"/>
                <a:gd fmla="*/ 64 h 121" name="T37"/>
                <a:gd fmla="*/ 4 w 126" name="T38"/>
                <a:gd fmla="*/ 81 h 121" name="T39"/>
                <a:gd fmla="*/ 2 w 126" name="T40"/>
                <a:gd fmla="*/ 119 h 121" name="T41"/>
                <a:gd fmla="*/ 5 w 126" name="T42"/>
                <a:gd fmla="*/ 119 h 12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0" w="125">
                  <a:moveTo>
                    <a:pt x="5" y="119"/>
                  </a:moveTo>
                  <a:cubicBezTo>
                    <a:pt x="5" y="103"/>
                    <a:pt x="1" y="83"/>
                    <a:pt x="15" y="72"/>
                  </a:cubicBezTo>
                  <a:cubicBezTo>
                    <a:pt x="21" y="67"/>
                    <a:pt x="28" y="65"/>
                    <a:pt x="35" y="63"/>
                  </a:cubicBezTo>
                  <a:cubicBezTo>
                    <a:pt x="39" y="62"/>
                    <a:pt x="43" y="62"/>
                    <a:pt x="48" y="62"/>
                  </a:cubicBezTo>
                  <a:cubicBezTo>
                    <a:pt x="58" y="61"/>
                    <a:pt x="54" y="68"/>
                    <a:pt x="53" y="72"/>
                  </a:cubicBezTo>
                  <a:cubicBezTo>
                    <a:pt x="52" y="77"/>
                    <a:pt x="53" y="85"/>
                    <a:pt x="58" y="87"/>
                  </a:cubicBezTo>
                  <a:cubicBezTo>
                    <a:pt x="64" y="88"/>
                    <a:pt x="71" y="82"/>
                    <a:pt x="75" y="79"/>
                  </a:cubicBezTo>
                  <a:cubicBezTo>
                    <a:pt x="86" y="70"/>
                    <a:pt x="96" y="59"/>
                    <a:pt x="109" y="53"/>
                  </a:cubicBezTo>
                  <a:cubicBezTo>
                    <a:pt x="113" y="51"/>
                    <a:pt x="124" y="47"/>
                    <a:pt x="124" y="40"/>
                  </a:cubicBezTo>
                  <a:cubicBezTo>
                    <a:pt x="124" y="32"/>
                    <a:pt x="116" y="27"/>
                    <a:pt x="111" y="23"/>
                  </a:cubicBezTo>
                  <a:cubicBezTo>
                    <a:pt x="100" y="15"/>
                    <a:pt x="89" y="7"/>
                    <a:pt x="78" y="1"/>
                  </a:cubicBezTo>
                  <a:cubicBezTo>
                    <a:pt x="77" y="0"/>
                    <a:pt x="75" y="2"/>
                    <a:pt x="77" y="3"/>
                  </a:cubicBezTo>
                  <a:cubicBezTo>
                    <a:pt x="87" y="8"/>
                    <a:pt x="96" y="15"/>
                    <a:pt x="105" y="22"/>
                  </a:cubicBezTo>
                  <a:cubicBezTo>
                    <a:pt x="111" y="25"/>
                    <a:pt x="116" y="30"/>
                    <a:pt x="120" y="35"/>
                  </a:cubicBezTo>
                  <a:cubicBezTo>
                    <a:pt x="126" y="43"/>
                    <a:pt x="112" y="48"/>
                    <a:pt x="107" y="51"/>
                  </a:cubicBezTo>
                  <a:cubicBezTo>
                    <a:pt x="96" y="56"/>
                    <a:pt x="88" y="64"/>
                    <a:pt x="78" y="73"/>
                  </a:cubicBezTo>
                  <a:cubicBezTo>
                    <a:pt x="74" y="76"/>
                    <a:pt x="70" y="80"/>
                    <a:pt x="65" y="83"/>
                  </a:cubicBezTo>
                  <a:cubicBezTo>
                    <a:pt x="55" y="89"/>
                    <a:pt x="56" y="73"/>
                    <a:pt x="57" y="67"/>
                  </a:cubicBezTo>
                  <a:cubicBezTo>
                    <a:pt x="60" y="52"/>
                    <a:pt x="31" y="61"/>
                    <a:pt x="25" y="64"/>
                  </a:cubicBezTo>
                  <a:cubicBezTo>
                    <a:pt x="17" y="67"/>
                    <a:pt x="8" y="72"/>
                    <a:pt x="4" y="81"/>
                  </a:cubicBezTo>
                  <a:cubicBezTo>
                    <a:pt x="0" y="93"/>
                    <a:pt x="2" y="107"/>
                    <a:pt x="2" y="119"/>
                  </a:cubicBezTo>
                  <a:cubicBezTo>
                    <a:pt x="2" y="121"/>
                    <a:pt x="5" y="121"/>
                    <a:pt x="5" y="119"/>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1272"/>
            <p:cNvSpPr/>
            <p:nvPr/>
          </p:nvSpPr>
          <p:spPr bwMode="auto">
            <a:xfrm>
              <a:off x="1352670" y="5910284"/>
              <a:ext cx="2354755" cy="122750"/>
            </a:xfrm>
            <a:custGeom>
              <a:gdLst>
                <a:gd fmla="*/ 2 w 202" name="T0"/>
                <a:gd fmla="*/ 7 h 10" name="T1"/>
                <a:gd fmla="*/ 46 w 202" name="T2"/>
                <a:gd fmla="*/ 8 h 10" name="T3"/>
                <a:gd fmla="*/ 97 w 202" name="T4"/>
                <a:gd fmla="*/ 7 h 10" name="T5"/>
                <a:gd fmla="*/ 200 w 202" name="T6"/>
                <a:gd fmla="*/ 2 h 10" name="T7"/>
                <a:gd fmla="*/ 200 w 202" name="T8"/>
                <a:gd fmla="*/ 0 h 10" name="T9"/>
                <a:gd fmla="*/ 101 w 202" name="T10"/>
                <a:gd fmla="*/ 5 h 10" name="T11"/>
                <a:gd fmla="*/ 54 w 202" name="T12"/>
                <a:gd fmla="*/ 5 h 10" name="T13"/>
                <a:gd fmla="*/ 3 w 202" name="T14"/>
                <a:gd fmla="*/ 5 h 10" name="T15"/>
                <a:gd fmla="*/ 2 w 202" name="T16"/>
                <a:gd fmla="*/ 7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201">
                  <a:moveTo>
                    <a:pt x="2" y="7"/>
                  </a:moveTo>
                  <a:cubicBezTo>
                    <a:pt x="17" y="10"/>
                    <a:pt x="31" y="8"/>
                    <a:pt x="46" y="8"/>
                  </a:cubicBezTo>
                  <a:cubicBezTo>
                    <a:pt x="63" y="7"/>
                    <a:pt x="80" y="6"/>
                    <a:pt x="97" y="7"/>
                  </a:cubicBezTo>
                  <a:cubicBezTo>
                    <a:pt x="132" y="9"/>
                    <a:pt x="166" y="2"/>
                    <a:pt x="200" y="2"/>
                  </a:cubicBezTo>
                  <a:cubicBezTo>
                    <a:pt x="202" y="2"/>
                    <a:pt x="202" y="0"/>
                    <a:pt x="200" y="0"/>
                  </a:cubicBezTo>
                  <a:cubicBezTo>
                    <a:pt x="167" y="0"/>
                    <a:pt x="134" y="7"/>
                    <a:pt x="101" y="5"/>
                  </a:cubicBezTo>
                  <a:cubicBezTo>
                    <a:pt x="85" y="4"/>
                    <a:pt x="70" y="4"/>
                    <a:pt x="54" y="5"/>
                  </a:cubicBezTo>
                  <a:cubicBezTo>
                    <a:pt x="36" y="5"/>
                    <a:pt x="19" y="8"/>
                    <a:pt x="3" y="5"/>
                  </a:cubicBezTo>
                  <a:cubicBezTo>
                    <a:pt x="1" y="5"/>
                    <a:pt x="0" y="7"/>
                    <a:pt x="2" y="7"/>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1273"/>
            <p:cNvSpPr/>
            <p:nvPr/>
          </p:nvSpPr>
          <p:spPr bwMode="auto">
            <a:xfrm>
              <a:off x="1643927" y="5365919"/>
              <a:ext cx="232021" cy="389596"/>
            </a:xfrm>
            <a:custGeom>
              <a:gdLst>
                <a:gd fmla="*/ 3 w 20" name="T0"/>
                <a:gd fmla="*/ 18 h 31" name="T1"/>
                <a:gd fmla="*/ 1 w 20" name="T2"/>
                <a:gd fmla="*/ 29 h 31" name="T3"/>
                <a:gd fmla="*/ 3 w 20" name="T4"/>
                <a:gd fmla="*/ 29 h 31" name="T5"/>
                <a:gd fmla="*/ 9 w 20" name="T6"/>
                <a:gd fmla="*/ 2 h 31" name="T7"/>
                <a:gd fmla="*/ 7 w 20" name="T8"/>
                <a:gd fmla="*/ 3 h 31" name="T9"/>
                <a:gd fmla="*/ 14 w 20" name="T10"/>
                <a:gd fmla="*/ 15 h 31" name="T11"/>
                <a:gd fmla="*/ 18 w 20" name="T12"/>
                <a:gd fmla="*/ 27 h 31" name="T13"/>
                <a:gd fmla="*/ 20 w 20" name="T14"/>
                <a:gd fmla="*/ 26 h 31" name="T15"/>
                <a:gd fmla="*/ 6 w 20" name="T16"/>
                <a:gd fmla="*/ 17 h 31" name="T17"/>
                <a:gd fmla="*/ 6 w 20" name="T18"/>
                <a:gd fmla="*/ 20 h 31" name="T19"/>
                <a:gd fmla="*/ 18 w 20" name="T20"/>
                <a:gd fmla="*/ 26 h 31" name="T21"/>
                <a:gd fmla="*/ 20 w 20" name="T22"/>
                <a:gd fmla="*/ 25 h 31" name="T23"/>
                <a:gd fmla="*/ 9 w 20" name="T24"/>
                <a:gd fmla="*/ 0 h 31" name="T25"/>
                <a:gd fmla="*/ 7 w 20" name="T26"/>
                <a:gd fmla="*/ 1 h 31" name="T27"/>
                <a:gd fmla="*/ 1 w 20" name="T28"/>
                <a:gd fmla="*/ 29 h 31" name="T29"/>
                <a:gd fmla="*/ 3 w 20" name="T30"/>
                <a:gd fmla="*/ 29 h 31" name="T31"/>
                <a:gd fmla="*/ 6 w 20" name="T32"/>
                <a:gd fmla="*/ 18 h 31" name="T33"/>
                <a:gd fmla="*/ 3 w 20" name="T34"/>
                <a:gd fmla="*/ 18 h 3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1" w="20">
                  <a:moveTo>
                    <a:pt x="3" y="18"/>
                  </a:moveTo>
                  <a:cubicBezTo>
                    <a:pt x="3" y="22"/>
                    <a:pt x="2" y="25"/>
                    <a:pt x="1" y="29"/>
                  </a:cubicBezTo>
                  <a:cubicBezTo>
                    <a:pt x="0" y="30"/>
                    <a:pt x="3" y="31"/>
                    <a:pt x="3" y="29"/>
                  </a:cubicBezTo>
                  <a:cubicBezTo>
                    <a:pt x="6" y="20"/>
                    <a:pt x="7" y="11"/>
                    <a:pt x="9" y="2"/>
                  </a:cubicBezTo>
                  <a:cubicBezTo>
                    <a:pt x="9" y="2"/>
                    <a:pt x="8" y="3"/>
                    <a:pt x="7" y="3"/>
                  </a:cubicBezTo>
                  <a:cubicBezTo>
                    <a:pt x="12" y="5"/>
                    <a:pt x="13" y="11"/>
                    <a:pt x="14" y="15"/>
                  </a:cubicBezTo>
                  <a:cubicBezTo>
                    <a:pt x="15" y="19"/>
                    <a:pt x="15" y="23"/>
                    <a:pt x="18" y="27"/>
                  </a:cubicBezTo>
                  <a:cubicBezTo>
                    <a:pt x="18" y="28"/>
                    <a:pt x="20" y="27"/>
                    <a:pt x="20" y="26"/>
                  </a:cubicBezTo>
                  <a:cubicBezTo>
                    <a:pt x="18" y="18"/>
                    <a:pt x="13" y="19"/>
                    <a:pt x="6" y="17"/>
                  </a:cubicBezTo>
                  <a:cubicBezTo>
                    <a:pt x="5" y="17"/>
                    <a:pt x="4" y="19"/>
                    <a:pt x="6" y="20"/>
                  </a:cubicBezTo>
                  <a:cubicBezTo>
                    <a:pt x="11" y="21"/>
                    <a:pt x="15" y="20"/>
                    <a:pt x="18" y="26"/>
                  </a:cubicBezTo>
                  <a:cubicBezTo>
                    <a:pt x="18" y="26"/>
                    <a:pt x="19" y="26"/>
                    <a:pt x="20" y="25"/>
                  </a:cubicBezTo>
                  <a:cubicBezTo>
                    <a:pt x="16" y="18"/>
                    <a:pt x="17" y="4"/>
                    <a:pt x="9" y="0"/>
                  </a:cubicBezTo>
                  <a:cubicBezTo>
                    <a:pt x="8" y="0"/>
                    <a:pt x="7" y="0"/>
                    <a:pt x="7" y="1"/>
                  </a:cubicBezTo>
                  <a:cubicBezTo>
                    <a:pt x="4" y="10"/>
                    <a:pt x="4" y="20"/>
                    <a:pt x="1" y="29"/>
                  </a:cubicBezTo>
                  <a:cubicBezTo>
                    <a:pt x="2" y="29"/>
                    <a:pt x="3" y="29"/>
                    <a:pt x="3" y="29"/>
                  </a:cubicBezTo>
                  <a:cubicBezTo>
                    <a:pt x="4" y="26"/>
                    <a:pt x="6" y="22"/>
                    <a:pt x="6" y="18"/>
                  </a:cubicBezTo>
                  <a:cubicBezTo>
                    <a:pt x="6" y="17"/>
                    <a:pt x="3" y="17"/>
                    <a:pt x="3" y="18"/>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1274"/>
            <p:cNvSpPr/>
            <p:nvPr/>
          </p:nvSpPr>
          <p:spPr bwMode="auto">
            <a:xfrm>
              <a:off x="2399227" y="5339233"/>
              <a:ext cx="306069" cy="378922"/>
            </a:xfrm>
            <a:custGeom>
              <a:gdLst>
                <a:gd fmla="*/ 1 w 26" name="T0"/>
                <a:gd fmla="*/ 18 h 30" name="T1"/>
                <a:gd fmla="*/ 3 w 26" name="T2"/>
                <a:gd fmla="*/ 27 h 30" name="T3"/>
                <a:gd fmla="*/ 6 w 26" name="T4"/>
                <a:gd fmla="*/ 26 h 30" name="T5"/>
                <a:gd fmla="*/ 5 w 26" name="T6"/>
                <a:gd fmla="*/ 4 h 30" name="T7"/>
                <a:gd fmla="*/ 9 w 26" name="T8"/>
                <a:gd fmla="*/ 4 h 30" name="T9"/>
                <a:gd fmla="*/ 6 w 26" name="T10"/>
                <a:gd fmla="*/ 10 h 30" name="T11"/>
                <a:gd fmla="*/ 6 w 26" name="T12"/>
                <a:gd fmla="*/ 12 h 30" name="T13"/>
                <a:gd fmla="*/ 19 w 26" name="T14"/>
                <a:gd fmla="*/ 19 h 30" name="T15"/>
                <a:gd fmla="*/ 3 w 26" name="T16"/>
                <a:gd fmla="*/ 24 h 30" name="T17"/>
                <a:gd fmla="*/ 2 w 26" name="T18"/>
                <a:gd fmla="*/ 25 h 30" name="T19"/>
                <a:gd fmla="*/ 21 w 26" name="T20"/>
                <a:gd fmla="*/ 22 h 30" name="T21"/>
                <a:gd fmla="*/ 7 w 26" name="T22"/>
                <a:gd fmla="*/ 10 h 30" name="T23"/>
                <a:gd fmla="*/ 7 w 26" name="T24"/>
                <a:gd fmla="*/ 12 h 30" name="T25"/>
                <a:gd fmla="*/ 12 w 26" name="T26"/>
                <a:gd fmla="*/ 4 h 30" name="T27"/>
                <a:gd fmla="*/ 6 w 26" name="T28"/>
                <a:gd fmla="*/ 0 h 30" name="T29"/>
                <a:gd fmla="*/ 0 w 26" name="T30"/>
                <a:gd fmla="*/ 8 h 30" name="T31"/>
                <a:gd fmla="*/ 3 w 26" name="T32"/>
                <a:gd fmla="*/ 27 h 30" name="T33"/>
                <a:gd fmla="*/ 5 w 26" name="T34"/>
                <a:gd fmla="*/ 25 h 30" name="T35"/>
                <a:gd fmla="*/ 4 w 26" name="T36"/>
                <a:gd fmla="*/ 17 h 30" name="T37"/>
                <a:gd fmla="*/ 1 w 26" name="T38"/>
                <a:gd fmla="*/ 18 h 3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0" w="26">
                  <a:moveTo>
                    <a:pt x="1" y="18"/>
                  </a:moveTo>
                  <a:cubicBezTo>
                    <a:pt x="2" y="21"/>
                    <a:pt x="2" y="24"/>
                    <a:pt x="3" y="27"/>
                  </a:cubicBezTo>
                  <a:cubicBezTo>
                    <a:pt x="4" y="28"/>
                    <a:pt x="6" y="27"/>
                    <a:pt x="6" y="26"/>
                  </a:cubicBezTo>
                  <a:cubicBezTo>
                    <a:pt x="4" y="20"/>
                    <a:pt x="0" y="9"/>
                    <a:pt x="5" y="4"/>
                  </a:cubicBezTo>
                  <a:cubicBezTo>
                    <a:pt x="6" y="2"/>
                    <a:pt x="8" y="3"/>
                    <a:pt x="9" y="4"/>
                  </a:cubicBezTo>
                  <a:cubicBezTo>
                    <a:pt x="11" y="7"/>
                    <a:pt x="8" y="9"/>
                    <a:pt x="6" y="10"/>
                  </a:cubicBezTo>
                  <a:cubicBezTo>
                    <a:pt x="5" y="10"/>
                    <a:pt x="5" y="11"/>
                    <a:pt x="6" y="12"/>
                  </a:cubicBezTo>
                  <a:cubicBezTo>
                    <a:pt x="9" y="14"/>
                    <a:pt x="18" y="14"/>
                    <a:pt x="19" y="19"/>
                  </a:cubicBezTo>
                  <a:cubicBezTo>
                    <a:pt x="19" y="24"/>
                    <a:pt x="7" y="26"/>
                    <a:pt x="3" y="24"/>
                  </a:cubicBezTo>
                  <a:cubicBezTo>
                    <a:pt x="2" y="22"/>
                    <a:pt x="0" y="24"/>
                    <a:pt x="2" y="25"/>
                  </a:cubicBezTo>
                  <a:cubicBezTo>
                    <a:pt x="6" y="30"/>
                    <a:pt x="17" y="27"/>
                    <a:pt x="21" y="22"/>
                  </a:cubicBezTo>
                  <a:cubicBezTo>
                    <a:pt x="26" y="14"/>
                    <a:pt x="11" y="12"/>
                    <a:pt x="7" y="10"/>
                  </a:cubicBezTo>
                  <a:cubicBezTo>
                    <a:pt x="7" y="11"/>
                    <a:pt x="7" y="11"/>
                    <a:pt x="7" y="12"/>
                  </a:cubicBezTo>
                  <a:cubicBezTo>
                    <a:pt x="10" y="11"/>
                    <a:pt x="13" y="8"/>
                    <a:pt x="12" y="4"/>
                  </a:cubicBezTo>
                  <a:cubicBezTo>
                    <a:pt x="12" y="2"/>
                    <a:pt x="9" y="0"/>
                    <a:pt x="6" y="0"/>
                  </a:cubicBezTo>
                  <a:cubicBezTo>
                    <a:pt x="3" y="0"/>
                    <a:pt x="1" y="5"/>
                    <a:pt x="0" y="8"/>
                  </a:cubicBezTo>
                  <a:cubicBezTo>
                    <a:pt x="0" y="14"/>
                    <a:pt x="2" y="21"/>
                    <a:pt x="3" y="27"/>
                  </a:cubicBezTo>
                  <a:cubicBezTo>
                    <a:pt x="4" y="26"/>
                    <a:pt x="5" y="26"/>
                    <a:pt x="5" y="25"/>
                  </a:cubicBezTo>
                  <a:cubicBezTo>
                    <a:pt x="4" y="23"/>
                    <a:pt x="4" y="20"/>
                    <a:pt x="4" y="17"/>
                  </a:cubicBezTo>
                  <a:cubicBezTo>
                    <a:pt x="3" y="15"/>
                    <a:pt x="1" y="16"/>
                    <a:pt x="1" y="18"/>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1275"/>
            <p:cNvSpPr/>
            <p:nvPr/>
          </p:nvSpPr>
          <p:spPr bwMode="auto">
            <a:xfrm>
              <a:off x="3065665" y="5291203"/>
              <a:ext cx="360373" cy="400269"/>
            </a:xfrm>
            <a:custGeom>
              <a:gdLst>
                <a:gd fmla="*/ 19 w 31" name="T0"/>
                <a:gd fmla="*/ 6 h 32" name="T1"/>
                <a:gd fmla="*/ 2 w 31" name="T2"/>
                <a:gd fmla="*/ 21 h 32" name="T3"/>
                <a:gd fmla="*/ 30 w 31" name="T4"/>
                <a:gd fmla="*/ 26 h 32" name="T5"/>
                <a:gd fmla="*/ 28 w 31" name="T6"/>
                <a:gd fmla="*/ 24 h 32" name="T7"/>
                <a:gd fmla="*/ 7 w 31" name="T8"/>
                <a:gd fmla="*/ 24 h 32" name="T9"/>
                <a:gd fmla="*/ 17 w 31" name="T10"/>
                <a:gd fmla="*/ 9 h 32" name="T11"/>
                <a:gd fmla="*/ 19 w 31" name="T12"/>
                <a:gd fmla="*/ 6 h 32" name="T13"/>
              </a:gdLst>
              <a:cxnLst>
                <a:cxn ang="0">
                  <a:pos x="T0" y="T1"/>
                </a:cxn>
                <a:cxn ang="0">
                  <a:pos x="T2" y="T3"/>
                </a:cxn>
                <a:cxn ang="0">
                  <a:pos x="T4" y="T5"/>
                </a:cxn>
                <a:cxn ang="0">
                  <a:pos x="T6" y="T7"/>
                </a:cxn>
                <a:cxn ang="0">
                  <a:pos x="T8" y="T9"/>
                </a:cxn>
                <a:cxn ang="0">
                  <a:pos x="T10" y="T11"/>
                </a:cxn>
                <a:cxn ang="0">
                  <a:pos x="T12" y="T13"/>
                </a:cxn>
              </a:cxnLst>
              <a:rect b="b" l="0" r="r" t="0"/>
              <a:pathLst>
                <a:path h="32" w="31">
                  <a:moveTo>
                    <a:pt x="19" y="6"/>
                  </a:moveTo>
                  <a:cubicBezTo>
                    <a:pt x="10" y="0"/>
                    <a:pt x="0" y="14"/>
                    <a:pt x="2" y="21"/>
                  </a:cubicBezTo>
                  <a:cubicBezTo>
                    <a:pt x="5" y="32"/>
                    <a:pt x="23" y="31"/>
                    <a:pt x="30" y="26"/>
                  </a:cubicBezTo>
                  <a:cubicBezTo>
                    <a:pt x="31" y="25"/>
                    <a:pt x="29" y="23"/>
                    <a:pt x="28" y="24"/>
                  </a:cubicBezTo>
                  <a:cubicBezTo>
                    <a:pt x="22" y="28"/>
                    <a:pt x="12" y="28"/>
                    <a:pt x="7" y="24"/>
                  </a:cubicBezTo>
                  <a:cubicBezTo>
                    <a:pt x="0" y="18"/>
                    <a:pt x="10" y="3"/>
                    <a:pt x="17" y="9"/>
                  </a:cubicBezTo>
                  <a:cubicBezTo>
                    <a:pt x="19" y="10"/>
                    <a:pt x="20" y="7"/>
                    <a:pt x="19" y="6"/>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1279"/>
            <p:cNvSpPr/>
            <p:nvPr/>
          </p:nvSpPr>
          <p:spPr bwMode="auto">
            <a:xfrm>
              <a:off x="1629119" y="3284527"/>
              <a:ext cx="528217" cy="490995"/>
            </a:xfrm>
            <a:custGeom>
              <a:gdLst>
                <a:gd fmla="*/ 11 w 45" name="T0"/>
                <a:gd fmla="*/ 27 h 39" name="T1"/>
                <a:gd fmla="*/ 26 w 45" name="T2"/>
                <a:gd fmla="*/ 8 h 39" name="T3"/>
                <a:gd fmla="*/ 31 w 45" name="T4"/>
                <a:gd fmla="*/ 5 h 39" name="T5"/>
                <a:gd fmla="*/ 35 w 45" name="T6"/>
                <a:gd fmla="*/ 3 h 39" name="T7"/>
                <a:gd fmla="*/ 40 w 45" name="T8"/>
                <a:gd fmla="*/ 6 h 39" name="T9"/>
                <a:gd fmla="*/ 28 w 45" name="T10"/>
                <a:gd fmla="*/ 15 h 39" name="T11"/>
                <a:gd fmla="*/ 15 w 45" name="T12"/>
                <a:gd fmla="*/ 29 h 39" name="T13"/>
                <a:gd fmla="*/ 13 w 45" name="T14"/>
                <a:gd fmla="*/ 32 h 39" name="T15"/>
                <a:gd fmla="*/ 12 w 45" name="T16"/>
                <a:gd fmla="*/ 34 h 39" name="T17"/>
                <a:gd fmla="*/ 8 w 45" name="T18"/>
                <a:gd fmla="*/ 34 h 39" name="T19"/>
                <a:gd fmla="*/ 13 w 45" name="T20"/>
                <a:gd fmla="*/ 26 h 39" name="T21"/>
                <a:gd fmla="*/ 12 w 45" name="T22"/>
                <a:gd fmla="*/ 25 h 39" name="T23"/>
                <a:gd fmla="*/ 8 w 45" name="T24"/>
                <a:gd fmla="*/ 39 h 39" name="T25"/>
                <a:gd fmla="*/ 16 w 45" name="T26"/>
                <a:gd fmla="*/ 32 h 39" name="T27"/>
                <a:gd fmla="*/ 34 w 45" name="T28"/>
                <a:gd fmla="*/ 13 h 39" name="T29"/>
                <a:gd fmla="*/ 45 w 45" name="T30"/>
                <a:gd fmla="*/ 3 h 39" name="T31"/>
                <a:gd fmla="*/ 38 w 45" name="T32"/>
                <a:gd fmla="*/ 0 h 39" name="T33"/>
                <a:gd fmla="*/ 9 w 45" name="T34"/>
                <a:gd fmla="*/ 26 h 39" name="T35"/>
                <a:gd fmla="*/ 11 w 45" name="T36"/>
                <a:gd fmla="*/ 27 h 3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 w="45">
                  <a:moveTo>
                    <a:pt x="11" y="27"/>
                  </a:moveTo>
                  <a:cubicBezTo>
                    <a:pt x="15" y="20"/>
                    <a:pt x="20" y="13"/>
                    <a:pt x="26" y="8"/>
                  </a:cubicBezTo>
                  <a:cubicBezTo>
                    <a:pt x="28" y="7"/>
                    <a:pt x="29" y="5"/>
                    <a:pt x="31" y="5"/>
                  </a:cubicBezTo>
                  <a:cubicBezTo>
                    <a:pt x="32" y="4"/>
                    <a:pt x="33" y="4"/>
                    <a:pt x="35" y="3"/>
                  </a:cubicBezTo>
                  <a:cubicBezTo>
                    <a:pt x="37" y="2"/>
                    <a:pt x="39" y="3"/>
                    <a:pt x="40" y="6"/>
                  </a:cubicBezTo>
                  <a:cubicBezTo>
                    <a:pt x="37" y="10"/>
                    <a:pt x="32" y="12"/>
                    <a:pt x="28" y="15"/>
                  </a:cubicBezTo>
                  <a:cubicBezTo>
                    <a:pt x="22" y="19"/>
                    <a:pt x="18" y="23"/>
                    <a:pt x="15" y="29"/>
                  </a:cubicBezTo>
                  <a:cubicBezTo>
                    <a:pt x="14" y="30"/>
                    <a:pt x="13" y="31"/>
                    <a:pt x="13" y="32"/>
                  </a:cubicBezTo>
                  <a:cubicBezTo>
                    <a:pt x="13" y="33"/>
                    <a:pt x="12" y="33"/>
                    <a:pt x="12" y="34"/>
                  </a:cubicBezTo>
                  <a:cubicBezTo>
                    <a:pt x="11" y="36"/>
                    <a:pt x="10" y="37"/>
                    <a:pt x="8" y="34"/>
                  </a:cubicBezTo>
                  <a:cubicBezTo>
                    <a:pt x="9" y="31"/>
                    <a:pt x="12" y="28"/>
                    <a:pt x="13" y="26"/>
                  </a:cubicBezTo>
                  <a:cubicBezTo>
                    <a:pt x="15" y="25"/>
                    <a:pt x="13" y="23"/>
                    <a:pt x="12" y="25"/>
                  </a:cubicBezTo>
                  <a:cubicBezTo>
                    <a:pt x="10" y="26"/>
                    <a:pt x="0" y="39"/>
                    <a:pt x="8" y="39"/>
                  </a:cubicBezTo>
                  <a:cubicBezTo>
                    <a:pt x="12" y="39"/>
                    <a:pt x="14" y="36"/>
                    <a:pt x="16" y="32"/>
                  </a:cubicBezTo>
                  <a:cubicBezTo>
                    <a:pt x="20" y="24"/>
                    <a:pt x="27" y="19"/>
                    <a:pt x="34" y="13"/>
                  </a:cubicBezTo>
                  <a:cubicBezTo>
                    <a:pt x="37" y="11"/>
                    <a:pt x="45" y="8"/>
                    <a:pt x="45" y="3"/>
                  </a:cubicBezTo>
                  <a:cubicBezTo>
                    <a:pt x="45" y="0"/>
                    <a:pt x="41" y="0"/>
                    <a:pt x="38" y="0"/>
                  </a:cubicBezTo>
                  <a:cubicBezTo>
                    <a:pt x="25" y="0"/>
                    <a:pt x="15" y="16"/>
                    <a:pt x="9" y="26"/>
                  </a:cubicBezTo>
                  <a:cubicBezTo>
                    <a:pt x="8" y="28"/>
                    <a:pt x="10" y="29"/>
                    <a:pt x="11" y="27"/>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1280"/>
            <p:cNvSpPr/>
            <p:nvPr/>
          </p:nvSpPr>
          <p:spPr bwMode="auto">
            <a:xfrm>
              <a:off x="2364669" y="3764849"/>
              <a:ext cx="419612" cy="490995"/>
            </a:xfrm>
            <a:custGeom>
              <a:gdLst>
                <a:gd fmla="*/ 6 w 36" name="T0"/>
                <a:gd fmla="*/ 29 h 39" name="T1"/>
                <a:gd fmla="*/ 17 w 36" name="T2"/>
                <a:gd fmla="*/ 12 h 39" name="T3"/>
                <a:gd fmla="*/ 27 w 36" name="T4"/>
                <a:gd fmla="*/ 7 h 39" name="T5"/>
                <a:gd fmla="*/ 32 w 36" name="T6"/>
                <a:gd fmla="*/ 10 h 39" name="T7"/>
                <a:gd fmla="*/ 27 w 36" name="T8"/>
                <a:gd fmla="*/ 14 h 39" name="T9"/>
                <a:gd fmla="*/ 13 w 36" name="T10"/>
                <a:gd fmla="*/ 22 h 39" name="T11"/>
                <a:gd fmla="*/ 9 w 36" name="T12"/>
                <a:gd fmla="*/ 29 h 39" name="T13"/>
                <a:gd fmla="*/ 4 w 36" name="T14"/>
                <a:gd fmla="*/ 33 h 39" name="T15"/>
                <a:gd fmla="*/ 6 w 36" name="T16"/>
                <a:gd fmla="*/ 27 h 39" name="T17"/>
                <a:gd fmla="*/ 4 w 36" name="T18"/>
                <a:gd fmla="*/ 26 h 39" name="T19"/>
                <a:gd fmla="*/ 2 w 36" name="T20"/>
                <a:gd fmla="*/ 36 h 39" name="T21"/>
                <a:gd fmla="*/ 10 w 36" name="T22"/>
                <a:gd fmla="*/ 33 h 39" name="T23"/>
                <a:gd fmla="*/ 16 w 36" name="T24"/>
                <a:gd fmla="*/ 22 h 39" name="T25"/>
                <a:gd fmla="*/ 25 w 36" name="T26"/>
                <a:gd fmla="*/ 18 h 39" name="T27"/>
                <a:gd fmla="*/ 35 w 36" name="T28"/>
                <a:gd fmla="*/ 9 h 39" name="T29"/>
                <a:gd fmla="*/ 35 w 36" name="T30"/>
                <a:gd fmla="*/ 7 h 39" name="T31"/>
                <a:gd fmla="*/ 3 w 36" name="T32"/>
                <a:gd fmla="*/ 29 h 39" name="T33"/>
                <a:gd fmla="*/ 6 w 36" name="T34"/>
                <a:gd fmla="*/ 29 h 3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9" w="36">
                  <a:moveTo>
                    <a:pt x="6" y="29"/>
                  </a:moveTo>
                  <a:cubicBezTo>
                    <a:pt x="8" y="23"/>
                    <a:pt x="12" y="17"/>
                    <a:pt x="17" y="12"/>
                  </a:cubicBezTo>
                  <a:cubicBezTo>
                    <a:pt x="20" y="9"/>
                    <a:pt x="23" y="8"/>
                    <a:pt x="27" y="7"/>
                  </a:cubicBezTo>
                  <a:cubicBezTo>
                    <a:pt x="27" y="7"/>
                    <a:pt x="33" y="8"/>
                    <a:pt x="32" y="10"/>
                  </a:cubicBezTo>
                  <a:cubicBezTo>
                    <a:pt x="31" y="12"/>
                    <a:pt x="29" y="13"/>
                    <a:pt x="27" y="14"/>
                  </a:cubicBezTo>
                  <a:cubicBezTo>
                    <a:pt x="22" y="17"/>
                    <a:pt x="17" y="18"/>
                    <a:pt x="13" y="22"/>
                  </a:cubicBezTo>
                  <a:cubicBezTo>
                    <a:pt x="11" y="24"/>
                    <a:pt x="10" y="26"/>
                    <a:pt x="9" y="29"/>
                  </a:cubicBezTo>
                  <a:cubicBezTo>
                    <a:pt x="8" y="31"/>
                    <a:pt x="4" y="37"/>
                    <a:pt x="4" y="33"/>
                  </a:cubicBezTo>
                  <a:cubicBezTo>
                    <a:pt x="4" y="31"/>
                    <a:pt x="5" y="29"/>
                    <a:pt x="6" y="27"/>
                  </a:cubicBezTo>
                  <a:cubicBezTo>
                    <a:pt x="7" y="26"/>
                    <a:pt x="5" y="25"/>
                    <a:pt x="4" y="26"/>
                  </a:cubicBezTo>
                  <a:cubicBezTo>
                    <a:pt x="2" y="28"/>
                    <a:pt x="0" y="34"/>
                    <a:pt x="2" y="36"/>
                  </a:cubicBezTo>
                  <a:cubicBezTo>
                    <a:pt x="5" y="39"/>
                    <a:pt x="9" y="35"/>
                    <a:pt x="10" y="33"/>
                  </a:cubicBezTo>
                  <a:cubicBezTo>
                    <a:pt x="13" y="29"/>
                    <a:pt x="12" y="25"/>
                    <a:pt x="16" y="22"/>
                  </a:cubicBezTo>
                  <a:cubicBezTo>
                    <a:pt x="19" y="20"/>
                    <a:pt x="22" y="19"/>
                    <a:pt x="25" y="18"/>
                  </a:cubicBezTo>
                  <a:cubicBezTo>
                    <a:pt x="29" y="16"/>
                    <a:pt x="34" y="14"/>
                    <a:pt x="35" y="9"/>
                  </a:cubicBezTo>
                  <a:cubicBezTo>
                    <a:pt x="36" y="8"/>
                    <a:pt x="35" y="7"/>
                    <a:pt x="35" y="7"/>
                  </a:cubicBezTo>
                  <a:cubicBezTo>
                    <a:pt x="20" y="0"/>
                    <a:pt x="7" y="16"/>
                    <a:pt x="3" y="29"/>
                  </a:cubicBezTo>
                  <a:cubicBezTo>
                    <a:pt x="3" y="30"/>
                    <a:pt x="5" y="31"/>
                    <a:pt x="6" y="29"/>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1281"/>
            <p:cNvSpPr/>
            <p:nvPr/>
          </p:nvSpPr>
          <p:spPr bwMode="auto">
            <a:xfrm>
              <a:off x="3065665" y="4544036"/>
              <a:ext cx="385054" cy="378922"/>
            </a:xfrm>
            <a:custGeom>
              <a:gdLst>
                <a:gd fmla="*/ 5 w 33" name="T0"/>
                <a:gd fmla="*/ 21 h 30" name="T1"/>
                <a:gd fmla="*/ 16 w 33" name="T2"/>
                <a:gd fmla="*/ 6 h 30" name="T3"/>
                <a:gd fmla="*/ 26 w 33" name="T4"/>
                <a:gd fmla="*/ 3 h 30" name="T5"/>
                <a:gd fmla="*/ 29 w 33" name="T6"/>
                <a:gd fmla="*/ 5 h 30" name="T7"/>
                <a:gd fmla="*/ 25 w 33" name="T8"/>
                <a:gd fmla="*/ 8 h 30" name="T9"/>
                <a:gd fmla="*/ 12 w 33" name="T10"/>
                <a:gd fmla="*/ 18 h 30" name="T11"/>
                <a:gd fmla="*/ 6 w 33" name="T12"/>
                <a:gd fmla="*/ 26 h 30" name="T13"/>
                <a:gd fmla="*/ 3 w 33" name="T14"/>
                <a:gd fmla="*/ 25 h 30" name="T15"/>
                <a:gd fmla="*/ 6 w 33" name="T16"/>
                <a:gd fmla="*/ 21 h 30" name="T17"/>
                <a:gd fmla="*/ 5 w 33" name="T18"/>
                <a:gd fmla="*/ 18 h 30" name="T19"/>
                <a:gd fmla="*/ 0 w 33" name="T20"/>
                <a:gd fmla="*/ 26 h 30" name="T21"/>
                <a:gd fmla="*/ 4 w 33" name="T22"/>
                <a:gd fmla="*/ 30 h 30" name="T23"/>
                <a:gd fmla="*/ 13 w 33" name="T24"/>
                <a:gd fmla="*/ 21 h 30" name="T25"/>
                <a:gd fmla="*/ 27 w 33" name="T26"/>
                <a:gd fmla="*/ 10 h 30" name="T27"/>
                <a:gd fmla="*/ 32 w 33" name="T28"/>
                <a:gd fmla="*/ 3 h 30" name="T29"/>
                <a:gd fmla="*/ 25 w 33" name="T30"/>
                <a:gd fmla="*/ 1 h 30" name="T31"/>
                <a:gd fmla="*/ 3 w 33" name="T32"/>
                <a:gd fmla="*/ 19 h 30" name="T33"/>
                <a:gd fmla="*/ 5 w 33" name="T34"/>
                <a:gd fmla="*/ 21 h 3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0" w="33">
                  <a:moveTo>
                    <a:pt x="5" y="21"/>
                  </a:moveTo>
                  <a:cubicBezTo>
                    <a:pt x="8" y="15"/>
                    <a:pt x="11" y="10"/>
                    <a:pt x="16" y="6"/>
                  </a:cubicBezTo>
                  <a:cubicBezTo>
                    <a:pt x="19" y="4"/>
                    <a:pt x="23" y="3"/>
                    <a:pt x="26" y="3"/>
                  </a:cubicBezTo>
                  <a:cubicBezTo>
                    <a:pt x="27" y="3"/>
                    <a:pt x="30" y="3"/>
                    <a:pt x="29" y="5"/>
                  </a:cubicBezTo>
                  <a:cubicBezTo>
                    <a:pt x="28" y="6"/>
                    <a:pt x="26" y="7"/>
                    <a:pt x="25" y="8"/>
                  </a:cubicBezTo>
                  <a:cubicBezTo>
                    <a:pt x="20" y="11"/>
                    <a:pt x="16" y="14"/>
                    <a:pt x="12" y="18"/>
                  </a:cubicBezTo>
                  <a:cubicBezTo>
                    <a:pt x="10" y="21"/>
                    <a:pt x="8" y="24"/>
                    <a:pt x="6" y="26"/>
                  </a:cubicBezTo>
                  <a:cubicBezTo>
                    <a:pt x="5" y="27"/>
                    <a:pt x="2" y="28"/>
                    <a:pt x="3" y="25"/>
                  </a:cubicBezTo>
                  <a:cubicBezTo>
                    <a:pt x="3" y="23"/>
                    <a:pt x="5" y="22"/>
                    <a:pt x="6" y="21"/>
                  </a:cubicBezTo>
                  <a:cubicBezTo>
                    <a:pt x="8" y="20"/>
                    <a:pt x="6" y="17"/>
                    <a:pt x="5" y="18"/>
                  </a:cubicBezTo>
                  <a:cubicBezTo>
                    <a:pt x="3" y="20"/>
                    <a:pt x="0" y="23"/>
                    <a:pt x="0" y="26"/>
                  </a:cubicBezTo>
                  <a:cubicBezTo>
                    <a:pt x="0" y="28"/>
                    <a:pt x="2" y="30"/>
                    <a:pt x="4" y="30"/>
                  </a:cubicBezTo>
                  <a:cubicBezTo>
                    <a:pt x="8" y="29"/>
                    <a:pt x="11" y="24"/>
                    <a:pt x="13" y="21"/>
                  </a:cubicBezTo>
                  <a:cubicBezTo>
                    <a:pt x="17" y="16"/>
                    <a:pt x="22" y="13"/>
                    <a:pt x="27" y="10"/>
                  </a:cubicBezTo>
                  <a:cubicBezTo>
                    <a:pt x="29" y="9"/>
                    <a:pt x="33" y="6"/>
                    <a:pt x="32" y="3"/>
                  </a:cubicBezTo>
                  <a:cubicBezTo>
                    <a:pt x="32" y="0"/>
                    <a:pt x="27" y="0"/>
                    <a:pt x="25" y="1"/>
                  </a:cubicBezTo>
                  <a:cubicBezTo>
                    <a:pt x="14" y="1"/>
                    <a:pt x="7" y="10"/>
                    <a:pt x="3" y="19"/>
                  </a:cubicBezTo>
                  <a:cubicBezTo>
                    <a:pt x="2" y="21"/>
                    <a:pt x="4" y="22"/>
                    <a:pt x="5" y="21"/>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1282"/>
            <p:cNvSpPr/>
            <p:nvPr/>
          </p:nvSpPr>
          <p:spPr bwMode="auto">
            <a:xfrm>
              <a:off x="2305430" y="4319887"/>
              <a:ext cx="118478" cy="112077"/>
            </a:xfrm>
            <a:custGeom>
              <a:gdLst>
                <a:gd fmla="*/ 3 w 10" name="T0"/>
                <a:gd fmla="*/ 7 h 9" name="T1"/>
                <a:gd fmla="*/ 9 w 10" name="T2"/>
                <a:gd fmla="*/ 8 h 9" name="T3"/>
                <a:gd fmla="*/ 9 w 10" name="T4"/>
                <a:gd fmla="*/ 3 h 9" name="T5"/>
                <a:gd fmla="*/ 5 w 10" name="T6"/>
                <a:gd fmla="*/ 1 h 9" name="T7"/>
                <a:gd fmla="*/ 0 w 10" name="T8"/>
                <a:gd fmla="*/ 4 h 9" name="T9"/>
                <a:gd fmla="*/ 3 w 10" name="T10"/>
                <a:gd fmla="*/ 6 h 9" name="T11"/>
                <a:gd fmla="*/ 4 w 10" name="T12"/>
                <a:gd fmla="*/ 3 h 9" name="T13"/>
                <a:gd fmla="*/ 5 w 10" name="T14"/>
                <a:gd fmla="*/ 3 h 9" name="T15"/>
                <a:gd fmla="*/ 5 w 10" name="T16"/>
                <a:gd fmla="*/ 3 h 9" name="T17"/>
                <a:gd fmla="*/ 5 w 10" name="T18"/>
                <a:gd fmla="*/ 3 h 9" name="T19"/>
                <a:gd fmla="*/ 5 w 10" name="T20"/>
                <a:gd fmla="*/ 3 h 9" name="T21"/>
                <a:gd fmla="*/ 6 w 10" name="T22"/>
                <a:gd fmla="*/ 3 h 9" name="T23"/>
                <a:gd fmla="*/ 6 w 10" name="T24"/>
                <a:gd fmla="*/ 3 h 9" name="T25"/>
                <a:gd fmla="*/ 7 w 10" name="T26"/>
                <a:gd fmla="*/ 4 h 9" name="T27"/>
                <a:gd fmla="*/ 7 w 10" name="T28"/>
                <a:gd fmla="*/ 5 h 9" name="T29"/>
                <a:gd fmla="*/ 7 w 10" name="T30"/>
                <a:gd fmla="*/ 5 h 9" name="T31"/>
                <a:gd fmla="*/ 7 w 10" name="T32"/>
                <a:gd fmla="*/ 6 h 9" name="T33"/>
                <a:gd fmla="*/ 7 w 10" name="T34"/>
                <a:gd fmla="*/ 6 h 9" name="T35"/>
                <a:gd fmla="*/ 7 w 10" name="T36"/>
                <a:gd fmla="*/ 6 h 9" name="T37"/>
                <a:gd fmla="*/ 7 w 10" name="T38"/>
                <a:gd fmla="*/ 6 h 9" name="T39"/>
                <a:gd fmla="*/ 7 w 10" name="T40"/>
                <a:gd fmla="*/ 6 h 9" name="T41"/>
                <a:gd fmla="*/ 7 w 10" name="T42"/>
                <a:gd fmla="*/ 6 h 9" name="T43"/>
                <a:gd fmla="*/ 7 w 10" name="T44"/>
                <a:gd fmla="*/ 6 h 9" name="T45"/>
                <a:gd fmla="*/ 5 w 10" name="T46"/>
                <a:gd fmla="*/ 4 h 9" name="T47"/>
                <a:gd fmla="*/ 3 w 10" name="T48"/>
                <a:gd fmla="*/ 7 h 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9" w="10">
                  <a:moveTo>
                    <a:pt x="3" y="7"/>
                  </a:moveTo>
                  <a:cubicBezTo>
                    <a:pt x="5" y="8"/>
                    <a:pt x="7" y="9"/>
                    <a:pt x="9" y="8"/>
                  </a:cubicBezTo>
                  <a:cubicBezTo>
                    <a:pt x="10" y="7"/>
                    <a:pt x="10" y="5"/>
                    <a:pt x="9" y="3"/>
                  </a:cubicBezTo>
                  <a:cubicBezTo>
                    <a:pt x="8" y="2"/>
                    <a:pt x="7" y="1"/>
                    <a:pt x="5" y="1"/>
                  </a:cubicBezTo>
                  <a:cubicBezTo>
                    <a:pt x="3" y="0"/>
                    <a:pt x="1" y="3"/>
                    <a:pt x="0" y="4"/>
                  </a:cubicBezTo>
                  <a:cubicBezTo>
                    <a:pt x="0" y="6"/>
                    <a:pt x="2" y="7"/>
                    <a:pt x="3" y="6"/>
                  </a:cubicBezTo>
                  <a:cubicBezTo>
                    <a:pt x="3" y="5"/>
                    <a:pt x="3" y="4"/>
                    <a:pt x="4" y="3"/>
                  </a:cubicBezTo>
                  <a:cubicBezTo>
                    <a:pt x="4" y="3"/>
                    <a:pt x="4" y="3"/>
                    <a:pt x="5" y="3"/>
                  </a:cubicBezTo>
                  <a:cubicBezTo>
                    <a:pt x="4" y="3"/>
                    <a:pt x="5" y="3"/>
                    <a:pt x="5" y="3"/>
                  </a:cubicBezTo>
                  <a:cubicBezTo>
                    <a:pt x="4" y="3"/>
                    <a:pt x="5" y="3"/>
                    <a:pt x="5" y="3"/>
                  </a:cubicBezTo>
                  <a:cubicBezTo>
                    <a:pt x="5" y="3"/>
                    <a:pt x="6" y="3"/>
                    <a:pt x="5" y="3"/>
                  </a:cubicBezTo>
                  <a:cubicBezTo>
                    <a:pt x="5" y="3"/>
                    <a:pt x="6" y="3"/>
                    <a:pt x="6" y="3"/>
                  </a:cubicBezTo>
                  <a:cubicBezTo>
                    <a:pt x="6" y="3"/>
                    <a:pt x="6" y="3"/>
                    <a:pt x="6" y="3"/>
                  </a:cubicBezTo>
                  <a:cubicBezTo>
                    <a:pt x="6" y="4"/>
                    <a:pt x="6" y="4"/>
                    <a:pt x="7" y="4"/>
                  </a:cubicBezTo>
                  <a:cubicBezTo>
                    <a:pt x="7" y="5"/>
                    <a:pt x="7" y="5"/>
                    <a:pt x="7" y="5"/>
                  </a:cubicBezTo>
                  <a:cubicBezTo>
                    <a:pt x="7" y="5"/>
                    <a:pt x="7" y="5"/>
                    <a:pt x="7" y="5"/>
                  </a:cubicBezTo>
                  <a:cubicBezTo>
                    <a:pt x="7" y="5"/>
                    <a:pt x="7" y="5"/>
                    <a:pt x="7" y="6"/>
                  </a:cubicBezTo>
                  <a:cubicBezTo>
                    <a:pt x="7" y="5"/>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6" y="5"/>
                    <a:pt x="5" y="5"/>
                    <a:pt x="5" y="4"/>
                  </a:cubicBezTo>
                  <a:cubicBezTo>
                    <a:pt x="3" y="4"/>
                    <a:pt x="2" y="6"/>
                    <a:pt x="3" y="7"/>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1283"/>
            <p:cNvSpPr/>
            <p:nvPr/>
          </p:nvSpPr>
          <p:spPr bwMode="auto">
            <a:xfrm>
              <a:off x="1560007" y="3914282"/>
              <a:ext cx="143163" cy="101403"/>
            </a:xfrm>
            <a:custGeom>
              <a:gdLst>
                <a:gd fmla="*/ 6 w 12" name="T0"/>
                <a:gd fmla="*/ 6 h 8" name="T1"/>
                <a:gd fmla="*/ 9 w 12" name="T2"/>
                <a:gd fmla="*/ 8 h 8" name="T3"/>
                <a:gd fmla="*/ 11 w 12" name="T4"/>
                <a:gd fmla="*/ 6 h 8" name="T5"/>
                <a:gd fmla="*/ 10 w 12" name="T6"/>
                <a:gd fmla="*/ 2 h 8" name="T7"/>
                <a:gd fmla="*/ 1 w 12" name="T8"/>
                <a:gd fmla="*/ 5 h 8" name="T9"/>
                <a:gd fmla="*/ 3 w 12" name="T10"/>
                <a:gd fmla="*/ 6 h 8" name="T11"/>
                <a:gd fmla="*/ 7 w 12" name="T12"/>
                <a:gd fmla="*/ 4 h 8" name="T13"/>
                <a:gd fmla="*/ 9 w 12" name="T14"/>
                <a:gd fmla="*/ 5 h 8" name="T15"/>
                <a:gd fmla="*/ 9 w 12" name="T16"/>
                <a:gd fmla="*/ 5 h 8" name="T17"/>
                <a:gd fmla="*/ 8 w 12" name="T18"/>
                <a:gd fmla="*/ 6 h 8" name="T19"/>
                <a:gd fmla="*/ 9 w 12" name="T20"/>
                <a:gd fmla="*/ 5 h 8" name="T21"/>
                <a:gd fmla="*/ 8 w 12" name="T22"/>
                <a:gd fmla="*/ 5 h 8" name="T23"/>
                <a:gd fmla="*/ 6 w 12" name="T24"/>
                <a:gd fmla="*/ 6 h 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 w="12">
                  <a:moveTo>
                    <a:pt x="6" y="6"/>
                  </a:moveTo>
                  <a:cubicBezTo>
                    <a:pt x="6" y="7"/>
                    <a:pt x="8" y="8"/>
                    <a:pt x="9" y="8"/>
                  </a:cubicBezTo>
                  <a:cubicBezTo>
                    <a:pt x="10" y="8"/>
                    <a:pt x="10" y="7"/>
                    <a:pt x="11" y="6"/>
                  </a:cubicBezTo>
                  <a:cubicBezTo>
                    <a:pt x="12" y="5"/>
                    <a:pt x="11" y="3"/>
                    <a:pt x="10" y="2"/>
                  </a:cubicBezTo>
                  <a:cubicBezTo>
                    <a:pt x="7" y="0"/>
                    <a:pt x="2" y="1"/>
                    <a:pt x="1" y="5"/>
                  </a:cubicBezTo>
                  <a:cubicBezTo>
                    <a:pt x="0" y="6"/>
                    <a:pt x="3" y="7"/>
                    <a:pt x="3" y="6"/>
                  </a:cubicBezTo>
                  <a:cubicBezTo>
                    <a:pt x="4" y="4"/>
                    <a:pt x="6" y="3"/>
                    <a:pt x="7" y="4"/>
                  </a:cubicBezTo>
                  <a:cubicBezTo>
                    <a:pt x="8" y="4"/>
                    <a:pt x="9" y="4"/>
                    <a:pt x="9" y="5"/>
                  </a:cubicBezTo>
                  <a:cubicBezTo>
                    <a:pt x="9" y="4"/>
                    <a:pt x="9" y="5"/>
                    <a:pt x="9" y="5"/>
                  </a:cubicBezTo>
                  <a:cubicBezTo>
                    <a:pt x="9" y="5"/>
                    <a:pt x="8" y="5"/>
                    <a:pt x="8" y="6"/>
                  </a:cubicBezTo>
                  <a:cubicBezTo>
                    <a:pt x="8" y="6"/>
                    <a:pt x="9" y="5"/>
                    <a:pt x="9" y="5"/>
                  </a:cubicBezTo>
                  <a:cubicBezTo>
                    <a:pt x="9" y="5"/>
                    <a:pt x="9" y="5"/>
                    <a:pt x="8" y="5"/>
                  </a:cubicBezTo>
                  <a:cubicBezTo>
                    <a:pt x="7" y="4"/>
                    <a:pt x="5" y="5"/>
                    <a:pt x="6" y="6"/>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1284"/>
            <p:cNvSpPr/>
            <p:nvPr/>
          </p:nvSpPr>
          <p:spPr bwMode="auto">
            <a:xfrm>
              <a:off x="3006426" y="4997672"/>
              <a:ext cx="128351" cy="117412"/>
            </a:xfrm>
            <a:custGeom>
              <a:gdLst>
                <a:gd fmla="*/ 2 w 11" name="T0"/>
                <a:gd fmla="*/ 5 h 9" name="T1"/>
                <a:gd fmla="*/ 8 w 11" name="T2"/>
                <a:gd fmla="*/ 9 h 9" name="T3"/>
                <a:gd fmla="*/ 11 w 11" name="T4"/>
                <a:gd fmla="*/ 4 h 9" name="T5"/>
                <a:gd fmla="*/ 6 w 11" name="T6"/>
                <a:gd fmla="*/ 0 h 9" name="T7"/>
                <a:gd fmla="*/ 1 w 11" name="T8"/>
                <a:gd fmla="*/ 5 h 9" name="T9"/>
                <a:gd fmla="*/ 3 w 11" name="T10"/>
                <a:gd fmla="*/ 6 h 9" name="T11"/>
                <a:gd fmla="*/ 8 w 11" name="T12"/>
                <a:gd fmla="*/ 4 h 9" name="T13"/>
                <a:gd fmla="*/ 7 w 11" name="T14"/>
                <a:gd fmla="*/ 6 h 9" name="T15"/>
                <a:gd fmla="*/ 5 w 11" name="T16"/>
                <a:gd fmla="*/ 4 h 9" name="T17"/>
                <a:gd fmla="*/ 2 w 11" name="T18"/>
                <a:gd fmla="*/ 5 h 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 w="11">
                  <a:moveTo>
                    <a:pt x="2" y="5"/>
                  </a:moveTo>
                  <a:cubicBezTo>
                    <a:pt x="3" y="7"/>
                    <a:pt x="5" y="9"/>
                    <a:pt x="8" y="9"/>
                  </a:cubicBezTo>
                  <a:cubicBezTo>
                    <a:pt x="10" y="8"/>
                    <a:pt x="11" y="6"/>
                    <a:pt x="11" y="4"/>
                  </a:cubicBezTo>
                  <a:cubicBezTo>
                    <a:pt x="11" y="2"/>
                    <a:pt x="8" y="0"/>
                    <a:pt x="6" y="0"/>
                  </a:cubicBezTo>
                  <a:cubicBezTo>
                    <a:pt x="3" y="1"/>
                    <a:pt x="1" y="3"/>
                    <a:pt x="1" y="5"/>
                  </a:cubicBezTo>
                  <a:cubicBezTo>
                    <a:pt x="0" y="7"/>
                    <a:pt x="3" y="8"/>
                    <a:pt x="3" y="6"/>
                  </a:cubicBezTo>
                  <a:cubicBezTo>
                    <a:pt x="4" y="4"/>
                    <a:pt x="7" y="1"/>
                    <a:pt x="8" y="4"/>
                  </a:cubicBezTo>
                  <a:cubicBezTo>
                    <a:pt x="9" y="5"/>
                    <a:pt x="8" y="6"/>
                    <a:pt x="7" y="6"/>
                  </a:cubicBezTo>
                  <a:cubicBezTo>
                    <a:pt x="6" y="6"/>
                    <a:pt x="5" y="5"/>
                    <a:pt x="5" y="4"/>
                  </a:cubicBezTo>
                  <a:cubicBezTo>
                    <a:pt x="4" y="3"/>
                    <a:pt x="2" y="3"/>
                    <a:pt x="2" y="5"/>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0" name="矩形 50"/>
          <p:cNvSpPr>
            <a:spLocks noChangeArrowheads="1"/>
          </p:cNvSpPr>
          <p:nvPr/>
        </p:nvSpPr>
        <p:spPr bwMode="auto">
          <a:xfrm>
            <a:off x="4872446" y="1850576"/>
            <a:ext cx="1412022" cy="2514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spcBef>
                <a:spcPct val="0"/>
              </a:spcBef>
              <a:buNone/>
            </a:pPr>
            <a:r>
              <a:rPr altLang="en-US" lang="zh-CN" sz="1200">
                <a:solidFill>
                  <a:schemeClr val="tx1">
                    <a:lumMod val="75000"/>
                    <a:lumOff val="25000"/>
                  </a:schemeClr>
                </a:solidFill>
              </a:rPr>
              <a:t>添加标题</a:t>
            </a:r>
          </a:p>
        </p:txBody>
      </p:sp>
      <p:sp>
        <p:nvSpPr>
          <p:cNvPr id="21" name="矩形 17"/>
          <p:cNvSpPr>
            <a:spLocks noChangeArrowheads="1"/>
          </p:cNvSpPr>
          <p:nvPr/>
        </p:nvSpPr>
        <p:spPr bwMode="auto">
          <a:xfrm>
            <a:off x="4872444" y="2068488"/>
            <a:ext cx="3182942" cy="3977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z="900">
                <a:solidFill>
                  <a:schemeClr val="tx1">
                    <a:lumMod val="50000"/>
                    <a:lumOff val="50000"/>
                  </a:schemeClr>
                </a:solidFill>
                <a:sym charset="-122" pitchFamily="34" typeface="微软雅黑"/>
              </a:rPr>
              <a:t>在此录入上述图片的分析说明，在此录入上述图片的综合分析说明，录入上述图片的说明。</a:t>
            </a:r>
          </a:p>
        </p:txBody>
      </p:sp>
      <p:sp>
        <p:nvSpPr>
          <p:cNvPr id="26" name="矩形 50"/>
          <p:cNvSpPr>
            <a:spLocks noChangeArrowheads="1"/>
          </p:cNvSpPr>
          <p:nvPr/>
        </p:nvSpPr>
        <p:spPr bwMode="auto">
          <a:xfrm>
            <a:off x="4305383" y="2750676"/>
            <a:ext cx="1412022" cy="2514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spcBef>
                <a:spcPct val="0"/>
              </a:spcBef>
              <a:buNone/>
            </a:pPr>
            <a:r>
              <a:rPr altLang="en-US" lang="zh-CN" sz="1200">
                <a:solidFill>
                  <a:schemeClr val="tx1">
                    <a:lumMod val="75000"/>
                    <a:lumOff val="25000"/>
                  </a:schemeClr>
                </a:solidFill>
              </a:rPr>
              <a:t>添加标题</a:t>
            </a:r>
          </a:p>
        </p:txBody>
      </p:sp>
      <p:sp>
        <p:nvSpPr>
          <p:cNvPr id="27" name="矩形 17"/>
          <p:cNvSpPr>
            <a:spLocks noChangeArrowheads="1"/>
          </p:cNvSpPr>
          <p:nvPr/>
        </p:nvSpPr>
        <p:spPr bwMode="auto">
          <a:xfrm>
            <a:off x="4305383" y="2996567"/>
            <a:ext cx="3371963" cy="3977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z="900">
                <a:solidFill>
                  <a:schemeClr val="tx1">
                    <a:lumMod val="50000"/>
                    <a:lumOff val="50000"/>
                  </a:schemeClr>
                </a:solidFill>
                <a:sym charset="-122" pitchFamily="34" typeface="微软雅黑"/>
              </a:rPr>
              <a:t>在此录入上述图片的分析说明，在此录入上述图片的综合分析说明，在此录入上述图片的分析说明。</a:t>
            </a:r>
          </a:p>
        </p:txBody>
      </p:sp>
      <p:sp>
        <p:nvSpPr>
          <p:cNvPr id="28" name="矩形 50"/>
          <p:cNvSpPr>
            <a:spLocks noChangeArrowheads="1"/>
          </p:cNvSpPr>
          <p:nvPr/>
        </p:nvSpPr>
        <p:spPr bwMode="auto">
          <a:xfrm>
            <a:off x="4575413" y="3616660"/>
            <a:ext cx="1412022" cy="2514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spcBef>
                <a:spcPct val="0"/>
              </a:spcBef>
              <a:buNone/>
            </a:pPr>
            <a:r>
              <a:rPr altLang="en-US" lang="zh-CN" sz="1200">
                <a:solidFill>
                  <a:schemeClr val="tx1">
                    <a:lumMod val="75000"/>
                    <a:lumOff val="25000"/>
                  </a:schemeClr>
                </a:solidFill>
              </a:rPr>
              <a:t>添加标题</a:t>
            </a:r>
          </a:p>
        </p:txBody>
      </p:sp>
      <p:sp>
        <p:nvSpPr>
          <p:cNvPr id="29" name="矩形 17"/>
          <p:cNvSpPr>
            <a:spLocks noChangeArrowheads="1"/>
          </p:cNvSpPr>
          <p:nvPr/>
        </p:nvSpPr>
        <p:spPr bwMode="auto">
          <a:xfrm>
            <a:off x="4575411" y="3890815"/>
            <a:ext cx="3371963" cy="3977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z="900">
                <a:solidFill>
                  <a:schemeClr val="tx1">
                    <a:lumMod val="50000"/>
                    <a:lumOff val="50000"/>
                  </a:schemeClr>
                </a:solidFill>
                <a:sym charset="-122" pitchFamily="34" typeface="微软雅黑"/>
              </a:rPr>
              <a:t>在此录入上述图片的分析说明，在此录入上述图片的综合分析说明，在此录入上述图片的分析说明。</a:t>
            </a:r>
          </a:p>
        </p:txBody>
      </p:sp>
      <p:sp>
        <p:nvSpPr>
          <p:cNvPr id="30" name="文本框 29"/>
          <p:cNvSpPr txBox="1"/>
          <p:nvPr/>
        </p:nvSpPr>
        <p:spPr>
          <a:xfrm>
            <a:off x="3970018" y="880356"/>
            <a:ext cx="1203960" cy="281940"/>
          </a:xfrm>
          <a:prstGeom prst="rect">
            <a:avLst/>
          </a:prstGeom>
          <a:noFill/>
        </p:spPr>
        <p:txBody>
          <a:bodyPr bIns="34290" lIns="68580" rIns="68580" rtlCol="0" tIns="34290" wrap="none">
            <a:spAutoFit/>
          </a:bodyPr>
          <a:lstStyle/>
          <a:p>
            <a:pPr algn="ctr"/>
            <a:r>
              <a:rPr altLang="en-US" lang="zh-CN" smtClean="0" sz="1400">
                <a:solidFill>
                  <a:schemeClr val="tx1">
                    <a:lumMod val="75000"/>
                    <a:lumOff val="25000"/>
                  </a:schemeClr>
                </a:solidFill>
                <a:latin charset="-122" pitchFamily="34" typeface="微软雅黑"/>
                <a:ea charset="-122" pitchFamily="34" typeface="微软雅黑"/>
              </a:rPr>
              <a:t>点击添加标题</a:t>
            </a:r>
          </a:p>
        </p:txBody>
      </p:sp>
      <p:sp>
        <p:nvSpPr>
          <p:cNvPr id="31" name="矩形 47"/>
          <p:cNvSpPr>
            <a:spLocks noChangeArrowheads="1"/>
          </p:cNvSpPr>
          <p:nvPr/>
        </p:nvSpPr>
        <p:spPr bwMode="auto">
          <a:xfrm>
            <a:off x="1177454" y="1204392"/>
            <a:ext cx="6789092" cy="3977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a:lnSpc>
                <a:spcPct val="120000"/>
              </a:lnSpc>
              <a:spcBef>
                <a:spcPct val="0"/>
              </a:spcBef>
              <a:buNone/>
            </a:pPr>
            <a:r>
              <a:rPr altLang="en-US" lang="zh-CN" sz="900">
                <a:solidFill>
                  <a:schemeClr val="tx1">
                    <a:lumMod val="50000"/>
                    <a:lumOff val="50000"/>
                  </a:schemeClr>
                </a:solidFill>
                <a:sym charset="-122" pitchFamily="34" typeface="微软雅黑"/>
              </a:rPr>
              <a:t>在此录入上述图表的综合描述说明，在此录入上述图表的综合描述说明。在此录入上述图表的描述说明，在此录入上述图表的描述说明，在此录入上述图表的综合描述说明，在此录入上述图表的综合描述说明。</a:t>
            </a:r>
          </a:p>
        </p:txBody>
      </p:sp>
    </p:spTree>
    <p:extLst>
      <p:ext uri="{BB962C8B-B14F-4D97-AF65-F5344CB8AC3E}">
        <p14:creationId val="411161893"/>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additive="base">
                                        <p:cTn dur="500" fill="hold" id="7"/>
                                        <p:tgtEl>
                                          <p:spTgt spid="30"/>
                                        </p:tgtEl>
                                        <p:attrNameLst>
                                          <p:attrName>ppt_x</p:attrName>
                                        </p:attrNameLst>
                                      </p:cBhvr>
                                      <p:tavLst>
                                        <p:tav tm="0">
                                          <p:val>
                                            <p:strVal val="#ppt_x"/>
                                          </p:val>
                                        </p:tav>
                                        <p:tav tm="100000">
                                          <p:val>
                                            <p:strVal val="#ppt_x"/>
                                          </p:val>
                                        </p:tav>
                                      </p:tavLst>
                                    </p:anim>
                                    <p:anim calcmode="lin" valueType="num">
                                      <p:cBhvr additive="base">
                                        <p:cTn dur="500" fill="hold" id="8"/>
                                        <p:tgtEl>
                                          <p:spTgt spid="30"/>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8" presetSubtype="3">
                                  <p:stCondLst>
                                    <p:cond delay="0"/>
                                  </p:stCondLst>
                                  <p:childTnLst>
                                    <p:set>
                                      <p:cBhvr>
                                        <p:cTn dur="1" fill="hold" id="11">
                                          <p:stCondLst>
                                            <p:cond delay="0"/>
                                          </p:stCondLst>
                                        </p:cTn>
                                        <p:tgtEl>
                                          <p:spTgt spid="2"/>
                                        </p:tgtEl>
                                        <p:attrNameLst>
                                          <p:attrName>style.visibility</p:attrName>
                                        </p:attrNameLst>
                                      </p:cBhvr>
                                      <p:to>
                                        <p:strVal val="visible"/>
                                      </p:to>
                                    </p:set>
                                    <p:animEffect filter="strips(upRight)" transition="in">
                                      <p:cBhvr>
                                        <p:cTn dur="750" id="12"/>
                                        <p:tgtEl>
                                          <p:spTgt spid="2"/>
                                        </p:tgtEl>
                                      </p:cBhvr>
                                    </p:animEffect>
                                  </p:childTnLst>
                                </p:cTn>
                              </p:par>
                            </p:childTnLst>
                          </p:cTn>
                        </p:par>
                        <p:par>
                          <p:cTn fill="hold" id="13" nodeType="afterGroup">
                            <p:stCondLst>
                              <p:cond delay="1250"/>
                            </p:stCondLst>
                            <p:childTnLst>
                              <p:par>
                                <p:cTn fill="hold" grpId="0" id="14" nodeType="afterEffect" presetClass="entr" presetID="16" presetSubtype="37">
                                  <p:stCondLst>
                                    <p:cond delay="0"/>
                                  </p:stCondLst>
                                  <p:childTnLst>
                                    <p:set>
                                      <p:cBhvr>
                                        <p:cTn dur="1" fill="hold" id="15">
                                          <p:stCondLst>
                                            <p:cond delay="0"/>
                                          </p:stCondLst>
                                        </p:cTn>
                                        <p:tgtEl>
                                          <p:spTgt spid="31"/>
                                        </p:tgtEl>
                                        <p:attrNameLst>
                                          <p:attrName>style.visibility</p:attrName>
                                        </p:attrNameLst>
                                      </p:cBhvr>
                                      <p:to>
                                        <p:strVal val="visible"/>
                                      </p:to>
                                    </p:set>
                                    <p:animEffect filter="barn(outVertical)" transition="in">
                                      <p:cBhvr>
                                        <p:cTn dur="500" id="16"/>
                                        <p:tgtEl>
                                          <p:spTgt spid="31"/>
                                        </p:tgtEl>
                                      </p:cBhvr>
                                    </p:animEffect>
                                  </p:childTnLst>
                                </p:cTn>
                              </p:par>
                            </p:childTnLst>
                          </p:cTn>
                        </p:par>
                        <p:par>
                          <p:cTn fill="hold" id="17" nodeType="afterGroup">
                            <p:stCondLst>
                              <p:cond delay="1750"/>
                            </p:stCondLst>
                            <p:childTnLst>
                              <p:par>
                                <p:cTn decel="100000" fill="hold" grpId="0" id="18" nodeType="afterEffect" presetClass="entr" presetID="49" presetSubtype="0">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p:cTn dur="500" fill="hold" id="20"/>
                                        <p:tgtEl>
                                          <p:spTgt spid="11"/>
                                        </p:tgtEl>
                                        <p:attrNameLst>
                                          <p:attrName>ppt_w</p:attrName>
                                        </p:attrNameLst>
                                      </p:cBhvr>
                                      <p:tavLst>
                                        <p:tav tm="0">
                                          <p:val>
                                            <p:fltVal val="0"/>
                                          </p:val>
                                        </p:tav>
                                        <p:tav tm="100000">
                                          <p:val>
                                            <p:strVal val="#ppt_w"/>
                                          </p:val>
                                        </p:tav>
                                      </p:tavLst>
                                    </p:anim>
                                    <p:anim calcmode="lin" valueType="num">
                                      <p:cBhvr>
                                        <p:cTn dur="500" fill="hold" id="21"/>
                                        <p:tgtEl>
                                          <p:spTgt spid="11"/>
                                        </p:tgtEl>
                                        <p:attrNameLst>
                                          <p:attrName>ppt_h</p:attrName>
                                        </p:attrNameLst>
                                      </p:cBhvr>
                                      <p:tavLst>
                                        <p:tav tm="0">
                                          <p:val>
                                            <p:fltVal val="0"/>
                                          </p:val>
                                        </p:tav>
                                        <p:tav tm="100000">
                                          <p:val>
                                            <p:strVal val="#ppt_h"/>
                                          </p:val>
                                        </p:tav>
                                      </p:tavLst>
                                    </p:anim>
                                    <p:anim calcmode="lin" valueType="num">
                                      <p:cBhvr>
                                        <p:cTn dur="500" fill="hold" id="22"/>
                                        <p:tgtEl>
                                          <p:spTgt spid="11"/>
                                        </p:tgtEl>
                                        <p:attrNameLst>
                                          <p:attrName>style.rotation</p:attrName>
                                        </p:attrNameLst>
                                      </p:cBhvr>
                                      <p:tavLst>
                                        <p:tav tm="0">
                                          <p:val>
                                            <p:fltVal val="360"/>
                                          </p:val>
                                        </p:tav>
                                        <p:tav tm="100000">
                                          <p:val>
                                            <p:fltVal val="0"/>
                                          </p:val>
                                        </p:tav>
                                      </p:tavLst>
                                    </p:anim>
                                    <p:animEffect filter="fade" transition="in">
                                      <p:cBhvr>
                                        <p:cTn dur="500" id="23"/>
                                        <p:tgtEl>
                                          <p:spTgt spid="11"/>
                                        </p:tgtEl>
                                      </p:cBhvr>
                                    </p:animEffect>
                                  </p:childTnLst>
                                </p:cTn>
                              </p:par>
                            </p:childTnLst>
                          </p:cTn>
                        </p:par>
                        <p:par>
                          <p:cTn fill="hold" id="24" nodeType="afterGroup">
                            <p:stCondLst>
                              <p:cond delay="2250"/>
                            </p:stCondLst>
                            <p:childTnLst>
                              <p:par>
                                <p:cTn fill="hold" grpId="0" id="25" nodeType="afterEffect" presetClass="entr" presetID="14" presetSubtype="10">
                                  <p:stCondLst>
                                    <p:cond delay="0"/>
                                  </p:stCondLst>
                                  <p:childTnLst>
                                    <p:set>
                                      <p:cBhvr>
                                        <p:cTn dur="1" fill="hold" id="26">
                                          <p:stCondLst>
                                            <p:cond delay="0"/>
                                          </p:stCondLst>
                                        </p:cTn>
                                        <p:tgtEl>
                                          <p:spTgt spid="20"/>
                                        </p:tgtEl>
                                        <p:attrNameLst>
                                          <p:attrName>style.visibility</p:attrName>
                                        </p:attrNameLst>
                                      </p:cBhvr>
                                      <p:to>
                                        <p:strVal val="visible"/>
                                      </p:to>
                                    </p:set>
                                    <p:animEffect filter="randombar(horizontal)" transition="in">
                                      <p:cBhvr>
                                        <p:cTn dur="500" id="27"/>
                                        <p:tgtEl>
                                          <p:spTgt spid="20"/>
                                        </p:tgtEl>
                                      </p:cBhvr>
                                    </p:animEffect>
                                  </p:childTnLst>
                                </p:cTn>
                              </p:par>
                              <p:par>
                                <p:cTn fill="hold" grpId="0" id="28" nodeType="withEffect" presetClass="entr" presetID="14" presetSubtype="10">
                                  <p:stCondLst>
                                    <p:cond delay="0"/>
                                  </p:stCondLst>
                                  <p:childTnLst>
                                    <p:set>
                                      <p:cBhvr>
                                        <p:cTn dur="1" fill="hold" id="29">
                                          <p:stCondLst>
                                            <p:cond delay="0"/>
                                          </p:stCondLst>
                                        </p:cTn>
                                        <p:tgtEl>
                                          <p:spTgt spid="21"/>
                                        </p:tgtEl>
                                        <p:attrNameLst>
                                          <p:attrName>style.visibility</p:attrName>
                                        </p:attrNameLst>
                                      </p:cBhvr>
                                      <p:to>
                                        <p:strVal val="visible"/>
                                      </p:to>
                                    </p:set>
                                    <p:animEffect filter="randombar(horizontal)" transition="in">
                                      <p:cBhvr>
                                        <p:cTn dur="500" id="30"/>
                                        <p:tgtEl>
                                          <p:spTgt spid="21"/>
                                        </p:tgtEl>
                                      </p:cBhvr>
                                    </p:animEffect>
                                  </p:childTnLst>
                                </p:cTn>
                              </p:par>
                            </p:childTnLst>
                          </p:cTn>
                        </p:par>
                        <p:par>
                          <p:cTn fill="hold" id="31" nodeType="afterGroup">
                            <p:stCondLst>
                              <p:cond delay="2750"/>
                            </p:stCondLst>
                            <p:childTnLst>
                              <p:par>
                                <p:cTn decel="100000" fill="hold" grpId="0" id="32" nodeType="afterEffect" presetClass="entr" presetID="49" presetSubtype="0">
                                  <p:stCondLst>
                                    <p:cond delay="0"/>
                                  </p:stCondLst>
                                  <p:childTnLst>
                                    <p:set>
                                      <p:cBhvr>
                                        <p:cTn dur="1" fill="hold" id="33">
                                          <p:stCondLst>
                                            <p:cond delay="0"/>
                                          </p:stCondLst>
                                        </p:cTn>
                                        <p:tgtEl>
                                          <p:spTgt spid="12"/>
                                        </p:tgtEl>
                                        <p:attrNameLst>
                                          <p:attrName>style.visibility</p:attrName>
                                        </p:attrNameLst>
                                      </p:cBhvr>
                                      <p:to>
                                        <p:strVal val="visible"/>
                                      </p:to>
                                    </p:set>
                                    <p:anim calcmode="lin" valueType="num">
                                      <p:cBhvr>
                                        <p:cTn dur="500" fill="hold" id="34"/>
                                        <p:tgtEl>
                                          <p:spTgt spid="12"/>
                                        </p:tgtEl>
                                        <p:attrNameLst>
                                          <p:attrName>ppt_w</p:attrName>
                                        </p:attrNameLst>
                                      </p:cBhvr>
                                      <p:tavLst>
                                        <p:tav tm="0">
                                          <p:val>
                                            <p:fltVal val="0"/>
                                          </p:val>
                                        </p:tav>
                                        <p:tav tm="100000">
                                          <p:val>
                                            <p:strVal val="#ppt_w"/>
                                          </p:val>
                                        </p:tav>
                                      </p:tavLst>
                                    </p:anim>
                                    <p:anim calcmode="lin" valueType="num">
                                      <p:cBhvr>
                                        <p:cTn dur="500" fill="hold" id="35"/>
                                        <p:tgtEl>
                                          <p:spTgt spid="12"/>
                                        </p:tgtEl>
                                        <p:attrNameLst>
                                          <p:attrName>ppt_h</p:attrName>
                                        </p:attrNameLst>
                                      </p:cBhvr>
                                      <p:tavLst>
                                        <p:tav tm="0">
                                          <p:val>
                                            <p:fltVal val="0"/>
                                          </p:val>
                                        </p:tav>
                                        <p:tav tm="100000">
                                          <p:val>
                                            <p:strVal val="#ppt_h"/>
                                          </p:val>
                                        </p:tav>
                                      </p:tavLst>
                                    </p:anim>
                                    <p:anim calcmode="lin" valueType="num">
                                      <p:cBhvr>
                                        <p:cTn dur="500" fill="hold" id="36"/>
                                        <p:tgtEl>
                                          <p:spTgt spid="12"/>
                                        </p:tgtEl>
                                        <p:attrNameLst>
                                          <p:attrName>style.rotation</p:attrName>
                                        </p:attrNameLst>
                                      </p:cBhvr>
                                      <p:tavLst>
                                        <p:tav tm="0">
                                          <p:val>
                                            <p:fltVal val="360"/>
                                          </p:val>
                                        </p:tav>
                                        <p:tav tm="100000">
                                          <p:val>
                                            <p:fltVal val="0"/>
                                          </p:val>
                                        </p:tav>
                                      </p:tavLst>
                                    </p:anim>
                                    <p:animEffect filter="fade" transition="in">
                                      <p:cBhvr>
                                        <p:cTn dur="500" id="37"/>
                                        <p:tgtEl>
                                          <p:spTgt spid="12"/>
                                        </p:tgtEl>
                                      </p:cBhvr>
                                    </p:animEffect>
                                  </p:childTnLst>
                                </p:cTn>
                              </p:par>
                            </p:childTnLst>
                          </p:cTn>
                        </p:par>
                        <p:par>
                          <p:cTn fill="hold" id="38" nodeType="afterGroup">
                            <p:stCondLst>
                              <p:cond delay="3250"/>
                            </p:stCondLst>
                            <p:childTnLst>
                              <p:par>
                                <p:cTn fill="hold" grpId="0" id="39" nodeType="afterEffect" presetClass="entr" presetID="14" presetSubtype="10">
                                  <p:stCondLst>
                                    <p:cond delay="0"/>
                                  </p:stCondLst>
                                  <p:childTnLst>
                                    <p:set>
                                      <p:cBhvr>
                                        <p:cTn dur="1" fill="hold" id="40">
                                          <p:stCondLst>
                                            <p:cond delay="0"/>
                                          </p:stCondLst>
                                        </p:cTn>
                                        <p:tgtEl>
                                          <p:spTgt spid="26"/>
                                        </p:tgtEl>
                                        <p:attrNameLst>
                                          <p:attrName>style.visibility</p:attrName>
                                        </p:attrNameLst>
                                      </p:cBhvr>
                                      <p:to>
                                        <p:strVal val="visible"/>
                                      </p:to>
                                    </p:set>
                                    <p:animEffect filter="randombar(horizontal)" transition="in">
                                      <p:cBhvr>
                                        <p:cTn dur="500" id="41"/>
                                        <p:tgtEl>
                                          <p:spTgt spid="26"/>
                                        </p:tgtEl>
                                      </p:cBhvr>
                                    </p:animEffect>
                                  </p:childTnLst>
                                </p:cTn>
                              </p:par>
                              <p:par>
                                <p:cTn fill="hold" grpId="0" id="42" nodeType="withEffect" presetClass="entr" presetID="14" presetSubtype="10">
                                  <p:stCondLst>
                                    <p:cond delay="0"/>
                                  </p:stCondLst>
                                  <p:childTnLst>
                                    <p:set>
                                      <p:cBhvr>
                                        <p:cTn dur="1" fill="hold" id="43">
                                          <p:stCondLst>
                                            <p:cond delay="0"/>
                                          </p:stCondLst>
                                        </p:cTn>
                                        <p:tgtEl>
                                          <p:spTgt spid="27"/>
                                        </p:tgtEl>
                                        <p:attrNameLst>
                                          <p:attrName>style.visibility</p:attrName>
                                        </p:attrNameLst>
                                      </p:cBhvr>
                                      <p:to>
                                        <p:strVal val="visible"/>
                                      </p:to>
                                    </p:set>
                                    <p:animEffect filter="randombar(horizontal)" transition="in">
                                      <p:cBhvr>
                                        <p:cTn dur="500" id="44"/>
                                        <p:tgtEl>
                                          <p:spTgt spid="27"/>
                                        </p:tgtEl>
                                      </p:cBhvr>
                                    </p:animEffect>
                                  </p:childTnLst>
                                </p:cTn>
                              </p:par>
                            </p:childTnLst>
                          </p:cTn>
                        </p:par>
                        <p:par>
                          <p:cTn fill="hold" id="45" nodeType="afterGroup">
                            <p:stCondLst>
                              <p:cond delay="3750"/>
                            </p:stCondLst>
                            <p:childTnLst>
                              <p:par>
                                <p:cTn decel="100000" fill="hold" grpId="0" id="46" nodeType="afterEffect" presetClass="entr" presetID="49" presetSubtype="0">
                                  <p:stCondLst>
                                    <p:cond delay="0"/>
                                  </p:stCondLst>
                                  <p:childTnLst>
                                    <p:set>
                                      <p:cBhvr>
                                        <p:cTn dur="1" fill="hold" id="47">
                                          <p:stCondLst>
                                            <p:cond delay="0"/>
                                          </p:stCondLst>
                                        </p:cTn>
                                        <p:tgtEl>
                                          <p:spTgt spid="13"/>
                                        </p:tgtEl>
                                        <p:attrNameLst>
                                          <p:attrName>style.visibility</p:attrName>
                                        </p:attrNameLst>
                                      </p:cBhvr>
                                      <p:to>
                                        <p:strVal val="visible"/>
                                      </p:to>
                                    </p:set>
                                    <p:anim calcmode="lin" valueType="num">
                                      <p:cBhvr>
                                        <p:cTn dur="500" fill="hold" id="48"/>
                                        <p:tgtEl>
                                          <p:spTgt spid="13"/>
                                        </p:tgtEl>
                                        <p:attrNameLst>
                                          <p:attrName>ppt_w</p:attrName>
                                        </p:attrNameLst>
                                      </p:cBhvr>
                                      <p:tavLst>
                                        <p:tav tm="0">
                                          <p:val>
                                            <p:fltVal val="0"/>
                                          </p:val>
                                        </p:tav>
                                        <p:tav tm="100000">
                                          <p:val>
                                            <p:strVal val="#ppt_w"/>
                                          </p:val>
                                        </p:tav>
                                      </p:tavLst>
                                    </p:anim>
                                    <p:anim calcmode="lin" valueType="num">
                                      <p:cBhvr>
                                        <p:cTn dur="500" fill="hold" id="49"/>
                                        <p:tgtEl>
                                          <p:spTgt spid="13"/>
                                        </p:tgtEl>
                                        <p:attrNameLst>
                                          <p:attrName>ppt_h</p:attrName>
                                        </p:attrNameLst>
                                      </p:cBhvr>
                                      <p:tavLst>
                                        <p:tav tm="0">
                                          <p:val>
                                            <p:fltVal val="0"/>
                                          </p:val>
                                        </p:tav>
                                        <p:tav tm="100000">
                                          <p:val>
                                            <p:strVal val="#ppt_h"/>
                                          </p:val>
                                        </p:tav>
                                      </p:tavLst>
                                    </p:anim>
                                    <p:anim calcmode="lin" valueType="num">
                                      <p:cBhvr>
                                        <p:cTn dur="500" fill="hold" id="50"/>
                                        <p:tgtEl>
                                          <p:spTgt spid="13"/>
                                        </p:tgtEl>
                                        <p:attrNameLst>
                                          <p:attrName>style.rotation</p:attrName>
                                        </p:attrNameLst>
                                      </p:cBhvr>
                                      <p:tavLst>
                                        <p:tav tm="0">
                                          <p:val>
                                            <p:fltVal val="360"/>
                                          </p:val>
                                        </p:tav>
                                        <p:tav tm="100000">
                                          <p:val>
                                            <p:fltVal val="0"/>
                                          </p:val>
                                        </p:tav>
                                      </p:tavLst>
                                    </p:anim>
                                    <p:animEffect filter="fade" transition="in">
                                      <p:cBhvr>
                                        <p:cTn dur="500" id="51"/>
                                        <p:tgtEl>
                                          <p:spTgt spid="13"/>
                                        </p:tgtEl>
                                      </p:cBhvr>
                                    </p:animEffect>
                                  </p:childTnLst>
                                </p:cTn>
                              </p:par>
                            </p:childTnLst>
                          </p:cTn>
                        </p:par>
                        <p:par>
                          <p:cTn fill="hold" id="52" nodeType="afterGroup">
                            <p:stCondLst>
                              <p:cond delay="4250"/>
                            </p:stCondLst>
                            <p:childTnLst>
                              <p:par>
                                <p:cTn fill="hold" grpId="0" id="53" nodeType="afterEffect" presetClass="entr" presetID="14" presetSubtype="10">
                                  <p:stCondLst>
                                    <p:cond delay="0"/>
                                  </p:stCondLst>
                                  <p:childTnLst>
                                    <p:set>
                                      <p:cBhvr>
                                        <p:cTn dur="1" fill="hold" id="54">
                                          <p:stCondLst>
                                            <p:cond delay="0"/>
                                          </p:stCondLst>
                                        </p:cTn>
                                        <p:tgtEl>
                                          <p:spTgt spid="28"/>
                                        </p:tgtEl>
                                        <p:attrNameLst>
                                          <p:attrName>style.visibility</p:attrName>
                                        </p:attrNameLst>
                                      </p:cBhvr>
                                      <p:to>
                                        <p:strVal val="visible"/>
                                      </p:to>
                                    </p:set>
                                    <p:animEffect filter="randombar(horizontal)" transition="in">
                                      <p:cBhvr>
                                        <p:cTn dur="500" id="55"/>
                                        <p:tgtEl>
                                          <p:spTgt spid="28"/>
                                        </p:tgtEl>
                                      </p:cBhvr>
                                    </p:animEffect>
                                  </p:childTnLst>
                                </p:cTn>
                              </p:par>
                              <p:par>
                                <p:cTn fill="hold" grpId="0" id="56" nodeType="withEffect" presetClass="entr" presetID="14" presetSubtype="10">
                                  <p:stCondLst>
                                    <p:cond delay="0"/>
                                  </p:stCondLst>
                                  <p:childTnLst>
                                    <p:set>
                                      <p:cBhvr>
                                        <p:cTn dur="1" fill="hold" id="57">
                                          <p:stCondLst>
                                            <p:cond delay="0"/>
                                          </p:stCondLst>
                                        </p:cTn>
                                        <p:tgtEl>
                                          <p:spTgt spid="29"/>
                                        </p:tgtEl>
                                        <p:attrNameLst>
                                          <p:attrName>style.visibility</p:attrName>
                                        </p:attrNameLst>
                                      </p:cBhvr>
                                      <p:to>
                                        <p:strVal val="visible"/>
                                      </p:to>
                                    </p:set>
                                    <p:animEffect filter="randombar(horizontal)" transition="in">
                                      <p:cBhvr>
                                        <p:cTn dur="500" id="58"/>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20"/>
      <p:bldP grpId="0" spid="21"/>
      <p:bldP grpId="0" spid="26"/>
      <p:bldP grpId="0" spid="27"/>
      <p:bldP grpId="0" spid="28"/>
      <p:bldP grpId="0" spid="29"/>
      <p:bldP grpId="0" spid="30"/>
      <p:bldP grpId="0" spid="3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Freeform 5"/>
          <p:cNvSpPr>
            <a:spLocks noEditPoints="1"/>
          </p:cNvSpPr>
          <p:nvPr/>
        </p:nvSpPr>
        <p:spPr bwMode="auto">
          <a:xfrm rot="169628">
            <a:off x="1044095" y="1834155"/>
            <a:ext cx="971550" cy="1006389"/>
          </a:xfrm>
          <a:custGeom>
            <a:gdLst>
              <a:gd fmla="*/ 215 w 218" name="T0"/>
              <a:gd fmla="*/ 61 h 226" name="T1"/>
              <a:gd fmla="*/ 205 w 218" name="T2"/>
              <a:gd fmla="*/ 44 h 226" name="T3"/>
              <a:gd fmla="*/ 202 w 218" name="T4"/>
              <a:gd fmla="*/ 40 h 226" name="T5"/>
              <a:gd fmla="*/ 158 w 218" name="T6"/>
              <a:gd fmla="*/ 13 h 226" name="T7"/>
              <a:gd fmla="*/ 156 w 218" name="T8"/>
              <a:gd fmla="*/ 8 h 226" name="T9"/>
              <a:gd fmla="*/ 116 w 218" name="T10"/>
              <a:gd fmla="*/ 2 h 226" name="T11"/>
              <a:gd fmla="*/ 51 w 218" name="T12"/>
              <a:gd fmla="*/ 26 h 226" name="T13"/>
              <a:gd fmla="*/ 46 w 218" name="T14"/>
              <a:gd fmla="*/ 28 h 226" name="T15"/>
              <a:gd fmla="*/ 0 w 218" name="T16"/>
              <a:gd fmla="*/ 186 h 226" name="T17"/>
              <a:gd fmla="*/ 16 w 218" name="T18"/>
              <a:gd fmla="*/ 187 h 226" name="T19"/>
              <a:gd fmla="*/ 38 w 218" name="T20"/>
              <a:gd fmla="*/ 222 h 226" name="T21"/>
              <a:gd fmla="*/ 42 w 218" name="T22"/>
              <a:gd fmla="*/ 226 h 226" name="T23"/>
              <a:gd fmla="*/ 211 w 218" name="T24"/>
              <a:gd fmla="*/ 226 h 226" name="T25"/>
              <a:gd fmla="*/ 214 w 218" name="T26"/>
              <a:gd fmla="*/ 223 h 226" name="T27"/>
              <a:gd fmla="*/ 218 w 218" name="T28"/>
              <a:gd fmla="*/ 65 h 226" name="T29"/>
              <a:gd fmla="*/ 122 w 218" name="T30"/>
              <a:gd fmla="*/ 7 h 226" name="T31"/>
              <a:gd fmla="*/ 129 w 218" name="T32"/>
              <a:gd fmla="*/ 61 h 226" name="T33"/>
              <a:gd fmla="*/ 127 w 218" name="T34"/>
              <a:gd fmla="*/ 64 h 226" name="T35"/>
              <a:gd fmla="*/ 123 w 218" name="T36"/>
              <a:gd fmla="*/ 64 h 226" name="T37"/>
              <a:gd fmla="*/ 122 w 218" name="T38"/>
              <a:gd fmla="*/ 7 h 226" name="T39"/>
              <a:gd fmla="*/ 52 w 218" name="T40"/>
              <a:gd fmla="*/ 34 h 226" name="T41"/>
              <a:gd fmla="*/ 89 w 218" name="T42"/>
              <a:gd fmla="*/ 61 h 226" name="T43"/>
              <a:gd fmla="*/ 91 w 218" name="T44"/>
              <a:gd fmla="*/ 66 h 226" name="T45"/>
              <a:gd fmla="*/ 126 w 218" name="T46"/>
              <a:gd fmla="*/ 71 h 226" name="T47"/>
              <a:gd fmla="*/ 128 w 218" name="T48"/>
              <a:gd fmla="*/ 67 h 226" name="T49"/>
              <a:gd fmla="*/ 133 w 218" name="T50"/>
              <a:gd fmla="*/ 67 h 226" name="T51"/>
              <a:gd fmla="*/ 145 w 218" name="T52"/>
              <a:gd fmla="*/ 43 h 226" name="T53"/>
              <a:gd fmla="*/ 186 w 218" name="T54"/>
              <a:gd fmla="*/ 117 h 226" name="T55"/>
              <a:gd fmla="*/ 159 w 218" name="T56"/>
              <a:gd fmla="*/ 196 h 226" name="T57"/>
              <a:gd fmla="*/ 158 w 218" name="T58"/>
              <a:gd fmla="*/ 198 h 226" name="T59"/>
              <a:gd fmla="*/ 154 w 218" name="T60"/>
              <a:gd fmla="*/ 198 h 226" name="T61"/>
              <a:gd fmla="*/ 16 w 218" name="T62"/>
              <a:gd fmla="*/ 181 h 226" name="T63"/>
              <a:gd fmla="*/ 45 w 218" name="T64"/>
              <a:gd fmla="*/ 219 h 226" name="T65"/>
              <a:gd fmla="*/ 60 w 218" name="T66"/>
              <a:gd fmla="*/ 192 h 226" name="T67"/>
              <a:gd fmla="*/ 156 w 218" name="T68"/>
              <a:gd fmla="*/ 205 h 226" name="T69"/>
              <a:gd fmla="*/ 164 w 218" name="T70"/>
              <a:gd fmla="*/ 202 h 226" name="T71"/>
              <a:gd fmla="*/ 167 w 218" name="T72"/>
              <a:gd fmla="*/ 195 h 226" name="T73"/>
              <a:gd fmla="*/ 200 w 218" name="T74"/>
              <a:gd fmla="*/ 68 h 226" name="T75"/>
              <a:gd fmla="*/ 208 w 218" name="T76"/>
              <a:gd fmla="*/ 202 h 226" name="T77"/>
              <a:gd fmla="*/ 135 w 218" name="T78"/>
              <a:gd fmla="*/ 218 h 22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26" w="218">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accent1"/>
          </a:solidFill>
          <a:ln>
            <a:solidFill>
              <a:schemeClr val="accent1"/>
            </a:solidFill>
          </a:ln>
        </p:spPr>
        <p:txBody>
          <a:bodyPr anchor="t" anchorCtr="0" bIns="34290" compatLnSpc="1" lIns="68580" numCol="1" rIns="68580" tIns="34290" vert="horz" wrap="square"/>
          <a:lstStyle/>
          <a:p>
            <a:endParaRPr altLang="en-US" lang="zh-CN">
              <a:solidFill>
                <a:schemeClr val="tx1">
                  <a:lumMod val="75000"/>
                  <a:lumOff val="25000"/>
                </a:schemeClr>
              </a:solidFill>
            </a:endParaRPr>
          </a:p>
        </p:txBody>
      </p:sp>
      <p:sp>
        <p:nvSpPr>
          <p:cNvPr id="69" name="Freeform 5"/>
          <p:cNvSpPr>
            <a:spLocks noEditPoints="1"/>
          </p:cNvSpPr>
          <p:nvPr/>
        </p:nvSpPr>
        <p:spPr bwMode="auto">
          <a:xfrm rot="169628">
            <a:off x="2976987" y="2360704"/>
            <a:ext cx="971550" cy="1006389"/>
          </a:xfrm>
          <a:custGeom>
            <a:gdLst>
              <a:gd fmla="*/ 215 w 218" name="T0"/>
              <a:gd fmla="*/ 61 h 226" name="T1"/>
              <a:gd fmla="*/ 205 w 218" name="T2"/>
              <a:gd fmla="*/ 44 h 226" name="T3"/>
              <a:gd fmla="*/ 202 w 218" name="T4"/>
              <a:gd fmla="*/ 40 h 226" name="T5"/>
              <a:gd fmla="*/ 158 w 218" name="T6"/>
              <a:gd fmla="*/ 13 h 226" name="T7"/>
              <a:gd fmla="*/ 156 w 218" name="T8"/>
              <a:gd fmla="*/ 8 h 226" name="T9"/>
              <a:gd fmla="*/ 116 w 218" name="T10"/>
              <a:gd fmla="*/ 2 h 226" name="T11"/>
              <a:gd fmla="*/ 51 w 218" name="T12"/>
              <a:gd fmla="*/ 26 h 226" name="T13"/>
              <a:gd fmla="*/ 46 w 218" name="T14"/>
              <a:gd fmla="*/ 28 h 226" name="T15"/>
              <a:gd fmla="*/ 0 w 218" name="T16"/>
              <a:gd fmla="*/ 186 h 226" name="T17"/>
              <a:gd fmla="*/ 16 w 218" name="T18"/>
              <a:gd fmla="*/ 187 h 226" name="T19"/>
              <a:gd fmla="*/ 38 w 218" name="T20"/>
              <a:gd fmla="*/ 222 h 226" name="T21"/>
              <a:gd fmla="*/ 42 w 218" name="T22"/>
              <a:gd fmla="*/ 226 h 226" name="T23"/>
              <a:gd fmla="*/ 211 w 218" name="T24"/>
              <a:gd fmla="*/ 226 h 226" name="T25"/>
              <a:gd fmla="*/ 214 w 218" name="T26"/>
              <a:gd fmla="*/ 223 h 226" name="T27"/>
              <a:gd fmla="*/ 218 w 218" name="T28"/>
              <a:gd fmla="*/ 65 h 226" name="T29"/>
              <a:gd fmla="*/ 122 w 218" name="T30"/>
              <a:gd fmla="*/ 7 h 226" name="T31"/>
              <a:gd fmla="*/ 129 w 218" name="T32"/>
              <a:gd fmla="*/ 61 h 226" name="T33"/>
              <a:gd fmla="*/ 127 w 218" name="T34"/>
              <a:gd fmla="*/ 64 h 226" name="T35"/>
              <a:gd fmla="*/ 123 w 218" name="T36"/>
              <a:gd fmla="*/ 64 h 226" name="T37"/>
              <a:gd fmla="*/ 122 w 218" name="T38"/>
              <a:gd fmla="*/ 7 h 226" name="T39"/>
              <a:gd fmla="*/ 52 w 218" name="T40"/>
              <a:gd fmla="*/ 34 h 226" name="T41"/>
              <a:gd fmla="*/ 89 w 218" name="T42"/>
              <a:gd fmla="*/ 61 h 226" name="T43"/>
              <a:gd fmla="*/ 91 w 218" name="T44"/>
              <a:gd fmla="*/ 66 h 226" name="T45"/>
              <a:gd fmla="*/ 126 w 218" name="T46"/>
              <a:gd fmla="*/ 71 h 226" name="T47"/>
              <a:gd fmla="*/ 128 w 218" name="T48"/>
              <a:gd fmla="*/ 67 h 226" name="T49"/>
              <a:gd fmla="*/ 133 w 218" name="T50"/>
              <a:gd fmla="*/ 67 h 226" name="T51"/>
              <a:gd fmla="*/ 145 w 218" name="T52"/>
              <a:gd fmla="*/ 43 h 226" name="T53"/>
              <a:gd fmla="*/ 186 w 218" name="T54"/>
              <a:gd fmla="*/ 117 h 226" name="T55"/>
              <a:gd fmla="*/ 159 w 218" name="T56"/>
              <a:gd fmla="*/ 196 h 226" name="T57"/>
              <a:gd fmla="*/ 158 w 218" name="T58"/>
              <a:gd fmla="*/ 198 h 226" name="T59"/>
              <a:gd fmla="*/ 154 w 218" name="T60"/>
              <a:gd fmla="*/ 198 h 226" name="T61"/>
              <a:gd fmla="*/ 16 w 218" name="T62"/>
              <a:gd fmla="*/ 181 h 226" name="T63"/>
              <a:gd fmla="*/ 45 w 218" name="T64"/>
              <a:gd fmla="*/ 219 h 226" name="T65"/>
              <a:gd fmla="*/ 60 w 218" name="T66"/>
              <a:gd fmla="*/ 192 h 226" name="T67"/>
              <a:gd fmla="*/ 156 w 218" name="T68"/>
              <a:gd fmla="*/ 205 h 226" name="T69"/>
              <a:gd fmla="*/ 164 w 218" name="T70"/>
              <a:gd fmla="*/ 202 h 226" name="T71"/>
              <a:gd fmla="*/ 167 w 218" name="T72"/>
              <a:gd fmla="*/ 195 h 226" name="T73"/>
              <a:gd fmla="*/ 200 w 218" name="T74"/>
              <a:gd fmla="*/ 68 h 226" name="T75"/>
              <a:gd fmla="*/ 208 w 218" name="T76"/>
              <a:gd fmla="*/ 202 h 226" name="T77"/>
              <a:gd fmla="*/ 135 w 218" name="T78"/>
              <a:gd fmla="*/ 218 h 22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26" w="218">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lumMod val="65000"/>
              <a:lumOff val="35000"/>
            </a:schemeClr>
          </a:solidFill>
          <a:ln>
            <a:solidFill>
              <a:schemeClr val="tx1">
                <a:lumMod val="65000"/>
                <a:lumOff val="35000"/>
              </a:schemeClr>
            </a:solidFill>
          </a:ln>
        </p:spPr>
        <p:txBody>
          <a:bodyPr anchor="t" anchorCtr="0" bIns="34290" compatLnSpc="1" lIns="68580" numCol="1" rIns="68580" tIns="34290" vert="horz" wrap="square"/>
          <a:lstStyle/>
          <a:p>
            <a:endParaRPr altLang="en-US" lang="zh-CN">
              <a:solidFill>
                <a:schemeClr val="tx1">
                  <a:lumMod val="75000"/>
                  <a:lumOff val="25000"/>
                </a:schemeClr>
              </a:solidFill>
            </a:endParaRPr>
          </a:p>
        </p:txBody>
      </p:sp>
      <p:sp>
        <p:nvSpPr>
          <p:cNvPr id="70" name="Freeform 5"/>
          <p:cNvSpPr>
            <a:spLocks noEditPoints="1"/>
          </p:cNvSpPr>
          <p:nvPr/>
        </p:nvSpPr>
        <p:spPr bwMode="auto">
          <a:xfrm rot="169628">
            <a:off x="4867125" y="2016506"/>
            <a:ext cx="971550" cy="1006389"/>
          </a:xfrm>
          <a:custGeom>
            <a:gdLst>
              <a:gd fmla="*/ 215 w 218" name="T0"/>
              <a:gd fmla="*/ 61 h 226" name="T1"/>
              <a:gd fmla="*/ 205 w 218" name="T2"/>
              <a:gd fmla="*/ 44 h 226" name="T3"/>
              <a:gd fmla="*/ 202 w 218" name="T4"/>
              <a:gd fmla="*/ 40 h 226" name="T5"/>
              <a:gd fmla="*/ 158 w 218" name="T6"/>
              <a:gd fmla="*/ 13 h 226" name="T7"/>
              <a:gd fmla="*/ 156 w 218" name="T8"/>
              <a:gd fmla="*/ 8 h 226" name="T9"/>
              <a:gd fmla="*/ 116 w 218" name="T10"/>
              <a:gd fmla="*/ 2 h 226" name="T11"/>
              <a:gd fmla="*/ 51 w 218" name="T12"/>
              <a:gd fmla="*/ 26 h 226" name="T13"/>
              <a:gd fmla="*/ 46 w 218" name="T14"/>
              <a:gd fmla="*/ 28 h 226" name="T15"/>
              <a:gd fmla="*/ 0 w 218" name="T16"/>
              <a:gd fmla="*/ 186 h 226" name="T17"/>
              <a:gd fmla="*/ 16 w 218" name="T18"/>
              <a:gd fmla="*/ 187 h 226" name="T19"/>
              <a:gd fmla="*/ 38 w 218" name="T20"/>
              <a:gd fmla="*/ 222 h 226" name="T21"/>
              <a:gd fmla="*/ 42 w 218" name="T22"/>
              <a:gd fmla="*/ 226 h 226" name="T23"/>
              <a:gd fmla="*/ 211 w 218" name="T24"/>
              <a:gd fmla="*/ 226 h 226" name="T25"/>
              <a:gd fmla="*/ 214 w 218" name="T26"/>
              <a:gd fmla="*/ 223 h 226" name="T27"/>
              <a:gd fmla="*/ 218 w 218" name="T28"/>
              <a:gd fmla="*/ 65 h 226" name="T29"/>
              <a:gd fmla="*/ 122 w 218" name="T30"/>
              <a:gd fmla="*/ 7 h 226" name="T31"/>
              <a:gd fmla="*/ 129 w 218" name="T32"/>
              <a:gd fmla="*/ 61 h 226" name="T33"/>
              <a:gd fmla="*/ 127 w 218" name="T34"/>
              <a:gd fmla="*/ 64 h 226" name="T35"/>
              <a:gd fmla="*/ 123 w 218" name="T36"/>
              <a:gd fmla="*/ 64 h 226" name="T37"/>
              <a:gd fmla="*/ 122 w 218" name="T38"/>
              <a:gd fmla="*/ 7 h 226" name="T39"/>
              <a:gd fmla="*/ 52 w 218" name="T40"/>
              <a:gd fmla="*/ 34 h 226" name="T41"/>
              <a:gd fmla="*/ 89 w 218" name="T42"/>
              <a:gd fmla="*/ 61 h 226" name="T43"/>
              <a:gd fmla="*/ 91 w 218" name="T44"/>
              <a:gd fmla="*/ 66 h 226" name="T45"/>
              <a:gd fmla="*/ 126 w 218" name="T46"/>
              <a:gd fmla="*/ 71 h 226" name="T47"/>
              <a:gd fmla="*/ 128 w 218" name="T48"/>
              <a:gd fmla="*/ 67 h 226" name="T49"/>
              <a:gd fmla="*/ 133 w 218" name="T50"/>
              <a:gd fmla="*/ 67 h 226" name="T51"/>
              <a:gd fmla="*/ 145 w 218" name="T52"/>
              <a:gd fmla="*/ 43 h 226" name="T53"/>
              <a:gd fmla="*/ 186 w 218" name="T54"/>
              <a:gd fmla="*/ 117 h 226" name="T55"/>
              <a:gd fmla="*/ 159 w 218" name="T56"/>
              <a:gd fmla="*/ 196 h 226" name="T57"/>
              <a:gd fmla="*/ 158 w 218" name="T58"/>
              <a:gd fmla="*/ 198 h 226" name="T59"/>
              <a:gd fmla="*/ 154 w 218" name="T60"/>
              <a:gd fmla="*/ 198 h 226" name="T61"/>
              <a:gd fmla="*/ 16 w 218" name="T62"/>
              <a:gd fmla="*/ 181 h 226" name="T63"/>
              <a:gd fmla="*/ 45 w 218" name="T64"/>
              <a:gd fmla="*/ 219 h 226" name="T65"/>
              <a:gd fmla="*/ 60 w 218" name="T66"/>
              <a:gd fmla="*/ 192 h 226" name="T67"/>
              <a:gd fmla="*/ 156 w 218" name="T68"/>
              <a:gd fmla="*/ 205 h 226" name="T69"/>
              <a:gd fmla="*/ 164 w 218" name="T70"/>
              <a:gd fmla="*/ 202 h 226" name="T71"/>
              <a:gd fmla="*/ 167 w 218" name="T72"/>
              <a:gd fmla="*/ 195 h 226" name="T73"/>
              <a:gd fmla="*/ 200 w 218" name="T74"/>
              <a:gd fmla="*/ 68 h 226" name="T75"/>
              <a:gd fmla="*/ 208 w 218" name="T76"/>
              <a:gd fmla="*/ 202 h 226" name="T77"/>
              <a:gd fmla="*/ 135 w 218" name="T78"/>
              <a:gd fmla="*/ 218 h 22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26" w="218">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accent1"/>
          </a:solidFill>
          <a:ln>
            <a:solidFill>
              <a:schemeClr val="accent1"/>
            </a:solidFill>
          </a:ln>
        </p:spPr>
        <p:txBody>
          <a:bodyPr anchor="t" anchorCtr="0" bIns="34290" compatLnSpc="1" lIns="68580" numCol="1" rIns="68580" tIns="34290" vert="horz" wrap="square"/>
          <a:lstStyle/>
          <a:p>
            <a:endParaRPr altLang="en-US" lang="zh-CN">
              <a:solidFill>
                <a:schemeClr val="tx1">
                  <a:lumMod val="75000"/>
                  <a:lumOff val="25000"/>
                </a:schemeClr>
              </a:solidFill>
            </a:endParaRPr>
          </a:p>
        </p:txBody>
      </p:sp>
      <p:sp>
        <p:nvSpPr>
          <p:cNvPr id="71" name="Freeform 5"/>
          <p:cNvSpPr>
            <a:spLocks noEditPoints="1"/>
          </p:cNvSpPr>
          <p:nvPr/>
        </p:nvSpPr>
        <p:spPr bwMode="auto">
          <a:xfrm rot="169628">
            <a:off x="6800018" y="1708931"/>
            <a:ext cx="971550" cy="1006389"/>
          </a:xfrm>
          <a:custGeom>
            <a:gdLst>
              <a:gd fmla="*/ 215 w 218" name="T0"/>
              <a:gd fmla="*/ 61 h 226" name="T1"/>
              <a:gd fmla="*/ 205 w 218" name="T2"/>
              <a:gd fmla="*/ 44 h 226" name="T3"/>
              <a:gd fmla="*/ 202 w 218" name="T4"/>
              <a:gd fmla="*/ 40 h 226" name="T5"/>
              <a:gd fmla="*/ 158 w 218" name="T6"/>
              <a:gd fmla="*/ 13 h 226" name="T7"/>
              <a:gd fmla="*/ 156 w 218" name="T8"/>
              <a:gd fmla="*/ 8 h 226" name="T9"/>
              <a:gd fmla="*/ 116 w 218" name="T10"/>
              <a:gd fmla="*/ 2 h 226" name="T11"/>
              <a:gd fmla="*/ 51 w 218" name="T12"/>
              <a:gd fmla="*/ 26 h 226" name="T13"/>
              <a:gd fmla="*/ 46 w 218" name="T14"/>
              <a:gd fmla="*/ 28 h 226" name="T15"/>
              <a:gd fmla="*/ 0 w 218" name="T16"/>
              <a:gd fmla="*/ 186 h 226" name="T17"/>
              <a:gd fmla="*/ 16 w 218" name="T18"/>
              <a:gd fmla="*/ 187 h 226" name="T19"/>
              <a:gd fmla="*/ 38 w 218" name="T20"/>
              <a:gd fmla="*/ 222 h 226" name="T21"/>
              <a:gd fmla="*/ 42 w 218" name="T22"/>
              <a:gd fmla="*/ 226 h 226" name="T23"/>
              <a:gd fmla="*/ 211 w 218" name="T24"/>
              <a:gd fmla="*/ 226 h 226" name="T25"/>
              <a:gd fmla="*/ 214 w 218" name="T26"/>
              <a:gd fmla="*/ 223 h 226" name="T27"/>
              <a:gd fmla="*/ 218 w 218" name="T28"/>
              <a:gd fmla="*/ 65 h 226" name="T29"/>
              <a:gd fmla="*/ 122 w 218" name="T30"/>
              <a:gd fmla="*/ 7 h 226" name="T31"/>
              <a:gd fmla="*/ 129 w 218" name="T32"/>
              <a:gd fmla="*/ 61 h 226" name="T33"/>
              <a:gd fmla="*/ 127 w 218" name="T34"/>
              <a:gd fmla="*/ 64 h 226" name="T35"/>
              <a:gd fmla="*/ 123 w 218" name="T36"/>
              <a:gd fmla="*/ 64 h 226" name="T37"/>
              <a:gd fmla="*/ 122 w 218" name="T38"/>
              <a:gd fmla="*/ 7 h 226" name="T39"/>
              <a:gd fmla="*/ 52 w 218" name="T40"/>
              <a:gd fmla="*/ 34 h 226" name="T41"/>
              <a:gd fmla="*/ 89 w 218" name="T42"/>
              <a:gd fmla="*/ 61 h 226" name="T43"/>
              <a:gd fmla="*/ 91 w 218" name="T44"/>
              <a:gd fmla="*/ 66 h 226" name="T45"/>
              <a:gd fmla="*/ 126 w 218" name="T46"/>
              <a:gd fmla="*/ 71 h 226" name="T47"/>
              <a:gd fmla="*/ 128 w 218" name="T48"/>
              <a:gd fmla="*/ 67 h 226" name="T49"/>
              <a:gd fmla="*/ 133 w 218" name="T50"/>
              <a:gd fmla="*/ 67 h 226" name="T51"/>
              <a:gd fmla="*/ 145 w 218" name="T52"/>
              <a:gd fmla="*/ 43 h 226" name="T53"/>
              <a:gd fmla="*/ 186 w 218" name="T54"/>
              <a:gd fmla="*/ 117 h 226" name="T55"/>
              <a:gd fmla="*/ 159 w 218" name="T56"/>
              <a:gd fmla="*/ 196 h 226" name="T57"/>
              <a:gd fmla="*/ 158 w 218" name="T58"/>
              <a:gd fmla="*/ 198 h 226" name="T59"/>
              <a:gd fmla="*/ 154 w 218" name="T60"/>
              <a:gd fmla="*/ 198 h 226" name="T61"/>
              <a:gd fmla="*/ 16 w 218" name="T62"/>
              <a:gd fmla="*/ 181 h 226" name="T63"/>
              <a:gd fmla="*/ 45 w 218" name="T64"/>
              <a:gd fmla="*/ 219 h 226" name="T65"/>
              <a:gd fmla="*/ 60 w 218" name="T66"/>
              <a:gd fmla="*/ 192 h 226" name="T67"/>
              <a:gd fmla="*/ 156 w 218" name="T68"/>
              <a:gd fmla="*/ 205 h 226" name="T69"/>
              <a:gd fmla="*/ 164 w 218" name="T70"/>
              <a:gd fmla="*/ 202 h 226" name="T71"/>
              <a:gd fmla="*/ 167 w 218" name="T72"/>
              <a:gd fmla="*/ 195 h 226" name="T73"/>
              <a:gd fmla="*/ 200 w 218" name="T74"/>
              <a:gd fmla="*/ 68 h 226" name="T75"/>
              <a:gd fmla="*/ 208 w 218" name="T76"/>
              <a:gd fmla="*/ 202 h 226" name="T77"/>
              <a:gd fmla="*/ 135 w 218" name="T78"/>
              <a:gd fmla="*/ 218 h 22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26" w="218">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lumMod val="65000"/>
              <a:lumOff val="35000"/>
            </a:schemeClr>
          </a:solidFill>
          <a:ln>
            <a:solidFill>
              <a:schemeClr val="tx1">
                <a:lumMod val="65000"/>
                <a:lumOff val="35000"/>
              </a:schemeClr>
            </a:solidFill>
          </a:ln>
        </p:spPr>
        <p:txBody>
          <a:bodyPr anchor="t" anchorCtr="0" bIns="34290" compatLnSpc="1" lIns="68580" numCol="1" rIns="68580" tIns="34290" vert="horz" wrap="square"/>
          <a:lstStyle/>
          <a:p>
            <a:endParaRPr altLang="en-US" lang="zh-CN">
              <a:solidFill>
                <a:schemeClr val="tx1">
                  <a:lumMod val="75000"/>
                  <a:lumOff val="25000"/>
                </a:schemeClr>
              </a:solidFill>
            </a:endParaRPr>
          </a:p>
        </p:txBody>
      </p:sp>
      <p:sp>
        <p:nvSpPr>
          <p:cNvPr id="11" name="任意多边形 10"/>
          <p:cNvSpPr/>
          <p:nvPr/>
        </p:nvSpPr>
        <p:spPr>
          <a:xfrm>
            <a:off x="1662428" y="1712489"/>
            <a:ext cx="5812972" cy="676620"/>
          </a:xfrm>
          <a:custGeom>
            <a:gdLst>
              <a:gd fmla="*/ 0 w 7750629" name="connsiteX0"/>
              <a:gd fmla="*/ 174172 h 901881" name="connsiteY0"/>
              <a:gd fmla="*/ 2627086 w 7750629" name="connsiteX1"/>
              <a:gd fmla="*/ 899886 h 901881" name="connsiteY1"/>
              <a:gd fmla="*/ 5341257 w 7750629" name="connsiteX2"/>
              <a:gd fmla="*/ 377372 h 901881" name="connsiteY2"/>
              <a:gd fmla="*/ 7750629 w 7750629" name="connsiteX3"/>
              <a:gd fmla="*/ 0 h 901881" name="connsiteY3"/>
            </a:gdLst>
            <a:cxnLst>
              <a:cxn ang="0">
                <a:pos x="connsiteX0" y="connsiteY0"/>
              </a:cxn>
              <a:cxn ang="0">
                <a:pos x="connsiteX1" y="connsiteY1"/>
              </a:cxn>
              <a:cxn ang="0">
                <a:pos x="connsiteX2" y="connsiteY2"/>
              </a:cxn>
              <a:cxn ang="0">
                <a:pos x="connsiteX3" y="connsiteY3"/>
              </a:cxn>
            </a:cxnLst>
            <a:rect b="b" l="l" r="r" t="t"/>
            <a:pathLst>
              <a:path h="901881" w="7750629">
                <a:moveTo>
                  <a:pt x="0" y="174172"/>
                </a:moveTo>
                <a:cubicBezTo>
                  <a:pt x="868438" y="520095"/>
                  <a:pt x="1736877" y="866019"/>
                  <a:pt x="2627086" y="899886"/>
                </a:cubicBezTo>
                <a:cubicBezTo>
                  <a:pt x="3517295" y="933753"/>
                  <a:pt x="4487333" y="527353"/>
                  <a:pt x="5341257" y="377372"/>
                </a:cubicBezTo>
                <a:cubicBezTo>
                  <a:pt x="6195181" y="227391"/>
                  <a:pt x="7049105" y="152400"/>
                  <a:pt x="7750629" y="0"/>
                </a:cubicBezTo>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solidFill>
            </a:endParaRPr>
          </a:p>
        </p:txBody>
      </p:sp>
      <p:sp>
        <p:nvSpPr>
          <p:cNvPr id="72" name="文本框 71"/>
          <p:cNvSpPr txBox="1"/>
          <p:nvPr/>
        </p:nvSpPr>
        <p:spPr>
          <a:xfrm>
            <a:off x="1315500" y="2169750"/>
            <a:ext cx="486410" cy="312420"/>
          </a:xfrm>
          <a:prstGeom prst="rect">
            <a:avLst/>
          </a:prstGeom>
          <a:noFill/>
          <a:ln>
            <a:noFill/>
          </a:ln>
        </p:spPr>
        <p:txBody>
          <a:bodyPr bIns="34290" lIns="68580" rIns="68580" rtlCol="0" tIns="34290" wrap="none">
            <a:spAutoFit/>
          </a:bodyPr>
          <a:lstStyle/>
          <a:p>
            <a:r>
              <a:rPr altLang="en-US" lang="zh-CN" smtClean="0" spc="-225" sz="1600">
                <a:solidFill>
                  <a:schemeClr val="accent1"/>
                </a:solidFill>
                <a:latin charset="-122" panose="02000000000000000000" pitchFamily="2" typeface="方正静蕾简体"/>
                <a:ea charset="-122" panose="02000000000000000000" pitchFamily="2" typeface="方正静蕾简体"/>
              </a:rPr>
              <a:t>标题</a:t>
            </a:r>
          </a:p>
        </p:txBody>
      </p:sp>
      <p:sp>
        <p:nvSpPr>
          <p:cNvPr id="73" name="文本框 72"/>
          <p:cNvSpPr txBox="1"/>
          <p:nvPr/>
        </p:nvSpPr>
        <p:spPr>
          <a:xfrm>
            <a:off x="3203848" y="2738675"/>
            <a:ext cx="486410" cy="312420"/>
          </a:xfrm>
          <a:prstGeom prst="rect">
            <a:avLst/>
          </a:prstGeom>
          <a:noFill/>
          <a:ln>
            <a:noFill/>
          </a:ln>
        </p:spPr>
        <p:txBody>
          <a:bodyPr bIns="34290" lIns="68580" rIns="68580" rtlCol="0" tIns="34290" wrap="none">
            <a:spAutoFit/>
          </a:bodyPr>
          <a:lstStyle/>
          <a:p>
            <a:r>
              <a:rPr altLang="en-US" lang="zh-CN" smtClean="0" spc="-225" sz="1600">
                <a:solidFill>
                  <a:schemeClr val="tx1">
                    <a:lumMod val="75000"/>
                    <a:lumOff val="25000"/>
                  </a:schemeClr>
                </a:solidFill>
                <a:latin charset="-122" panose="02000000000000000000" pitchFamily="2" typeface="方正静蕾简体"/>
                <a:ea charset="-122" panose="02000000000000000000" pitchFamily="2" typeface="方正静蕾简体"/>
              </a:rPr>
              <a:t>标题</a:t>
            </a:r>
          </a:p>
        </p:txBody>
      </p:sp>
      <p:sp>
        <p:nvSpPr>
          <p:cNvPr id="74" name="文本框 73"/>
          <p:cNvSpPr txBox="1"/>
          <p:nvPr/>
        </p:nvSpPr>
        <p:spPr>
          <a:xfrm>
            <a:off x="5167088" y="2374438"/>
            <a:ext cx="486410" cy="312420"/>
          </a:xfrm>
          <a:prstGeom prst="rect">
            <a:avLst/>
          </a:prstGeom>
          <a:noFill/>
          <a:ln>
            <a:noFill/>
          </a:ln>
        </p:spPr>
        <p:txBody>
          <a:bodyPr bIns="34290" lIns="68580" rIns="68580" rtlCol="0" tIns="34290" wrap="none">
            <a:spAutoFit/>
          </a:bodyPr>
          <a:lstStyle/>
          <a:p>
            <a:r>
              <a:rPr altLang="en-US" lang="zh-CN" smtClean="0" spc="-225" sz="1600">
                <a:solidFill>
                  <a:schemeClr val="accent1"/>
                </a:solidFill>
                <a:latin charset="-122" panose="02000000000000000000" pitchFamily="2" typeface="方正静蕾简体"/>
                <a:ea charset="-122" panose="02000000000000000000" pitchFamily="2" typeface="方正静蕾简体"/>
              </a:rPr>
              <a:t>标题</a:t>
            </a:r>
          </a:p>
        </p:txBody>
      </p:sp>
      <p:sp>
        <p:nvSpPr>
          <p:cNvPr id="75" name="文本框 74"/>
          <p:cNvSpPr txBox="1"/>
          <p:nvPr/>
        </p:nvSpPr>
        <p:spPr>
          <a:xfrm>
            <a:off x="7063752" y="2060071"/>
            <a:ext cx="486410" cy="312420"/>
          </a:xfrm>
          <a:prstGeom prst="rect">
            <a:avLst/>
          </a:prstGeom>
          <a:noFill/>
          <a:ln>
            <a:noFill/>
          </a:ln>
        </p:spPr>
        <p:txBody>
          <a:bodyPr bIns="34290" lIns="68580" rIns="68580" rtlCol="0" tIns="34290" wrap="none">
            <a:spAutoFit/>
          </a:bodyPr>
          <a:lstStyle/>
          <a:p>
            <a:r>
              <a:rPr altLang="en-US" lang="zh-CN" smtClean="0" spc="-225" sz="1600">
                <a:solidFill>
                  <a:schemeClr val="tx1">
                    <a:lumMod val="75000"/>
                    <a:lumOff val="25000"/>
                  </a:schemeClr>
                </a:solidFill>
                <a:latin charset="-122" panose="02000000000000000000" pitchFamily="2" typeface="方正静蕾简体"/>
                <a:ea charset="-122" panose="02000000000000000000" pitchFamily="2" typeface="方正静蕾简体"/>
              </a:rPr>
              <a:t>标题</a:t>
            </a:r>
          </a:p>
        </p:txBody>
      </p:sp>
      <p:sp>
        <p:nvSpPr>
          <p:cNvPr id="76" name="文本框 75"/>
          <p:cNvSpPr txBox="1"/>
          <p:nvPr/>
        </p:nvSpPr>
        <p:spPr>
          <a:xfrm>
            <a:off x="728807" y="3177392"/>
            <a:ext cx="1580951" cy="781812"/>
          </a:xfrm>
          <a:prstGeom prst="rect">
            <a:avLst/>
          </a:prstGeom>
          <a:noFill/>
        </p:spPr>
        <p:txBody>
          <a:bodyPr bIns="34290" lIns="68580" rIns="68580" rtlCol="0" tIns="34290" wrap="square">
            <a:spAutoFit/>
          </a:bodyPr>
          <a:lstStyle/>
          <a:p>
            <a:pPr>
              <a:lnSpc>
                <a:spcPct val="130000"/>
              </a:lnSpc>
              <a:spcBef>
                <a:spcPct val="0"/>
              </a:spcBef>
            </a:pPr>
            <a:r>
              <a:rPr altLang="en-US" lang="zh-CN" smtClean="0" sz="9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itchFamily="34" typeface="微软雅黑"/>
              </a:rPr>
              <a:t>在此录入上述图表的描述说明，在此录入上述图表的综合描述说明。在此录入上述图表的描述说明</a:t>
            </a:r>
          </a:p>
        </p:txBody>
      </p:sp>
      <p:sp>
        <p:nvSpPr>
          <p:cNvPr id="77" name="文本框 76"/>
          <p:cNvSpPr txBox="1"/>
          <p:nvPr/>
        </p:nvSpPr>
        <p:spPr>
          <a:xfrm>
            <a:off x="2672286" y="3616088"/>
            <a:ext cx="1580951" cy="781812"/>
          </a:xfrm>
          <a:prstGeom prst="rect">
            <a:avLst/>
          </a:prstGeom>
          <a:noFill/>
        </p:spPr>
        <p:txBody>
          <a:bodyPr bIns="34290" lIns="68580" rIns="68580" rtlCol="0" tIns="34290" wrap="square">
            <a:spAutoFit/>
          </a:bodyPr>
          <a:lstStyle/>
          <a:p>
            <a:pPr>
              <a:lnSpc>
                <a:spcPct val="130000"/>
              </a:lnSpc>
              <a:spcBef>
                <a:spcPct val="0"/>
              </a:spcBef>
            </a:pPr>
            <a:r>
              <a:rPr altLang="en-US" lang="zh-CN" smtClean="0" sz="9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itchFamily="34" typeface="微软雅黑"/>
              </a:rPr>
              <a:t>在此录入上述图表的描述说明，在此录入上述图表的综合描述说明。在此录入上述图表的描述说明</a:t>
            </a:r>
          </a:p>
        </p:txBody>
      </p:sp>
      <p:sp>
        <p:nvSpPr>
          <p:cNvPr id="81" name="文本框 80"/>
          <p:cNvSpPr txBox="1"/>
          <p:nvPr/>
        </p:nvSpPr>
        <p:spPr>
          <a:xfrm>
            <a:off x="4629281" y="3226756"/>
            <a:ext cx="1580951" cy="781812"/>
          </a:xfrm>
          <a:prstGeom prst="rect">
            <a:avLst/>
          </a:prstGeom>
          <a:noFill/>
        </p:spPr>
        <p:txBody>
          <a:bodyPr bIns="34290" lIns="68580" rIns="68580" rtlCol="0" tIns="34290" wrap="square">
            <a:spAutoFit/>
          </a:bodyPr>
          <a:lstStyle/>
          <a:p>
            <a:pPr>
              <a:lnSpc>
                <a:spcPct val="130000"/>
              </a:lnSpc>
              <a:spcBef>
                <a:spcPct val="0"/>
              </a:spcBef>
            </a:pPr>
            <a:r>
              <a:rPr altLang="en-US" lang="zh-CN" smtClean="0" sz="9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itchFamily="34" typeface="微软雅黑"/>
              </a:rPr>
              <a:t>在此录入上述图表的描述说明，在此录入上述图表的综合描述说明。在此录入上述图表的描述说明</a:t>
            </a:r>
          </a:p>
        </p:txBody>
      </p:sp>
      <p:sp>
        <p:nvSpPr>
          <p:cNvPr id="82" name="文本框 81"/>
          <p:cNvSpPr txBox="1"/>
          <p:nvPr/>
        </p:nvSpPr>
        <p:spPr>
          <a:xfrm>
            <a:off x="6557569" y="3004524"/>
            <a:ext cx="1580951" cy="781812"/>
          </a:xfrm>
          <a:prstGeom prst="rect">
            <a:avLst/>
          </a:prstGeom>
          <a:noFill/>
        </p:spPr>
        <p:txBody>
          <a:bodyPr bIns="34290" lIns="68580" rIns="68580" rtlCol="0" tIns="34290" wrap="square">
            <a:spAutoFit/>
          </a:bodyPr>
          <a:lstStyle/>
          <a:p>
            <a:pPr>
              <a:lnSpc>
                <a:spcPct val="130000"/>
              </a:lnSpc>
              <a:spcBef>
                <a:spcPct val="0"/>
              </a:spcBef>
            </a:pPr>
            <a:r>
              <a:rPr altLang="en-US" lang="zh-CN" smtClean="0" sz="9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itchFamily="34" typeface="微软雅黑"/>
              </a:rPr>
              <a:t>在此录入上述图表的描述说明，在此录入上述图表的综合描述说明。在此录入上述图表的描述说明</a:t>
            </a:r>
          </a:p>
        </p:txBody>
      </p:sp>
    </p:spTree>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500" id="7"/>
                                        <p:tgtEl>
                                          <p:spTgt spid="10"/>
                                        </p:tgtEl>
                                      </p:cBhvr>
                                    </p:animEffect>
                                  </p:childTnLst>
                                </p:cTn>
                              </p:par>
                              <p:par>
                                <p:cTn fill="hold" grpId="0" id="8" nodeType="withEffect" presetClass="entr" presetID="10" presetSubtype="0">
                                  <p:stCondLst>
                                    <p:cond delay="300"/>
                                  </p:stCondLst>
                                  <p:childTnLst>
                                    <p:set>
                                      <p:cBhvr>
                                        <p:cTn dur="1" fill="hold" id="9">
                                          <p:stCondLst>
                                            <p:cond delay="0"/>
                                          </p:stCondLst>
                                        </p:cTn>
                                        <p:tgtEl>
                                          <p:spTgt spid="69"/>
                                        </p:tgtEl>
                                        <p:attrNameLst>
                                          <p:attrName>style.visibility</p:attrName>
                                        </p:attrNameLst>
                                      </p:cBhvr>
                                      <p:to>
                                        <p:strVal val="visible"/>
                                      </p:to>
                                    </p:set>
                                    <p:animEffect filter="fade" transition="in">
                                      <p:cBhvr>
                                        <p:cTn dur="500" id="10"/>
                                        <p:tgtEl>
                                          <p:spTgt spid="69"/>
                                        </p:tgtEl>
                                      </p:cBhvr>
                                    </p:animEffect>
                                  </p:childTnLst>
                                </p:cTn>
                              </p:par>
                              <p:par>
                                <p:cTn fill="hold" grpId="0" id="11" nodeType="withEffect" presetClass="entr" presetID="10" presetSubtype="0">
                                  <p:stCondLst>
                                    <p:cond delay="600"/>
                                  </p:stCondLst>
                                  <p:childTnLst>
                                    <p:set>
                                      <p:cBhvr>
                                        <p:cTn dur="1" fill="hold" id="12">
                                          <p:stCondLst>
                                            <p:cond delay="0"/>
                                          </p:stCondLst>
                                        </p:cTn>
                                        <p:tgtEl>
                                          <p:spTgt spid="70"/>
                                        </p:tgtEl>
                                        <p:attrNameLst>
                                          <p:attrName>style.visibility</p:attrName>
                                        </p:attrNameLst>
                                      </p:cBhvr>
                                      <p:to>
                                        <p:strVal val="visible"/>
                                      </p:to>
                                    </p:set>
                                    <p:animEffect filter="fade" transition="in">
                                      <p:cBhvr>
                                        <p:cTn dur="500" id="13"/>
                                        <p:tgtEl>
                                          <p:spTgt spid="70"/>
                                        </p:tgtEl>
                                      </p:cBhvr>
                                    </p:animEffect>
                                  </p:childTnLst>
                                </p:cTn>
                              </p:par>
                              <p:par>
                                <p:cTn fill="hold" grpId="0" id="14" nodeType="withEffect" presetClass="entr" presetID="10" presetSubtype="0">
                                  <p:stCondLst>
                                    <p:cond delay="900"/>
                                  </p:stCondLst>
                                  <p:childTnLst>
                                    <p:set>
                                      <p:cBhvr>
                                        <p:cTn dur="1" fill="hold" id="15">
                                          <p:stCondLst>
                                            <p:cond delay="0"/>
                                          </p:stCondLst>
                                        </p:cTn>
                                        <p:tgtEl>
                                          <p:spTgt spid="71"/>
                                        </p:tgtEl>
                                        <p:attrNameLst>
                                          <p:attrName>style.visibility</p:attrName>
                                        </p:attrNameLst>
                                      </p:cBhvr>
                                      <p:to>
                                        <p:strVal val="visible"/>
                                      </p:to>
                                    </p:set>
                                    <p:animEffect filter="fade" transition="in">
                                      <p:cBhvr>
                                        <p:cTn dur="500" id="16"/>
                                        <p:tgtEl>
                                          <p:spTgt spid="71"/>
                                        </p:tgtEl>
                                      </p:cBhvr>
                                    </p:animEffect>
                                  </p:childTnLst>
                                </p:cTn>
                              </p:par>
                              <p:par>
                                <p:cTn fill="hold" grpId="0" id="17" nodeType="withEffect" presetClass="entr" presetID="10" presetSubtype="0">
                                  <p:stCondLst>
                                    <p:cond delay="1200"/>
                                  </p:stCondLst>
                                  <p:childTnLst>
                                    <p:set>
                                      <p:cBhvr>
                                        <p:cTn dur="1" fill="hold" id="18">
                                          <p:stCondLst>
                                            <p:cond delay="0"/>
                                          </p:stCondLst>
                                        </p:cTn>
                                        <p:tgtEl>
                                          <p:spTgt spid="11"/>
                                        </p:tgtEl>
                                        <p:attrNameLst>
                                          <p:attrName>style.visibility</p:attrName>
                                        </p:attrNameLst>
                                      </p:cBhvr>
                                      <p:to>
                                        <p:strVal val="visible"/>
                                      </p:to>
                                    </p:set>
                                    <p:animEffect filter="fade" transition="in">
                                      <p:cBhvr>
                                        <p:cTn dur="500" id="19"/>
                                        <p:tgtEl>
                                          <p:spTgt spid="11"/>
                                        </p:tgtEl>
                                      </p:cBhvr>
                                    </p:animEffect>
                                  </p:childTnLst>
                                </p:cTn>
                              </p:par>
                              <p:par>
                                <p:cTn fill="hold" grpId="0" id="20" nodeType="withEffect" presetClass="entr" presetID="10" presetSubtype="0">
                                  <p:stCondLst>
                                    <p:cond delay="1500"/>
                                  </p:stCondLst>
                                  <p:childTnLst>
                                    <p:set>
                                      <p:cBhvr>
                                        <p:cTn dur="1" fill="hold" id="21">
                                          <p:stCondLst>
                                            <p:cond delay="0"/>
                                          </p:stCondLst>
                                        </p:cTn>
                                        <p:tgtEl>
                                          <p:spTgt spid="72"/>
                                        </p:tgtEl>
                                        <p:attrNameLst>
                                          <p:attrName>style.visibility</p:attrName>
                                        </p:attrNameLst>
                                      </p:cBhvr>
                                      <p:to>
                                        <p:strVal val="visible"/>
                                      </p:to>
                                    </p:set>
                                    <p:animEffect filter="fade" transition="in">
                                      <p:cBhvr>
                                        <p:cTn dur="500" id="22"/>
                                        <p:tgtEl>
                                          <p:spTgt spid="72"/>
                                        </p:tgtEl>
                                      </p:cBhvr>
                                    </p:animEffect>
                                  </p:childTnLst>
                                </p:cTn>
                              </p:par>
                              <p:par>
                                <p:cTn fill="hold" grpId="0" id="23" nodeType="withEffect" presetClass="entr" presetID="10" presetSubtype="0">
                                  <p:stCondLst>
                                    <p:cond delay="1800"/>
                                  </p:stCondLst>
                                  <p:childTnLst>
                                    <p:set>
                                      <p:cBhvr>
                                        <p:cTn dur="1" fill="hold" id="24">
                                          <p:stCondLst>
                                            <p:cond delay="0"/>
                                          </p:stCondLst>
                                        </p:cTn>
                                        <p:tgtEl>
                                          <p:spTgt spid="73"/>
                                        </p:tgtEl>
                                        <p:attrNameLst>
                                          <p:attrName>style.visibility</p:attrName>
                                        </p:attrNameLst>
                                      </p:cBhvr>
                                      <p:to>
                                        <p:strVal val="visible"/>
                                      </p:to>
                                    </p:set>
                                    <p:animEffect filter="fade" transition="in">
                                      <p:cBhvr>
                                        <p:cTn dur="500" id="25"/>
                                        <p:tgtEl>
                                          <p:spTgt spid="73"/>
                                        </p:tgtEl>
                                      </p:cBhvr>
                                    </p:animEffect>
                                  </p:childTnLst>
                                </p:cTn>
                              </p:par>
                              <p:par>
                                <p:cTn fill="hold" grpId="0" id="26" nodeType="withEffect" presetClass="entr" presetID="10" presetSubtype="0">
                                  <p:stCondLst>
                                    <p:cond delay="2100"/>
                                  </p:stCondLst>
                                  <p:childTnLst>
                                    <p:set>
                                      <p:cBhvr>
                                        <p:cTn dur="1" fill="hold" id="27">
                                          <p:stCondLst>
                                            <p:cond delay="0"/>
                                          </p:stCondLst>
                                        </p:cTn>
                                        <p:tgtEl>
                                          <p:spTgt spid="74"/>
                                        </p:tgtEl>
                                        <p:attrNameLst>
                                          <p:attrName>style.visibility</p:attrName>
                                        </p:attrNameLst>
                                      </p:cBhvr>
                                      <p:to>
                                        <p:strVal val="visible"/>
                                      </p:to>
                                    </p:set>
                                    <p:animEffect filter="fade" transition="in">
                                      <p:cBhvr>
                                        <p:cTn dur="500" id="28"/>
                                        <p:tgtEl>
                                          <p:spTgt spid="74"/>
                                        </p:tgtEl>
                                      </p:cBhvr>
                                    </p:animEffect>
                                  </p:childTnLst>
                                </p:cTn>
                              </p:par>
                              <p:par>
                                <p:cTn fill="hold" grpId="0" id="29" nodeType="withEffect" presetClass="entr" presetID="10" presetSubtype="0">
                                  <p:stCondLst>
                                    <p:cond delay="2400"/>
                                  </p:stCondLst>
                                  <p:childTnLst>
                                    <p:set>
                                      <p:cBhvr>
                                        <p:cTn dur="1" fill="hold" id="30">
                                          <p:stCondLst>
                                            <p:cond delay="0"/>
                                          </p:stCondLst>
                                        </p:cTn>
                                        <p:tgtEl>
                                          <p:spTgt spid="75"/>
                                        </p:tgtEl>
                                        <p:attrNameLst>
                                          <p:attrName>style.visibility</p:attrName>
                                        </p:attrNameLst>
                                      </p:cBhvr>
                                      <p:to>
                                        <p:strVal val="visible"/>
                                      </p:to>
                                    </p:set>
                                    <p:animEffect filter="fade" transition="in">
                                      <p:cBhvr>
                                        <p:cTn dur="500" id="31"/>
                                        <p:tgtEl>
                                          <p:spTgt spid="75"/>
                                        </p:tgtEl>
                                      </p:cBhvr>
                                    </p:animEffect>
                                  </p:childTnLst>
                                </p:cTn>
                              </p:par>
                              <p:par>
                                <p:cTn fill="hold" grpId="0" id="32" nodeType="withEffect" presetClass="entr" presetID="10" presetSubtype="0">
                                  <p:stCondLst>
                                    <p:cond delay="2700"/>
                                  </p:stCondLst>
                                  <p:childTnLst>
                                    <p:set>
                                      <p:cBhvr>
                                        <p:cTn dur="1" fill="hold" id="33">
                                          <p:stCondLst>
                                            <p:cond delay="0"/>
                                          </p:stCondLst>
                                        </p:cTn>
                                        <p:tgtEl>
                                          <p:spTgt spid="76"/>
                                        </p:tgtEl>
                                        <p:attrNameLst>
                                          <p:attrName>style.visibility</p:attrName>
                                        </p:attrNameLst>
                                      </p:cBhvr>
                                      <p:to>
                                        <p:strVal val="visible"/>
                                      </p:to>
                                    </p:set>
                                    <p:animEffect filter="fade" transition="in">
                                      <p:cBhvr>
                                        <p:cTn dur="500" id="34"/>
                                        <p:tgtEl>
                                          <p:spTgt spid="76"/>
                                        </p:tgtEl>
                                      </p:cBhvr>
                                    </p:animEffect>
                                  </p:childTnLst>
                                </p:cTn>
                              </p:par>
                              <p:par>
                                <p:cTn fill="hold" grpId="0" id="35" nodeType="withEffect" presetClass="entr" presetID="10" presetSubtype="0">
                                  <p:stCondLst>
                                    <p:cond delay="3000"/>
                                  </p:stCondLst>
                                  <p:childTnLst>
                                    <p:set>
                                      <p:cBhvr>
                                        <p:cTn dur="1" fill="hold" id="36">
                                          <p:stCondLst>
                                            <p:cond delay="0"/>
                                          </p:stCondLst>
                                        </p:cTn>
                                        <p:tgtEl>
                                          <p:spTgt spid="77"/>
                                        </p:tgtEl>
                                        <p:attrNameLst>
                                          <p:attrName>style.visibility</p:attrName>
                                        </p:attrNameLst>
                                      </p:cBhvr>
                                      <p:to>
                                        <p:strVal val="visible"/>
                                      </p:to>
                                    </p:set>
                                    <p:animEffect filter="fade" transition="in">
                                      <p:cBhvr>
                                        <p:cTn dur="500" id="37"/>
                                        <p:tgtEl>
                                          <p:spTgt spid="77"/>
                                        </p:tgtEl>
                                      </p:cBhvr>
                                    </p:animEffect>
                                  </p:childTnLst>
                                </p:cTn>
                              </p:par>
                              <p:par>
                                <p:cTn fill="hold" grpId="0" id="38" nodeType="withEffect" presetClass="entr" presetID="10" presetSubtype="0">
                                  <p:stCondLst>
                                    <p:cond delay="3300"/>
                                  </p:stCondLst>
                                  <p:childTnLst>
                                    <p:set>
                                      <p:cBhvr>
                                        <p:cTn dur="1" fill="hold" id="39">
                                          <p:stCondLst>
                                            <p:cond delay="0"/>
                                          </p:stCondLst>
                                        </p:cTn>
                                        <p:tgtEl>
                                          <p:spTgt spid="81"/>
                                        </p:tgtEl>
                                        <p:attrNameLst>
                                          <p:attrName>style.visibility</p:attrName>
                                        </p:attrNameLst>
                                      </p:cBhvr>
                                      <p:to>
                                        <p:strVal val="visible"/>
                                      </p:to>
                                    </p:set>
                                    <p:animEffect filter="fade" transition="in">
                                      <p:cBhvr>
                                        <p:cTn dur="500" id="40"/>
                                        <p:tgtEl>
                                          <p:spTgt spid="81"/>
                                        </p:tgtEl>
                                      </p:cBhvr>
                                    </p:animEffect>
                                  </p:childTnLst>
                                </p:cTn>
                              </p:par>
                              <p:par>
                                <p:cTn fill="hold" grpId="0" id="41" nodeType="withEffect" presetClass="entr" presetID="10" presetSubtype="0">
                                  <p:stCondLst>
                                    <p:cond delay="3600"/>
                                  </p:stCondLst>
                                  <p:childTnLst>
                                    <p:set>
                                      <p:cBhvr>
                                        <p:cTn dur="1" fill="hold" id="42">
                                          <p:stCondLst>
                                            <p:cond delay="0"/>
                                          </p:stCondLst>
                                        </p:cTn>
                                        <p:tgtEl>
                                          <p:spTgt spid="82"/>
                                        </p:tgtEl>
                                        <p:attrNameLst>
                                          <p:attrName>style.visibility</p:attrName>
                                        </p:attrNameLst>
                                      </p:cBhvr>
                                      <p:to>
                                        <p:strVal val="visible"/>
                                      </p:to>
                                    </p:set>
                                    <p:animEffect filter="fade" transition="in">
                                      <p:cBhvr>
                                        <p:cTn dur="500" id="43"/>
                                        <p:tgtEl>
                                          <p:spTgt spid="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69"/>
      <p:bldP grpId="0" spid="70"/>
      <p:bldP grpId="0" spid="71"/>
      <p:bldP grpId="0" spid="11"/>
      <p:bldP grpId="0" spid="72"/>
      <p:bldP grpId="0" spid="73"/>
      <p:bldP grpId="0" spid="74"/>
      <p:bldP grpId="0" spid="75"/>
      <p:bldP grpId="0" spid="76"/>
      <p:bldP grpId="0" spid="77"/>
      <p:bldP grpId="0" spid="81"/>
      <p:bldP grpId="0" spid="8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Freeform 9"/>
          <p:cNvSpPr>
            <a:spLocks noEditPoints="1"/>
          </p:cNvSpPr>
          <p:nvPr/>
        </p:nvSpPr>
        <p:spPr bwMode="auto">
          <a:xfrm>
            <a:off x="1288708" y="1875084"/>
            <a:ext cx="2167168" cy="1993604"/>
          </a:xfrm>
          <a:custGeom>
            <a:gdLst>
              <a:gd fmla="*/ 5 w 497" name="T0"/>
              <a:gd fmla="*/ 269 h 457" name="T1"/>
              <a:gd fmla="*/ 116 w 497" name="T2"/>
              <a:gd fmla="*/ 364 h 457" name="T3"/>
              <a:gd fmla="*/ 193 w 497" name="T4"/>
              <a:gd fmla="*/ 265 h 457" name="T5"/>
              <a:gd fmla="*/ 303 w 497" name="T6"/>
              <a:gd fmla="*/ 142 h 457" name="T7"/>
              <a:gd fmla="*/ 163 w 497" name="T8"/>
              <a:gd fmla="*/ 131 h 457" name="T9"/>
              <a:gd fmla="*/ 263 w 497" name="T10"/>
              <a:gd fmla="*/ 62 h 457" name="T11"/>
              <a:gd fmla="*/ 409 w 497" name="T12"/>
              <a:gd fmla="*/ 133 h 457" name="T13"/>
              <a:gd fmla="*/ 418 w 497" name="T14"/>
              <a:gd fmla="*/ 180 h 457" name="T15"/>
              <a:gd fmla="*/ 218 w 497" name="T16"/>
              <a:gd fmla="*/ 358 h 457" name="T17"/>
              <a:gd fmla="*/ 195 w 497" name="T18"/>
              <a:gd fmla="*/ 397 h 457" name="T19"/>
              <a:gd fmla="*/ 234 w 497" name="T20"/>
              <a:gd fmla="*/ 343 h 457" name="T21"/>
              <a:gd fmla="*/ 209 w 497" name="T22"/>
              <a:gd fmla="*/ 310 h 457" name="T23"/>
              <a:gd fmla="*/ 235 w 497" name="T24"/>
              <a:gd fmla="*/ 161 h 457" name="T25"/>
              <a:gd fmla="*/ 163 w 497" name="T26"/>
              <a:gd fmla="*/ 150 h 457" name="T27"/>
              <a:gd fmla="*/ 171 w 497" name="T28"/>
              <a:gd fmla="*/ 165 h 457" name="T29"/>
              <a:gd fmla="*/ 63 w 497" name="T30"/>
              <a:gd fmla="*/ 248 h 457" name="T31"/>
              <a:gd fmla="*/ 38 w 497" name="T32"/>
              <a:gd fmla="*/ 272 h 457" name="T33"/>
              <a:gd fmla="*/ 224 w 497" name="T34"/>
              <a:gd fmla="*/ 152 h 457" name="T35"/>
              <a:gd fmla="*/ 208 w 497" name="T36"/>
              <a:gd fmla="*/ 166 h 457" name="T37"/>
              <a:gd fmla="*/ 104 w 497" name="T38"/>
              <a:gd fmla="*/ 262 h 457" name="T39"/>
              <a:gd fmla="*/ 136 w 497" name="T40"/>
              <a:gd fmla="*/ 249 h 457" name="T41"/>
              <a:gd fmla="*/ 129 w 497" name="T42"/>
              <a:gd fmla="*/ 275 h 457" name="T43"/>
              <a:gd fmla="*/ 60 w 497" name="T44"/>
              <a:gd fmla="*/ 328 h 457" name="T45"/>
              <a:gd fmla="*/ 103 w 497" name="T46"/>
              <a:gd fmla="*/ 304 h 457" name="T47"/>
              <a:gd fmla="*/ 178 w 497" name="T48"/>
              <a:gd fmla="*/ 250 h 457" name="T49"/>
              <a:gd fmla="*/ 175 w 497" name="T50"/>
              <a:gd fmla="*/ 357 h 457" name="T51"/>
              <a:gd fmla="*/ 199 w 497" name="T52"/>
              <a:gd fmla="*/ 335 h 457" name="T53"/>
              <a:gd fmla="*/ 166 w 497" name="T54"/>
              <a:gd fmla="*/ 390 h 457" name="T55"/>
              <a:gd fmla="*/ 164 w 497" name="T56"/>
              <a:gd fmla="*/ 433 h 457" name="T57"/>
              <a:gd fmla="*/ 222 w 497" name="T58"/>
              <a:gd fmla="*/ 405 h 457" name="T59"/>
              <a:gd fmla="*/ 213 w 497" name="T60"/>
              <a:gd fmla="*/ 440 h 457" name="T61"/>
              <a:gd fmla="*/ 354 w 497" name="T62"/>
              <a:gd fmla="*/ 318 h 457" name="T63"/>
              <a:gd fmla="*/ 354 w 497" name="T64"/>
              <a:gd fmla="*/ 374 h 457" name="T65"/>
              <a:gd fmla="*/ 308 w 497" name="T66"/>
              <a:gd fmla="*/ 349 h 457" name="T67"/>
              <a:gd fmla="*/ 385 w 497" name="T68"/>
              <a:gd fmla="*/ 266 h 457" name="T69"/>
              <a:gd fmla="*/ 416 w 497" name="T70"/>
              <a:gd fmla="*/ 300 h 457" name="T71"/>
              <a:gd fmla="*/ 317 w 497" name="T72"/>
              <a:gd fmla="*/ 418 h 457" name="T73"/>
              <a:gd fmla="*/ 384 w 497" name="T74"/>
              <a:gd fmla="*/ 386 h 457" name="T75"/>
              <a:gd fmla="*/ 436 w 497" name="T76"/>
              <a:gd fmla="*/ 224 h 457" name="T77"/>
              <a:gd fmla="*/ 344 w 497" name="T78"/>
              <a:gd fmla="*/ 288 h 457" name="T79"/>
              <a:gd fmla="*/ 351 w 497" name="T80"/>
              <a:gd fmla="*/ 256 h 457" name="T81"/>
              <a:gd fmla="*/ 343 w 497" name="T82"/>
              <a:gd fmla="*/ 267 h 457" name="T83"/>
              <a:gd fmla="*/ 313 w 497" name="T84"/>
              <a:gd fmla="*/ 297 h 457" name="T85"/>
              <a:gd fmla="*/ 441 w 497" name="T86"/>
              <a:gd fmla="*/ 166 h 457" name="T87"/>
              <a:gd fmla="*/ 342 w 497" name="T88"/>
              <a:gd fmla="*/ 224 h 457" name="T89"/>
              <a:gd fmla="*/ 333 w 497" name="T90"/>
              <a:gd fmla="*/ 192 h 457" name="T91"/>
              <a:gd fmla="*/ 343 w 497" name="T92"/>
              <a:gd fmla="*/ 143 h 457" name="T93"/>
              <a:gd fmla="*/ 396 w 497" name="T94"/>
              <a:gd fmla="*/ 83 h 457" name="T95"/>
              <a:gd fmla="*/ 384 w 497" name="T96"/>
              <a:gd fmla="*/ 54 h 457" name="T97"/>
              <a:gd fmla="*/ 373 w 497" name="T98"/>
              <a:gd fmla="*/ 71 h 457" name="T99"/>
              <a:gd fmla="*/ 291 w 497" name="T100"/>
              <a:gd fmla="*/ 93 h 457" name="T101"/>
              <a:gd fmla="*/ 310 w 497" name="T102"/>
              <a:gd fmla="*/ 43 h 457" name="T103"/>
              <a:gd fmla="*/ 315 w 497" name="T104"/>
              <a:gd fmla="*/ 17 h 457" name="T105"/>
              <a:gd fmla="*/ 99 w 497" name="T106"/>
              <a:gd fmla="*/ 158 h 457" name="T107"/>
              <a:gd fmla="*/ 34 w 497" name="T108"/>
              <a:gd fmla="*/ 201 h 457" name="T109"/>
              <a:gd fmla="*/ 161 w 497" name="T110"/>
              <a:gd fmla="*/ 45 h 457" name="T111"/>
              <a:gd fmla="*/ 35 w 497" name="T112"/>
              <a:gd fmla="*/ 195 h 457" name="T113"/>
              <a:gd fmla="*/ 202 w 497" name="T114"/>
              <a:gd fmla="*/ 13 h 457" name="T115"/>
              <a:gd fmla="*/ 45 w 497" name="T116"/>
              <a:gd fmla="*/ 321 h 457" name="T117"/>
              <a:gd fmla="*/ 143 w 497" name="T118"/>
              <a:gd fmla="*/ 424 h 45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57" w="497">
                <a:moveTo>
                  <a:pt x="74" y="389"/>
                </a:moveTo>
                <a:cubicBezTo>
                  <a:pt x="117" y="427"/>
                  <a:pt x="177" y="457"/>
                  <a:pt x="262" y="448"/>
                </a:cubicBezTo>
                <a:cubicBezTo>
                  <a:pt x="347" y="448"/>
                  <a:pt x="398" y="412"/>
                  <a:pt x="437" y="366"/>
                </a:cubicBezTo>
                <a:cubicBezTo>
                  <a:pt x="437" y="366"/>
                  <a:pt x="438" y="366"/>
                  <a:pt x="439" y="365"/>
                </a:cubicBezTo>
                <a:cubicBezTo>
                  <a:pt x="449" y="356"/>
                  <a:pt x="456" y="343"/>
                  <a:pt x="463" y="330"/>
                </a:cubicBezTo>
                <a:cubicBezTo>
                  <a:pt x="497" y="267"/>
                  <a:pt x="477" y="163"/>
                  <a:pt x="446" y="111"/>
                </a:cubicBezTo>
                <a:cubicBezTo>
                  <a:pt x="415" y="60"/>
                  <a:pt x="369" y="24"/>
                  <a:pt x="304" y="8"/>
                </a:cubicBezTo>
                <a:cubicBezTo>
                  <a:pt x="298" y="7"/>
                  <a:pt x="304" y="5"/>
                  <a:pt x="302" y="2"/>
                </a:cubicBezTo>
                <a:cubicBezTo>
                  <a:pt x="301" y="0"/>
                  <a:pt x="298" y="3"/>
                  <a:pt x="296" y="6"/>
                </a:cubicBezTo>
                <a:cubicBezTo>
                  <a:pt x="255" y="1"/>
                  <a:pt x="211" y="5"/>
                  <a:pt x="174" y="12"/>
                </a:cubicBezTo>
                <a:cubicBezTo>
                  <a:pt x="70" y="47"/>
                  <a:pt x="0" y="127"/>
                  <a:pt x="5" y="269"/>
                </a:cubicBezTo>
                <a:cubicBezTo>
                  <a:pt x="14" y="323"/>
                  <a:pt x="41" y="359"/>
                  <a:pt x="74" y="389"/>
                </a:cubicBezTo>
                <a:close/>
                <a:moveTo>
                  <a:pt x="147" y="427"/>
                </a:moveTo>
                <a:cubicBezTo>
                  <a:pt x="147" y="427"/>
                  <a:pt x="147" y="427"/>
                  <a:pt x="147" y="427"/>
                </a:cubicBezTo>
                <a:cubicBezTo>
                  <a:pt x="148" y="424"/>
                  <a:pt x="153" y="424"/>
                  <a:pt x="153" y="426"/>
                </a:cubicBezTo>
                <a:cubicBezTo>
                  <a:pt x="152" y="430"/>
                  <a:pt x="149" y="428"/>
                  <a:pt x="147" y="427"/>
                </a:cubicBezTo>
                <a:close/>
                <a:moveTo>
                  <a:pt x="95" y="377"/>
                </a:moveTo>
                <a:cubicBezTo>
                  <a:pt x="117" y="347"/>
                  <a:pt x="150" y="327"/>
                  <a:pt x="174" y="300"/>
                </a:cubicBezTo>
                <a:cubicBezTo>
                  <a:pt x="183" y="290"/>
                  <a:pt x="192" y="280"/>
                  <a:pt x="202" y="271"/>
                </a:cubicBezTo>
                <a:cubicBezTo>
                  <a:pt x="202" y="274"/>
                  <a:pt x="203" y="285"/>
                  <a:pt x="202" y="286"/>
                </a:cubicBezTo>
                <a:cubicBezTo>
                  <a:pt x="117" y="364"/>
                  <a:pt x="117" y="364"/>
                  <a:pt x="117" y="364"/>
                </a:cubicBezTo>
                <a:cubicBezTo>
                  <a:pt x="116" y="364"/>
                  <a:pt x="116" y="364"/>
                  <a:pt x="116" y="364"/>
                </a:cubicBezTo>
                <a:cubicBezTo>
                  <a:pt x="116" y="365"/>
                  <a:pt x="116" y="365"/>
                  <a:pt x="116" y="365"/>
                </a:cubicBezTo>
                <a:cubicBezTo>
                  <a:pt x="118" y="366"/>
                  <a:pt x="118" y="366"/>
                  <a:pt x="118" y="366"/>
                </a:cubicBezTo>
                <a:cubicBezTo>
                  <a:pt x="162" y="329"/>
                  <a:pt x="162" y="329"/>
                  <a:pt x="162" y="329"/>
                </a:cubicBezTo>
                <a:cubicBezTo>
                  <a:pt x="146" y="350"/>
                  <a:pt x="125" y="370"/>
                  <a:pt x="108" y="390"/>
                </a:cubicBezTo>
                <a:cubicBezTo>
                  <a:pt x="106" y="386"/>
                  <a:pt x="91" y="380"/>
                  <a:pt x="103" y="376"/>
                </a:cubicBezTo>
                <a:cubicBezTo>
                  <a:pt x="107" y="374"/>
                  <a:pt x="111" y="370"/>
                  <a:pt x="113" y="366"/>
                </a:cubicBezTo>
                <a:cubicBezTo>
                  <a:pt x="106" y="367"/>
                  <a:pt x="103" y="375"/>
                  <a:pt x="95" y="377"/>
                </a:cubicBezTo>
                <a:close/>
                <a:moveTo>
                  <a:pt x="142" y="311"/>
                </a:moveTo>
                <a:cubicBezTo>
                  <a:pt x="122" y="327"/>
                  <a:pt x="105" y="347"/>
                  <a:pt x="86" y="365"/>
                </a:cubicBezTo>
                <a:cubicBezTo>
                  <a:pt x="83" y="363"/>
                  <a:pt x="77" y="359"/>
                  <a:pt x="78" y="357"/>
                </a:cubicBezTo>
                <a:cubicBezTo>
                  <a:pt x="113" y="322"/>
                  <a:pt x="153" y="293"/>
                  <a:pt x="193" y="265"/>
                </a:cubicBezTo>
                <a:cubicBezTo>
                  <a:pt x="191" y="272"/>
                  <a:pt x="198" y="259"/>
                  <a:pt x="202" y="263"/>
                </a:cubicBezTo>
                <a:cubicBezTo>
                  <a:pt x="176" y="295"/>
                  <a:pt x="144" y="322"/>
                  <a:pt x="113" y="350"/>
                </a:cubicBezTo>
                <a:cubicBezTo>
                  <a:pt x="106" y="357"/>
                  <a:pt x="99" y="366"/>
                  <a:pt x="92" y="373"/>
                </a:cubicBezTo>
                <a:cubicBezTo>
                  <a:pt x="90" y="373"/>
                  <a:pt x="88" y="369"/>
                  <a:pt x="88" y="368"/>
                </a:cubicBezTo>
                <a:cubicBezTo>
                  <a:pt x="120" y="335"/>
                  <a:pt x="154" y="306"/>
                  <a:pt x="186" y="274"/>
                </a:cubicBezTo>
                <a:cubicBezTo>
                  <a:pt x="169" y="281"/>
                  <a:pt x="157" y="299"/>
                  <a:pt x="142" y="311"/>
                </a:cubicBezTo>
                <a:close/>
                <a:moveTo>
                  <a:pt x="217" y="103"/>
                </a:moveTo>
                <a:cubicBezTo>
                  <a:pt x="220" y="102"/>
                  <a:pt x="222" y="101"/>
                  <a:pt x="221" y="105"/>
                </a:cubicBezTo>
                <a:cubicBezTo>
                  <a:pt x="224" y="102"/>
                  <a:pt x="229" y="100"/>
                  <a:pt x="233" y="100"/>
                </a:cubicBezTo>
                <a:cubicBezTo>
                  <a:pt x="234" y="100"/>
                  <a:pt x="235" y="99"/>
                  <a:pt x="235" y="98"/>
                </a:cubicBezTo>
                <a:cubicBezTo>
                  <a:pt x="271" y="95"/>
                  <a:pt x="293" y="116"/>
                  <a:pt x="303" y="142"/>
                </a:cubicBezTo>
                <a:cubicBezTo>
                  <a:pt x="319" y="180"/>
                  <a:pt x="290" y="207"/>
                  <a:pt x="267" y="221"/>
                </a:cubicBezTo>
                <a:cubicBezTo>
                  <a:pt x="259" y="225"/>
                  <a:pt x="255" y="233"/>
                  <a:pt x="255" y="244"/>
                </a:cubicBezTo>
                <a:cubicBezTo>
                  <a:pt x="253" y="297"/>
                  <a:pt x="253" y="297"/>
                  <a:pt x="253" y="297"/>
                </a:cubicBezTo>
                <a:cubicBezTo>
                  <a:pt x="209" y="300"/>
                  <a:pt x="209" y="300"/>
                  <a:pt x="209" y="300"/>
                </a:cubicBezTo>
                <a:cubicBezTo>
                  <a:pt x="208" y="278"/>
                  <a:pt x="206" y="253"/>
                  <a:pt x="208" y="230"/>
                </a:cubicBezTo>
                <a:cubicBezTo>
                  <a:pt x="210" y="229"/>
                  <a:pt x="216" y="226"/>
                  <a:pt x="212" y="223"/>
                </a:cubicBezTo>
                <a:cubicBezTo>
                  <a:pt x="208" y="225"/>
                  <a:pt x="207" y="218"/>
                  <a:pt x="210" y="217"/>
                </a:cubicBezTo>
                <a:cubicBezTo>
                  <a:pt x="226" y="212"/>
                  <a:pt x="244" y="202"/>
                  <a:pt x="249" y="183"/>
                </a:cubicBezTo>
                <a:cubicBezTo>
                  <a:pt x="254" y="164"/>
                  <a:pt x="242" y="150"/>
                  <a:pt x="228" y="146"/>
                </a:cubicBezTo>
                <a:cubicBezTo>
                  <a:pt x="207" y="139"/>
                  <a:pt x="186" y="148"/>
                  <a:pt x="178" y="161"/>
                </a:cubicBezTo>
                <a:cubicBezTo>
                  <a:pt x="173" y="150"/>
                  <a:pt x="166" y="141"/>
                  <a:pt x="163" y="131"/>
                </a:cubicBezTo>
                <a:cubicBezTo>
                  <a:pt x="172" y="118"/>
                  <a:pt x="187" y="112"/>
                  <a:pt x="203" y="106"/>
                </a:cubicBezTo>
                <a:cubicBezTo>
                  <a:pt x="207" y="104"/>
                  <a:pt x="206" y="101"/>
                  <a:pt x="210" y="102"/>
                </a:cubicBezTo>
                <a:cubicBezTo>
                  <a:pt x="205" y="108"/>
                  <a:pt x="214" y="103"/>
                  <a:pt x="217" y="103"/>
                </a:cubicBezTo>
                <a:close/>
                <a:moveTo>
                  <a:pt x="263" y="62"/>
                </a:moveTo>
                <a:cubicBezTo>
                  <a:pt x="262" y="62"/>
                  <a:pt x="262" y="62"/>
                  <a:pt x="262" y="62"/>
                </a:cubicBezTo>
                <a:cubicBezTo>
                  <a:pt x="260" y="65"/>
                  <a:pt x="257" y="67"/>
                  <a:pt x="254" y="69"/>
                </a:cubicBezTo>
                <a:cubicBezTo>
                  <a:pt x="244" y="79"/>
                  <a:pt x="235" y="92"/>
                  <a:pt x="216" y="94"/>
                </a:cubicBezTo>
                <a:cubicBezTo>
                  <a:pt x="243" y="70"/>
                  <a:pt x="269" y="48"/>
                  <a:pt x="298" y="31"/>
                </a:cubicBezTo>
                <a:cubicBezTo>
                  <a:pt x="293" y="38"/>
                  <a:pt x="285" y="44"/>
                  <a:pt x="278" y="50"/>
                </a:cubicBezTo>
                <a:cubicBezTo>
                  <a:pt x="278" y="50"/>
                  <a:pt x="277" y="50"/>
                  <a:pt x="275" y="51"/>
                </a:cubicBezTo>
                <a:cubicBezTo>
                  <a:pt x="271" y="55"/>
                  <a:pt x="271" y="61"/>
                  <a:pt x="263" y="62"/>
                </a:cubicBezTo>
                <a:close/>
                <a:moveTo>
                  <a:pt x="306" y="44"/>
                </a:moveTo>
                <a:cubicBezTo>
                  <a:pt x="265" y="81"/>
                  <a:pt x="265" y="81"/>
                  <a:pt x="265" y="81"/>
                </a:cubicBezTo>
                <a:cubicBezTo>
                  <a:pt x="262" y="90"/>
                  <a:pt x="250" y="95"/>
                  <a:pt x="238" y="90"/>
                </a:cubicBezTo>
                <a:cubicBezTo>
                  <a:pt x="239" y="88"/>
                  <a:pt x="242" y="85"/>
                  <a:pt x="245" y="83"/>
                </a:cubicBezTo>
                <a:cubicBezTo>
                  <a:pt x="265" y="71"/>
                  <a:pt x="285" y="55"/>
                  <a:pt x="306" y="44"/>
                </a:cubicBezTo>
                <a:close/>
                <a:moveTo>
                  <a:pt x="373" y="189"/>
                </a:moveTo>
                <a:cubicBezTo>
                  <a:pt x="261" y="291"/>
                  <a:pt x="261" y="291"/>
                  <a:pt x="261" y="291"/>
                </a:cubicBezTo>
                <a:cubicBezTo>
                  <a:pt x="260" y="289"/>
                  <a:pt x="259" y="282"/>
                  <a:pt x="261" y="280"/>
                </a:cubicBezTo>
                <a:cubicBezTo>
                  <a:pt x="296" y="246"/>
                  <a:pt x="334" y="216"/>
                  <a:pt x="373" y="189"/>
                </a:cubicBezTo>
                <a:close/>
                <a:moveTo>
                  <a:pt x="264" y="253"/>
                </a:moveTo>
                <a:cubicBezTo>
                  <a:pt x="312" y="212"/>
                  <a:pt x="362" y="174"/>
                  <a:pt x="409" y="133"/>
                </a:cubicBezTo>
                <a:cubicBezTo>
                  <a:pt x="410" y="134"/>
                  <a:pt x="410" y="135"/>
                  <a:pt x="409" y="135"/>
                </a:cubicBezTo>
                <a:cubicBezTo>
                  <a:pt x="363" y="183"/>
                  <a:pt x="311" y="225"/>
                  <a:pt x="263" y="272"/>
                </a:cubicBezTo>
                <a:cubicBezTo>
                  <a:pt x="262" y="267"/>
                  <a:pt x="261" y="256"/>
                  <a:pt x="264" y="253"/>
                </a:cubicBezTo>
                <a:close/>
                <a:moveTo>
                  <a:pt x="358" y="231"/>
                </a:moveTo>
                <a:cubicBezTo>
                  <a:pt x="328" y="260"/>
                  <a:pt x="289" y="280"/>
                  <a:pt x="260" y="310"/>
                </a:cubicBezTo>
                <a:cubicBezTo>
                  <a:pt x="260" y="304"/>
                  <a:pt x="263" y="300"/>
                  <a:pt x="267" y="296"/>
                </a:cubicBezTo>
                <a:cubicBezTo>
                  <a:pt x="314" y="249"/>
                  <a:pt x="368" y="210"/>
                  <a:pt x="421" y="169"/>
                </a:cubicBezTo>
                <a:lnTo>
                  <a:pt x="358" y="231"/>
                </a:lnTo>
                <a:close/>
                <a:moveTo>
                  <a:pt x="418" y="180"/>
                </a:moveTo>
                <a:cubicBezTo>
                  <a:pt x="414" y="184"/>
                  <a:pt x="411" y="188"/>
                  <a:pt x="405" y="191"/>
                </a:cubicBezTo>
                <a:cubicBezTo>
                  <a:pt x="410" y="187"/>
                  <a:pt x="413" y="182"/>
                  <a:pt x="418" y="180"/>
                </a:cubicBezTo>
                <a:close/>
                <a:moveTo>
                  <a:pt x="328" y="262"/>
                </a:moveTo>
                <a:cubicBezTo>
                  <a:pt x="326" y="266"/>
                  <a:pt x="323" y="269"/>
                  <a:pt x="318" y="272"/>
                </a:cubicBezTo>
                <a:cubicBezTo>
                  <a:pt x="321" y="268"/>
                  <a:pt x="325" y="264"/>
                  <a:pt x="328" y="262"/>
                </a:cubicBezTo>
                <a:close/>
                <a:moveTo>
                  <a:pt x="283" y="294"/>
                </a:moveTo>
                <a:cubicBezTo>
                  <a:pt x="282" y="298"/>
                  <a:pt x="273" y="305"/>
                  <a:pt x="267" y="309"/>
                </a:cubicBezTo>
                <a:cubicBezTo>
                  <a:pt x="266" y="304"/>
                  <a:pt x="278" y="300"/>
                  <a:pt x="283" y="294"/>
                </a:cubicBezTo>
                <a:close/>
                <a:moveTo>
                  <a:pt x="255" y="370"/>
                </a:moveTo>
                <a:cubicBezTo>
                  <a:pt x="258" y="367"/>
                  <a:pt x="260" y="370"/>
                  <a:pt x="258" y="372"/>
                </a:cubicBezTo>
                <a:cubicBezTo>
                  <a:pt x="260" y="383"/>
                  <a:pt x="255" y="393"/>
                  <a:pt x="248" y="397"/>
                </a:cubicBezTo>
                <a:cubicBezTo>
                  <a:pt x="236" y="406"/>
                  <a:pt x="219" y="398"/>
                  <a:pt x="210" y="390"/>
                </a:cubicBezTo>
                <a:cubicBezTo>
                  <a:pt x="204" y="379"/>
                  <a:pt x="209" y="363"/>
                  <a:pt x="218" y="358"/>
                </a:cubicBezTo>
                <a:cubicBezTo>
                  <a:pt x="222" y="356"/>
                  <a:pt x="227" y="354"/>
                  <a:pt x="232" y="353"/>
                </a:cubicBezTo>
                <a:cubicBezTo>
                  <a:pt x="244" y="353"/>
                  <a:pt x="253" y="355"/>
                  <a:pt x="258" y="362"/>
                </a:cubicBezTo>
                <a:cubicBezTo>
                  <a:pt x="257" y="364"/>
                  <a:pt x="251" y="366"/>
                  <a:pt x="255" y="370"/>
                </a:cubicBezTo>
                <a:close/>
                <a:moveTo>
                  <a:pt x="195" y="397"/>
                </a:moveTo>
                <a:cubicBezTo>
                  <a:pt x="188" y="402"/>
                  <a:pt x="182" y="409"/>
                  <a:pt x="175" y="413"/>
                </a:cubicBezTo>
                <a:cubicBezTo>
                  <a:pt x="174" y="413"/>
                  <a:pt x="173" y="413"/>
                  <a:pt x="173" y="413"/>
                </a:cubicBezTo>
                <a:cubicBezTo>
                  <a:pt x="202" y="382"/>
                  <a:pt x="202" y="382"/>
                  <a:pt x="202" y="382"/>
                </a:cubicBezTo>
                <a:cubicBezTo>
                  <a:pt x="203" y="391"/>
                  <a:pt x="209" y="399"/>
                  <a:pt x="216" y="402"/>
                </a:cubicBezTo>
                <a:cubicBezTo>
                  <a:pt x="183" y="419"/>
                  <a:pt x="183" y="419"/>
                  <a:pt x="183" y="419"/>
                </a:cubicBezTo>
                <a:cubicBezTo>
                  <a:pt x="189" y="411"/>
                  <a:pt x="197" y="404"/>
                  <a:pt x="204" y="397"/>
                </a:cubicBezTo>
                <a:cubicBezTo>
                  <a:pt x="202" y="390"/>
                  <a:pt x="197" y="396"/>
                  <a:pt x="195" y="397"/>
                </a:cubicBezTo>
                <a:close/>
                <a:moveTo>
                  <a:pt x="234" y="343"/>
                </a:moveTo>
                <a:cubicBezTo>
                  <a:pt x="228" y="340"/>
                  <a:pt x="237" y="340"/>
                  <a:pt x="235" y="335"/>
                </a:cubicBezTo>
                <a:cubicBezTo>
                  <a:pt x="230" y="340"/>
                  <a:pt x="226" y="352"/>
                  <a:pt x="217" y="350"/>
                </a:cubicBezTo>
                <a:cubicBezTo>
                  <a:pt x="219" y="346"/>
                  <a:pt x="223" y="344"/>
                  <a:pt x="226" y="341"/>
                </a:cubicBezTo>
                <a:cubicBezTo>
                  <a:pt x="227" y="340"/>
                  <a:pt x="227" y="338"/>
                  <a:pt x="228" y="337"/>
                </a:cubicBezTo>
                <a:cubicBezTo>
                  <a:pt x="227" y="336"/>
                  <a:pt x="227" y="336"/>
                  <a:pt x="227" y="336"/>
                </a:cubicBezTo>
                <a:cubicBezTo>
                  <a:pt x="230" y="331"/>
                  <a:pt x="236" y="332"/>
                  <a:pt x="239" y="328"/>
                </a:cubicBezTo>
                <a:cubicBezTo>
                  <a:pt x="240" y="327"/>
                  <a:pt x="240" y="327"/>
                  <a:pt x="240" y="327"/>
                </a:cubicBezTo>
                <a:cubicBezTo>
                  <a:pt x="242" y="325"/>
                  <a:pt x="244" y="321"/>
                  <a:pt x="247" y="322"/>
                </a:cubicBezTo>
                <a:cubicBezTo>
                  <a:pt x="250" y="323"/>
                  <a:pt x="255" y="323"/>
                  <a:pt x="256" y="325"/>
                </a:cubicBezTo>
                <a:cubicBezTo>
                  <a:pt x="249" y="332"/>
                  <a:pt x="242" y="338"/>
                  <a:pt x="234" y="343"/>
                </a:cubicBezTo>
                <a:close/>
                <a:moveTo>
                  <a:pt x="213" y="330"/>
                </a:moveTo>
                <a:cubicBezTo>
                  <a:pt x="212" y="332"/>
                  <a:pt x="213" y="333"/>
                  <a:pt x="215" y="331"/>
                </a:cubicBezTo>
                <a:cubicBezTo>
                  <a:pt x="218" y="327"/>
                  <a:pt x="221" y="323"/>
                  <a:pt x="224" y="320"/>
                </a:cubicBezTo>
                <a:cubicBezTo>
                  <a:pt x="224" y="319"/>
                  <a:pt x="225" y="319"/>
                  <a:pt x="225" y="319"/>
                </a:cubicBezTo>
                <a:cubicBezTo>
                  <a:pt x="229" y="319"/>
                  <a:pt x="233" y="319"/>
                  <a:pt x="236" y="320"/>
                </a:cubicBezTo>
                <a:cubicBezTo>
                  <a:pt x="210" y="341"/>
                  <a:pt x="188" y="364"/>
                  <a:pt x="163" y="386"/>
                </a:cubicBezTo>
                <a:cubicBezTo>
                  <a:pt x="179" y="369"/>
                  <a:pt x="196" y="352"/>
                  <a:pt x="210" y="336"/>
                </a:cubicBezTo>
                <a:cubicBezTo>
                  <a:pt x="204" y="339"/>
                  <a:pt x="211" y="329"/>
                  <a:pt x="213" y="330"/>
                </a:cubicBezTo>
                <a:close/>
                <a:moveTo>
                  <a:pt x="256" y="319"/>
                </a:moveTo>
                <a:cubicBezTo>
                  <a:pt x="249" y="316"/>
                  <a:pt x="239" y="309"/>
                  <a:pt x="237" y="316"/>
                </a:cubicBezTo>
                <a:cubicBezTo>
                  <a:pt x="227" y="312"/>
                  <a:pt x="220" y="312"/>
                  <a:pt x="209" y="310"/>
                </a:cubicBezTo>
                <a:cubicBezTo>
                  <a:pt x="212" y="304"/>
                  <a:pt x="221" y="306"/>
                  <a:pt x="226" y="305"/>
                </a:cubicBezTo>
                <a:cubicBezTo>
                  <a:pt x="235" y="304"/>
                  <a:pt x="245" y="304"/>
                  <a:pt x="255" y="305"/>
                </a:cubicBezTo>
                <a:cubicBezTo>
                  <a:pt x="255" y="308"/>
                  <a:pt x="254" y="313"/>
                  <a:pt x="256" y="319"/>
                </a:cubicBezTo>
                <a:close/>
                <a:moveTo>
                  <a:pt x="240" y="166"/>
                </a:moveTo>
                <a:cubicBezTo>
                  <a:pt x="242" y="164"/>
                  <a:pt x="245" y="176"/>
                  <a:pt x="242" y="178"/>
                </a:cubicBezTo>
                <a:cubicBezTo>
                  <a:pt x="204" y="202"/>
                  <a:pt x="170" y="232"/>
                  <a:pt x="133" y="258"/>
                </a:cubicBezTo>
                <a:cubicBezTo>
                  <a:pt x="168" y="227"/>
                  <a:pt x="205" y="198"/>
                  <a:pt x="240" y="166"/>
                </a:cubicBezTo>
                <a:close/>
                <a:moveTo>
                  <a:pt x="235" y="161"/>
                </a:moveTo>
                <a:cubicBezTo>
                  <a:pt x="223" y="167"/>
                  <a:pt x="213" y="174"/>
                  <a:pt x="202" y="181"/>
                </a:cubicBezTo>
                <a:cubicBezTo>
                  <a:pt x="209" y="172"/>
                  <a:pt x="222" y="163"/>
                  <a:pt x="230" y="155"/>
                </a:cubicBezTo>
                <a:cubicBezTo>
                  <a:pt x="232" y="154"/>
                  <a:pt x="237" y="160"/>
                  <a:pt x="235" y="161"/>
                </a:cubicBezTo>
                <a:close/>
                <a:moveTo>
                  <a:pt x="222" y="200"/>
                </a:moveTo>
                <a:cubicBezTo>
                  <a:pt x="223" y="201"/>
                  <a:pt x="227" y="198"/>
                  <a:pt x="223" y="198"/>
                </a:cubicBezTo>
                <a:cubicBezTo>
                  <a:pt x="243" y="183"/>
                  <a:pt x="243" y="183"/>
                  <a:pt x="243" y="183"/>
                </a:cubicBezTo>
                <a:cubicBezTo>
                  <a:pt x="239" y="194"/>
                  <a:pt x="231" y="204"/>
                  <a:pt x="219" y="206"/>
                </a:cubicBezTo>
                <a:cubicBezTo>
                  <a:pt x="216" y="207"/>
                  <a:pt x="222" y="203"/>
                  <a:pt x="222" y="200"/>
                </a:cubicBezTo>
                <a:close/>
                <a:moveTo>
                  <a:pt x="163" y="150"/>
                </a:moveTo>
                <a:cubicBezTo>
                  <a:pt x="127" y="178"/>
                  <a:pt x="89" y="204"/>
                  <a:pt x="55" y="237"/>
                </a:cubicBezTo>
                <a:cubicBezTo>
                  <a:pt x="55" y="236"/>
                  <a:pt x="55" y="236"/>
                  <a:pt x="54" y="236"/>
                </a:cubicBezTo>
                <a:cubicBezTo>
                  <a:pt x="76" y="212"/>
                  <a:pt x="105" y="193"/>
                  <a:pt x="128" y="169"/>
                </a:cubicBezTo>
                <a:cubicBezTo>
                  <a:pt x="138" y="159"/>
                  <a:pt x="149" y="150"/>
                  <a:pt x="159" y="140"/>
                </a:cubicBezTo>
                <a:cubicBezTo>
                  <a:pt x="160" y="144"/>
                  <a:pt x="162" y="147"/>
                  <a:pt x="163" y="150"/>
                </a:cubicBezTo>
                <a:close/>
                <a:moveTo>
                  <a:pt x="39" y="246"/>
                </a:moveTo>
                <a:cubicBezTo>
                  <a:pt x="38" y="247"/>
                  <a:pt x="35" y="250"/>
                  <a:pt x="32" y="248"/>
                </a:cubicBezTo>
                <a:cubicBezTo>
                  <a:pt x="68" y="205"/>
                  <a:pt x="111" y="170"/>
                  <a:pt x="151" y="131"/>
                </a:cubicBezTo>
                <a:cubicBezTo>
                  <a:pt x="151" y="131"/>
                  <a:pt x="152" y="131"/>
                  <a:pt x="152" y="130"/>
                </a:cubicBezTo>
                <a:cubicBezTo>
                  <a:pt x="154" y="132"/>
                  <a:pt x="155" y="136"/>
                  <a:pt x="157" y="138"/>
                </a:cubicBezTo>
                <a:cubicBezTo>
                  <a:pt x="117" y="174"/>
                  <a:pt x="76" y="208"/>
                  <a:pt x="39" y="246"/>
                </a:cubicBezTo>
                <a:close/>
                <a:moveTo>
                  <a:pt x="42" y="252"/>
                </a:moveTo>
                <a:cubicBezTo>
                  <a:pt x="77" y="218"/>
                  <a:pt x="119" y="191"/>
                  <a:pt x="156" y="159"/>
                </a:cubicBezTo>
                <a:cubicBezTo>
                  <a:pt x="156" y="162"/>
                  <a:pt x="158" y="165"/>
                  <a:pt x="155" y="167"/>
                </a:cubicBezTo>
                <a:cubicBezTo>
                  <a:pt x="159" y="165"/>
                  <a:pt x="162" y="159"/>
                  <a:pt x="166" y="155"/>
                </a:cubicBezTo>
                <a:cubicBezTo>
                  <a:pt x="171" y="165"/>
                  <a:pt x="171" y="165"/>
                  <a:pt x="171" y="165"/>
                </a:cubicBezTo>
                <a:cubicBezTo>
                  <a:pt x="133" y="191"/>
                  <a:pt x="98" y="222"/>
                  <a:pt x="65" y="253"/>
                </a:cubicBezTo>
                <a:cubicBezTo>
                  <a:pt x="90" y="226"/>
                  <a:pt x="120" y="203"/>
                  <a:pt x="146" y="177"/>
                </a:cubicBezTo>
                <a:cubicBezTo>
                  <a:pt x="144" y="175"/>
                  <a:pt x="144" y="175"/>
                  <a:pt x="144" y="175"/>
                </a:cubicBezTo>
                <a:cubicBezTo>
                  <a:pt x="146" y="173"/>
                  <a:pt x="151" y="171"/>
                  <a:pt x="152" y="166"/>
                </a:cubicBezTo>
                <a:cubicBezTo>
                  <a:pt x="84" y="229"/>
                  <a:pt x="84" y="229"/>
                  <a:pt x="84" y="229"/>
                </a:cubicBezTo>
                <a:cubicBezTo>
                  <a:pt x="84" y="230"/>
                  <a:pt x="84" y="230"/>
                  <a:pt x="84" y="230"/>
                </a:cubicBezTo>
                <a:cubicBezTo>
                  <a:pt x="77" y="234"/>
                  <a:pt x="75" y="238"/>
                  <a:pt x="69" y="243"/>
                </a:cubicBezTo>
                <a:cubicBezTo>
                  <a:pt x="67" y="243"/>
                  <a:pt x="67" y="243"/>
                  <a:pt x="67" y="243"/>
                </a:cubicBezTo>
                <a:cubicBezTo>
                  <a:pt x="66" y="244"/>
                  <a:pt x="66" y="244"/>
                  <a:pt x="66" y="244"/>
                </a:cubicBezTo>
                <a:cubicBezTo>
                  <a:pt x="65" y="245"/>
                  <a:pt x="65" y="245"/>
                  <a:pt x="65" y="245"/>
                </a:cubicBezTo>
                <a:cubicBezTo>
                  <a:pt x="63" y="248"/>
                  <a:pt x="63" y="248"/>
                  <a:pt x="63" y="248"/>
                </a:cubicBezTo>
                <a:cubicBezTo>
                  <a:pt x="62" y="249"/>
                  <a:pt x="62" y="249"/>
                  <a:pt x="62" y="249"/>
                </a:cubicBezTo>
                <a:cubicBezTo>
                  <a:pt x="61" y="250"/>
                  <a:pt x="61" y="250"/>
                  <a:pt x="61" y="250"/>
                </a:cubicBezTo>
                <a:cubicBezTo>
                  <a:pt x="62" y="251"/>
                  <a:pt x="62" y="251"/>
                  <a:pt x="62" y="251"/>
                </a:cubicBezTo>
                <a:cubicBezTo>
                  <a:pt x="61" y="254"/>
                  <a:pt x="58" y="256"/>
                  <a:pt x="56" y="258"/>
                </a:cubicBezTo>
                <a:cubicBezTo>
                  <a:pt x="55" y="258"/>
                  <a:pt x="55" y="258"/>
                  <a:pt x="55" y="258"/>
                </a:cubicBezTo>
                <a:cubicBezTo>
                  <a:pt x="55" y="259"/>
                  <a:pt x="55" y="259"/>
                  <a:pt x="55" y="259"/>
                </a:cubicBezTo>
                <a:cubicBezTo>
                  <a:pt x="51" y="263"/>
                  <a:pt x="51" y="263"/>
                  <a:pt x="51" y="263"/>
                </a:cubicBezTo>
                <a:cubicBezTo>
                  <a:pt x="49" y="261"/>
                  <a:pt x="48" y="263"/>
                  <a:pt x="48" y="264"/>
                </a:cubicBezTo>
                <a:cubicBezTo>
                  <a:pt x="47" y="266"/>
                  <a:pt x="47" y="266"/>
                  <a:pt x="47" y="266"/>
                </a:cubicBezTo>
                <a:cubicBezTo>
                  <a:pt x="46" y="266"/>
                  <a:pt x="45" y="268"/>
                  <a:pt x="47" y="267"/>
                </a:cubicBezTo>
                <a:cubicBezTo>
                  <a:pt x="45" y="269"/>
                  <a:pt x="40" y="279"/>
                  <a:pt x="38" y="272"/>
                </a:cubicBezTo>
                <a:cubicBezTo>
                  <a:pt x="36" y="265"/>
                  <a:pt x="36" y="258"/>
                  <a:pt x="42" y="252"/>
                </a:cubicBezTo>
                <a:close/>
                <a:moveTo>
                  <a:pt x="41" y="284"/>
                </a:moveTo>
                <a:cubicBezTo>
                  <a:pt x="53" y="270"/>
                  <a:pt x="70" y="254"/>
                  <a:pt x="85" y="240"/>
                </a:cubicBezTo>
                <a:cubicBezTo>
                  <a:pt x="109" y="216"/>
                  <a:pt x="138" y="195"/>
                  <a:pt x="165" y="175"/>
                </a:cubicBezTo>
                <a:cubicBezTo>
                  <a:pt x="152" y="188"/>
                  <a:pt x="152" y="188"/>
                  <a:pt x="152" y="188"/>
                </a:cubicBezTo>
                <a:cubicBezTo>
                  <a:pt x="152" y="191"/>
                  <a:pt x="154" y="190"/>
                  <a:pt x="154" y="189"/>
                </a:cubicBezTo>
                <a:cubicBezTo>
                  <a:pt x="156" y="188"/>
                  <a:pt x="156" y="188"/>
                  <a:pt x="156" y="188"/>
                </a:cubicBezTo>
                <a:cubicBezTo>
                  <a:pt x="162" y="185"/>
                  <a:pt x="167" y="179"/>
                  <a:pt x="172" y="173"/>
                </a:cubicBezTo>
                <a:cubicBezTo>
                  <a:pt x="173" y="176"/>
                  <a:pt x="178" y="178"/>
                  <a:pt x="179" y="176"/>
                </a:cubicBezTo>
                <a:cubicBezTo>
                  <a:pt x="183" y="159"/>
                  <a:pt x="199" y="148"/>
                  <a:pt x="218" y="151"/>
                </a:cubicBezTo>
                <a:cubicBezTo>
                  <a:pt x="220" y="151"/>
                  <a:pt x="223" y="151"/>
                  <a:pt x="224" y="152"/>
                </a:cubicBezTo>
                <a:cubicBezTo>
                  <a:pt x="169" y="188"/>
                  <a:pt x="121" y="232"/>
                  <a:pt x="71" y="274"/>
                </a:cubicBezTo>
                <a:cubicBezTo>
                  <a:pt x="75" y="268"/>
                  <a:pt x="81" y="264"/>
                  <a:pt x="83" y="259"/>
                </a:cubicBezTo>
                <a:cubicBezTo>
                  <a:pt x="84" y="258"/>
                  <a:pt x="84" y="258"/>
                  <a:pt x="84" y="258"/>
                </a:cubicBezTo>
                <a:cubicBezTo>
                  <a:pt x="85" y="257"/>
                  <a:pt x="85" y="257"/>
                  <a:pt x="85" y="257"/>
                </a:cubicBezTo>
                <a:cubicBezTo>
                  <a:pt x="85" y="256"/>
                  <a:pt x="85" y="256"/>
                  <a:pt x="85" y="256"/>
                </a:cubicBezTo>
                <a:cubicBezTo>
                  <a:pt x="86" y="255"/>
                  <a:pt x="86" y="255"/>
                  <a:pt x="86" y="255"/>
                </a:cubicBezTo>
                <a:cubicBezTo>
                  <a:pt x="88" y="248"/>
                  <a:pt x="83" y="256"/>
                  <a:pt x="83" y="254"/>
                </a:cubicBezTo>
                <a:cubicBezTo>
                  <a:pt x="80" y="259"/>
                  <a:pt x="75" y="262"/>
                  <a:pt x="72" y="266"/>
                </a:cubicBezTo>
                <a:cubicBezTo>
                  <a:pt x="64" y="275"/>
                  <a:pt x="53" y="282"/>
                  <a:pt x="48" y="293"/>
                </a:cubicBezTo>
                <a:cubicBezTo>
                  <a:pt x="47" y="294"/>
                  <a:pt x="48" y="298"/>
                  <a:pt x="51" y="296"/>
                </a:cubicBezTo>
                <a:cubicBezTo>
                  <a:pt x="103" y="252"/>
                  <a:pt x="154" y="207"/>
                  <a:pt x="208" y="166"/>
                </a:cubicBezTo>
                <a:cubicBezTo>
                  <a:pt x="209" y="166"/>
                  <a:pt x="211" y="166"/>
                  <a:pt x="212" y="166"/>
                </a:cubicBezTo>
                <a:cubicBezTo>
                  <a:pt x="159" y="214"/>
                  <a:pt x="99" y="254"/>
                  <a:pt x="51" y="306"/>
                </a:cubicBezTo>
                <a:cubicBezTo>
                  <a:pt x="50" y="307"/>
                  <a:pt x="50" y="309"/>
                  <a:pt x="49" y="309"/>
                </a:cubicBezTo>
                <a:cubicBezTo>
                  <a:pt x="46" y="302"/>
                  <a:pt x="36" y="289"/>
                  <a:pt x="41" y="284"/>
                </a:cubicBezTo>
                <a:close/>
                <a:moveTo>
                  <a:pt x="128" y="241"/>
                </a:moveTo>
                <a:cubicBezTo>
                  <a:pt x="127" y="244"/>
                  <a:pt x="124" y="246"/>
                  <a:pt x="122" y="246"/>
                </a:cubicBezTo>
                <a:cubicBezTo>
                  <a:pt x="123" y="244"/>
                  <a:pt x="125" y="242"/>
                  <a:pt x="128" y="241"/>
                </a:cubicBezTo>
                <a:close/>
                <a:moveTo>
                  <a:pt x="104" y="262"/>
                </a:moveTo>
                <a:cubicBezTo>
                  <a:pt x="104" y="262"/>
                  <a:pt x="104" y="262"/>
                  <a:pt x="104" y="262"/>
                </a:cubicBezTo>
                <a:cubicBezTo>
                  <a:pt x="104" y="262"/>
                  <a:pt x="104" y="262"/>
                  <a:pt x="104" y="262"/>
                </a:cubicBezTo>
                <a:cubicBezTo>
                  <a:pt x="104" y="262"/>
                  <a:pt x="104" y="262"/>
                  <a:pt x="104" y="262"/>
                </a:cubicBezTo>
                <a:cubicBezTo>
                  <a:pt x="108" y="257"/>
                  <a:pt x="112" y="253"/>
                  <a:pt x="117" y="251"/>
                </a:cubicBezTo>
                <a:cubicBezTo>
                  <a:pt x="112" y="255"/>
                  <a:pt x="109" y="260"/>
                  <a:pt x="104" y="263"/>
                </a:cubicBezTo>
                <a:cubicBezTo>
                  <a:pt x="101" y="267"/>
                  <a:pt x="96" y="270"/>
                  <a:pt x="92" y="272"/>
                </a:cubicBezTo>
                <a:cubicBezTo>
                  <a:pt x="95" y="268"/>
                  <a:pt x="100" y="265"/>
                  <a:pt x="104" y="263"/>
                </a:cubicBezTo>
                <a:cubicBezTo>
                  <a:pt x="104" y="262"/>
                  <a:pt x="104" y="262"/>
                  <a:pt x="104" y="262"/>
                </a:cubicBezTo>
                <a:cubicBezTo>
                  <a:pt x="104" y="262"/>
                  <a:pt x="104" y="262"/>
                  <a:pt x="104" y="262"/>
                </a:cubicBezTo>
                <a:close/>
                <a:moveTo>
                  <a:pt x="53" y="312"/>
                </a:moveTo>
                <a:cubicBezTo>
                  <a:pt x="106" y="268"/>
                  <a:pt x="155" y="221"/>
                  <a:pt x="211" y="181"/>
                </a:cubicBezTo>
                <a:cubicBezTo>
                  <a:pt x="216" y="177"/>
                  <a:pt x="220" y="172"/>
                  <a:pt x="227" y="170"/>
                </a:cubicBezTo>
                <a:cubicBezTo>
                  <a:pt x="201" y="192"/>
                  <a:pt x="175" y="218"/>
                  <a:pt x="147" y="239"/>
                </a:cubicBezTo>
                <a:cubicBezTo>
                  <a:pt x="147" y="245"/>
                  <a:pt x="139" y="243"/>
                  <a:pt x="136" y="249"/>
                </a:cubicBezTo>
                <a:cubicBezTo>
                  <a:pt x="120" y="262"/>
                  <a:pt x="103" y="275"/>
                  <a:pt x="89" y="290"/>
                </a:cubicBezTo>
                <a:cubicBezTo>
                  <a:pt x="89" y="292"/>
                  <a:pt x="89" y="292"/>
                  <a:pt x="89" y="292"/>
                </a:cubicBezTo>
                <a:cubicBezTo>
                  <a:pt x="79" y="297"/>
                  <a:pt x="72" y="308"/>
                  <a:pt x="65" y="316"/>
                </a:cubicBezTo>
                <a:cubicBezTo>
                  <a:pt x="63" y="316"/>
                  <a:pt x="63" y="316"/>
                  <a:pt x="63" y="316"/>
                </a:cubicBezTo>
                <a:cubicBezTo>
                  <a:pt x="63" y="317"/>
                  <a:pt x="63" y="317"/>
                  <a:pt x="63" y="317"/>
                </a:cubicBezTo>
                <a:cubicBezTo>
                  <a:pt x="60" y="318"/>
                  <a:pt x="60" y="321"/>
                  <a:pt x="57" y="322"/>
                </a:cubicBezTo>
                <a:cubicBezTo>
                  <a:pt x="55" y="320"/>
                  <a:pt x="49" y="316"/>
                  <a:pt x="53" y="312"/>
                </a:cubicBezTo>
                <a:close/>
                <a:moveTo>
                  <a:pt x="60" y="328"/>
                </a:moveTo>
                <a:cubicBezTo>
                  <a:pt x="108" y="282"/>
                  <a:pt x="164" y="240"/>
                  <a:pt x="218" y="200"/>
                </a:cubicBezTo>
                <a:cubicBezTo>
                  <a:pt x="129" y="274"/>
                  <a:pt x="129" y="274"/>
                  <a:pt x="129" y="274"/>
                </a:cubicBezTo>
                <a:cubicBezTo>
                  <a:pt x="129" y="275"/>
                  <a:pt x="129" y="275"/>
                  <a:pt x="129" y="275"/>
                </a:cubicBezTo>
                <a:cubicBezTo>
                  <a:pt x="128" y="276"/>
                  <a:pt x="128" y="276"/>
                  <a:pt x="128" y="276"/>
                </a:cubicBezTo>
                <a:cubicBezTo>
                  <a:pt x="128" y="277"/>
                  <a:pt x="128" y="277"/>
                  <a:pt x="128" y="277"/>
                </a:cubicBezTo>
                <a:cubicBezTo>
                  <a:pt x="125" y="278"/>
                  <a:pt x="125" y="281"/>
                  <a:pt x="122" y="282"/>
                </a:cubicBezTo>
                <a:cubicBezTo>
                  <a:pt x="120" y="280"/>
                  <a:pt x="119" y="282"/>
                  <a:pt x="118" y="284"/>
                </a:cubicBezTo>
                <a:cubicBezTo>
                  <a:pt x="117" y="285"/>
                  <a:pt x="117" y="285"/>
                  <a:pt x="117" y="285"/>
                </a:cubicBezTo>
                <a:cubicBezTo>
                  <a:pt x="116" y="286"/>
                  <a:pt x="116" y="286"/>
                  <a:pt x="116" y="286"/>
                </a:cubicBezTo>
                <a:cubicBezTo>
                  <a:pt x="116" y="287"/>
                  <a:pt x="116" y="287"/>
                  <a:pt x="116" y="287"/>
                </a:cubicBezTo>
                <a:cubicBezTo>
                  <a:pt x="104" y="294"/>
                  <a:pt x="96" y="306"/>
                  <a:pt x="86" y="316"/>
                </a:cubicBezTo>
                <a:cubicBezTo>
                  <a:pt x="84" y="316"/>
                  <a:pt x="84" y="316"/>
                  <a:pt x="84" y="316"/>
                </a:cubicBezTo>
                <a:cubicBezTo>
                  <a:pt x="77" y="325"/>
                  <a:pt x="72" y="332"/>
                  <a:pt x="63" y="338"/>
                </a:cubicBezTo>
                <a:cubicBezTo>
                  <a:pt x="60" y="335"/>
                  <a:pt x="58" y="329"/>
                  <a:pt x="60" y="328"/>
                </a:cubicBezTo>
                <a:close/>
                <a:moveTo>
                  <a:pt x="185" y="247"/>
                </a:moveTo>
                <a:cubicBezTo>
                  <a:pt x="187" y="243"/>
                  <a:pt x="191" y="239"/>
                  <a:pt x="196" y="237"/>
                </a:cubicBezTo>
                <a:cubicBezTo>
                  <a:pt x="195" y="238"/>
                  <a:pt x="198" y="241"/>
                  <a:pt x="200" y="235"/>
                </a:cubicBezTo>
                <a:cubicBezTo>
                  <a:pt x="205" y="243"/>
                  <a:pt x="201" y="254"/>
                  <a:pt x="194" y="259"/>
                </a:cubicBezTo>
                <a:cubicBezTo>
                  <a:pt x="168" y="276"/>
                  <a:pt x="144" y="295"/>
                  <a:pt x="119" y="314"/>
                </a:cubicBezTo>
                <a:cubicBezTo>
                  <a:pt x="141" y="290"/>
                  <a:pt x="167" y="267"/>
                  <a:pt x="191" y="245"/>
                </a:cubicBezTo>
                <a:cubicBezTo>
                  <a:pt x="188" y="245"/>
                  <a:pt x="188" y="247"/>
                  <a:pt x="185" y="247"/>
                </a:cubicBezTo>
                <a:close/>
                <a:moveTo>
                  <a:pt x="103" y="304"/>
                </a:moveTo>
                <a:cubicBezTo>
                  <a:pt x="134" y="274"/>
                  <a:pt x="169" y="247"/>
                  <a:pt x="202" y="220"/>
                </a:cubicBezTo>
                <a:cubicBezTo>
                  <a:pt x="203" y="224"/>
                  <a:pt x="203" y="228"/>
                  <a:pt x="199" y="230"/>
                </a:cubicBezTo>
                <a:cubicBezTo>
                  <a:pt x="165" y="253"/>
                  <a:pt x="134" y="278"/>
                  <a:pt x="103" y="304"/>
                </a:cubicBezTo>
                <a:close/>
                <a:moveTo>
                  <a:pt x="200" y="314"/>
                </a:moveTo>
                <a:cubicBezTo>
                  <a:pt x="131" y="374"/>
                  <a:pt x="131" y="374"/>
                  <a:pt x="131" y="374"/>
                </a:cubicBezTo>
                <a:cubicBezTo>
                  <a:pt x="130" y="375"/>
                  <a:pt x="130" y="375"/>
                  <a:pt x="130" y="375"/>
                </a:cubicBezTo>
                <a:cubicBezTo>
                  <a:pt x="120" y="383"/>
                  <a:pt x="120" y="383"/>
                  <a:pt x="120" y="383"/>
                </a:cubicBezTo>
                <a:cubicBezTo>
                  <a:pt x="148" y="356"/>
                  <a:pt x="173" y="322"/>
                  <a:pt x="201" y="295"/>
                </a:cubicBezTo>
                <a:cubicBezTo>
                  <a:pt x="201" y="298"/>
                  <a:pt x="206" y="308"/>
                  <a:pt x="200" y="314"/>
                </a:cubicBezTo>
                <a:close/>
                <a:moveTo>
                  <a:pt x="178" y="250"/>
                </a:moveTo>
                <a:cubicBezTo>
                  <a:pt x="180" y="251"/>
                  <a:pt x="179" y="253"/>
                  <a:pt x="178" y="252"/>
                </a:cubicBezTo>
                <a:cubicBezTo>
                  <a:pt x="140" y="282"/>
                  <a:pt x="108" y="318"/>
                  <a:pt x="76" y="352"/>
                </a:cubicBezTo>
                <a:cubicBezTo>
                  <a:pt x="71" y="350"/>
                  <a:pt x="69" y="346"/>
                  <a:pt x="68" y="342"/>
                </a:cubicBezTo>
                <a:cubicBezTo>
                  <a:pt x="102" y="309"/>
                  <a:pt x="140" y="279"/>
                  <a:pt x="178" y="250"/>
                </a:cubicBezTo>
                <a:close/>
                <a:moveTo>
                  <a:pt x="114" y="394"/>
                </a:moveTo>
                <a:cubicBezTo>
                  <a:pt x="157" y="357"/>
                  <a:pt x="157" y="357"/>
                  <a:pt x="157" y="357"/>
                </a:cubicBezTo>
                <a:cubicBezTo>
                  <a:pt x="122" y="398"/>
                  <a:pt x="122" y="398"/>
                  <a:pt x="122" y="398"/>
                </a:cubicBezTo>
                <a:cubicBezTo>
                  <a:pt x="118" y="402"/>
                  <a:pt x="112" y="396"/>
                  <a:pt x="114" y="394"/>
                </a:cubicBezTo>
                <a:close/>
                <a:moveTo>
                  <a:pt x="137" y="388"/>
                </a:moveTo>
                <a:cubicBezTo>
                  <a:pt x="158" y="363"/>
                  <a:pt x="181" y="338"/>
                  <a:pt x="205" y="315"/>
                </a:cubicBezTo>
                <a:cubicBezTo>
                  <a:pt x="209" y="317"/>
                  <a:pt x="214" y="318"/>
                  <a:pt x="218" y="318"/>
                </a:cubicBezTo>
                <a:cubicBezTo>
                  <a:pt x="190" y="336"/>
                  <a:pt x="167" y="357"/>
                  <a:pt x="146" y="382"/>
                </a:cubicBezTo>
                <a:cubicBezTo>
                  <a:pt x="146" y="382"/>
                  <a:pt x="145" y="383"/>
                  <a:pt x="145" y="383"/>
                </a:cubicBezTo>
                <a:cubicBezTo>
                  <a:pt x="145" y="383"/>
                  <a:pt x="146" y="383"/>
                  <a:pt x="146" y="383"/>
                </a:cubicBezTo>
                <a:cubicBezTo>
                  <a:pt x="175" y="357"/>
                  <a:pt x="175" y="357"/>
                  <a:pt x="175" y="357"/>
                </a:cubicBezTo>
                <a:cubicBezTo>
                  <a:pt x="175" y="356"/>
                  <a:pt x="175" y="356"/>
                  <a:pt x="175" y="356"/>
                </a:cubicBezTo>
                <a:cubicBezTo>
                  <a:pt x="175" y="354"/>
                  <a:pt x="177" y="353"/>
                  <a:pt x="179" y="353"/>
                </a:cubicBezTo>
                <a:cubicBezTo>
                  <a:pt x="179" y="354"/>
                  <a:pt x="179" y="354"/>
                  <a:pt x="179" y="354"/>
                </a:cubicBezTo>
                <a:cubicBezTo>
                  <a:pt x="180" y="353"/>
                  <a:pt x="180" y="353"/>
                  <a:pt x="180" y="353"/>
                </a:cubicBezTo>
                <a:cubicBezTo>
                  <a:pt x="181" y="352"/>
                  <a:pt x="181" y="352"/>
                  <a:pt x="181" y="352"/>
                </a:cubicBezTo>
                <a:cubicBezTo>
                  <a:pt x="182" y="351"/>
                  <a:pt x="182" y="351"/>
                  <a:pt x="182" y="351"/>
                </a:cubicBezTo>
                <a:cubicBezTo>
                  <a:pt x="183" y="351"/>
                  <a:pt x="183" y="350"/>
                  <a:pt x="181" y="350"/>
                </a:cubicBezTo>
                <a:cubicBezTo>
                  <a:pt x="189" y="348"/>
                  <a:pt x="189" y="340"/>
                  <a:pt x="195" y="337"/>
                </a:cubicBezTo>
                <a:cubicBezTo>
                  <a:pt x="197" y="337"/>
                  <a:pt x="197" y="337"/>
                  <a:pt x="197" y="337"/>
                </a:cubicBezTo>
                <a:cubicBezTo>
                  <a:pt x="197" y="336"/>
                  <a:pt x="197" y="336"/>
                  <a:pt x="197" y="336"/>
                </a:cubicBezTo>
                <a:cubicBezTo>
                  <a:pt x="199" y="335"/>
                  <a:pt x="199" y="335"/>
                  <a:pt x="199" y="335"/>
                </a:cubicBezTo>
                <a:cubicBezTo>
                  <a:pt x="200" y="334"/>
                  <a:pt x="200" y="334"/>
                  <a:pt x="200" y="334"/>
                </a:cubicBezTo>
                <a:cubicBezTo>
                  <a:pt x="201" y="334"/>
                  <a:pt x="202" y="334"/>
                  <a:pt x="203" y="332"/>
                </a:cubicBezTo>
                <a:cubicBezTo>
                  <a:pt x="204" y="333"/>
                  <a:pt x="207" y="330"/>
                  <a:pt x="204" y="331"/>
                </a:cubicBezTo>
                <a:cubicBezTo>
                  <a:pt x="207" y="329"/>
                  <a:pt x="207" y="329"/>
                  <a:pt x="207" y="329"/>
                </a:cubicBezTo>
                <a:cubicBezTo>
                  <a:pt x="211" y="329"/>
                  <a:pt x="211" y="329"/>
                  <a:pt x="211" y="329"/>
                </a:cubicBezTo>
                <a:cubicBezTo>
                  <a:pt x="186" y="356"/>
                  <a:pt x="159" y="381"/>
                  <a:pt x="136" y="409"/>
                </a:cubicBezTo>
                <a:cubicBezTo>
                  <a:pt x="131" y="408"/>
                  <a:pt x="127" y="405"/>
                  <a:pt x="124" y="402"/>
                </a:cubicBezTo>
                <a:cubicBezTo>
                  <a:pt x="133" y="398"/>
                  <a:pt x="131" y="392"/>
                  <a:pt x="137" y="388"/>
                </a:cubicBezTo>
                <a:close/>
                <a:moveTo>
                  <a:pt x="141" y="410"/>
                </a:moveTo>
                <a:cubicBezTo>
                  <a:pt x="149" y="405"/>
                  <a:pt x="158" y="396"/>
                  <a:pt x="164" y="390"/>
                </a:cubicBezTo>
                <a:cubicBezTo>
                  <a:pt x="166" y="390"/>
                  <a:pt x="166" y="390"/>
                  <a:pt x="166" y="390"/>
                </a:cubicBezTo>
                <a:cubicBezTo>
                  <a:pt x="185" y="372"/>
                  <a:pt x="202" y="356"/>
                  <a:pt x="219" y="339"/>
                </a:cubicBezTo>
                <a:cubicBezTo>
                  <a:pt x="149" y="417"/>
                  <a:pt x="149" y="417"/>
                  <a:pt x="149" y="417"/>
                </a:cubicBezTo>
                <a:cubicBezTo>
                  <a:pt x="146" y="415"/>
                  <a:pt x="136" y="414"/>
                  <a:pt x="141" y="410"/>
                </a:cubicBezTo>
                <a:close/>
                <a:moveTo>
                  <a:pt x="154" y="417"/>
                </a:moveTo>
                <a:cubicBezTo>
                  <a:pt x="202" y="365"/>
                  <a:pt x="202" y="365"/>
                  <a:pt x="202" y="365"/>
                </a:cubicBezTo>
                <a:cubicBezTo>
                  <a:pt x="204" y="369"/>
                  <a:pt x="196" y="382"/>
                  <a:pt x="193" y="386"/>
                </a:cubicBezTo>
                <a:cubicBezTo>
                  <a:pt x="181" y="398"/>
                  <a:pt x="170" y="410"/>
                  <a:pt x="158" y="421"/>
                </a:cubicBezTo>
                <a:cubicBezTo>
                  <a:pt x="155" y="422"/>
                  <a:pt x="153" y="418"/>
                  <a:pt x="154" y="417"/>
                </a:cubicBezTo>
                <a:close/>
                <a:moveTo>
                  <a:pt x="157" y="430"/>
                </a:moveTo>
                <a:cubicBezTo>
                  <a:pt x="157" y="430"/>
                  <a:pt x="157" y="430"/>
                  <a:pt x="157" y="430"/>
                </a:cubicBezTo>
                <a:cubicBezTo>
                  <a:pt x="160" y="428"/>
                  <a:pt x="163" y="431"/>
                  <a:pt x="164" y="433"/>
                </a:cubicBezTo>
                <a:cubicBezTo>
                  <a:pt x="161" y="434"/>
                  <a:pt x="158" y="432"/>
                  <a:pt x="157" y="430"/>
                </a:cubicBezTo>
                <a:close/>
                <a:moveTo>
                  <a:pt x="164" y="425"/>
                </a:moveTo>
                <a:cubicBezTo>
                  <a:pt x="171" y="419"/>
                  <a:pt x="179" y="414"/>
                  <a:pt x="186" y="409"/>
                </a:cubicBezTo>
                <a:cubicBezTo>
                  <a:pt x="182" y="414"/>
                  <a:pt x="179" y="419"/>
                  <a:pt x="173" y="422"/>
                </a:cubicBezTo>
                <a:cubicBezTo>
                  <a:pt x="171" y="424"/>
                  <a:pt x="168" y="429"/>
                  <a:pt x="164" y="425"/>
                </a:cubicBezTo>
                <a:close/>
                <a:moveTo>
                  <a:pt x="175" y="429"/>
                </a:moveTo>
                <a:cubicBezTo>
                  <a:pt x="206" y="411"/>
                  <a:pt x="206" y="411"/>
                  <a:pt x="206" y="411"/>
                </a:cubicBezTo>
                <a:cubicBezTo>
                  <a:pt x="186" y="433"/>
                  <a:pt x="186" y="433"/>
                  <a:pt x="186" y="433"/>
                </a:cubicBezTo>
                <a:cubicBezTo>
                  <a:pt x="185" y="435"/>
                  <a:pt x="178" y="432"/>
                  <a:pt x="175" y="429"/>
                </a:cubicBezTo>
                <a:close/>
                <a:moveTo>
                  <a:pt x="219" y="406"/>
                </a:moveTo>
                <a:cubicBezTo>
                  <a:pt x="219" y="406"/>
                  <a:pt x="220" y="405"/>
                  <a:pt x="222" y="405"/>
                </a:cubicBezTo>
                <a:cubicBezTo>
                  <a:pt x="224" y="404"/>
                  <a:pt x="226" y="407"/>
                  <a:pt x="230" y="407"/>
                </a:cubicBezTo>
                <a:cubicBezTo>
                  <a:pt x="218" y="415"/>
                  <a:pt x="204" y="423"/>
                  <a:pt x="194" y="433"/>
                </a:cubicBezTo>
                <a:cubicBezTo>
                  <a:pt x="200" y="424"/>
                  <a:pt x="211" y="414"/>
                  <a:pt x="219" y="406"/>
                </a:cubicBezTo>
                <a:close/>
                <a:moveTo>
                  <a:pt x="213" y="440"/>
                </a:moveTo>
                <a:cubicBezTo>
                  <a:pt x="207" y="439"/>
                  <a:pt x="199" y="439"/>
                  <a:pt x="194" y="437"/>
                </a:cubicBezTo>
                <a:cubicBezTo>
                  <a:pt x="204" y="430"/>
                  <a:pt x="215" y="420"/>
                  <a:pt x="225" y="415"/>
                </a:cubicBezTo>
                <a:cubicBezTo>
                  <a:pt x="222" y="422"/>
                  <a:pt x="222" y="422"/>
                  <a:pt x="222" y="422"/>
                </a:cubicBezTo>
                <a:cubicBezTo>
                  <a:pt x="230" y="414"/>
                  <a:pt x="241" y="404"/>
                  <a:pt x="254" y="401"/>
                </a:cubicBezTo>
                <a:cubicBezTo>
                  <a:pt x="412" y="287"/>
                  <a:pt x="412" y="287"/>
                  <a:pt x="412" y="287"/>
                </a:cubicBezTo>
                <a:cubicBezTo>
                  <a:pt x="351" y="339"/>
                  <a:pt x="282" y="386"/>
                  <a:pt x="220" y="437"/>
                </a:cubicBezTo>
                <a:cubicBezTo>
                  <a:pt x="218" y="438"/>
                  <a:pt x="216" y="441"/>
                  <a:pt x="213" y="440"/>
                </a:cubicBezTo>
                <a:close/>
                <a:moveTo>
                  <a:pt x="445" y="240"/>
                </a:moveTo>
                <a:cubicBezTo>
                  <a:pt x="442" y="242"/>
                  <a:pt x="442" y="240"/>
                  <a:pt x="443" y="239"/>
                </a:cubicBezTo>
                <a:cubicBezTo>
                  <a:pt x="450" y="235"/>
                  <a:pt x="455" y="231"/>
                  <a:pt x="462" y="229"/>
                </a:cubicBezTo>
                <a:cubicBezTo>
                  <a:pt x="460" y="250"/>
                  <a:pt x="442" y="255"/>
                  <a:pt x="430" y="266"/>
                </a:cubicBezTo>
                <a:cubicBezTo>
                  <a:pt x="391" y="298"/>
                  <a:pt x="350" y="327"/>
                  <a:pt x="308" y="356"/>
                </a:cubicBezTo>
                <a:cubicBezTo>
                  <a:pt x="308" y="356"/>
                  <a:pt x="307" y="356"/>
                  <a:pt x="306" y="356"/>
                </a:cubicBezTo>
                <a:cubicBezTo>
                  <a:pt x="301" y="360"/>
                  <a:pt x="301" y="360"/>
                  <a:pt x="301" y="360"/>
                </a:cubicBezTo>
                <a:cubicBezTo>
                  <a:pt x="302" y="358"/>
                  <a:pt x="304" y="357"/>
                  <a:pt x="306" y="356"/>
                </a:cubicBezTo>
                <a:cubicBezTo>
                  <a:pt x="322" y="345"/>
                  <a:pt x="337" y="331"/>
                  <a:pt x="352" y="318"/>
                </a:cubicBezTo>
                <a:cubicBezTo>
                  <a:pt x="353" y="318"/>
                  <a:pt x="353" y="318"/>
                  <a:pt x="353" y="318"/>
                </a:cubicBezTo>
                <a:cubicBezTo>
                  <a:pt x="354" y="318"/>
                  <a:pt x="354" y="318"/>
                  <a:pt x="354" y="318"/>
                </a:cubicBezTo>
                <a:cubicBezTo>
                  <a:pt x="385" y="294"/>
                  <a:pt x="416" y="268"/>
                  <a:pt x="445" y="242"/>
                </a:cubicBezTo>
                <a:cubicBezTo>
                  <a:pt x="445" y="241"/>
                  <a:pt x="445" y="241"/>
                  <a:pt x="445" y="240"/>
                </a:cubicBezTo>
                <a:close/>
                <a:moveTo>
                  <a:pt x="416" y="314"/>
                </a:moveTo>
                <a:cubicBezTo>
                  <a:pt x="427" y="307"/>
                  <a:pt x="438" y="302"/>
                  <a:pt x="446" y="292"/>
                </a:cubicBezTo>
                <a:cubicBezTo>
                  <a:pt x="447" y="290"/>
                  <a:pt x="441" y="292"/>
                  <a:pt x="439" y="293"/>
                </a:cubicBezTo>
                <a:cubicBezTo>
                  <a:pt x="410" y="311"/>
                  <a:pt x="410" y="311"/>
                  <a:pt x="410" y="311"/>
                </a:cubicBezTo>
                <a:cubicBezTo>
                  <a:pt x="441" y="284"/>
                  <a:pt x="441" y="284"/>
                  <a:pt x="441" y="284"/>
                </a:cubicBezTo>
                <a:cubicBezTo>
                  <a:pt x="436" y="286"/>
                  <a:pt x="434" y="284"/>
                  <a:pt x="436" y="283"/>
                </a:cubicBezTo>
                <a:cubicBezTo>
                  <a:pt x="442" y="278"/>
                  <a:pt x="450" y="278"/>
                  <a:pt x="455" y="271"/>
                </a:cubicBezTo>
                <a:cubicBezTo>
                  <a:pt x="450" y="289"/>
                  <a:pt x="444" y="305"/>
                  <a:pt x="436" y="319"/>
                </a:cubicBezTo>
                <a:cubicBezTo>
                  <a:pt x="407" y="334"/>
                  <a:pt x="382" y="357"/>
                  <a:pt x="354" y="374"/>
                </a:cubicBezTo>
                <a:cubicBezTo>
                  <a:pt x="378" y="354"/>
                  <a:pt x="402" y="333"/>
                  <a:pt x="425" y="311"/>
                </a:cubicBezTo>
                <a:cubicBezTo>
                  <a:pt x="422" y="312"/>
                  <a:pt x="419" y="314"/>
                  <a:pt x="416" y="314"/>
                </a:cubicBezTo>
                <a:close/>
                <a:moveTo>
                  <a:pt x="454" y="265"/>
                </a:moveTo>
                <a:cubicBezTo>
                  <a:pt x="431" y="280"/>
                  <a:pt x="411" y="297"/>
                  <a:pt x="389" y="313"/>
                </a:cubicBezTo>
                <a:cubicBezTo>
                  <a:pt x="448" y="262"/>
                  <a:pt x="448" y="262"/>
                  <a:pt x="448" y="262"/>
                </a:cubicBezTo>
                <a:cubicBezTo>
                  <a:pt x="445" y="262"/>
                  <a:pt x="445" y="262"/>
                  <a:pt x="445" y="262"/>
                </a:cubicBezTo>
                <a:cubicBezTo>
                  <a:pt x="447" y="259"/>
                  <a:pt x="450" y="256"/>
                  <a:pt x="454" y="255"/>
                </a:cubicBezTo>
                <a:cubicBezTo>
                  <a:pt x="454" y="255"/>
                  <a:pt x="455" y="256"/>
                  <a:pt x="456" y="255"/>
                </a:cubicBezTo>
                <a:cubicBezTo>
                  <a:pt x="458" y="254"/>
                  <a:pt x="458" y="263"/>
                  <a:pt x="454" y="265"/>
                </a:cubicBezTo>
                <a:close/>
                <a:moveTo>
                  <a:pt x="427" y="251"/>
                </a:moveTo>
                <a:cubicBezTo>
                  <a:pt x="389" y="285"/>
                  <a:pt x="349" y="317"/>
                  <a:pt x="308" y="349"/>
                </a:cubicBezTo>
                <a:cubicBezTo>
                  <a:pt x="307" y="350"/>
                  <a:pt x="307" y="350"/>
                  <a:pt x="307" y="350"/>
                </a:cubicBezTo>
                <a:cubicBezTo>
                  <a:pt x="306" y="351"/>
                  <a:pt x="306" y="351"/>
                  <a:pt x="306" y="351"/>
                </a:cubicBezTo>
                <a:cubicBezTo>
                  <a:pt x="292" y="363"/>
                  <a:pt x="277" y="374"/>
                  <a:pt x="263" y="386"/>
                </a:cubicBezTo>
                <a:cubicBezTo>
                  <a:pt x="264" y="381"/>
                  <a:pt x="263" y="373"/>
                  <a:pt x="265" y="371"/>
                </a:cubicBezTo>
                <a:cubicBezTo>
                  <a:pt x="316" y="328"/>
                  <a:pt x="375" y="292"/>
                  <a:pt x="428" y="250"/>
                </a:cubicBezTo>
                <a:cubicBezTo>
                  <a:pt x="428" y="250"/>
                  <a:pt x="428" y="251"/>
                  <a:pt x="427" y="251"/>
                </a:cubicBezTo>
                <a:close/>
                <a:moveTo>
                  <a:pt x="300" y="361"/>
                </a:moveTo>
                <a:cubicBezTo>
                  <a:pt x="298" y="364"/>
                  <a:pt x="295" y="365"/>
                  <a:pt x="293" y="366"/>
                </a:cubicBezTo>
                <a:cubicBezTo>
                  <a:pt x="294" y="363"/>
                  <a:pt x="297" y="363"/>
                  <a:pt x="300" y="361"/>
                </a:cubicBezTo>
                <a:close/>
                <a:moveTo>
                  <a:pt x="266" y="361"/>
                </a:moveTo>
                <a:cubicBezTo>
                  <a:pt x="302" y="326"/>
                  <a:pt x="343" y="295"/>
                  <a:pt x="385" y="266"/>
                </a:cubicBezTo>
                <a:cubicBezTo>
                  <a:pt x="346" y="297"/>
                  <a:pt x="305" y="330"/>
                  <a:pt x="267" y="366"/>
                </a:cubicBezTo>
                <a:cubicBezTo>
                  <a:pt x="265" y="368"/>
                  <a:pt x="263" y="363"/>
                  <a:pt x="266" y="361"/>
                </a:cubicBezTo>
                <a:close/>
                <a:moveTo>
                  <a:pt x="261" y="357"/>
                </a:moveTo>
                <a:cubicBezTo>
                  <a:pt x="264" y="354"/>
                  <a:pt x="267" y="348"/>
                  <a:pt x="273" y="347"/>
                </a:cubicBezTo>
                <a:cubicBezTo>
                  <a:pt x="269" y="351"/>
                  <a:pt x="265" y="356"/>
                  <a:pt x="261" y="357"/>
                </a:cubicBezTo>
                <a:close/>
                <a:moveTo>
                  <a:pt x="235" y="442"/>
                </a:moveTo>
                <a:cubicBezTo>
                  <a:pt x="234" y="443"/>
                  <a:pt x="226" y="441"/>
                  <a:pt x="222" y="441"/>
                </a:cubicBezTo>
                <a:cubicBezTo>
                  <a:pt x="283" y="388"/>
                  <a:pt x="354" y="348"/>
                  <a:pt x="417" y="298"/>
                </a:cubicBezTo>
                <a:cubicBezTo>
                  <a:pt x="418" y="296"/>
                  <a:pt x="420" y="293"/>
                  <a:pt x="423" y="292"/>
                </a:cubicBezTo>
                <a:cubicBezTo>
                  <a:pt x="422" y="294"/>
                  <a:pt x="420" y="297"/>
                  <a:pt x="417" y="298"/>
                </a:cubicBezTo>
                <a:cubicBezTo>
                  <a:pt x="416" y="298"/>
                  <a:pt x="416" y="300"/>
                  <a:pt x="416" y="300"/>
                </a:cubicBezTo>
                <a:cubicBezTo>
                  <a:pt x="356" y="347"/>
                  <a:pt x="356" y="347"/>
                  <a:pt x="356" y="347"/>
                </a:cubicBezTo>
                <a:cubicBezTo>
                  <a:pt x="316" y="379"/>
                  <a:pt x="269" y="404"/>
                  <a:pt x="235" y="442"/>
                </a:cubicBezTo>
                <a:close/>
                <a:moveTo>
                  <a:pt x="242" y="444"/>
                </a:moveTo>
                <a:cubicBezTo>
                  <a:pt x="248" y="436"/>
                  <a:pt x="254" y="432"/>
                  <a:pt x="259" y="427"/>
                </a:cubicBezTo>
                <a:cubicBezTo>
                  <a:pt x="309" y="388"/>
                  <a:pt x="362" y="350"/>
                  <a:pt x="415" y="314"/>
                </a:cubicBezTo>
                <a:cubicBezTo>
                  <a:pt x="377" y="351"/>
                  <a:pt x="333" y="385"/>
                  <a:pt x="290" y="417"/>
                </a:cubicBezTo>
                <a:cubicBezTo>
                  <a:pt x="276" y="427"/>
                  <a:pt x="265" y="441"/>
                  <a:pt x="242" y="444"/>
                </a:cubicBezTo>
                <a:close/>
                <a:moveTo>
                  <a:pt x="411" y="345"/>
                </a:moveTo>
                <a:cubicBezTo>
                  <a:pt x="413" y="342"/>
                  <a:pt x="413" y="342"/>
                  <a:pt x="413" y="342"/>
                </a:cubicBezTo>
                <a:cubicBezTo>
                  <a:pt x="380" y="366"/>
                  <a:pt x="349" y="392"/>
                  <a:pt x="318" y="418"/>
                </a:cubicBezTo>
                <a:cubicBezTo>
                  <a:pt x="318" y="418"/>
                  <a:pt x="318" y="419"/>
                  <a:pt x="317" y="418"/>
                </a:cubicBezTo>
                <a:cubicBezTo>
                  <a:pt x="307" y="431"/>
                  <a:pt x="289" y="441"/>
                  <a:pt x="267" y="440"/>
                </a:cubicBezTo>
                <a:cubicBezTo>
                  <a:pt x="320" y="402"/>
                  <a:pt x="375" y="366"/>
                  <a:pt x="427" y="328"/>
                </a:cubicBezTo>
                <a:cubicBezTo>
                  <a:pt x="425" y="332"/>
                  <a:pt x="422" y="333"/>
                  <a:pt x="418" y="336"/>
                </a:cubicBezTo>
                <a:cubicBezTo>
                  <a:pt x="423" y="338"/>
                  <a:pt x="427" y="334"/>
                  <a:pt x="432" y="331"/>
                </a:cubicBezTo>
                <a:cubicBezTo>
                  <a:pt x="411" y="370"/>
                  <a:pt x="371" y="387"/>
                  <a:pt x="339" y="411"/>
                </a:cubicBezTo>
                <a:cubicBezTo>
                  <a:pt x="331" y="417"/>
                  <a:pt x="322" y="423"/>
                  <a:pt x="313" y="427"/>
                </a:cubicBezTo>
                <a:cubicBezTo>
                  <a:pt x="418" y="342"/>
                  <a:pt x="418" y="342"/>
                  <a:pt x="418" y="342"/>
                </a:cubicBezTo>
                <a:cubicBezTo>
                  <a:pt x="415" y="342"/>
                  <a:pt x="414" y="345"/>
                  <a:pt x="411" y="345"/>
                </a:cubicBezTo>
                <a:close/>
                <a:moveTo>
                  <a:pt x="384" y="386"/>
                </a:moveTo>
                <a:cubicBezTo>
                  <a:pt x="371" y="401"/>
                  <a:pt x="349" y="416"/>
                  <a:pt x="329" y="424"/>
                </a:cubicBezTo>
                <a:cubicBezTo>
                  <a:pt x="346" y="410"/>
                  <a:pt x="365" y="398"/>
                  <a:pt x="384" y="386"/>
                </a:cubicBezTo>
                <a:close/>
                <a:moveTo>
                  <a:pt x="469" y="213"/>
                </a:moveTo>
                <a:cubicBezTo>
                  <a:pt x="469" y="211"/>
                  <a:pt x="469" y="205"/>
                  <a:pt x="469" y="201"/>
                </a:cubicBezTo>
                <a:cubicBezTo>
                  <a:pt x="485" y="257"/>
                  <a:pt x="468" y="322"/>
                  <a:pt x="441" y="355"/>
                </a:cubicBezTo>
                <a:cubicBezTo>
                  <a:pt x="410" y="394"/>
                  <a:pt x="373" y="426"/>
                  <a:pt x="314" y="436"/>
                </a:cubicBezTo>
                <a:cubicBezTo>
                  <a:pt x="401" y="402"/>
                  <a:pt x="459" y="334"/>
                  <a:pt x="467" y="224"/>
                </a:cubicBezTo>
                <a:cubicBezTo>
                  <a:pt x="468" y="220"/>
                  <a:pt x="471" y="217"/>
                  <a:pt x="469" y="213"/>
                </a:cubicBezTo>
                <a:close/>
                <a:moveTo>
                  <a:pt x="437" y="238"/>
                </a:moveTo>
                <a:cubicBezTo>
                  <a:pt x="405" y="259"/>
                  <a:pt x="377" y="285"/>
                  <a:pt x="345" y="306"/>
                </a:cubicBezTo>
                <a:cubicBezTo>
                  <a:pt x="345" y="306"/>
                  <a:pt x="343" y="306"/>
                  <a:pt x="343" y="306"/>
                </a:cubicBezTo>
                <a:cubicBezTo>
                  <a:pt x="442" y="223"/>
                  <a:pt x="442" y="223"/>
                  <a:pt x="442" y="223"/>
                </a:cubicBezTo>
                <a:cubicBezTo>
                  <a:pt x="439" y="223"/>
                  <a:pt x="438" y="225"/>
                  <a:pt x="436" y="224"/>
                </a:cubicBezTo>
                <a:cubicBezTo>
                  <a:pt x="445" y="218"/>
                  <a:pt x="456" y="212"/>
                  <a:pt x="464" y="203"/>
                </a:cubicBezTo>
                <a:cubicBezTo>
                  <a:pt x="466" y="225"/>
                  <a:pt x="449" y="230"/>
                  <a:pt x="437" y="238"/>
                </a:cubicBezTo>
                <a:close/>
                <a:moveTo>
                  <a:pt x="419" y="236"/>
                </a:moveTo>
                <a:cubicBezTo>
                  <a:pt x="429" y="225"/>
                  <a:pt x="442" y="214"/>
                  <a:pt x="455" y="206"/>
                </a:cubicBezTo>
                <a:cubicBezTo>
                  <a:pt x="449" y="214"/>
                  <a:pt x="440" y="218"/>
                  <a:pt x="434" y="225"/>
                </a:cubicBezTo>
                <a:lnTo>
                  <a:pt x="419" y="236"/>
                </a:lnTo>
                <a:close/>
                <a:moveTo>
                  <a:pt x="458" y="198"/>
                </a:moveTo>
                <a:cubicBezTo>
                  <a:pt x="348" y="288"/>
                  <a:pt x="348" y="288"/>
                  <a:pt x="348" y="288"/>
                </a:cubicBezTo>
                <a:cubicBezTo>
                  <a:pt x="347" y="289"/>
                  <a:pt x="345" y="288"/>
                  <a:pt x="344" y="288"/>
                </a:cubicBezTo>
                <a:cubicBezTo>
                  <a:pt x="344" y="291"/>
                  <a:pt x="341" y="293"/>
                  <a:pt x="338" y="294"/>
                </a:cubicBezTo>
                <a:cubicBezTo>
                  <a:pt x="340" y="292"/>
                  <a:pt x="342" y="289"/>
                  <a:pt x="344" y="288"/>
                </a:cubicBezTo>
                <a:cubicBezTo>
                  <a:pt x="382" y="252"/>
                  <a:pt x="423" y="220"/>
                  <a:pt x="461" y="185"/>
                </a:cubicBezTo>
                <a:cubicBezTo>
                  <a:pt x="464" y="189"/>
                  <a:pt x="462" y="194"/>
                  <a:pt x="458" y="198"/>
                </a:cubicBezTo>
                <a:close/>
                <a:moveTo>
                  <a:pt x="330" y="295"/>
                </a:moveTo>
                <a:cubicBezTo>
                  <a:pt x="339" y="285"/>
                  <a:pt x="349" y="275"/>
                  <a:pt x="360" y="267"/>
                </a:cubicBezTo>
                <a:cubicBezTo>
                  <a:pt x="360" y="268"/>
                  <a:pt x="360" y="268"/>
                  <a:pt x="359" y="268"/>
                </a:cubicBezTo>
                <a:cubicBezTo>
                  <a:pt x="350" y="278"/>
                  <a:pt x="340" y="287"/>
                  <a:pt x="330" y="295"/>
                </a:cubicBezTo>
                <a:close/>
                <a:moveTo>
                  <a:pt x="457" y="159"/>
                </a:moveTo>
                <a:cubicBezTo>
                  <a:pt x="455" y="167"/>
                  <a:pt x="439" y="164"/>
                  <a:pt x="450" y="166"/>
                </a:cubicBezTo>
                <a:cubicBezTo>
                  <a:pt x="416" y="194"/>
                  <a:pt x="382" y="221"/>
                  <a:pt x="352" y="252"/>
                </a:cubicBezTo>
                <a:cubicBezTo>
                  <a:pt x="353" y="255"/>
                  <a:pt x="343" y="254"/>
                  <a:pt x="350" y="257"/>
                </a:cubicBezTo>
                <a:cubicBezTo>
                  <a:pt x="351" y="256"/>
                  <a:pt x="351" y="256"/>
                  <a:pt x="351" y="256"/>
                </a:cubicBezTo>
                <a:cubicBezTo>
                  <a:pt x="352" y="255"/>
                  <a:pt x="352" y="255"/>
                  <a:pt x="352" y="255"/>
                </a:cubicBezTo>
                <a:cubicBezTo>
                  <a:pt x="353" y="254"/>
                  <a:pt x="353" y="254"/>
                  <a:pt x="353" y="254"/>
                </a:cubicBezTo>
                <a:cubicBezTo>
                  <a:pt x="356" y="249"/>
                  <a:pt x="360" y="248"/>
                  <a:pt x="364" y="244"/>
                </a:cubicBezTo>
                <a:cubicBezTo>
                  <a:pt x="387" y="221"/>
                  <a:pt x="416" y="201"/>
                  <a:pt x="439" y="179"/>
                </a:cubicBezTo>
                <a:cubicBezTo>
                  <a:pt x="414" y="205"/>
                  <a:pt x="382" y="230"/>
                  <a:pt x="356" y="254"/>
                </a:cubicBezTo>
                <a:cubicBezTo>
                  <a:pt x="355" y="256"/>
                  <a:pt x="355" y="256"/>
                  <a:pt x="355" y="256"/>
                </a:cubicBezTo>
                <a:cubicBezTo>
                  <a:pt x="354" y="258"/>
                  <a:pt x="352" y="260"/>
                  <a:pt x="349" y="261"/>
                </a:cubicBezTo>
                <a:cubicBezTo>
                  <a:pt x="349" y="262"/>
                  <a:pt x="349" y="262"/>
                  <a:pt x="349" y="262"/>
                </a:cubicBezTo>
                <a:cubicBezTo>
                  <a:pt x="348" y="263"/>
                  <a:pt x="348" y="263"/>
                  <a:pt x="348" y="263"/>
                </a:cubicBezTo>
                <a:cubicBezTo>
                  <a:pt x="346" y="262"/>
                  <a:pt x="344" y="264"/>
                  <a:pt x="344" y="266"/>
                </a:cubicBezTo>
                <a:cubicBezTo>
                  <a:pt x="343" y="267"/>
                  <a:pt x="343" y="267"/>
                  <a:pt x="343" y="267"/>
                </a:cubicBezTo>
                <a:cubicBezTo>
                  <a:pt x="341" y="269"/>
                  <a:pt x="341" y="269"/>
                  <a:pt x="341" y="269"/>
                </a:cubicBezTo>
                <a:cubicBezTo>
                  <a:pt x="340" y="269"/>
                  <a:pt x="338" y="270"/>
                  <a:pt x="338" y="271"/>
                </a:cubicBezTo>
                <a:cubicBezTo>
                  <a:pt x="338" y="274"/>
                  <a:pt x="336" y="276"/>
                  <a:pt x="333" y="276"/>
                </a:cubicBezTo>
                <a:cubicBezTo>
                  <a:pt x="332" y="277"/>
                  <a:pt x="332" y="277"/>
                  <a:pt x="332" y="277"/>
                </a:cubicBezTo>
                <a:cubicBezTo>
                  <a:pt x="330" y="277"/>
                  <a:pt x="329" y="279"/>
                  <a:pt x="327" y="281"/>
                </a:cubicBezTo>
                <a:cubicBezTo>
                  <a:pt x="325" y="283"/>
                  <a:pt x="323" y="286"/>
                  <a:pt x="320" y="288"/>
                </a:cubicBezTo>
                <a:cubicBezTo>
                  <a:pt x="319" y="290"/>
                  <a:pt x="317" y="292"/>
                  <a:pt x="315" y="293"/>
                </a:cubicBezTo>
                <a:cubicBezTo>
                  <a:pt x="314" y="294"/>
                  <a:pt x="314" y="294"/>
                  <a:pt x="314" y="294"/>
                </a:cubicBezTo>
                <a:cubicBezTo>
                  <a:pt x="313" y="295"/>
                  <a:pt x="313" y="295"/>
                  <a:pt x="313" y="295"/>
                </a:cubicBezTo>
                <a:cubicBezTo>
                  <a:pt x="311" y="297"/>
                  <a:pt x="311" y="297"/>
                  <a:pt x="311" y="297"/>
                </a:cubicBezTo>
                <a:cubicBezTo>
                  <a:pt x="313" y="297"/>
                  <a:pt x="313" y="297"/>
                  <a:pt x="313" y="297"/>
                </a:cubicBezTo>
                <a:cubicBezTo>
                  <a:pt x="360" y="252"/>
                  <a:pt x="414" y="215"/>
                  <a:pt x="457" y="166"/>
                </a:cubicBezTo>
                <a:cubicBezTo>
                  <a:pt x="458" y="170"/>
                  <a:pt x="462" y="175"/>
                  <a:pt x="460" y="178"/>
                </a:cubicBezTo>
                <a:cubicBezTo>
                  <a:pt x="427" y="210"/>
                  <a:pt x="393" y="239"/>
                  <a:pt x="355" y="265"/>
                </a:cubicBezTo>
                <a:cubicBezTo>
                  <a:pt x="322" y="295"/>
                  <a:pt x="293" y="327"/>
                  <a:pt x="259" y="351"/>
                </a:cubicBezTo>
                <a:cubicBezTo>
                  <a:pt x="255" y="354"/>
                  <a:pt x="252" y="347"/>
                  <a:pt x="257" y="347"/>
                </a:cubicBezTo>
                <a:cubicBezTo>
                  <a:pt x="257" y="345"/>
                  <a:pt x="257" y="345"/>
                  <a:pt x="257" y="345"/>
                </a:cubicBezTo>
                <a:cubicBezTo>
                  <a:pt x="257" y="342"/>
                  <a:pt x="257" y="342"/>
                  <a:pt x="257" y="342"/>
                </a:cubicBezTo>
                <a:cubicBezTo>
                  <a:pt x="254" y="343"/>
                  <a:pt x="253" y="349"/>
                  <a:pt x="251" y="349"/>
                </a:cubicBezTo>
                <a:cubicBezTo>
                  <a:pt x="247" y="350"/>
                  <a:pt x="242" y="347"/>
                  <a:pt x="237" y="347"/>
                </a:cubicBezTo>
                <a:cubicBezTo>
                  <a:pt x="307" y="289"/>
                  <a:pt x="374" y="227"/>
                  <a:pt x="440" y="166"/>
                </a:cubicBezTo>
                <a:cubicBezTo>
                  <a:pt x="441" y="166"/>
                  <a:pt x="441" y="166"/>
                  <a:pt x="441" y="166"/>
                </a:cubicBezTo>
                <a:cubicBezTo>
                  <a:pt x="445" y="163"/>
                  <a:pt x="445" y="159"/>
                  <a:pt x="452" y="159"/>
                </a:cubicBezTo>
                <a:cubicBezTo>
                  <a:pt x="454" y="155"/>
                  <a:pt x="457" y="158"/>
                  <a:pt x="457" y="159"/>
                </a:cubicBezTo>
                <a:close/>
                <a:moveTo>
                  <a:pt x="455" y="147"/>
                </a:moveTo>
                <a:cubicBezTo>
                  <a:pt x="454" y="146"/>
                  <a:pt x="455" y="151"/>
                  <a:pt x="454" y="152"/>
                </a:cubicBezTo>
                <a:cubicBezTo>
                  <a:pt x="449" y="156"/>
                  <a:pt x="443" y="159"/>
                  <a:pt x="439" y="164"/>
                </a:cubicBezTo>
                <a:cubicBezTo>
                  <a:pt x="436" y="166"/>
                  <a:pt x="434" y="162"/>
                  <a:pt x="437" y="162"/>
                </a:cubicBezTo>
                <a:cubicBezTo>
                  <a:pt x="440" y="155"/>
                  <a:pt x="448" y="155"/>
                  <a:pt x="452" y="148"/>
                </a:cubicBezTo>
                <a:cubicBezTo>
                  <a:pt x="445" y="151"/>
                  <a:pt x="451" y="144"/>
                  <a:pt x="455" y="147"/>
                </a:cubicBezTo>
                <a:close/>
                <a:moveTo>
                  <a:pt x="446" y="126"/>
                </a:moveTo>
                <a:cubicBezTo>
                  <a:pt x="449" y="130"/>
                  <a:pt x="452" y="139"/>
                  <a:pt x="450" y="141"/>
                </a:cubicBezTo>
                <a:cubicBezTo>
                  <a:pt x="342" y="224"/>
                  <a:pt x="342" y="224"/>
                  <a:pt x="342" y="224"/>
                </a:cubicBezTo>
                <a:lnTo>
                  <a:pt x="446" y="126"/>
                </a:lnTo>
                <a:close/>
                <a:moveTo>
                  <a:pt x="441" y="125"/>
                </a:moveTo>
                <a:cubicBezTo>
                  <a:pt x="419" y="147"/>
                  <a:pt x="394" y="166"/>
                  <a:pt x="369" y="185"/>
                </a:cubicBezTo>
                <a:cubicBezTo>
                  <a:pt x="363" y="190"/>
                  <a:pt x="357" y="196"/>
                  <a:pt x="350" y="199"/>
                </a:cubicBezTo>
                <a:cubicBezTo>
                  <a:pt x="438" y="113"/>
                  <a:pt x="438" y="113"/>
                  <a:pt x="438" y="113"/>
                </a:cubicBezTo>
                <a:cubicBezTo>
                  <a:pt x="440" y="114"/>
                  <a:pt x="447" y="119"/>
                  <a:pt x="441" y="125"/>
                </a:cubicBezTo>
                <a:close/>
                <a:moveTo>
                  <a:pt x="413" y="129"/>
                </a:moveTo>
                <a:cubicBezTo>
                  <a:pt x="415" y="130"/>
                  <a:pt x="419" y="126"/>
                  <a:pt x="417" y="130"/>
                </a:cubicBezTo>
                <a:cubicBezTo>
                  <a:pt x="416" y="131"/>
                  <a:pt x="411" y="133"/>
                  <a:pt x="413" y="129"/>
                </a:cubicBezTo>
                <a:close/>
                <a:moveTo>
                  <a:pt x="433" y="110"/>
                </a:moveTo>
                <a:cubicBezTo>
                  <a:pt x="398" y="136"/>
                  <a:pt x="365" y="163"/>
                  <a:pt x="333" y="192"/>
                </a:cubicBezTo>
                <a:cubicBezTo>
                  <a:pt x="331" y="193"/>
                  <a:pt x="329" y="195"/>
                  <a:pt x="326" y="195"/>
                </a:cubicBezTo>
                <a:cubicBezTo>
                  <a:pt x="429" y="100"/>
                  <a:pt x="429" y="100"/>
                  <a:pt x="429" y="100"/>
                </a:cubicBezTo>
                <a:cubicBezTo>
                  <a:pt x="432" y="101"/>
                  <a:pt x="439" y="107"/>
                  <a:pt x="433" y="110"/>
                </a:cubicBezTo>
                <a:close/>
                <a:moveTo>
                  <a:pt x="428" y="96"/>
                </a:moveTo>
                <a:cubicBezTo>
                  <a:pt x="373" y="137"/>
                  <a:pt x="373" y="137"/>
                  <a:pt x="373" y="137"/>
                </a:cubicBezTo>
                <a:cubicBezTo>
                  <a:pt x="382" y="127"/>
                  <a:pt x="394" y="118"/>
                  <a:pt x="404" y="109"/>
                </a:cubicBezTo>
                <a:cubicBezTo>
                  <a:pt x="400" y="109"/>
                  <a:pt x="400" y="109"/>
                  <a:pt x="400" y="109"/>
                </a:cubicBezTo>
                <a:cubicBezTo>
                  <a:pt x="409" y="106"/>
                  <a:pt x="416" y="98"/>
                  <a:pt x="420" y="90"/>
                </a:cubicBezTo>
                <a:cubicBezTo>
                  <a:pt x="398" y="99"/>
                  <a:pt x="378" y="117"/>
                  <a:pt x="359" y="129"/>
                </a:cubicBezTo>
                <a:cubicBezTo>
                  <a:pt x="354" y="133"/>
                  <a:pt x="348" y="136"/>
                  <a:pt x="343" y="141"/>
                </a:cubicBezTo>
                <a:cubicBezTo>
                  <a:pt x="343" y="141"/>
                  <a:pt x="343" y="142"/>
                  <a:pt x="343" y="143"/>
                </a:cubicBezTo>
                <a:cubicBezTo>
                  <a:pt x="343" y="142"/>
                  <a:pt x="345" y="143"/>
                  <a:pt x="347" y="141"/>
                </a:cubicBezTo>
                <a:cubicBezTo>
                  <a:pt x="367" y="129"/>
                  <a:pt x="386" y="113"/>
                  <a:pt x="408" y="99"/>
                </a:cubicBezTo>
                <a:cubicBezTo>
                  <a:pt x="375" y="128"/>
                  <a:pt x="345" y="159"/>
                  <a:pt x="311" y="186"/>
                </a:cubicBezTo>
                <a:cubicBezTo>
                  <a:pt x="311" y="188"/>
                  <a:pt x="314" y="190"/>
                  <a:pt x="315" y="189"/>
                </a:cubicBezTo>
                <a:cubicBezTo>
                  <a:pt x="339" y="169"/>
                  <a:pt x="362" y="149"/>
                  <a:pt x="387" y="131"/>
                </a:cubicBezTo>
                <a:cubicBezTo>
                  <a:pt x="262" y="251"/>
                  <a:pt x="262" y="251"/>
                  <a:pt x="262" y="251"/>
                </a:cubicBezTo>
                <a:cubicBezTo>
                  <a:pt x="263" y="244"/>
                  <a:pt x="262" y="236"/>
                  <a:pt x="264" y="235"/>
                </a:cubicBezTo>
                <a:cubicBezTo>
                  <a:pt x="283" y="221"/>
                  <a:pt x="299" y="205"/>
                  <a:pt x="311" y="186"/>
                </a:cubicBezTo>
                <a:cubicBezTo>
                  <a:pt x="311" y="185"/>
                  <a:pt x="311" y="183"/>
                  <a:pt x="311" y="183"/>
                </a:cubicBezTo>
                <a:cubicBezTo>
                  <a:pt x="315" y="172"/>
                  <a:pt x="316" y="160"/>
                  <a:pt x="314" y="148"/>
                </a:cubicBezTo>
                <a:cubicBezTo>
                  <a:pt x="335" y="121"/>
                  <a:pt x="365" y="100"/>
                  <a:pt x="396" y="83"/>
                </a:cubicBezTo>
                <a:cubicBezTo>
                  <a:pt x="370" y="107"/>
                  <a:pt x="342" y="129"/>
                  <a:pt x="320" y="156"/>
                </a:cubicBezTo>
                <a:cubicBezTo>
                  <a:pt x="319" y="157"/>
                  <a:pt x="317" y="165"/>
                  <a:pt x="322" y="161"/>
                </a:cubicBezTo>
                <a:cubicBezTo>
                  <a:pt x="328" y="156"/>
                  <a:pt x="338" y="150"/>
                  <a:pt x="343" y="143"/>
                </a:cubicBezTo>
                <a:cubicBezTo>
                  <a:pt x="339" y="143"/>
                  <a:pt x="337" y="147"/>
                  <a:pt x="333" y="148"/>
                </a:cubicBezTo>
                <a:cubicBezTo>
                  <a:pt x="357" y="123"/>
                  <a:pt x="385" y="100"/>
                  <a:pt x="410" y="77"/>
                </a:cubicBezTo>
                <a:cubicBezTo>
                  <a:pt x="418" y="81"/>
                  <a:pt x="424" y="89"/>
                  <a:pt x="428" y="96"/>
                </a:cubicBezTo>
                <a:close/>
                <a:moveTo>
                  <a:pt x="408" y="73"/>
                </a:moveTo>
                <a:cubicBezTo>
                  <a:pt x="386" y="82"/>
                  <a:pt x="366" y="96"/>
                  <a:pt x="348" y="110"/>
                </a:cubicBezTo>
                <a:cubicBezTo>
                  <a:pt x="394" y="62"/>
                  <a:pt x="394" y="62"/>
                  <a:pt x="394" y="62"/>
                </a:cubicBezTo>
                <a:cubicBezTo>
                  <a:pt x="395" y="61"/>
                  <a:pt x="404" y="68"/>
                  <a:pt x="408" y="73"/>
                </a:cubicBezTo>
                <a:close/>
                <a:moveTo>
                  <a:pt x="384" y="54"/>
                </a:moveTo>
                <a:cubicBezTo>
                  <a:pt x="372" y="61"/>
                  <a:pt x="360" y="69"/>
                  <a:pt x="347" y="76"/>
                </a:cubicBezTo>
                <a:cubicBezTo>
                  <a:pt x="355" y="67"/>
                  <a:pt x="355" y="67"/>
                  <a:pt x="355" y="67"/>
                </a:cubicBezTo>
                <a:cubicBezTo>
                  <a:pt x="334" y="79"/>
                  <a:pt x="318" y="97"/>
                  <a:pt x="301" y="114"/>
                </a:cubicBezTo>
                <a:cubicBezTo>
                  <a:pt x="298" y="116"/>
                  <a:pt x="303" y="118"/>
                  <a:pt x="304" y="116"/>
                </a:cubicBezTo>
                <a:cubicBezTo>
                  <a:pt x="325" y="97"/>
                  <a:pt x="347" y="79"/>
                  <a:pt x="373" y="64"/>
                </a:cubicBezTo>
                <a:cubicBezTo>
                  <a:pt x="373" y="68"/>
                  <a:pt x="369" y="70"/>
                  <a:pt x="368" y="71"/>
                </a:cubicBezTo>
                <a:cubicBezTo>
                  <a:pt x="376" y="65"/>
                  <a:pt x="381" y="69"/>
                  <a:pt x="387" y="60"/>
                </a:cubicBezTo>
                <a:cubicBezTo>
                  <a:pt x="388" y="59"/>
                  <a:pt x="394" y="57"/>
                  <a:pt x="392" y="60"/>
                </a:cubicBezTo>
                <a:cubicBezTo>
                  <a:pt x="365" y="87"/>
                  <a:pt x="337" y="113"/>
                  <a:pt x="313" y="141"/>
                </a:cubicBezTo>
                <a:cubicBezTo>
                  <a:pt x="311" y="136"/>
                  <a:pt x="303" y="133"/>
                  <a:pt x="311" y="126"/>
                </a:cubicBezTo>
                <a:cubicBezTo>
                  <a:pt x="373" y="71"/>
                  <a:pt x="373" y="71"/>
                  <a:pt x="373" y="71"/>
                </a:cubicBezTo>
                <a:cubicBezTo>
                  <a:pt x="353" y="83"/>
                  <a:pt x="336" y="99"/>
                  <a:pt x="319" y="115"/>
                </a:cubicBezTo>
                <a:cubicBezTo>
                  <a:pt x="318" y="115"/>
                  <a:pt x="318" y="115"/>
                  <a:pt x="318" y="115"/>
                </a:cubicBezTo>
                <a:cubicBezTo>
                  <a:pt x="313" y="119"/>
                  <a:pt x="308" y="124"/>
                  <a:pt x="303" y="126"/>
                </a:cubicBezTo>
                <a:cubicBezTo>
                  <a:pt x="297" y="117"/>
                  <a:pt x="291" y="109"/>
                  <a:pt x="283" y="103"/>
                </a:cubicBezTo>
                <a:cubicBezTo>
                  <a:pt x="308" y="85"/>
                  <a:pt x="337" y="69"/>
                  <a:pt x="364" y="53"/>
                </a:cubicBezTo>
                <a:cubicBezTo>
                  <a:pt x="365" y="52"/>
                  <a:pt x="361" y="58"/>
                  <a:pt x="361" y="62"/>
                </a:cubicBezTo>
                <a:cubicBezTo>
                  <a:pt x="375" y="48"/>
                  <a:pt x="375" y="48"/>
                  <a:pt x="375" y="48"/>
                </a:cubicBezTo>
                <a:cubicBezTo>
                  <a:pt x="378" y="49"/>
                  <a:pt x="382" y="51"/>
                  <a:pt x="384" y="54"/>
                </a:cubicBezTo>
                <a:close/>
                <a:moveTo>
                  <a:pt x="352" y="34"/>
                </a:moveTo>
                <a:cubicBezTo>
                  <a:pt x="358" y="35"/>
                  <a:pt x="365" y="39"/>
                  <a:pt x="371" y="45"/>
                </a:cubicBezTo>
                <a:cubicBezTo>
                  <a:pt x="343" y="60"/>
                  <a:pt x="316" y="76"/>
                  <a:pt x="291" y="93"/>
                </a:cubicBezTo>
                <a:cubicBezTo>
                  <a:pt x="305" y="78"/>
                  <a:pt x="322" y="63"/>
                  <a:pt x="336" y="49"/>
                </a:cubicBezTo>
                <a:cubicBezTo>
                  <a:pt x="338" y="47"/>
                  <a:pt x="332" y="51"/>
                  <a:pt x="329" y="52"/>
                </a:cubicBezTo>
                <a:cubicBezTo>
                  <a:pt x="310" y="66"/>
                  <a:pt x="294" y="83"/>
                  <a:pt x="278" y="101"/>
                </a:cubicBezTo>
                <a:cubicBezTo>
                  <a:pt x="274" y="98"/>
                  <a:pt x="268" y="95"/>
                  <a:pt x="261" y="94"/>
                </a:cubicBezTo>
                <a:cubicBezTo>
                  <a:pt x="285" y="71"/>
                  <a:pt x="314" y="53"/>
                  <a:pt x="343" y="37"/>
                </a:cubicBezTo>
                <a:cubicBezTo>
                  <a:pt x="340" y="38"/>
                  <a:pt x="336" y="47"/>
                  <a:pt x="340" y="45"/>
                </a:cubicBezTo>
                <a:cubicBezTo>
                  <a:pt x="346" y="41"/>
                  <a:pt x="347" y="34"/>
                  <a:pt x="352" y="34"/>
                </a:cubicBezTo>
                <a:close/>
                <a:moveTo>
                  <a:pt x="346" y="30"/>
                </a:moveTo>
                <a:cubicBezTo>
                  <a:pt x="327" y="40"/>
                  <a:pt x="310" y="51"/>
                  <a:pt x="293" y="64"/>
                </a:cubicBezTo>
                <a:cubicBezTo>
                  <a:pt x="294" y="61"/>
                  <a:pt x="304" y="52"/>
                  <a:pt x="309" y="48"/>
                </a:cubicBezTo>
                <a:cubicBezTo>
                  <a:pt x="300" y="50"/>
                  <a:pt x="310" y="44"/>
                  <a:pt x="310" y="43"/>
                </a:cubicBezTo>
                <a:cubicBezTo>
                  <a:pt x="312" y="41"/>
                  <a:pt x="314" y="39"/>
                  <a:pt x="317" y="37"/>
                </a:cubicBezTo>
                <a:cubicBezTo>
                  <a:pt x="318" y="36"/>
                  <a:pt x="316" y="44"/>
                  <a:pt x="320" y="38"/>
                </a:cubicBezTo>
                <a:cubicBezTo>
                  <a:pt x="322" y="34"/>
                  <a:pt x="329" y="32"/>
                  <a:pt x="330" y="24"/>
                </a:cubicBezTo>
                <a:cubicBezTo>
                  <a:pt x="278" y="56"/>
                  <a:pt x="278" y="56"/>
                  <a:pt x="278" y="56"/>
                </a:cubicBezTo>
                <a:cubicBezTo>
                  <a:pt x="288" y="47"/>
                  <a:pt x="301" y="41"/>
                  <a:pt x="305" y="27"/>
                </a:cubicBezTo>
                <a:cubicBezTo>
                  <a:pt x="305" y="30"/>
                  <a:pt x="309" y="29"/>
                  <a:pt x="310" y="28"/>
                </a:cubicBezTo>
                <a:cubicBezTo>
                  <a:pt x="314" y="24"/>
                  <a:pt x="317" y="19"/>
                  <a:pt x="320" y="20"/>
                </a:cubicBezTo>
                <a:cubicBezTo>
                  <a:pt x="329" y="21"/>
                  <a:pt x="338" y="26"/>
                  <a:pt x="346" y="30"/>
                </a:cubicBezTo>
                <a:close/>
                <a:moveTo>
                  <a:pt x="299" y="16"/>
                </a:moveTo>
                <a:cubicBezTo>
                  <a:pt x="299" y="16"/>
                  <a:pt x="299" y="15"/>
                  <a:pt x="300" y="15"/>
                </a:cubicBezTo>
                <a:cubicBezTo>
                  <a:pt x="304" y="14"/>
                  <a:pt x="308" y="16"/>
                  <a:pt x="315" y="17"/>
                </a:cubicBezTo>
                <a:cubicBezTo>
                  <a:pt x="275" y="38"/>
                  <a:pt x="242" y="67"/>
                  <a:pt x="210" y="94"/>
                </a:cubicBezTo>
                <a:cubicBezTo>
                  <a:pt x="235" y="64"/>
                  <a:pt x="268" y="41"/>
                  <a:pt x="299" y="16"/>
                </a:cubicBezTo>
                <a:close/>
                <a:moveTo>
                  <a:pt x="207" y="91"/>
                </a:moveTo>
                <a:cubicBezTo>
                  <a:pt x="199" y="101"/>
                  <a:pt x="185" y="101"/>
                  <a:pt x="175" y="109"/>
                </a:cubicBezTo>
                <a:cubicBezTo>
                  <a:pt x="208" y="74"/>
                  <a:pt x="253" y="44"/>
                  <a:pt x="293" y="14"/>
                </a:cubicBezTo>
                <a:cubicBezTo>
                  <a:pt x="265" y="39"/>
                  <a:pt x="229" y="61"/>
                  <a:pt x="207" y="91"/>
                </a:cubicBezTo>
                <a:close/>
                <a:moveTo>
                  <a:pt x="286" y="13"/>
                </a:moveTo>
                <a:cubicBezTo>
                  <a:pt x="239" y="49"/>
                  <a:pt x="188" y="81"/>
                  <a:pt x="144" y="121"/>
                </a:cubicBezTo>
                <a:cubicBezTo>
                  <a:pt x="130" y="134"/>
                  <a:pt x="116" y="149"/>
                  <a:pt x="100" y="161"/>
                </a:cubicBezTo>
                <a:cubicBezTo>
                  <a:pt x="101" y="158"/>
                  <a:pt x="101" y="158"/>
                  <a:pt x="101" y="158"/>
                </a:cubicBezTo>
                <a:cubicBezTo>
                  <a:pt x="100" y="158"/>
                  <a:pt x="99" y="158"/>
                  <a:pt x="99" y="158"/>
                </a:cubicBezTo>
                <a:cubicBezTo>
                  <a:pt x="88" y="164"/>
                  <a:pt x="76" y="174"/>
                  <a:pt x="69" y="182"/>
                </a:cubicBezTo>
                <a:cubicBezTo>
                  <a:pt x="69" y="185"/>
                  <a:pt x="67" y="185"/>
                  <a:pt x="65" y="187"/>
                </a:cubicBezTo>
                <a:cubicBezTo>
                  <a:pt x="64" y="185"/>
                  <a:pt x="62" y="187"/>
                  <a:pt x="62" y="188"/>
                </a:cubicBezTo>
                <a:cubicBezTo>
                  <a:pt x="63" y="189"/>
                  <a:pt x="63" y="189"/>
                  <a:pt x="63" y="189"/>
                </a:cubicBezTo>
                <a:cubicBezTo>
                  <a:pt x="63" y="189"/>
                  <a:pt x="63" y="190"/>
                  <a:pt x="63" y="190"/>
                </a:cubicBezTo>
                <a:cubicBezTo>
                  <a:pt x="54" y="194"/>
                  <a:pt x="39" y="210"/>
                  <a:pt x="38" y="215"/>
                </a:cubicBezTo>
                <a:cubicBezTo>
                  <a:pt x="40" y="215"/>
                  <a:pt x="41" y="215"/>
                  <a:pt x="41" y="215"/>
                </a:cubicBezTo>
                <a:cubicBezTo>
                  <a:pt x="54" y="204"/>
                  <a:pt x="66" y="193"/>
                  <a:pt x="79" y="183"/>
                </a:cubicBezTo>
                <a:cubicBezTo>
                  <a:pt x="177" y="99"/>
                  <a:pt x="177" y="99"/>
                  <a:pt x="177" y="99"/>
                </a:cubicBezTo>
                <a:cubicBezTo>
                  <a:pt x="32" y="237"/>
                  <a:pt x="32" y="237"/>
                  <a:pt x="32" y="237"/>
                </a:cubicBezTo>
                <a:cubicBezTo>
                  <a:pt x="31" y="225"/>
                  <a:pt x="30" y="211"/>
                  <a:pt x="34" y="201"/>
                </a:cubicBezTo>
                <a:cubicBezTo>
                  <a:pt x="47" y="192"/>
                  <a:pt x="57" y="181"/>
                  <a:pt x="68" y="171"/>
                </a:cubicBezTo>
                <a:cubicBezTo>
                  <a:pt x="69" y="171"/>
                  <a:pt x="69" y="171"/>
                  <a:pt x="69" y="171"/>
                </a:cubicBezTo>
                <a:cubicBezTo>
                  <a:pt x="71" y="171"/>
                  <a:pt x="71" y="171"/>
                  <a:pt x="71" y="171"/>
                </a:cubicBezTo>
                <a:cubicBezTo>
                  <a:pt x="70" y="169"/>
                  <a:pt x="70" y="169"/>
                  <a:pt x="70" y="169"/>
                </a:cubicBezTo>
                <a:cubicBezTo>
                  <a:pt x="72" y="167"/>
                  <a:pt x="72" y="167"/>
                  <a:pt x="72" y="167"/>
                </a:cubicBezTo>
                <a:cubicBezTo>
                  <a:pt x="73" y="167"/>
                  <a:pt x="73" y="167"/>
                  <a:pt x="73" y="167"/>
                </a:cubicBezTo>
                <a:cubicBezTo>
                  <a:pt x="73" y="162"/>
                  <a:pt x="70" y="167"/>
                  <a:pt x="70" y="167"/>
                </a:cubicBezTo>
                <a:cubicBezTo>
                  <a:pt x="69" y="168"/>
                  <a:pt x="68" y="169"/>
                  <a:pt x="66" y="169"/>
                </a:cubicBezTo>
                <a:cubicBezTo>
                  <a:pt x="115" y="112"/>
                  <a:pt x="173" y="65"/>
                  <a:pt x="232" y="19"/>
                </a:cubicBezTo>
                <a:cubicBezTo>
                  <a:pt x="240" y="7"/>
                  <a:pt x="268" y="10"/>
                  <a:pt x="286" y="13"/>
                </a:cubicBezTo>
                <a:close/>
                <a:moveTo>
                  <a:pt x="161" y="45"/>
                </a:moveTo>
                <a:cubicBezTo>
                  <a:pt x="119" y="81"/>
                  <a:pt x="77" y="117"/>
                  <a:pt x="41" y="163"/>
                </a:cubicBezTo>
                <a:cubicBezTo>
                  <a:pt x="43" y="150"/>
                  <a:pt x="50" y="140"/>
                  <a:pt x="55" y="130"/>
                </a:cubicBezTo>
                <a:cubicBezTo>
                  <a:pt x="88" y="100"/>
                  <a:pt x="123" y="70"/>
                  <a:pt x="161" y="45"/>
                </a:cubicBezTo>
                <a:close/>
                <a:moveTo>
                  <a:pt x="65" y="116"/>
                </a:moveTo>
                <a:cubicBezTo>
                  <a:pt x="94" y="83"/>
                  <a:pt x="122" y="49"/>
                  <a:pt x="167" y="32"/>
                </a:cubicBezTo>
                <a:cubicBezTo>
                  <a:pt x="170" y="31"/>
                  <a:pt x="178" y="28"/>
                  <a:pt x="181" y="28"/>
                </a:cubicBezTo>
                <a:cubicBezTo>
                  <a:pt x="138" y="52"/>
                  <a:pt x="101" y="85"/>
                  <a:pt x="65" y="116"/>
                </a:cubicBezTo>
                <a:close/>
                <a:moveTo>
                  <a:pt x="122" y="94"/>
                </a:moveTo>
                <a:cubicBezTo>
                  <a:pt x="143" y="78"/>
                  <a:pt x="164" y="64"/>
                  <a:pt x="186" y="50"/>
                </a:cubicBezTo>
                <a:cubicBezTo>
                  <a:pt x="137" y="91"/>
                  <a:pt x="88" y="134"/>
                  <a:pt x="47" y="184"/>
                </a:cubicBezTo>
                <a:cubicBezTo>
                  <a:pt x="44" y="188"/>
                  <a:pt x="41" y="192"/>
                  <a:pt x="35" y="195"/>
                </a:cubicBezTo>
                <a:cubicBezTo>
                  <a:pt x="34" y="189"/>
                  <a:pt x="34" y="176"/>
                  <a:pt x="38" y="172"/>
                </a:cubicBezTo>
                <a:cubicBezTo>
                  <a:pt x="65" y="145"/>
                  <a:pt x="92" y="118"/>
                  <a:pt x="122" y="94"/>
                </a:cubicBezTo>
                <a:close/>
                <a:moveTo>
                  <a:pt x="224" y="16"/>
                </a:moveTo>
                <a:cubicBezTo>
                  <a:pt x="174" y="53"/>
                  <a:pt x="124" y="87"/>
                  <a:pt x="78" y="127"/>
                </a:cubicBezTo>
                <a:cubicBezTo>
                  <a:pt x="116" y="90"/>
                  <a:pt x="154" y="55"/>
                  <a:pt x="195" y="24"/>
                </a:cubicBezTo>
                <a:cubicBezTo>
                  <a:pt x="199" y="21"/>
                  <a:pt x="213" y="18"/>
                  <a:pt x="217" y="17"/>
                </a:cubicBezTo>
                <a:cubicBezTo>
                  <a:pt x="219" y="16"/>
                  <a:pt x="221" y="16"/>
                  <a:pt x="224" y="16"/>
                </a:cubicBezTo>
                <a:close/>
                <a:moveTo>
                  <a:pt x="17" y="182"/>
                </a:moveTo>
                <a:cubicBezTo>
                  <a:pt x="38" y="114"/>
                  <a:pt x="75" y="64"/>
                  <a:pt x="133" y="34"/>
                </a:cubicBezTo>
                <a:cubicBezTo>
                  <a:pt x="152" y="25"/>
                  <a:pt x="172" y="17"/>
                  <a:pt x="197" y="15"/>
                </a:cubicBezTo>
                <a:cubicBezTo>
                  <a:pt x="198" y="15"/>
                  <a:pt x="201" y="14"/>
                  <a:pt x="202" y="13"/>
                </a:cubicBezTo>
                <a:cubicBezTo>
                  <a:pt x="204" y="13"/>
                  <a:pt x="210" y="12"/>
                  <a:pt x="212" y="12"/>
                </a:cubicBezTo>
                <a:cubicBezTo>
                  <a:pt x="145" y="27"/>
                  <a:pt x="95" y="59"/>
                  <a:pt x="61" y="108"/>
                </a:cubicBezTo>
                <a:cubicBezTo>
                  <a:pt x="44" y="133"/>
                  <a:pt x="30" y="165"/>
                  <a:pt x="27" y="204"/>
                </a:cubicBezTo>
                <a:cubicBezTo>
                  <a:pt x="23" y="206"/>
                  <a:pt x="19" y="205"/>
                  <a:pt x="17" y="206"/>
                </a:cubicBezTo>
                <a:cubicBezTo>
                  <a:pt x="16" y="212"/>
                  <a:pt x="23" y="209"/>
                  <a:pt x="25" y="209"/>
                </a:cubicBezTo>
                <a:cubicBezTo>
                  <a:pt x="24" y="235"/>
                  <a:pt x="29" y="258"/>
                  <a:pt x="33" y="279"/>
                </a:cubicBezTo>
                <a:cubicBezTo>
                  <a:pt x="34" y="284"/>
                  <a:pt x="29" y="287"/>
                  <a:pt x="28" y="292"/>
                </a:cubicBezTo>
                <a:cubicBezTo>
                  <a:pt x="31" y="290"/>
                  <a:pt x="34" y="288"/>
                  <a:pt x="35" y="292"/>
                </a:cubicBezTo>
                <a:cubicBezTo>
                  <a:pt x="36" y="299"/>
                  <a:pt x="41" y="307"/>
                  <a:pt x="42" y="314"/>
                </a:cubicBezTo>
                <a:cubicBezTo>
                  <a:pt x="42" y="318"/>
                  <a:pt x="34" y="322"/>
                  <a:pt x="35" y="328"/>
                </a:cubicBezTo>
                <a:cubicBezTo>
                  <a:pt x="40" y="328"/>
                  <a:pt x="42" y="324"/>
                  <a:pt x="45" y="321"/>
                </a:cubicBezTo>
                <a:cubicBezTo>
                  <a:pt x="51" y="326"/>
                  <a:pt x="54" y="336"/>
                  <a:pt x="58" y="343"/>
                </a:cubicBezTo>
                <a:cubicBezTo>
                  <a:pt x="55" y="345"/>
                  <a:pt x="53" y="349"/>
                  <a:pt x="55" y="351"/>
                </a:cubicBezTo>
                <a:cubicBezTo>
                  <a:pt x="58" y="355"/>
                  <a:pt x="63" y="342"/>
                  <a:pt x="66" y="353"/>
                </a:cubicBezTo>
                <a:cubicBezTo>
                  <a:pt x="67" y="355"/>
                  <a:pt x="71" y="357"/>
                  <a:pt x="68" y="360"/>
                </a:cubicBezTo>
                <a:cubicBezTo>
                  <a:pt x="65" y="361"/>
                  <a:pt x="67" y="367"/>
                  <a:pt x="71" y="365"/>
                </a:cubicBezTo>
                <a:cubicBezTo>
                  <a:pt x="71" y="363"/>
                  <a:pt x="75" y="361"/>
                  <a:pt x="75" y="365"/>
                </a:cubicBezTo>
                <a:cubicBezTo>
                  <a:pt x="84" y="367"/>
                  <a:pt x="74" y="375"/>
                  <a:pt x="80" y="376"/>
                </a:cubicBezTo>
                <a:cubicBezTo>
                  <a:pt x="84" y="372"/>
                  <a:pt x="87" y="378"/>
                  <a:pt x="87" y="380"/>
                </a:cubicBezTo>
                <a:cubicBezTo>
                  <a:pt x="86" y="382"/>
                  <a:pt x="84" y="384"/>
                  <a:pt x="87" y="387"/>
                </a:cubicBezTo>
                <a:cubicBezTo>
                  <a:pt x="89" y="385"/>
                  <a:pt x="93" y="383"/>
                  <a:pt x="96" y="387"/>
                </a:cubicBezTo>
                <a:cubicBezTo>
                  <a:pt x="108" y="402"/>
                  <a:pt x="126" y="413"/>
                  <a:pt x="143" y="424"/>
                </a:cubicBezTo>
                <a:cubicBezTo>
                  <a:pt x="121" y="417"/>
                  <a:pt x="100" y="404"/>
                  <a:pt x="84" y="389"/>
                </a:cubicBezTo>
                <a:cubicBezTo>
                  <a:pt x="48" y="358"/>
                  <a:pt x="15" y="321"/>
                  <a:pt x="11" y="260"/>
                </a:cubicBezTo>
                <a:cubicBezTo>
                  <a:pt x="10" y="236"/>
                  <a:pt x="11" y="203"/>
                  <a:pt x="17" y="182"/>
                </a:cubicBezTo>
                <a:close/>
              </a:path>
            </a:pathLst>
          </a:custGeom>
          <a:gradFill>
            <a:gsLst>
              <a:gs pos="0">
                <a:schemeClr val="accent1"/>
              </a:gs>
              <a:gs pos="100000">
                <a:schemeClr val="accent1">
                  <a:lumMod val="50000"/>
                </a:schemeClr>
              </a:gs>
            </a:gsLst>
            <a:lin ang="2700000" scaled="1"/>
          </a:gradFill>
          <a:ln>
            <a:noFill/>
          </a:ln>
        </p:spPr>
        <p:txBody>
          <a:bodyPr anchor="t" anchorCtr="0" bIns="34290" compatLnSpc="1" lIns="68580" numCol="1" rIns="68580" tIns="34290" vert="horz" wrap="square">
            <a:prstTxWarp prst="textNoShape">
              <a:avLst/>
            </a:prstTxWarp>
          </a:bodyPr>
          <a:lstStyle/>
          <a:p>
            <a:endParaRPr altLang="en-US" lang="zh-CN"/>
          </a:p>
        </p:txBody>
      </p:sp>
      <p:grpSp>
        <p:nvGrpSpPr>
          <p:cNvPr id="5" name="组合 18"/>
          <p:cNvGrpSpPr/>
          <p:nvPr/>
        </p:nvGrpSpPr>
        <p:grpSpPr>
          <a:xfrm>
            <a:off x="4254140" y="1173025"/>
            <a:ext cx="1073944" cy="876571"/>
            <a:chOff x="6183313" y="1962150"/>
            <a:chExt cx="1431925" cy="1168401"/>
          </a:xfrm>
          <a:solidFill>
            <a:schemeClr val="accent2"/>
          </a:solidFill>
        </p:grpSpPr>
        <p:sp>
          <p:nvSpPr>
            <p:cNvPr id="20" name="Freeform 5"/>
            <p:cNvSpPr>
              <a:spLocks noEditPoints="1"/>
            </p:cNvSpPr>
            <p:nvPr/>
          </p:nvSpPr>
          <p:spPr bwMode="auto">
            <a:xfrm>
              <a:off x="6183313" y="1962150"/>
              <a:ext cx="1431925" cy="1168401"/>
            </a:xfrm>
            <a:custGeom>
              <a:gdLst>
                <a:gd fmla="*/ 43 w 710" name="T0"/>
                <a:gd fmla="*/ 578 h 578" name="T1"/>
                <a:gd fmla="*/ 448 w 710" name="T2"/>
                <a:gd fmla="*/ 6 h 578" name="T3"/>
                <a:gd fmla="*/ 382 w 710" name="T4"/>
                <a:gd fmla="*/ 84 h 578" name="T5"/>
                <a:gd fmla="*/ 367 w 710" name="T6"/>
                <a:gd fmla="*/ 55 h 578" name="T7"/>
                <a:gd fmla="*/ 367 w 710" name="T8"/>
                <a:gd fmla="*/ 57 h 578" name="T9"/>
                <a:gd fmla="*/ 325 w 710" name="T10"/>
                <a:gd fmla="*/ 171 h 578" name="T11"/>
                <a:gd fmla="*/ 497 w 710" name="T12"/>
                <a:gd fmla="*/ 69 h 578" name="T13"/>
                <a:gd fmla="*/ 570 w 710" name="T14"/>
                <a:gd fmla="*/ 280 h 578" name="T15"/>
                <a:gd fmla="*/ 484 w 710" name="T16"/>
                <a:gd fmla="*/ 62 h 578" name="T17"/>
                <a:gd fmla="*/ 484 w 710" name="T18"/>
                <a:gd fmla="*/ 49 h 578" name="T19"/>
                <a:gd fmla="*/ 560 w 710" name="T20"/>
                <a:gd fmla="*/ 53 h 578" name="T21"/>
                <a:gd fmla="*/ 501 w 710" name="T22"/>
                <a:gd fmla="*/ 49 h 578" name="T23"/>
                <a:gd fmla="*/ 592 w 710" name="T24"/>
                <a:gd fmla="*/ 108 h 578" name="T25"/>
                <a:gd fmla="*/ 423 w 710" name="T26"/>
                <a:gd fmla="*/ 308 h 578" name="T27"/>
                <a:gd fmla="*/ 373 w 710" name="T28"/>
                <a:gd fmla="*/ 262 h 578" name="T29"/>
                <a:gd fmla="*/ 357 w 710" name="T30"/>
                <a:gd fmla="*/ 247 h 578" name="T31"/>
                <a:gd fmla="*/ 329 w 710" name="T32"/>
                <a:gd fmla="*/ 259 h 578" name="T33"/>
                <a:gd fmla="*/ 352 w 710" name="T34"/>
                <a:gd fmla="*/ 199 h 578" name="T35"/>
                <a:gd fmla="*/ 201 w 710" name="T36"/>
                <a:gd fmla="*/ 352 h 578" name="T37"/>
                <a:gd fmla="*/ 206 w 710" name="T38"/>
                <a:gd fmla="*/ 359 h 578" name="T39"/>
                <a:gd fmla="*/ 151 w 710" name="T40"/>
                <a:gd fmla="*/ 392 h 578" name="T41"/>
                <a:gd fmla="*/ 50 w 710" name="T42"/>
                <a:gd fmla="*/ 471 h 578" name="T43"/>
                <a:gd fmla="*/ 12 w 710" name="T44"/>
                <a:gd fmla="*/ 507 h 578" name="T45"/>
                <a:gd fmla="*/ 37 w 710" name="T46"/>
                <a:gd fmla="*/ 549 h 578" name="T47"/>
                <a:gd fmla="*/ 46 w 710" name="T48"/>
                <a:gd fmla="*/ 554 h 578" name="T49"/>
                <a:gd fmla="*/ 54 w 710" name="T50"/>
                <a:gd fmla="*/ 545 h 578" name="T51"/>
                <a:gd fmla="*/ 120 w 710" name="T52"/>
                <a:gd fmla="*/ 505 h 578" name="T53"/>
                <a:gd fmla="*/ 177 w 710" name="T54"/>
                <a:gd fmla="*/ 461 h 578" name="T55"/>
                <a:gd fmla="*/ 155 w 710" name="T56"/>
                <a:gd fmla="*/ 474 h 578" name="T57"/>
                <a:gd fmla="*/ 202 w 710" name="T58"/>
                <a:gd fmla="*/ 443 h 578" name="T59"/>
                <a:gd fmla="*/ 211 w 710" name="T60"/>
                <a:gd fmla="*/ 411 h 578" name="T61"/>
                <a:gd fmla="*/ 225 w 710" name="T62"/>
                <a:gd fmla="*/ 404 h 578" name="T63"/>
                <a:gd fmla="*/ 264 w 710" name="T64"/>
                <a:gd fmla="*/ 410 h 578" name="T65"/>
                <a:gd fmla="*/ 376 w 710" name="T66"/>
                <a:gd fmla="*/ 267 h 578" name="T67"/>
                <a:gd fmla="*/ 399 w 710" name="T68"/>
                <a:gd fmla="*/ 295 h 578" name="T69"/>
                <a:gd fmla="*/ 414 w 710" name="T70"/>
                <a:gd fmla="*/ 303 h 578" name="T71"/>
                <a:gd fmla="*/ 448 w 710" name="T72"/>
                <a:gd fmla="*/ 318 h 578" name="T73"/>
                <a:gd fmla="*/ 451 w 710" name="T74"/>
                <a:gd fmla="*/ 356 h 578" name="T75"/>
                <a:gd fmla="*/ 498 w 710" name="T76"/>
                <a:gd fmla="*/ 358 h 578" name="T77"/>
                <a:gd fmla="*/ 556 w 710" name="T78"/>
                <a:gd fmla="*/ 310 h 578" name="T79"/>
                <a:gd fmla="*/ 551 w 710" name="T80"/>
                <a:gd fmla="*/ 354 h 578" name="T81"/>
                <a:gd fmla="*/ 657 w 710" name="T82"/>
                <a:gd fmla="*/ 247 h 578" name="T83"/>
                <a:gd fmla="*/ 601 w 710" name="T84"/>
                <a:gd fmla="*/ 319 h 578" name="T85"/>
                <a:gd fmla="*/ 643 w 710" name="T86"/>
                <a:gd fmla="*/ 287 h 578" name="T87"/>
                <a:gd fmla="*/ 645 w 710" name="T88"/>
                <a:gd fmla="*/ 169 h 578" name="T89"/>
                <a:gd fmla="*/ 620 w 710" name="T90"/>
                <a:gd fmla="*/ 124 h 578" name="T91"/>
                <a:gd fmla="*/ 643 w 710" name="T92"/>
                <a:gd fmla="*/ 107 h 578" name="T93"/>
                <a:gd fmla="*/ 633 w 710" name="T94"/>
                <a:gd fmla="*/ 94 h 578" name="T95"/>
                <a:gd fmla="*/ 610 w 710" name="T96"/>
                <a:gd fmla="*/ 76 h 578" name="T97"/>
                <a:gd fmla="*/ 593 w 710" name="T98"/>
                <a:gd fmla="*/ 56 h 578" name="T99"/>
                <a:gd fmla="*/ 550 w 710" name="T100"/>
                <a:gd fmla="*/ 33 h 578" name="T101"/>
                <a:gd fmla="*/ 516 w 710" name="T102"/>
                <a:gd fmla="*/ 24 h 578" name="T103"/>
                <a:gd fmla="*/ 465 w 710" name="T104"/>
                <a:gd fmla="*/ 22 h 578" name="T105"/>
                <a:gd fmla="*/ 433 w 710" name="T106"/>
                <a:gd fmla="*/ 56 h 578" name="T107"/>
                <a:gd fmla="*/ 418 w 710" name="T108"/>
                <a:gd fmla="*/ 58 h 578" name="T109"/>
                <a:gd fmla="*/ 445 w 710" name="T110"/>
                <a:gd fmla="*/ 22 h 57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78" w="710">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6"/>
            <p:cNvSpPr/>
            <p:nvPr/>
          </p:nvSpPr>
          <p:spPr bwMode="auto">
            <a:xfrm>
              <a:off x="7281863" y="2617788"/>
              <a:ext cx="26988" cy="61913"/>
            </a:xfrm>
            <a:custGeom>
              <a:gdLst>
                <a:gd fmla="*/ 1 w 13" name="T0"/>
                <a:gd fmla="*/ 21 h 31" name="T1"/>
                <a:gd fmla="*/ 4 w 13" name="T2"/>
                <a:gd fmla="*/ 28 h 31" name="T3"/>
                <a:gd fmla="*/ 13 w 13" name="T4"/>
                <a:gd fmla="*/ 8 h 31" name="T5"/>
                <a:gd fmla="*/ 13 w 13" name="T6"/>
                <a:gd fmla="*/ 0 h 31" name="T7"/>
                <a:gd fmla="*/ 1 w 13" name="T8"/>
                <a:gd fmla="*/ 21 h 31" name="T9"/>
              </a:gdLst>
              <a:cxnLst>
                <a:cxn ang="0">
                  <a:pos x="T0" y="T1"/>
                </a:cxn>
                <a:cxn ang="0">
                  <a:pos x="T2" y="T3"/>
                </a:cxn>
                <a:cxn ang="0">
                  <a:pos x="T4" y="T5"/>
                </a:cxn>
                <a:cxn ang="0">
                  <a:pos x="T6" y="T7"/>
                </a:cxn>
                <a:cxn ang="0">
                  <a:pos x="T8" y="T9"/>
                </a:cxn>
              </a:cxnLst>
              <a:rect b="b" l="0" r="r" t="0"/>
              <a:pathLst>
                <a:path h="31" w="13">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7"/>
            <p:cNvSpPr/>
            <p:nvPr/>
          </p:nvSpPr>
          <p:spPr bwMode="auto">
            <a:xfrm>
              <a:off x="6383338" y="2874963"/>
              <a:ext cx="4763" cy="28575"/>
            </a:xfrm>
            <a:custGeom>
              <a:gdLst>
                <a:gd fmla="*/ 0 w 3" name="T0"/>
                <a:gd fmla="*/ 0 h 14" name="T1"/>
                <a:gd fmla="*/ 0 w 3" name="T2"/>
                <a:gd fmla="*/ 14 h 14" name="T3"/>
                <a:gd fmla="*/ 0 w 3" name="T4"/>
                <a:gd fmla="*/ 0 h 14" name="T5"/>
              </a:gdLst>
              <a:cxnLst>
                <a:cxn ang="0">
                  <a:pos x="T0" y="T1"/>
                </a:cxn>
                <a:cxn ang="0">
                  <a:pos x="T2" y="T3"/>
                </a:cxn>
                <a:cxn ang="0">
                  <a:pos x="T4" y="T5"/>
                </a:cxn>
              </a:cxnLst>
              <a:rect b="b" l="0" r="r" t="0"/>
              <a:pathLst>
                <a:path h="14" w="3">
                  <a:moveTo>
                    <a:pt x="0" y="0"/>
                  </a:moveTo>
                  <a:cubicBezTo>
                    <a:pt x="0" y="14"/>
                    <a:pt x="0" y="14"/>
                    <a:pt x="0" y="14"/>
                  </a:cubicBezTo>
                  <a:cubicBezTo>
                    <a:pt x="2" y="11"/>
                    <a:pt x="3" y="2"/>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8"/>
            <p:cNvSpPr/>
            <p:nvPr/>
          </p:nvSpPr>
          <p:spPr bwMode="auto">
            <a:xfrm>
              <a:off x="6919913" y="2300288"/>
              <a:ext cx="1588" cy="3175"/>
            </a:xfrm>
            <a:custGeom>
              <a:gdLst>
                <a:gd fmla="*/ 0 w 1" name="T0"/>
                <a:gd fmla="*/ 0 h 2" name="T1"/>
                <a:gd fmla="*/ 1 w 1" name="T2"/>
                <a:gd fmla="*/ 2 h 2" name="T3"/>
                <a:gd fmla="*/ 1 w 1" name="T4"/>
                <a:gd fmla="*/ 1 h 2" name="T5"/>
                <a:gd fmla="*/ 0 w 1" name="T6"/>
                <a:gd fmla="*/ 0 h 2" name="T7"/>
              </a:gdLst>
              <a:cxnLst>
                <a:cxn ang="0">
                  <a:pos x="T0" y="T1"/>
                </a:cxn>
                <a:cxn ang="0">
                  <a:pos x="T2" y="T3"/>
                </a:cxn>
                <a:cxn ang="0">
                  <a:pos x="T4" y="T5"/>
                </a:cxn>
                <a:cxn ang="0">
                  <a:pos x="T6" y="T7"/>
                </a:cxn>
              </a:cxnLst>
              <a:rect b="b" l="0" r="r" t="0"/>
              <a:pathLst>
                <a:path h="2" w="1">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9"/>
            <p:cNvSpPr/>
            <p:nvPr/>
          </p:nvSpPr>
          <p:spPr bwMode="auto">
            <a:xfrm>
              <a:off x="6916738" y="2301875"/>
              <a:ext cx="11113" cy="20638"/>
            </a:xfrm>
            <a:custGeom>
              <a:gdLst>
                <a:gd fmla="*/ 0 w 5" name="T0"/>
                <a:gd fmla="*/ 3 h 10" name="T1"/>
                <a:gd fmla="*/ 2 w 5" name="T2"/>
                <a:gd fmla="*/ 0 h 10" name="T3"/>
                <a:gd fmla="*/ 2 w 5" name="T4"/>
                <a:gd fmla="*/ 1 h 10" name="T5"/>
                <a:gd fmla="*/ 0 w 5" name="T6"/>
                <a:gd fmla="*/ 3 h 10" name="T7"/>
              </a:gdLst>
              <a:cxnLst>
                <a:cxn ang="0">
                  <a:pos x="T0" y="T1"/>
                </a:cxn>
                <a:cxn ang="0">
                  <a:pos x="T2" y="T3"/>
                </a:cxn>
                <a:cxn ang="0">
                  <a:pos x="T4" y="T5"/>
                </a:cxn>
                <a:cxn ang="0">
                  <a:pos x="T6" y="T7"/>
                </a:cxn>
              </a:cxnLst>
              <a:rect b="b" l="0" r="r" t="0"/>
              <a:pathLst>
                <a:path h="10" w="5">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9" name="组合 24"/>
          <p:cNvGrpSpPr/>
          <p:nvPr/>
        </p:nvGrpSpPr>
        <p:grpSpPr>
          <a:xfrm>
            <a:off x="4254139" y="2396176"/>
            <a:ext cx="1073944" cy="876571"/>
            <a:chOff x="6183313" y="1962150"/>
            <a:chExt cx="1431925" cy="1168401"/>
          </a:xfrm>
          <a:solidFill>
            <a:schemeClr val="accent1"/>
          </a:solidFill>
        </p:grpSpPr>
        <p:sp>
          <p:nvSpPr>
            <p:cNvPr id="26" name="Freeform 5"/>
            <p:cNvSpPr>
              <a:spLocks noEditPoints="1"/>
            </p:cNvSpPr>
            <p:nvPr/>
          </p:nvSpPr>
          <p:spPr bwMode="auto">
            <a:xfrm>
              <a:off x="6183313" y="1962150"/>
              <a:ext cx="1431925" cy="1168401"/>
            </a:xfrm>
            <a:custGeom>
              <a:gdLst>
                <a:gd fmla="*/ 43 w 710" name="T0"/>
                <a:gd fmla="*/ 578 h 578" name="T1"/>
                <a:gd fmla="*/ 448 w 710" name="T2"/>
                <a:gd fmla="*/ 6 h 578" name="T3"/>
                <a:gd fmla="*/ 382 w 710" name="T4"/>
                <a:gd fmla="*/ 84 h 578" name="T5"/>
                <a:gd fmla="*/ 367 w 710" name="T6"/>
                <a:gd fmla="*/ 55 h 578" name="T7"/>
                <a:gd fmla="*/ 367 w 710" name="T8"/>
                <a:gd fmla="*/ 57 h 578" name="T9"/>
                <a:gd fmla="*/ 325 w 710" name="T10"/>
                <a:gd fmla="*/ 171 h 578" name="T11"/>
                <a:gd fmla="*/ 497 w 710" name="T12"/>
                <a:gd fmla="*/ 69 h 578" name="T13"/>
                <a:gd fmla="*/ 570 w 710" name="T14"/>
                <a:gd fmla="*/ 280 h 578" name="T15"/>
                <a:gd fmla="*/ 484 w 710" name="T16"/>
                <a:gd fmla="*/ 62 h 578" name="T17"/>
                <a:gd fmla="*/ 484 w 710" name="T18"/>
                <a:gd fmla="*/ 49 h 578" name="T19"/>
                <a:gd fmla="*/ 560 w 710" name="T20"/>
                <a:gd fmla="*/ 53 h 578" name="T21"/>
                <a:gd fmla="*/ 501 w 710" name="T22"/>
                <a:gd fmla="*/ 49 h 578" name="T23"/>
                <a:gd fmla="*/ 592 w 710" name="T24"/>
                <a:gd fmla="*/ 108 h 578" name="T25"/>
                <a:gd fmla="*/ 423 w 710" name="T26"/>
                <a:gd fmla="*/ 308 h 578" name="T27"/>
                <a:gd fmla="*/ 373 w 710" name="T28"/>
                <a:gd fmla="*/ 262 h 578" name="T29"/>
                <a:gd fmla="*/ 357 w 710" name="T30"/>
                <a:gd fmla="*/ 247 h 578" name="T31"/>
                <a:gd fmla="*/ 329 w 710" name="T32"/>
                <a:gd fmla="*/ 259 h 578" name="T33"/>
                <a:gd fmla="*/ 352 w 710" name="T34"/>
                <a:gd fmla="*/ 199 h 578" name="T35"/>
                <a:gd fmla="*/ 201 w 710" name="T36"/>
                <a:gd fmla="*/ 352 h 578" name="T37"/>
                <a:gd fmla="*/ 206 w 710" name="T38"/>
                <a:gd fmla="*/ 359 h 578" name="T39"/>
                <a:gd fmla="*/ 151 w 710" name="T40"/>
                <a:gd fmla="*/ 392 h 578" name="T41"/>
                <a:gd fmla="*/ 50 w 710" name="T42"/>
                <a:gd fmla="*/ 471 h 578" name="T43"/>
                <a:gd fmla="*/ 12 w 710" name="T44"/>
                <a:gd fmla="*/ 507 h 578" name="T45"/>
                <a:gd fmla="*/ 37 w 710" name="T46"/>
                <a:gd fmla="*/ 549 h 578" name="T47"/>
                <a:gd fmla="*/ 46 w 710" name="T48"/>
                <a:gd fmla="*/ 554 h 578" name="T49"/>
                <a:gd fmla="*/ 54 w 710" name="T50"/>
                <a:gd fmla="*/ 545 h 578" name="T51"/>
                <a:gd fmla="*/ 120 w 710" name="T52"/>
                <a:gd fmla="*/ 505 h 578" name="T53"/>
                <a:gd fmla="*/ 177 w 710" name="T54"/>
                <a:gd fmla="*/ 461 h 578" name="T55"/>
                <a:gd fmla="*/ 155 w 710" name="T56"/>
                <a:gd fmla="*/ 474 h 578" name="T57"/>
                <a:gd fmla="*/ 202 w 710" name="T58"/>
                <a:gd fmla="*/ 443 h 578" name="T59"/>
                <a:gd fmla="*/ 211 w 710" name="T60"/>
                <a:gd fmla="*/ 411 h 578" name="T61"/>
                <a:gd fmla="*/ 225 w 710" name="T62"/>
                <a:gd fmla="*/ 404 h 578" name="T63"/>
                <a:gd fmla="*/ 264 w 710" name="T64"/>
                <a:gd fmla="*/ 410 h 578" name="T65"/>
                <a:gd fmla="*/ 376 w 710" name="T66"/>
                <a:gd fmla="*/ 267 h 578" name="T67"/>
                <a:gd fmla="*/ 399 w 710" name="T68"/>
                <a:gd fmla="*/ 295 h 578" name="T69"/>
                <a:gd fmla="*/ 414 w 710" name="T70"/>
                <a:gd fmla="*/ 303 h 578" name="T71"/>
                <a:gd fmla="*/ 448 w 710" name="T72"/>
                <a:gd fmla="*/ 318 h 578" name="T73"/>
                <a:gd fmla="*/ 451 w 710" name="T74"/>
                <a:gd fmla="*/ 356 h 578" name="T75"/>
                <a:gd fmla="*/ 498 w 710" name="T76"/>
                <a:gd fmla="*/ 358 h 578" name="T77"/>
                <a:gd fmla="*/ 556 w 710" name="T78"/>
                <a:gd fmla="*/ 310 h 578" name="T79"/>
                <a:gd fmla="*/ 551 w 710" name="T80"/>
                <a:gd fmla="*/ 354 h 578" name="T81"/>
                <a:gd fmla="*/ 657 w 710" name="T82"/>
                <a:gd fmla="*/ 247 h 578" name="T83"/>
                <a:gd fmla="*/ 601 w 710" name="T84"/>
                <a:gd fmla="*/ 319 h 578" name="T85"/>
                <a:gd fmla="*/ 643 w 710" name="T86"/>
                <a:gd fmla="*/ 287 h 578" name="T87"/>
                <a:gd fmla="*/ 645 w 710" name="T88"/>
                <a:gd fmla="*/ 169 h 578" name="T89"/>
                <a:gd fmla="*/ 620 w 710" name="T90"/>
                <a:gd fmla="*/ 124 h 578" name="T91"/>
                <a:gd fmla="*/ 643 w 710" name="T92"/>
                <a:gd fmla="*/ 107 h 578" name="T93"/>
                <a:gd fmla="*/ 633 w 710" name="T94"/>
                <a:gd fmla="*/ 94 h 578" name="T95"/>
                <a:gd fmla="*/ 610 w 710" name="T96"/>
                <a:gd fmla="*/ 76 h 578" name="T97"/>
                <a:gd fmla="*/ 593 w 710" name="T98"/>
                <a:gd fmla="*/ 56 h 578" name="T99"/>
                <a:gd fmla="*/ 550 w 710" name="T100"/>
                <a:gd fmla="*/ 33 h 578" name="T101"/>
                <a:gd fmla="*/ 516 w 710" name="T102"/>
                <a:gd fmla="*/ 24 h 578" name="T103"/>
                <a:gd fmla="*/ 465 w 710" name="T104"/>
                <a:gd fmla="*/ 22 h 578" name="T105"/>
                <a:gd fmla="*/ 433 w 710" name="T106"/>
                <a:gd fmla="*/ 56 h 578" name="T107"/>
                <a:gd fmla="*/ 418 w 710" name="T108"/>
                <a:gd fmla="*/ 58 h 578" name="T109"/>
                <a:gd fmla="*/ 445 w 710" name="T110"/>
                <a:gd fmla="*/ 22 h 57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78" w="710">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6"/>
            <p:cNvSpPr/>
            <p:nvPr/>
          </p:nvSpPr>
          <p:spPr bwMode="auto">
            <a:xfrm>
              <a:off x="7281863" y="2617788"/>
              <a:ext cx="26988" cy="61913"/>
            </a:xfrm>
            <a:custGeom>
              <a:gdLst>
                <a:gd fmla="*/ 1 w 13" name="T0"/>
                <a:gd fmla="*/ 21 h 31" name="T1"/>
                <a:gd fmla="*/ 4 w 13" name="T2"/>
                <a:gd fmla="*/ 28 h 31" name="T3"/>
                <a:gd fmla="*/ 13 w 13" name="T4"/>
                <a:gd fmla="*/ 8 h 31" name="T5"/>
                <a:gd fmla="*/ 13 w 13" name="T6"/>
                <a:gd fmla="*/ 0 h 31" name="T7"/>
                <a:gd fmla="*/ 1 w 13" name="T8"/>
                <a:gd fmla="*/ 21 h 31" name="T9"/>
              </a:gdLst>
              <a:cxnLst>
                <a:cxn ang="0">
                  <a:pos x="T0" y="T1"/>
                </a:cxn>
                <a:cxn ang="0">
                  <a:pos x="T2" y="T3"/>
                </a:cxn>
                <a:cxn ang="0">
                  <a:pos x="T4" y="T5"/>
                </a:cxn>
                <a:cxn ang="0">
                  <a:pos x="T6" y="T7"/>
                </a:cxn>
                <a:cxn ang="0">
                  <a:pos x="T8" y="T9"/>
                </a:cxn>
              </a:cxnLst>
              <a:rect b="b" l="0" r="r" t="0"/>
              <a:pathLst>
                <a:path h="31" w="13">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7"/>
            <p:cNvSpPr/>
            <p:nvPr/>
          </p:nvSpPr>
          <p:spPr bwMode="auto">
            <a:xfrm>
              <a:off x="6383338" y="2874963"/>
              <a:ext cx="4763" cy="28575"/>
            </a:xfrm>
            <a:custGeom>
              <a:gdLst>
                <a:gd fmla="*/ 0 w 3" name="T0"/>
                <a:gd fmla="*/ 0 h 14" name="T1"/>
                <a:gd fmla="*/ 0 w 3" name="T2"/>
                <a:gd fmla="*/ 14 h 14" name="T3"/>
                <a:gd fmla="*/ 0 w 3" name="T4"/>
                <a:gd fmla="*/ 0 h 14" name="T5"/>
              </a:gdLst>
              <a:cxnLst>
                <a:cxn ang="0">
                  <a:pos x="T0" y="T1"/>
                </a:cxn>
                <a:cxn ang="0">
                  <a:pos x="T2" y="T3"/>
                </a:cxn>
                <a:cxn ang="0">
                  <a:pos x="T4" y="T5"/>
                </a:cxn>
              </a:cxnLst>
              <a:rect b="b" l="0" r="r" t="0"/>
              <a:pathLst>
                <a:path h="14" w="3">
                  <a:moveTo>
                    <a:pt x="0" y="0"/>
                  </a:moveTo>
                  <a:cubicBezTo>
                    <a:pt x="0" y="14"/>
                    <a:pt x="0" y="14"/>
                    <a:pt x="0" y="14"/>
                  </a:cubicBezTo>
                  <a:cubicBezTo>
                    <a:pt x="2" y="11"/>
                    <a:pt x="3" y="2"/>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8"/>
            <p:cNvSpPr/>
            <p:nvPr/>
          </p:nvSpPr>
          <p:spPr bwMode="auto">
            <a:xfrm>
              <a:off x="6919913" y="2300288"/>
              <a:ext cx="1588" cy="3175"/>
            </a:xfrm>
            <a:custGeom>
              <a:gdLst>
                <a:gd fmla="*/ 0 w 1" name="T0"/>
                <a:gd fmla="*/ 0 h 2" name="T1"/>
                <a:gd fmla="*/ 1 w 1" name="T2"/>
                <a:gd fmla="*/ 2 h 2" name="T3"/>
                <a:gd fmla="*/ 1 w 1" name="T4"/>
                <a:gd fmla="*/ 1 h 2" name="T5"/>
                <a:gd fmla="*/ 0 w 1" name="T6"/>
                <a:gd fmla="*/ 0 h 2" name="T7"/>
              </a:gdLst>
              <a:cxnLst>
                <a:cxn ang="0">
                  <a:pos x="T0" y="T1"/>
                </a:cxn>
                <a:cxn ang="0">
                  <a:pos x="T2" y="T3"/>
                </a:cxn>
                <a:cxn ang="0">
                  <a:pos x="T4" y="T5"/>
                </a:cxn>
                <a:cxn ang="0">
                  <a:pos x="T6" y="T7"/>
                </a:cxn>
              </a:cxnLst>
              <a:rect b="b" l="0" r="r" t="0"/>
              <a:pathLst>
                <a:path h="2" w="1">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9"/>
            <p:cNvSpPr/>
            <p:nvPr/>
          </p:nvSpPr>
          <p:spPr bwMode="auto">
            <a:xfrm>
              <a:off x="6916738" y="2301875"/>
              <a:ext cx="11113" cy="20638"/>
            </a:xfrm>
            <a:custGeom>
              <a:gdLst>
                <a:gd fmla="*/ 0 w 5" name="T0"/>
                <a:gd fmla="*/ 3 h 10" name="T1"/>
                <a:gd fmla="*/ 2 w 5" name="T2"/>
                <a:gd fmla="*/ 0 h 10" name="T3"/>
                <a:gd fmla="*/ 2 w 5" name="T4"/>
                <a:gd fmla="*/ 1 h 10" name="T5"/>
                <a:gd fmla="*/ 0 w 5" name="T6"/>
                <a:gd fmla="*/ 3 h 10" name="T7"/>
              </a:gdLst>
              <a:cxnLst>
                <a:cxn ang="0">
                  <a:pos x="T0" y="T1"/>
                </a:cxn>
                <a:cxn ang="0">
                  <a:pos x="T2" y="T3"/>
                </a:cxn>
                <a:cxn ang="0">
                  <a:pos x="T4" y="T5"/>
                </a:cxn>
                <a:cxn ang="0">
                  <a:pos x="T6" y="T7"/>
                </a:cxn>
              </a:cxnLst>
              <a:rect b="b" l="0" r="r" t="0"/>
              <a:pathLst>
                <a:path h="10" w="5">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5" name="组合 30"/>
          <p:cNvGrpSpPr/>
          <p:nvPr/>
        </p:nvGrpSpPr>
        <p:grpSpPr>
          <a:xfrm>
            <a:off x="4250880" y="3532177"/>
            <a:ext cx="1073944" cy="876571"/>
            <a:chOff x="6183313" y="1962150"/>
            <a:chExt cx="1431925" cy="1168401"/>
          </a:xfrm>
          <a:solidFill>
            <a:schemeClr val="accent2"/>
          </a:solidFill>
        </p:grpSpPr>
        <p:sp>
          <p:nvSpPr>
            <p:cNvPr id="32" name="Freeform 5"/>
            <p:cNvSpPr>
              <a:spLocks noEditPoints="1"/>
            </p:cNvSpPr>
            <p:nvPr/>
          </p:nvSpPr>
          <p:spPr bwMode="auto">
            <a:xfrm>
              <a:off x="6183313" y="1962150"/>
              <a:ext cx="1431925" cy="1168401"/>
            </a:xfrm>
            <a:custGeom>
              <a:gdLst>
                <a:gd fmla="*/ 43 w 710" name="T0"/>
                <a:gd fmla="*/ 578 h 578" name="T1"/>
                <a:gd fmla="*/ 448 w 710" name="T2"/>
                <a:gd fmla="*/ 6 h 578" name="T3"/>
                <a:gd fmla="*/ 382 w 710" name="T4"/>
                <a:gd fmla="*/ 84 h 578" name="T5"/>
                <a:gd fmla="*/ 367 w 710" name="T6"/>
                <a:gd fmla="*/ 55 h 578" name="T7"/>
                <a:gd fmla="*/ 367 w 710" name="T8"/>
                <a:gd fmla="*/ 57 h 578" name="T9"/>
                <a:gd fmla="*/ 325 w 710" name="T10"/>
                <a:gd fmla="*/ 171 h 578" name="T11"/>
                <a:gd fmla="*/ 497 w 710" name="T12"/>
                <a:gd fmla="*/ 69 h 578" name="T13"/>
                <a:gd fmla="*/ 570 w 710" name="T14"/>
                <a:gd fmla="*/ 280 h 578" name="T15"/>
                <a:gd fmla="*/ 484 w 710" name="T16"/>
                <a:gd fmla="*/ 62 h 578" name="T17"/>
                <a:gd fmla="*/ 484 w 710" name="T18"/>
                <a:gd fmla="*/ 49 h 578" name="T19"/>
                <a:gd fmla="*/ 560 w 710" name="T20"/>
                <a:gd fmla="*/ 53 h 578" name="T21"/>
                <a:gd fmla="*/ 501 w 710" name="T22"/>
                <a:gd fmla="*/ 49 h 578" name="T23"/>
                <a:gd fmla="*/ 592 w 710" name="T24"/>
                <a:gd fmla="*/ 108 h 578" name="T25"/>
                <a:gd fmla="*/ 423 w 710" name="T26"/>
                <a:gd fmla="*/ 308 h 578" name="T27"/>
                <a:gd fmla="*/ 373 w 710" name="T28"/>
                <a:gd fmla="*/ 262 h 578" name="T29"/>
                <a:gd fmla="*/ 357 w 710" name="T30"/>
                <a:gd fmla="*/ 247 h 578" name="T31"/>
                <a:gd fmla="*/ 329 w 710" name="T32"/>
                <a:gd fmla="*/ 259 h 578" name="T33"/>
                <a:gd fmla="*/ 352 w 710" name="T34"/>
                <a:gd fmla="*/ 199 h 578" name="T35"/>
                <a:gd fmla="*/ 201 w 710" name="T36"/>
                <a:gd fmla="*/ 352 h 578" name="T37"/>
                <a:gd fmla="*/ 206 w 710" name="T38"/>
                <a:gd fmla="*/ 359 h 578" name="T39"/>
                <a:gd fmla="*/ 151 w 710" name="T40"/>
                <a:gd fmla="*/ 392 h 578" name="T41"/>
                <a:gd fmla="*/ 50 w 710" name="T42"/>
                <a:gd fmla="*/ 471 h 578" name="T43"/>
                <a:gd fmla="*/ 12 w 710" name="T44"/>
                <a:gd fmla="*/ 507 h 578" name="T45"/>
                <a:gd fmla="*/ 37 w 710" name="T46"/>
                <a:gd fmla="*/ 549 h 578" name="T47"/>
                <a:gd fmla="*/ 46 w 710" name="T48"/>
                <a:gd fmla="*/ 554 h 578" name="T49"/>
                <a:gd fmla="*/ 54 w 710" name="T50"/>
                <a:gd fmla="*/ 545 h 578" name="T51"/>
                <a:gd fmla="*/ 120 w 710" name="T52"/>
                <a:gd fmla="*/ 505 h 578" name="T53"/>
                <a:gd fmla="*/ 177 w 710" name="T54"/>
                <a:gd fmla="*/ 461 h 578" name="T55"/>
                <a:gd fmla="*/ 155 w 710" name="T56"/>
                <a:gd fmla="*/ 474 h 578" name="T57"/>
                <a:gd fmla="*/ 202 w 710" name="T58"/>
                <a:gd fmla="*/ 443 h 578" name="T59"/>
                <a:gd fmla="*/ 211 w 710" name="T60"/>
                <a:gd fmla="*/ 411 h 578" name="T61"/>
                <a:gd fmla="*/ 225 w 710" name="T62"/>
                <a:gd fmla="*/ 404 h 578" name="T63"/>
                <a:gd fmla="*/ 264 w 710" name="T64"/>
                <a:gd fmla="*/ 410 h 578" name="T65"/>
                <a:gd fmla="*/ 376 w 710" name="T66"/>
                <a:gd fmla="*/ 267 h 578" name="T67"/>
                <a:gd fmla="*/ 399 w 710" name="T68"/>
                <a:gd fmla="*/ 295 h 578" name="T69"/>
                <a:gd fmla="*/ 414 w 710" name="T70"/>
                <a:gd fmla="*/ 303 h 578" name="T71"/>
                <a:gd fmla="*/ 448 w 710" name="T72"/>
                <a:gd fmla="*/ 318 h 578" name="T73"/>
                <a:gd fmla="*/ 451 w 710" name="T74"/>
                <a:gd fmla="*/ 356 h 578" name="T75"/>
                <a:gd fmla="*/ 498 w 710" name="T76"/>
                <a:gd fmla="*/ 358 h 578" name="T77"/>
                <a:gd fmla="*/ 556 w 710" name="T78"/>
                <a:gd fmla="*/ 310 h 578" name="T79"/>
                <a:gd fmla="*/ 551 w 710" name="T80"/>
                <a:gd fmla="*/ 354 h 578" name="T81"/>
                <a:gd fmla="*/ 657 w 710" name="T82"/>
                <a:gd fmla="*/ 247 h 578" name="T83"/>
                <a:gd fmla="*/ 601 w 710" name="T84"/>
                <a:gd fmla="*/ 319 h 578" name="T85"/>
                <a:gd fmla="*/ 643 w 710" name="T86"/>
                <a:gd fmla="*/ 287 h 578" name="T87"/>
                <a:gd fmla="*/ 645 w 710" name="T88"/>
                <a:gd fmla="*/ 169 h 578" name="T89"/>
                <a:gd fmla="*/ 620 w 710" name="T90"/>
                <a:gd fmla="*/ 124 h 578" name="T91"/>
                <a:gd fmla="*/ 643 w 710" name="T92"/>
                <a:gd fmla="*/ 107 h 578" name="T93"/>
                <a:gd fmla="*/ 633 w 710" name="T94"/>
                <a:gd fmla="*/ 94 h 578" name="T95"/>
                <a:gd fmla="*/ 610 w 710" name="T96"/>
                <a:gd fmla="*/ 76 h 578" name="T97"/>
                <a:gd fmla="*/ 593 w 710" name="T98"/>
                <a:gd fmla="*/ 56 h 578" name="T99"/>
                <a:gd fmla="*/ 550 w 710" name="T100"/>
                <a:gd fmla="*/ 33 h 578" name="T101"/>
                <a:gd fmla="*/ 516 w 710" name="T102"/>
                <a:gd fmla="*/ 24 h 578" name="T103"/>
                <a:gd fmla="*/ 465 w 710" name="T104"/>
                <a:gd fmla="*/ 22 h 578" name="T105"/>
                <a:gd fmla="*/ 433 w 710" name="T106"/>
                <a:gd fmla="*/ 56 h 578" name="T107"/>
                <a:gd fmla="*/ 418 w 710" name="T108"/>
                <a:gd fmla="*/ 58 h 578" name="T109"/>
                <a:gd fmla="*/ 445 w 710" name="T110"/>
                <a:gd fmla="*/ 22 h 57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78" w="710">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6"/>
            <p:cNvSpPr/>
            <p:nvPr/>
          </p:nvSpPr>
          <p:spPr bwMode="auto">
            <a:xfrm>
              <a:off x="7281863" y="2617788"/>
              <a:ext cx="26988" cy="61913"/>
            </a:xfrm>
            <a:custGeom>
              <a:gdLst>
                <a:gd fmla="*/ 1 w 13" name="T0"/>
                <a:gd fmla="*/ 21 h 31" name="T1"/>
                <a:gd fmla="*/ 4 w 13" name="T2"/>
                <a:gd fmla="*/ 28 h 31" name="T3"/>
                <a:gd fmla="*/ 13 w 13" name="T4"/>
                <a:gd fmla="*/ 8 h 31" name="T5"/>
                <a:gd fmla="*/ 13 w 13" name="T6"/>
                <a:gd fmla="*/ 0 h 31" name="T7"/>
                <a:gd fmla="*/ 1 w 13" name="T8"/>
                <a:gd fmla="*/ 21 h 31" name="T9"/>
              </a:gdLst>
              <a:cxnLst>
                <a:cxn ang="0">
                  <a:pos x="T0" y="T1"/>
                </a:cxn>
                <a:cxn ang="0">
                  <a:pos x="T2" y="T3"/>
                </a:cxn>
                <a:cxn ang="0">
                  <a:pos x="T4" y="T5"/>
                </a:cxn>
                <a:cxn ang="0">
                  <a:pos x="T6" y="T7"/>
                </a:cxn>
                <a:cxn ang="0">
                  <a:pos x="T8" y="T9"/>
                </a:cxn>
              </a:cxnLst>
              <a:rect b="b" l="0" r="r" t="0"/>
              <a:pathLst>
                <a:path h="31" w="13">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7"/>
            <p:cNvSpPr/>
            <p:nvPr/>
          </p:nvSpPr>
          <p:spPr bwMode="auto">
            <a:xfrm>
              <a:off x="6383338" y="2874963"/>
              <a:ext cx="4763" cy="28575"/>
            </a:xfrm>
            <a:custGeom>
              <a:gdLst>
                <a:gd fmla="*/ 0 w 3" name="T0"/>
                <a:gd fmla="*/ 0 h 14" name="T1"/>
                <a:gd fmla="*/ 0 w 3" name="T2"/>
                <a:gd fmla="*/ 14 h 14" name="T3"/>
                <a:gd fmla="*/ 0 w 3" name="T4"/>
                <a:gd fmla="*/ 0 h 14" name="T5"/>
              </a:gdLst>
              <a:cxnLst>
                <a:cxn ang="0">
                  <a:pos x="T0" y="T1"/>
                </a:cxn>
                <a:cxn ang="0">
                  <a:pos x="T2" y="T3"/>
                </a:cxn>
                <a:cxn ang="0">
                  <a:pos x="T4" y="T5"/>
                </a:cxn>
              </a:cxnLst>
              <a:rect b="b" l="0" r="r" t="0"/>
              <a:pathLst>
                <a:path h="14" w="3">
                  <a:moveTo>
                    <a:pt x="0" y="0"/>
                  </a:moveTo>
                  <a:cubicBezTo>
                    <a:pt x="0" y="14"/>
                    <a:pt x="0" y="14"/>
                    <a:pt x="0" y="14"/>
                  </a:cubicBezTo>
                  <a:cubicBezTo>
                    <a:pt x="2" y="11"/>
                    <a:pt x="3" y="2"/>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8"/>
            <p:cNvSpPr/>
            <p:nvPr/>
          </p:nvSpPr>
          <p:spPr bwMode="auto">
            <a:xfrm>
              <a:off x="6919913" y="2300288"/>
              <a:ext cx="1588" cy="3175"/>
            </a:xfrm>
            <a:custGeom>
              <a:gdLst>
                <a:gd fmla="*/ 0 w 1" name="T0"/>
                <a:gd fmla="*/ 0 h 2" name="T1"/>
                <a:gd fmla="*/ 1 w 1" name="T2"/>
                <a:gd fmla="*/ 2 h 2" name="T3"/>
                <a:gd fmla="*/ 1 w 1" name="T4"/>
                <a:gd fmla="*/ 1 h 2" name="T5"/>
                <a:gd fmla="*/ 0 w 1" name="T6"/>
                <a:gd fmla="*/ 0 h 2" name="T7"/>
              </a:gdLst>
              <a:cxnLst>
                <a:cxn ang="0">
                  <a:pos x="T0" y="T1"/>
                </a:cxn>
                <a:cxn ang="0">
                  <a:pos x="T2" y="T3"/>
                </a:cxn>
                <a:cxn ang="0">
                  <a:pos x="T4" y="T5"/>
                </a:cxn>
                <a:cxn ang="0">
                  <a:pos x="T6" y="T7"/>
                </a:cxn>
              </a:cxnLst>
              <a:rect b="b" l="0" r="r" t="0"/>
              <a:pathLst>
                <a:path h="2" w="1">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9"/>
            <p:cNvSpPr/>
            <p:nvPr/>
          </p:nvSpPr>
          <p:spPr bwMode="auto">
            <a:xfrm>
              <a:off x="6916738" y="2301875"/>
              <a:ext cx="11113" cy="20638"/>
            </a:xfrm>
            <a:custGeom>
              <a:gdLst>
                <a:gd fmla="*/ 0 w 5" name="T0"/>
                <a:gd fmla="*/ 3 h 10" name="T1"/>
                <a:gd fmla="*/ 2 w 5" name="T2"/>
                <a:gd fmla="*/ 0 h 10" name="T3"/>
                <a:gd fmla="*/ 2 w 5" name="T4"/>
                <a:gd fmla="*/ 1 h 10" name="T5"/>
                <a:gd fmla="*/ 0 w 5" name="T6"/>
                <a:gd fmla="*/ 3 h 10" name="T7"/>
              </a:gdLst>
              <a:cxnLst>
                <a:cxn ang="0">
                  <a:pos x="T0" y="T1"/>
                </a:cxn>
                <a:cxn ang="0">
                  <a:pos x="T2" y="T3"/>
                </a:cxn>
                <a:cxn ang="0">
                  <a:pos x="T4" y="T5"/>
                </a:cxn>
                <a:cxn ang="0">
                  <a:pos x="T6" y="T7"/>
                </a:cxn>
              </a:cxnLst>
              <a:rect b="b" l="0" r="r" t="0"/>
              <a:pathLst>
                <a:path h="10" w="5">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37" name="文本框 36"/>
          <p:cNvSpPr txBox="1"/>
          <p:nvPr/>
        </p:nvSpPr>
        <p:spPr>
          <a:xfrm>
            <a:off x="5697994" y="1193793"/>
            <a:ext cx="2270760" cy="617220"/>
          </a:xfrm>
          <a:prstGeom prst="rect">
            <a:avLst/>
          </a:prstGeom>
          <a:noFill/>
          <a:effectLst/>
        </p:spPr>
        <p:txBody>
          <a:bodyPr bIns="34290" lIns="68580" rIns="68580" rtlCol="0" tIns="34290" wrap="none">
            <a:spAutoFit/>
          </a:bodyPr>
          <a:lstStyle/>
          <a:p>
            <a:r>
              <a:rPr altLang="en-US" lang="zh-CN" sz="1200">
                <a:solidFill>
                  <a:schemeClr val="tx1">
                    <a:lumMod val="75000"/>
                    <a:lumOff val="25000"/>
                  </a:schemeClr>
                </a:solidFill>
                <a:latin charset="-122" pitchFamily="34" typeface="微软雅黑"/>
                <a:ea charset="-122" pitchFamily="34" typeface="微软雅黑"/>
              </a:rPr>
              <a:t>单击此处输入标题</a:t>
            </a:r>
          </a:p>
          <a:p>
            <a:r>
              <a:rPr altLang="en-US" lang="zh-CN" sz="1200">
                <a:solidFill>
                  <a:schemeClr val="tx1">
                    <a:lumMod val="75000"/>
                    <a:lumOff val="25000"/>
                  </a:schemeClr>
                </a:solidFill>
                <a:latin charset="-122" pitchFamily="34" typeface="微软雅黑"/>
                <a:ea charset="-122" pitchFamily="34" typeface="微软雅黑"/>
              </a:rPr>
              <a:t>请在这里输入您的主要叙述内容</a:t>
            </a:r>
          </a:p>
          <a:p>
            <a:r>
              <a:rPr altLang="en-US" lang="zh-CN" sz="1200">
                <a:solidFill>
                  <a:schemeClr val="tx1">
                    <a:lumMod val="75000"/>
                    <a:lumOff val="25000"/>
                  </a:schemeClr>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38" name="文本框 37"/>
          <p:cNvSpPr txBox="1"/>
          <p:nvPr/>
        </p:nvSpPr>
        <p:spPr>
          <a:xfrm>
            <a:off x="5690329" y="2489937"/>
            <a:ext cx="2270760" cy="617220"/>
          </a:xfrm>
          <a:prstGeom prst="rect">
            <a:avLst/>
          </a:prstGeom>
          <a:noFill/>
          <a:effectLst/>
        </p:spPr>
        <p:txBody>
          <a:bodyPr bIns="34290" lIns="68580" rIns="68580" rtlCol="0" tIns="34290" wrap="none">
            <a:spAutoFit/>
          </a:bodyPr>
          <a:lstStyle/>
          <a:p>
            <a:r>
              <a:rPr altLang="en-US" lang="zh-CN" sz="1200">
                <a:solidFill>
                  <a:schemeClr val="accent1"/>
                </a:solidFill>
                <a:latin charset="-122" pitchFamily="34" typeface="微软雅黑"/>
                <a:ea charset="-122" pitchFamily="34" typeface="微软雅黑"/>
              </a:rPr>
              <a:t>单击此处输入标题</a:t>
            </a:r>
          </a:p>
          <a:p>
            <a:r>
              <a:rPr altLang="en-US" lang="zh-CN" sz="1200">
                <a:solidFill>
                  <a:schemeClr val="accent1"/>
                </a:solidFill>
                <a:latin charset="-122" pitchFamily="34" typeface="微软雅黑"/>
                <a:ea charset="-122" pitchFamily="34" typeface="微软雅黑"/>
              </a:rPr>
              <a:t>请在这里输入您的主要叙述内容</a:t>
            </a:r>
          </a:p>
          <a:p>
            <a:r>
              <a:rPr altLang="en-US" lang="zh-CN" sz="1200">
                <a:solidFill>
                  <a:schemeClr val="accent1"/>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39" name="文本框 38"/>
          <p:cNvSpPr txBox="1"/>
          <p:nvPr/>
        </p:nvSpPr>
        <p:spPr>
          <a:xfrm>
            <a:off x="5690329" y="3606061"/>
            <a:ext cx="2270760" cy="617220"/>
          </a:xfrm>
          <a:prstGeom prst="rect">
            <a:avLst/>
          </a:prstGeom>
          <a:noFill/>
          <a:effectLst/>
        </p:spPr>
        <p:txBody>
          <a:bodyPr bIns="34290" lIns="68580" rIns="68580" rtlCol="0" tIns="34290" wrap="none">
            <a:spAutoFit/>
          </a:bodyPr>
          <a:lstStyle/>
          <a:p>
            <a:r>
              <a:rPr altLang="en-US" lang="zh-CN" sz="1200">
                <a:solidFill>
                  <a:schemeClr val="tx1">
                    <a:lumMod val="75000"/>
                    <a:lumOff val="25000"/>
                  </a:schemeClr>
                </a:solidFill>
                <a:latin charset="-122" pitchFamily="34" typeface="微软雅黑"/>
                <a:ea charset="-122" pitchFamily="34" typeface="微软雅黑"/>
              </a:rPr>
              <a:t>单击此处输入标题</a:t>
            </a:r>
          </a:p>
          <a:p>
            <a:r>
              <a:rPr altLang="en-US" lang="zh-CN" sz="1200">
                <a:solidFill>
                  <a:schemeClr val="tx1">
                    <a:lumMod val="75000"/>
                    <a:lumOff val="25000"/>
                  </a:schemeClr>
                </a:solidFill>
                <a:latin charset="-122" pitchFamily="34" typeface="微软雅黑"/>
                <a:ea charset="-122" pitchFamily="34" typeface="微软雅黑"/>
              </a:rPr>
              <a:t>请在这里输入您的主要叙述内容</a:t>
            </a:r>
          </a:p>
          <a:p>
            <a:r>
              <a:rPr altLang="en-US" lang="zh-CN" sz="1200">
                <a:solidFill>
                  <a:schemeClr val="tx1">
                    <a:lumMod val="75000"/>
                    <a:lumOff val="25000"/>
                  </a:schemeClr>
                </a:solidFill>
                <a:latin charset="-122" pitchFamily="34" typeface="微软雅黑"/>
                <a:ea charset="-122" pitchFamily="34" typeface="微软雅黑"/>
              </a:rPr>
              <a:t>请在这里输入您的主要叙述内容</a:t>
            </a:r>
          </a:p>
        </p:txBody>
      </p:sp>
    </p:spTree>
    <p:extLst>
      <p:ext uri="{BB962C8B-B14F-4D97-AF65-F5344CB8AC3E}">
        <p14:creationId val="1352038699"/>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1000" id="7"/>
                                        <p:tgtEl>
                                          <p:spTgt spid="18"/>
                                        </p:tgtEl>
                                      </p:cBhvr>
                                    </p:animEffect>
                                    <p:anim calcmode="lin" valueType="num">
                                      <p:cBhvr>
                                        <p:cTn dur="1000" fill="hold" id="8"/>
                                        <p:tgtEl>
                                          <p:spTgt spid="18"/>
                                        </p:tgtEl>
                                        <p:attrNameLst>
                                          <p:attrName>ppt_x</p:attrName>
                                        </p:attrNameLst>
                                      </p:cBhvr>
                                      <p:tavLst>
                                        <p:tav tm="0">
                                          <p:val>
                                            <p:strVal val="#ppt_x"/>
                                          </p:val>
                                        </p:tav>
                                        <p:tav tm="100000">
                                          <p:val>
                                            <p:strVal val="#ppt_x"/>
                                          </p:val>
                                        </p:tav>
                                      </p:tavLst>
                                    </p:anim>
                                    <p:anim calcmode="lin" valueType="num">
                                      <p:cBhvr>
                                        <p:cTn dur="1000" fill="hold" id="9"/>
                                        <p:tgtEl>
                                          <p:spTgt spid="1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3" presetSubtype="32">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p:cTn dur="750" fill="hold" id="13"/>
                                        <p:tgtEl>
                                          <p:spTgt spid="5"/>
                                        </p:tgtEl>
                                        <p:attrNameLst>
                                          <p:attrName>ppt_w</p:attrName>
                                        </p:attrNameLst>
                                      </p:cBhvr>
                                      <p:tavLst>
                                        <p:tav tm="0">
                                          <p:val>
                                            <p:strVal val="4*#ppt_w"/>
                                          </p:val>
                                        </p:tav>
                                        <p:tav tm="100000">
                                          <p:val>
                                            <p:strVal val="#ppt_w"/>
                                          </p:val>
                                        </p:tav>
                                      </p:tavLst>
                                    </p:anim>
                                    <p:anim calcmode="lin" valueType="num">
                                      <p:cBhvr>
                                        <p:cTn dur="750" fill="hold" id="14"/>
                                        <p:tgtEl>
                                          <p:spTgt spid="5"/>
                                        </p:tgtEl>
                                        <p:attrNameLst>
                                          <p:attrName>ppt_h</p:attrName>
                                        </p:attrNameLst>
                                      </p:cBhvr>
                                      <p:tavLst>
                                        <p:tav tm="0">
                                          <p:val>
                                            <p:strVal val="4*#ppt_h"/>
                                          </p:val>
                                        </p:tav>
                                        <p:tav tm="100000">
                                          <p:val>
                                            <p:strVal val="#ppt_h"/>
                                          </p:val>
                                        </p:tav>
                                      </p:tavLst>
                                    </p:anim>
                                  </p:childTnLst>
                                </p:cTn>
                              </p:par>
                            </p:childTnLst>
                          </p:cTn>
                        </p:par>
                        <p:par>
                          <p:cTn fill="hold" id="15" nodeType="afterGroup">
                            <p:stCondLst>
                              <p:cond delay="1750"/>
                            </p:stCondLst>
                            <p:childTnLst>
                              <p:par>
                                <p:cTn fill="hold" id="16" nodeType="afterEffect" presetClass="emph" presetID="26" presetSubtype="0">
                                  <p:stCondLst>
                                    <p:cond delay="0"/>
                                  </p:stCondLst>
                                  <p:childTnLst>
                                    <p:animEffect filter="fade" transition="out">
                                      <p:cBhvr>
                                        <p:cTn dur="500" id="17" tmFilter="0, 0; .2, .5; .8, .5; 1, 0"/>
                                        <p:tgtEl>
                                          <p:spTgt spid="5"/>
                                        </p:tgtEl>
                                      </p:cBhvr>
                                    </p:animEffect>
                                    <p:animScale>
                                      <p:cBhvr>
                                        <p:cTn autoRev="1" dur="250" fill="hold" id="18"/>
                                        <p:tgtEl>
                                          <p:spTgt spid="5"/>
                                        </p:tgtEl>
                                      </p:cBhvr>
                                      <p:by x="105000" y="105000"/>
                                    </p:animScale>
                                  </p:childTnLst>
                                </p:cTn>
                              </p:par>
                            </p:childTnLst>
                          </p:cTn>
                        </p:par>
                        <p:par>
                          <p:cTn fill="hold" id="19" nodeType="afterGroup">
                            <p:stCondLst>
                              <p:cond delay="2250"/>
                            </p:stCondLst>
                            <p:childTnLst>
                              <p:par>
                                <p:cTn fill="hold" grpId="0" id="20" nodeType="afterEffect" presetClass="entr" presetID="22" presetSubtype="8">
                                  <p:stCondLst>
                                    <p:cond delay="0"/>
                                  </p:stCondLst>
                                  <p:childTnLst>
                                    <p:set>
                                      <p:cBhvr>
                                        <p:cTn dur="1" fill="hold" id="21">
                                          <p:stCondLst>
                                            <p:cond delay="0"/>
                                          </p:stCondLst>
                                        </p:cTn>
                                        <p:tgtEl>
                                          <p:spTgt spid="37"/>
                                        </p:tgtEl>
                                        <p:attrNameLst>
                                          <p:attrName>style.visibility</p:attrName>
                                        </p:attrNameLst>
                                      </p:cBhvr>
                                      <p:to>
                                        <p:strVal val="visible"/>
                                      </p:to>
                                    </p:set>
                                    <p:animEffect filter="wipe(left)" transition="in">
                                      <p:cBhvr>
                                        <p:cTn dur="500" id="22"/>
                                        <p:tgtEl>
                                          <p:spTgt spid="37"/>
                                        </p:tgtEl>
                                      </p:cBhvr>
                                    </p:animEffect>
                                  </p:childTnLst>
                                </p:cTn>
                              </p:par>
                            </p:childTnLst>
                          </p:cTn>
                        </p:par>
                        <p:par>
                          <p:cTn fill="hold" id="23" nodeType="afterGroup">
                            <p:stCondLst>
                              <p:cond delay="2750"/>
                            </p:stCondLst>
                            <p:childTnLst>
                              <p:par>
                                <p:cTn fill="hold" id="24" nodeType="afterEffect" presetClass="entr" presetID="23" presetSubtype="32">
                                  <p:stCondLst>
                                    <p:cond delay="0"/>
                                  </p:stCondLst>
                                  <p:childTnLst>
                                    <p:set>
                                      <p:cBhvr>
                                        <p:cTn dur="1" fill="hold" id="25">
                                          <p:stCondLst>
                                            <p:cond delay="0"/>
                                          </p:stCondLst>
                                        </p:cTn>
                                        <p:tgtEl>
                                          <p:spTgt spid="19"/>
                                        </p:tgtEl>
                                        <p:attrNameLst>
                                          <p:attrName>style.visibility</p:attrName>
                                        </p:attrNameLst>
                                      </p:cBhvr>
                                      <p:to>
                                        <p:strVal val="visible"/>
                                      </p:to>
                                    </p:set>
                                    <p:anim calcmode="lin" valueType="num">
                                      <p:cBhvr>
                                        <p:cTn dur="750" fill="hold" id="26"/>
                                        <p:tgtEl>
                                          <p:spTgt spid="19"/>
                                        </p:tgtEl>
                                        <p:attrNameLst>
                                          <p:attrName>ppt_w</p:attrName>
                                        </p:attrNameLst>
                                      </p:cBhvr>
                                      <p:tavLst>
                                        <p:tav tm="0">
                                          <p:val>
                                            <p:strVal val="4*#ppt_w"/>
                                          </p:val>
                                        </p:tav>
                                        <p:tav tm="100000">
                                          <p:val>
                                            <p:strVal val="#ppt_w"/>
                                          </p:val>
                                        </p:tav>
                                      </p:tavLst>
                                    </p:anim>
                                    <p:anim calcmode="lin" valueType="num">
                                      <p:cBhvr>
                                        <p:cTn dur="750" fill="hold" id="27"/>
                                        <p:tgtEl>
                                          <p:spTgt spid="19"/>
                                        </p:tgtEl>
                                        <p:attrNameLst>
                                          <p:attrName>ppt_h</p:attrName>
                                        </p:attrNameLst>
                                      </p:cBhvr>
                                      <p:tavLst>
                                        <p:tav tm="0">
                                          <p:val>
                                            <p:strVal val="4*#ppt_h"/>
                                          </p:val>
                                        </p:tav>
                                        <p:tav tm="100000">
                                          <p:val>
                                            <p:strVal val="#ppt_h"/>
                                          </p:val>
                                        </p:tav>
                                      </p:tavLst>
                                    </p:anim>
                                  </p:childTnLst>
                                </p:cTn>
                              </p:par>
                            </p:childTnLst>
                          </p:cTn>
                        </p:par>
                        <p:par>
                          <p:cTn fill="hold" id="28" nodeType="afterGroup">
                            <p:stCondLst>
                              <p:cond delay="3500"/>
                            </p:stCondLst>
                            <p:childTnLst>
                              <p:par>
                                <p:cTn fill="hold" id="29" nodeType="afterEffect" presetClass="emph" presetID="26" presetSubtype="0">
                                  <p:stCondLst>
                                    <p:cond delay="0"/>
                                  </p:stCondLst>
                                  <p:childTnLst>
                                    <p:animEffect filter="fade" transition="out">
                                      <p:cBhvr>
                                        <p:cTn dur="500" id="30" tmFilter="0, 0; .2, .5; .8, .5; 1, 0"/>
                                        <p:tgtEl>
                                          <p:spTgt spid="19"/>
                                        </p:tgtEl>
                                      </p:cBhvr>
                                    </p:animEffect>
                                    <p:animScale>
                                      <p:cBhvr>
                                        <p:cTn autoRev="1" dur="250" fill="hold" id="31"/>
                                        <p:tgtEl>
                                          <p:spTgt spid="19"/>
                                        </p:tgtEl>
                                      </p:cBhvr>
                                      <p:by x="105000" y="105000"/>
                                    </p:animScale>
                                  </p:childTnLst>
                                </p:cTn>
                              </p:par>
                            </p:childTnLst>
                          </p:cTn>
                        </p:par>
                        <p:par>
                          <p:cTn fill="hold" id="32" nodeType="afterGroup">
                            <p:stCondLst>
                              <p:cond delay="4000"/>
                            </p:stCondLst>
                            <p:childTnLst>
                              <p:par>
                                <p:cTn fill="hold" grpId="0" id="33" nodeType="afterEffect" presetClass="entr" presetID="22" presetSubtype="8">
                                  <p:stCondLst>
                                    <p:cond delay="0"/>
                                  </p:stCondLst>
                                  <p:childTnLst>
                                    <p:set>
                                      <p:cBhvr>
                                        <p:cTn dur="1" fill="hold" id="34">
                                          <p:stCondLst>
                                            <p:cond delay="0"/>
                                          </p:stCondLst>
                                        </p:cTn>
                                        <p:tgtEl>
                                          <p:spTgt spid="38"/>
                                        </p:tgtEl>
                                        <p:attrNameLst>
                                          <p:attrName>style.visibility</p:attrName>
                                        </p:attrNameLst>
                                      </p:cBhvr>
                                      <p:to>
                                        <p:strVal val="visible"/>
                                      </p:to>
                                    </p:set>
                                    <p:animEffect filter="wipe(left)" transition="in">
                                      <p:cBhvr>
                                        <p:cTn dur="500" id="35"/>
                                        <p:tgtEl>
                                          <p:spTgt spid="38"/>
                                        </p:tgtEl>
                                      </p:cBhvr>
                                    </p:animEffect>
                                  </p:childTnLst>
                                </p:cTn>
                              </p:par>
                            </p:childTnLst>
                          </p:cTn>
                        </p:par>
                        <p:par>
                          <p:cTn fill="hold" id="36" nodeType="afterGroup">
                            <p:stCondLst>
                              <p:cond delay="4500"/>
                            </p:stCondLst>
                            <p:childTnLst>
                              <p:par>
                                <p:cTn fill="hold" id="37" nodeType="afterEffect" presetClass="entr" presetID="23" presetSubtype="32">
                                  <p:stCondLst>
                                    <p:cond delay="0"/>
                                  </p:stCondLst>
                                  <p:childTnLst>
                                    <p:set>
                                      <p:cBhvr>
                                        <p:cTn dur="1" fill="hold" id="38">
                                          <p:stCondLst>
                                            <p:cond delay="0"/>
                                          </p:stCondLst>
                                        </p:cTn>
                                        <p:tgtEl>
                                          <p:spTgt spid="25"/>
                                        </p:tgtEl>
                                        <p:attrNameLst>
                                          <p:attrName>style.visibility</p:attrName>
                                        </p:attrNameLst>
                                      </p:cBhvr>
                                      <p:to>
                                        <p:strVal val="visible"/>
                                      </p:to>
                                    </p:set>
                                    <p:anim calcmode="lin" valueType="num">
                                      <p:cBhvr>
                                        <p:cTn dur="750" fill="hold" id="39"/>
                                        <p:tgtEl>
                                          <p:spTgt spid="25"/>
                                        </p:tgtEl>
                                        <p:attrNameLst>
                                          <p:attrName>ppt_w</p:attrName>
                                        </p:attrNameLst>
                                      </p:cBhvr>
                                      <p:tavLst>
                                        <p:tav tm="0">
                                          <p:val>
                                            <p:strVal val="4*#ppt_w"/>
                                          </p:val>
                                        </p:tav>
                                        <p:tav tm="100000">
                                          <p:val>
                                            <p:strVal val="#ppt_w"/>
                                          </p:val>
                                        </p:tav>
                                      </p:tavLst>
                                    </p:anim>
                                    <p:anim calcmode="lin" valueType="num">
                                      <p:cBhvr>
                                        <p:cTn dur="750" fill="hold" id="40"/>
                                        <p:tgtEl>
                                          <p:spTgt spid="25"/>
                                        </p:tgtEl>
                                        <p:attrNameLst>
                                          <p:attrName>ppt_h</p:attrName>
                                        </p:attrNameLst>
                                      </p:cBhvr>
                                      <p:tavLst>
                                        <p:tav tm="0">
                                          <p:val>
                                            <p:strVal val="4*#ppt_h"/>
                                          </p:val>
                                        </p:tav>
                                        <p:tav tm="100000">
                                          <p:val>
                                            <p:strVal val="#ppt_h"/>
                                          </p:val>
                                        </p:tav>
                                      </p:tavLst>
                                    </p:anim>
                                  </p:childTnLst>
                                </p:cTn>
                              </p:par>
                            </p:childTnLst>
                          </p:cTn>
                        </p:par>
                        <p:par>
                          <p:cTn fill="hold" id="41" nodeType="afterGroup">
                            <p:stCondLst>
                              <p:cond delay="5250"/>
                            </p:stCondLst>
                            <p:childTnLst>
                              <p:par>
                                <p:cTn fill="hold" id="42" nodeType="afterEffect" presetClass="emph" presetID="26" presetSubtype="0">
                                  <p:stCondLst>
                                    <p:cond delay="0"/>
                                  </p:stCondLst>
                                  <p:childTnLst>
                                    <p:animEffect filter="fade" transition="out">
                                      <p:cBhvr>
                                        <p:cTn dur="500" id="43" tmFilter="0, 0; .2, .5; .8, .5; 1, 0"/>
                                        <p:tgtEl>
                                          <p:spTgt spid="25"/>
                                        </p:tgtEl>
                                      </p:cBhvr>
                                    </p:animEffect>
                                    <p:animScale>
                                      <p:cBhvr>
                                        <p:cTn autoRev="1" dur="250" fill="hold" id="44"/>
                                        <p:tgtEl>
                                          <p:spTgt spid="25"/>
                                        </p:tgtEl>
                                      </p:cBhvr>
                                      <p:by x="105000" y="105000"/>
                                    </p:animScale>
                                  </p:childTnLst>
                                </p:cTn>
                              </p:par>
                            </p:childTnLst>
                          </p:cTn>
                        </p:par>
                        <p:par>
                          <p:cTn fill="hold" id="45" nodeType="afterGroup">
                            <p:stCondLst>
                              <p:cond delay="5750"/>
                            </p:stCondLst>
                            <p:childTnLst>
                              <p:par>
                                <p:cTn fill="hold" grpId="0" id="46" nodeType="afterEffect" presetClass="entr" presetID="22" presetSubtype="8">
                                  <p:stCondLst>
                                    <p:cond delay="0"/>
                                  </p:stCondLst>
                                  <p:childTnLst>
                                    <p:set>
                                      <p:cBhvr>
                                        <p:cTn dur="1" fill="hold" id="47">
                                          <p:stCondLst>
                                            <p:cond delay="0"/>
                                          </p:stCondLst>
                                        </p:cTn>
                                        <p:tgtEl>
                                          <p:spTgt spid="39"/>
                                        </p:tgtEl>
                                        <p:attrNameLst>
                                          <p:attrName>style.visibility</p:attrName>
                                        </p:attrNameLst>
                                      </p:cBhvr>
                                      <p:to>
                                        <p:strVal val="visible"/>
                                      </p:to>
                                    </p:set>
                                    <p:animEffect filter="wipe(left)" transition="in">
                                      <p:cBhvr>
                                        <p:cTn dur="500" id="48"/>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37"/>
      <p:bldP grpId="0" spid="38"/>
      <p:bldP grpId="0" spid="3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D:\1\千库网-褶皱的空白纸张.jpg" id="81" name="Picture 4"/>
          <p:cNvPicPr>
            <a:picLocks noChangeArrowheads="1" noChangeAspect="1"/>
          </p:cNvPicPr>
          <p:nvPr/>
        </p:nvPicPr>
        <p:blipFill>
          <a:blip r:embed="rId3">
            <a:lum bright="7000"/>
          </a:blip>
          <a:stretch>
            <a:fillRect/>
          </a:stretch>
        </p:blipFill>
        <p:spPr bwMode="auto">
          <a:xfrm>
            <a:off x="0" y="0"/>
            <a:ext cx="9144000" cy="5145088"/>
          </a:xfrm>
          <a:prstGeom prst="rect">
            <a:avLst/>
          </a:prstGeom>
          <a:noFill/>
        </p:spPr>
      </p:pic>
      <p:pic>
        <p:nvPicPr>
          <p:cNvPr descr="C:\Users\Administrator\Desktop\图片3副本.png" id="1026" name="Picture 2"/>
          <p:cNvPicPr>
            <a:picLocks noChangeArrowheads="1" noChangeAspect="1"/>
          </p:cNvPicPr>
          <p:nvPr/>
        </p:nvPicPr>
        <p:blipFill>
          <a:blip r:embed="rId4"/>
          <a:srcRect b="16470" l="37286"/>
          <a:stretch>
            <a:fillRect/>
          </a:stretch>
        </p:blipFill>
        <p:spPr bwMode="auto">
          <a:xfrm rot="510874">
            <a:off x="3206036" y="1030395"/>
            <a:ext cx="4178462" cy="2772308"/>
          </a:xfrm>
          <a:prstGeom prst="rect">
            <a:avLst/>
          </a:prstGeom>
          <a:noFill/>
        </p:spPr>
      </p:pic>
      <p:sp>
        <p:nvSpPr>
          <p:cNvPr id="10" name="文本框 54"/>
          <p:cNvSpPr txBox="1"/>
          <p:nvPr/>
        </p:nvSpPr>
        <p:spPr>
          <a:xfrm flipH="1" rot="21151886">
            <a:off x="4314960" y="2306026"/>
            <a:ext cx="2367025" cy="365760"/>
          </a:xfrm>
          <a:prstGeom prst="rect">
            <a:avLst/>
          </a:prstGeom>
          <a:noFill/>
        </p:spPr>
        <p:txBody>
          <a:bodyPr rtlCol="0" wrap="square">
            <a:spAutoFit/>
          </a:bodyPr>
          <a:lstStyle/>
          <a:p>
            <a:r>
              <a:rPr altLang="en-US" lang="zh-CN">
                <a:latin charset="-122" panose="02000000000000000000" pitchFamily="2" typeface="方正静蕾简体"/>
                <a:ea charset="-122" panose="02000000000000000000" pitchFamily="2" typeface="方正静蕾简体"/>
              </a:rPr>
              <a:t>单击此处添加标题</a:t>
            </a:r>
          </a:p>
        </p:txBody>
      </p:sp>
      <p:sp>
        <p:nvSpPr>
          <p:cNvPr id="16" name="文本框 94"/>
          <p:cNvSpPr txBox="1"/>
          <p:nvPr/>
        </p:nvSpPr>
        <p:spPr>
          <a:xfrm flipH="1" rot="21105042">
            <a:off x="4243816" y="1497626"/>
            <a:ext cx="1615461" cy="518160"/>
          </a:xfrm>
          <a:prstGeom prst="rect">
            <a:avLst/>
          </a:prstGeom>
          <a:noFill/>
        </p:spPr>
        <p:txBody>
          <a:bodyPr rtlCol="0" wrap="square">
            <a:spAutoFit/>
          </a:bodyPr>
          <a:lstStyle/>
          <a:p>
            <a:pPr algn="ctr"/>
            <a:r>
              <a:rPr altLang="zh-CN" lang="en-US" smtClean="0" spc="300" sz="2800">
                <a:solidFill>
                  <a:srgbClr val="FF0000"/>
                </a:solidFill>
                <a:latin charset="-122" pitchFamily="2" typeface="hakuyoxingshu7000"/>
                <a:ea charset="-122" pitchFamily="2" typeface="hakuyoxingshu7000"/>
                <a:cs charset="-122" pitchFamily="2" typeface="hakuyoxingshu7000"/>
              </a:rPr>
              <a:t>PART2</a:t>
            </a:r>
          </a:p>
        </p:txBody>
      </p:sp>
      <p:grpSp>
        <p:nvGrpSpPr>
          <p:cNvPr id="2" name="PA_chenying0907 115"/>
          <p:cNvGrpSpPr/>
          <p:nvPr>
            <p:custDataLst>
              <p:tags r:id="rId5"/>
            </p:custDataLst>
          </p:nvPr>
        </p:nvGrpSpPr>
        <p:grpSpPr>
          <a:xfrm rot="21165984">
            <a:off x="4207833" y="2198521"/>
            <a:ext cx="2799159" cy="111373"/>
            <a:chOff x="2481804" y="4179888"/>
            <a:chExt cx="7313171" cy="325437"/>
          </a:xfrm>
          <a:solidFill>
            <a:srgbClr val="FF0000"/>
          </a:solidFill>
        </p:grpSpPr>
        <p:sp>
          <p:nvSpPr>
            <p:cNvPr id="19" name="Freeform 35"/>
            <p:cNvSpPr/>
            <p:nvPr/>
          </p:nvSpPr>
          <p:spPr bwMode="auto">
            <a:xfrm>
              <a:off x="9686693" y="4210050"/>
              <a:ext cx="108282" cy="19050"/>
            </a:xfrm>
            <a:custGeom>
              <a:gdLst>
                <a:gd fmla="*/ 3 w 19" name="T0"/>
                <a:gd fmla="*/ 2 h 6" name="T1"/>
                <a:gd fmla="*/ 19 w 19" name="T2"/>
                <a:gd fmla="*/ 3 h 6" name="T3"/>
                <a:gd fmla="*/ 3 w 19" name="T4"/>
                <a:gd fmla="*/ 2 h 6" name="T5"/>
              </a:gdLst>
              <a:cxnLst>
                <a:cxn ang="0">
                  <a:pos x="T0" y="T1"/>
                </a:cxn>
                <a:cxn ang="0">
                  <a:pos x="T2" y="T3"/>
                </a:cxn>
                <a:cxn ang="0">
                  <a:pos x="T4" y="T5"/>
                </a:cxn>
              </a:cxnLst>
              <a:rect b="b" l="0" r="r" t="0"/>
              <a:pathLst>
                <a:path h="6" w="19">
                  <a:moveTo>
                    <a:pt x="3" y="2"/>
                  </a:moveTo>
                  <a:cubicBezTo>
                    <a:pt x="7" y="4"/>
                    <a:pt x="14" y="0"/>
                    <a:pt x="19" y="3"/>
                  </a:cubicBezTo>
                  <a:cubicBezTo>
                    <a:pt x="14" y="3"/>
                    <a:pt x="0" y="6"/>
                    <a:pt x="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41"/>
            <p:cNvSpPr/>
            <p:nvPr/>
          </p:nvSpPr>
          <p:spPr bwMode="auto">
            <a:xfrm>
              <a:off x="9545093" y="4219575"/>
              <a:ext cx="91624" cy="9525"/>
            </a:xfrm>
            <a:custGeom>
              <a:gdLst>
                <a:gd fmla="*/ 12 w 16" name="T0"/>
                <a:gd fmla="*/ 2 h 3" name="T1"/>
                <a:gd fmla="*/ 3 w 16" name="T2"/>
                <a:gd fmla="*/ 1 h 3" name="T3"/>
                <a:gd fmla="*/ 12 w 16" name="T4"/>
                <a:gd fmla="*/ 2 h 3" name="T5"/>
              </a:gdLst>
              <a:cxnLst>
                <a:cxn ang="0">
                  <a:pos x="T0" y="T1"/>
                </a:cxn>
                <a:cxn ang="0">
                  <a:pos x="T2" y="T3"/>
                </a:cxn>
                <a:cxn ang="0">
                  <a:pos x="T4" y="T5"/>
                </a:cxn>
              </a:cxnLst>
              <a:rect b="b" l="0" r="r" t="0"/>
              <a:pathLst>
                <a:path h="3" w="16">
                  <a:moveTo>
                    <a:pt x="12" y="2"/>
                  </a:moveTo>
                  <a:cubicBezTo>
                    <a:pt x="10" y="2"/>
                    <a:pt x="0" y="3"/>
                    <a:pt x="3" y="1"/>
                  </a:cubicBezTo>
                  <a:cubicBezTo>
                    <a:pt x="6" y="1"/>
                    <a:pt x="16" y="0"/>
                    <a:pt x="1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47"/>
            <p:cNvSpPr/>
            <p:nvPr/>
          </p:nvSpPr>
          <p:spPr bwMode="auto">
            <a:xfrm>
              <a:off x="9148061" y="4271963"/>
              <a:ext cx="108282" cy="14288"/>
            </a:xfrm>
            <a:custGeom>
              <a:gdLst>
                <a:gd fmla="*/ 0 w 19" name="T0"/>
                <a:gd fmla="*/ 2 h 4" name="T1"/>
                <a:gd fmla="*/ 19 w 19" name="T2"/>
                <a:gd fmla="*/ 2 h 4" name="T3"/>
                <a:gd fmla="*/ 0 w 19" name="T4"/>
                <a:gd fmla="*/ 2 h 4" name="T5"/>
              </a:gdLst>
              <a:cxnLst>
                <a:cxn ang="0">
                  <a:pos x="T0" y="T1"/>
                </a:cxn>
                <a:cxn ang="0">
                  <a:pos x="T2" y="T3"/>
                </a:cxn>
                <a:cxn ang="0">
                  <a:pos x="T4" y="T5"/>
                </a:cxn>
              </a:cxnLst>
              <a:rect b="b" l="0" r="r" t="0"/>
              <a:pathLst>
                <a:path h="4" w="19">
                  <a:moveTo>
                    <a:pt x="0" y="2"/>
                  </a:moveTo>
                  <a:cubicBezTo>
                    <a:pt x="8" y="1"/>
                    <a:pt x="12" y="0"/>
                    <a:pt x="19" y="2"/>
                  </a:cubicBezTo>
                  <a:cubicBezTo>
                    <a:pt x="13" y="2"/>
                    <a:pt x="4"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52"/>
            <p:cNvSpPr/>
            <p:nvPr/>
          </p:nvSpPr>
          <p:spPr bwMode="auto">
            <a:xfrm>
              <a:off x="8403973" y="4268788"/>
              <a:ext cx="161034" cy="17463"/>
            </a:xfrm>
            <a:custGeom>
              <a:gdLst>
                <a:gd fmla="*/ 8 w 28" name="T0"/>
                <a:gd fmla="*/ 4 h 5" name="T1"/>
                <a:gd fmla="*/ 0 w 28" name="T2"/>
                <a:gd fmla="*/ 3 h 5" name="T3"/>
                <a:gd fmla="*/ 10 w 28" name="T4"/>
                <a:gd fmla="*/ 3 h 5" name="T5"/>
                <a:gd fmla="*/ 28 w 28" name="T6"/>
                <a:gd fmla="*/ 4 h 5" name="T7"/>
                <a:gd fmla="*/ 8 w 28" name="T8"/>
                <a:gd fmla="*/ 4 h 5" name="T9"/>
              </a:gdLst>
              <a:cxnLst>
                <a:cxn ang="0">
                  <a:pos x="T0" y="T1"/>
                </a:cxn>
                <a:cxn ang="0">
                  <a:pos x="T2" y="T3"/>
                </a:cxn>
                <a:cxn ang="0">
                  <a:pos x="T4" y="T5"/>
                </a:cxn>
                <a:cxn ang="0">
                  <a:pos x="T6" y="T7"/>
                </a:cxn>
                <a:cxn ang="0">
                  <a:pos x="T8" y="T9"/>
                </a:cxn>
              </a:cxnLst>
              <a:rect b="b" l="0" r="r" t="0"/>
              <a:pathLst>
                <a:path h="5" w="28">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56"/>
            <p:cNvSpPr/>
            <p:nvPr/>
          </p:nvSpPr>
          <p:spPr bwMode="auto">
            <a:xfrm>
              <a:off x="8309574" y="4278313"/>
              <a:ext cx="88846" cy="11113"/>
            </a:xfrm>
            <a:custGeom>
              <a:gdLst>
                <a:gd fmla="*/ 3 w 16" name="T0"/>
                <a:gd fmla="*/ 1 h 3" name="T1"/>
                <a:gd fmla="*/ 13 w 16" name="T2"/>
                <a:gd fmla="*/ 1 h 3" name="T3"/>
                <a:gd fmla="*/ 3 w 16" name="T4"/>
                <a:gd fmla="*/ 1 h 3" name="T5"/>
              </a:gdLst>
              <a:cxnLst>
                <a:cxn ang="0">
                  <a:pos x="T0" y="T1"/>
                </a:cxn>
                <a:cxn ang="0">
                  <a:pos x="T2" y="T3"/>
                </a:cxn>
                <a:cxn ang="0">
                  <a:pos x="T4" y="T5"/>
                </a:cxn>
              </a:cxnLst>
              <a:rect b="b" l="0" r="r" t="0"/>
              <a:pathLst>
                <a:path h="3" w="16">
                  <a:moveTo>
                    <a:pt x="3" y="1"/>
                  </a:moveTo>
                  <a:cubicBezTo>
                    <a:pt x="6" y="1"/>
                    <a:pt x="16" y="0"/>
                    <a:pt x="13" y="1"/>
                  </a:cubicBezTo>
                  <a:cubicBezTo>
                    <a:pt x="11" y="1"/>
                    <a:pt x="0" y="3"/>
                    <a:pt x="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59"/>
            <p:cNvSpPr/>
            <p:nvPr/>
          </p:nvSpPr>
          <p:spPr bwMode="auto">
            <a:xfrm>
              <a:off x="8212397" y="4308475"/>
              <a:ext cx="33317" cy="12700"/>
            </a:xfrm>
            <a:custGeom>
              <a:gdLst>
                <a:gd fmla="*/ 0 w 6" name="T0"/>
                <a:gd fmla="*/ 2 h 4" name="T1"/>
                <a:gd fmla="*/ 3 w 6" name="T2"/>
                <a:gd fmla="*/ 1 h 4" name="T3"/>
                <a:gd fmla="*/ 1 w 6" name="T4"/>
                <a:gd fmla="*/ 0 h 4" name="T5"/>
                <a:gd fmla="*/ 6 w 6" name="T6"/>
                <a:gd fmla="*/ 1 h 4" name="T7"/>
                <a:gd fmla="*/ 5 w 6" name="T8"/>
                <a:gd fmla="*/ 3 h 4" name="T9"/>
                <a:gd fmla="*/ 0 w 6" name="T10"/>
                <a:gd fmla="*/ 2 h 4" name="T11"/>
              </a:gdLst>
              <a:cxnLst>
                <a:cxn ang="0">
                  <a:pos x="T0" y="T1"/>
                </a:cxn>
                <a:cxn ang="0">
                  <a:pos x="T2" y="T3"/>
                </a:cxn>
                <a:cxn ang="0">
                  <a:pos x="T4" y="T5"/>
                </a:cxn>
                <a:cxn ang="0">
                  <a:pos x="T6" y="T7"/>
                </a:cxn>
                <a:cxn ang="0">
                  <a:pos x="T8" y="T9"/>
                </a:cxn>
                <a:cxn ang="0">
                  <a:pos x="T10" y="T11"/>
                </a:cxn>
              </a:cxnLst>
              <a:rect b="b" l="0" r="r" t="0"/>
              <a:pathLst>
                <a:path h="4" w="6">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61"/>
            <p:cNvSpPr/>
            <p:nvPr/>
          </p:nvSpPr>
          <p:spPr bwMode="auto">
            <a:xfrm>
              <a:off x="8043034" y="4305300"/>
              <a:ext cx="99952" cy="19050"/>
            </a:xfrm>
            <a:custGeom>
              <a:gdLst>
                <a:gd fmla="*/ 16 w 18" name="T0"/>
                <a:gd fmla="*/ 5 h 6" name="T1"/>
                <a:gd fmla="*/ 9 w 18" name="T2"/>
                <a:gd fmla="*/ 3 h 6" name="T3"/>
                <a:gd fmla="*/ 16 w 18" name="T4"/>
                <a:gd fmla="*/ 5 h 6" name="T5"/>
              </a:gdLst>
              <a:cxnLst>
                <a:cxn ang="0">
                  <a:pos x="T0" y="T1"/>
                </a:cxn>
                <a:cxn ang="0">
                  <a:pos x="T2" y="T3"/>
                </a:cxn>
                <a:cxn ang="0">
                  <a:pos x="T4" y="T5"/>
                </a:cxn>
              </a:cxnLst>
              <a:rect b="b" l="0" r="r" t="0"/>
              <a:pathLst>
                <a:path h="6" w="18">
                  <a:moveTo>
                    <a:pt x="16" y="5"/>
                  </a:moveTo>
                  <a:cubicBezTo>
                    <a:pt x="12" y="6"/>
                    <a:pt x="13" y="3"/>
                    <a:pt x="9" y="3"/>
                  </a:cubicBezTo>
                  <a:cubicBezTo>
                    <a:pt x="0" y="3"/>
                    <a:pt x="18" y="0"/>
                    <a:pt x="16"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68"/>
            <p:cNvSpPr/>
            <p:nvPr/>
          </p:nvSpPr>
          <p:spPr bwMode="auto">
            <a:xfrm>
              <a:off x="7429438" y="4286250"/>
              <a:ext cx="136047" cy="22225"/>
            </a:xfrm>
            <a:custGeom>
              <a:gdLst>
                <a:gd fmla="*/ 0 w 24" name="T0"/>
                <a:gd fmla="*/ 4 h 7" name="T1"/>
                <a:gd fmla="*/ 23 w 24" name="T2"/>
                <a:gd fmla="*/ 4 h 7" name="T3"/>
                <a:gd fmla="*/ 0 w 24" name="T4"/>
                <a:gd fmla="*/ 4 h 7" name="T5"/>
              </a:gdLst>
              <a:cxnLst>
                <a:cxn ang="0">
                  <a:pos x="T0" y="T1"/>
                </a:cxn>
                <a:cxn ang="0">
                  <a:pos x="T2" y="T3"/>
                </a:cxn>
                <a:cxn ang="0">
                  <a:pos x="T4" y="T5"/>
                </a:cxn>
              </a:cxnLst>
              <a:rect b="b" l="0" r="r" t="0"/>
              <a:pathLst>
                <a:path h="7" w="24">
                  <a:moveTo>
                    <a:pt x="0" y="4"/>
                  </a:moveTo>
                  <a:cubicBezTo>
                    <a:pt x="6" y="4"/>
                    <a:pt x="24" y="0"/>
                    <a:pt x="23" y="4"/>
                  </a:cubicBezTo>
                  <a:cubicBezTo>
                    <a:pt x="18" y="4"/>
                    <a:pt x="6" y="7"/>
                    <a:pt x="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73"/>
            <p:cNvSpPr/>
            <p:nvPr/>
          </p:nvSpPr>
          <p:spPr bwMode="auto">
            <a:xfrm>
              <a:off x="7179558" y="4341813"/>
              <a:ext cx="61082" cy="15875"/>
            </a:xfrm>
            <a:custGeom>
              <a:gdLst>
                <a:gd fmla="*/ 11 w 11" name="T0"/>
                <a:gd fmla="*/ 2 h 5" name="T1"/>
                <a:gd fmla="*/ 7 w 11" name="T2"/>
                <a:gd fmla="*/ 5 h 5" name="T3"/>
                <a:gd fmla="*/ 0 w 11" name="T4"/>
                <a:gd fmla="*/ 2 h 5" name="T5"/>
                <a:gd fmla="*/ 11 w 11" name="T6"/>
                <a:gd fmla="*/ 2 h 5" name="T7"/>
              </a:gdLst>
              <a:cxnLst>
                <a:cxn ang="0">
                  <a:pos x="T0" y="T1"/>
                </a:cxn>
                <a:cxn ang="0">
                  <a:pos x="T2" y="T3"/>
                </a:cxn>
                <a:cxn ang="0">
                  <a:pos x="T4" y="T5"/>
                </a:cxn>
                <a:cxn ang="0">
                  <a:pos x="T6" y="T7"/>
                </a:cxn>
              </a:cxnLst>
              <a:rect b="b" l="0" r="r" t="0"/>
              <a:pathLst>
                <a:path h="5" w="11">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74"/>
            <p:cNvSpPr/>
            <p:nvPr/>
          </p:nvSpPr>
          <p:spPr bwMode="auto">
            <a:xfrm>
              <a:off x="6951889" y="4324350"/>
              <a:ext cx="124941" cy="14288"/>
            </a:xfrm>
            <a:custGeom>
              <a:gdLst>
                <a:gd fmla="*/ 22 w 22" name="T0"/>
                <a:gd fmla="*/ 2 h 4" name="T1"/>
                <a:gd fmla="*/ 0 w 22" name="T2"/>
                <a:gd fmla="*/ 2 h 4" name="T3"/>
                <a:gd fmla="*/ 22 w 22" name="T4"/>
                <a:gd fmla="*/ 2 h 4" name="T5"/>
              </a:gdLst>
              <a:cxnLst>
                <a:cxn ang="0">
                  <a:pos x="T0" y="T1"/>
                </a:cxn>
                <a:cxn ang="0">
                  <a:pos x="T2" y="T3"/>
                </a:cxn>
                <a:cxn ang="0">
                  <a:pos x="T4" y="T5"/>
                </a:cxn>
              </a:cxnLst>
              <a:rect b="b" l="0" r="r" t="0"/>
              <a:pathLst>
                <a:path h="4" w="22">
                  <a:moveTo>
                    <a:pt x="22" y="2"/>
                  </a:moveTo>
                  <a:cubicBezTo>
                    <a:pt x="16" y="2"/>
                    <a:pt x="1" y="4"/>
                    <a:pt x="0" y="2"/>
                  </a:cubicBezTo>
                  <a:cubicBezTo>
                    <a:pt x="6" y="2"/>
                    <a:pt x="22" y="0"/>
                    <a:pt x="2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76"/>
            <p:cNvSpPr/>
            <p:nvPr/>
          </p:nvSpPr>
          <p:spPr bwMode="auto">
            <a:xfrm>
              <a:off x="6907466" y="4308475"/>
              <a:ext cx="102730" cy="9525"/>
            </a:xfrm>
            <a:custGeom>
              <a:gdLst>
                <a:gd fmla="*/ 0 w 18" name="T0"/>
                <a:gd fmla="*/ 2 h 3" name="T1"/>
                <a:gd fmla="*/ 18 w 18" name="T2"/>
                <a:gd fmla="*/ 2 h 3" name="T3"/>
                <a:gd fmla="*/ 0 w 18" name="T4"/>
                <a:gd fmla="*/ 2 h 3" name="T5"/>
              </a:gdLst>
              <a:cxnLst>
                <a:cxn ang="0">
                  <a:pos x="T0" y="T1"/>
                </a:cxn>
                <a:cxn ang="0">
                  <a:pos x="T2" y="T3"/>
                </a:cxn>
                <a:cxn ang="0">
                  <a:pos x="T4" y="T5"/>
                </a:cxn>
              </a:cxnLst>
              <a:rect b="b" l="0" r="r" t="0"/>
              <a:pathLst>
                <a:path h="3" w="18">
                  <a:moveTo>
                    <a:pt x="0" y="2"/>
                  </a:moveTo>
                  <a:cubicBezTo>
                    <a:pt x="3" y="1"/>
                    <a:pt x="15" y="0"/>
                    <a:pt x="18" y="2"/>
                  </a:cubicBezTo>
                  <a:cubicBezTo>
                    <a:pt x="11" y="3"/>
                    <a:pt x="4" y="3"/>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79"/>
            <p:cNvSpPr/>
            <p:nvPr/>
          </p:nvSpPr>
          <p:spPr bwMode="auto">
            <a:xfrm>
              <a:off x="6771420" y="4314825"/>
              <a:ext cx="72188" cy="9525"/>
            </a:xfrm>
            <a:custGeom>
              <a:gdLst>
                <a:gd fmla="*/ 11 w 13" name="T0"/>
                <a:gd fmla="*/ 0 h 3" name="T1"/>
                <a:gd fmla="*/ 13 w 13" name="T2"/>
                <a:gd fmla="*/ 2 h 3" name="T3"/>
                <a:gd fmla="*/ 11 w 13" name="T4"/>
                <a:gd fmla="*/ 0 h 3" name="T5"/>
              </a:gdLst>
              <a:cxnLst>
                <a:cxn ang="0">
                  <a:pos x="T0" y="T1"/>
                </a:cxn>
                <a:cxn ang="0">
                  <a:pos x="T2" y="T3"/>
                </a:cxn>
                <a:cxn ang="0">
                  <a:pos x="T4" y="T5"/>
                </a:cxn>
              </a:cxnLst>
              <a:rect b="b" l="0" r="r" t="0"/>
              <a:pathLst>
                <a:path h="3" w="13">
                  <a:moveTo>
                    <a:pt x="11" y="0"/>
                  </a:moveTo>
                  <a:cubicBezTo>
                    <a:pt x="11" y="1"/>
                    <a:pt x="13" y="1"/>
                    <a:pt x="13" y="2"/>
                  </a:cubicBezTo>
                  <a:cubicBezTo>
                    <a:pt x="1" y="3"/>
                    <a:pt x="0" y="2"/>
                    <a:pt x="1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80"/>
            <p:cNvSpPr/>
            <p:nvPr/>
          </p:nvSpPr>
          <p:spPr bwMode="auto">
            <a:xfrm>
              <a:off x="6629821" y="4330700"/>
              <a:ext cx="124941" cy="14288"/>
            </a:xfrm>
            <a:custGeom>
              <a:gdLst>
                <a:gd fmla="*/ 0 w 22" name="T0"/>
                <a:gd fmla="*/ 2 h 4" name="T1"/>
                <a:gd fmla="*/ 22 w 22" name="T2"/>
                <a:gd fmla="*/ 2 h 4" name="T3"/>
                <a:gd fmla="*/ 0 w 22" name="T4"/>
                <a:gd fmla="*/ 2 h 4" name="T5"/>
              </a:gdLst>
              <a:cxnLst>
                <a:cxn ang="0">
                  <a:pos x="T0" y="T1"/>
                </a:cxn>
                <a:cxn ang="0">
                  <a:pos x="T2" y="T3"/>
                </a:cxn>
                <a:cxn ang="0">
                  <a:pos x="T4" y="T5"/>
                </a:cxn>
              </a:cxnLst>
              <a:rect b="b" l="0" r="r" t="0"/>
              <a:pathLst>
                <a:path h="4" w="22">
                  <a:moveTo>
                    <a:pt x="0" y="2"/>
                  </a:moveTo>
                  <a:cubicBezTo>
                    <a:pt x="2" y="0"/>
                    <a:pt x="20" y="2"/>
                    <a:pt x="22" y="2"/>
                  </a:cubicBezTo>
                  <a:cubicBezTo>
                    <a:pt x="15" y="2"/>
                    <a:pt x="5"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81"/>
            <p:cNvSpPr/>
            <p:nvPr/>
          </p:nvSpPr>
          <p:spPr bwMode="auto">
            <a:xfrm>
              <a:off x="6646479" y="4318000"/>
              <a:ext cx="97177" cy="9525"/>
            </a:xfrm>
            <a:custGeom>
              <a:gdLst>
                <a:gd fmla="*/ 2 w 17" name="T0"/>
                <a:gd fmla="*/ 1 h 3" name="T1"/>
                <a:gd fmla="*/ 15 w 17" name="T2"/>
                <a:gd fmla="*/ 2 h 3" name="T3"/>
                <a:gd fmla="*/ 2 w 17" name="T4"/>
                <a:gd fmla="*/ 1 h 3" name="T5"/>
              </a:gdLst>
              <a:cxnLst>
                <a:cxn ang="0">
                  <a:pos x="T0" y="T1"/>
                </a:cxn>
                <a:cxn ang="0">
                  <a:pos x="T2" y="T3"/>
                </a:cxn>
                <a:cxn ang="0">
                  <a:pos x="T4" y="T5"/>
                </a:cxn>
              </a:cxnLst>
              <a:rect b="b" l="0" r="r" t="0"/>
              <a:pathLst>
                <a:path h="3" w="17">
                  <a:moveTo>
                    <a:pt x="2" y="1"/>
                  </a:moveTo>
                  <a:cubicBezTo>
                    <a:pt x="6" y="2"/>
                    <a:pt x="17" y="0"/>
                    <a:pt x="15" y="2"/>
                  </a:cubicBezTo>
                  <a:cubicBezTo>
                    <a:pt x="12" y="1"/>
                    <a:pt x="0" y="3"/>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83"/>
            <p:cNvSpPr/>
            <p:nvPr/>
          </p:nvSpPr>
          <p:spPr bwMode="auto">
            <a:xfrm>
              <a:off x="6452128" y="4318000"/>
              <a:ext cx="147153" cy="17463"/>
            </a:xfrm>
            <a:custGeom>
              <a:gdLst>
                <a:gd fmla="*/ 0 w 26" name="T0"/>
                <a:gd fmla="*/ 3 h 5" name="T1"/>
                <a:gd fmla="*/ 26 w 26" name="T2"/>
                <a:gd fmla="*/ 3 h 5" name="T3"/>
                <a:gd fmla="*/ 0 w 26" name="T4"/>
                <a:gd fmla="*/ 3 h 5" name="T5"/>
              </a:gdLst>
              <a:cxnLst>
                <a:cxn ang="0">
                  <a:pos x="T0" y="T1"/>
                </a:cxn>
                <a:cxn ang="0">
                  <a:pos x="T2" y="T3"/>
                </a:cxn>
                <a:cxn ang="0">
                  <a:pos x="T4" y="T5"/>
                </a:cxn>
              </a:cxnLst>
              <a:rect b="b" l="0" r="r" t="0"/>
              <a:pathLst>
                <a:path h="5" w="26">
                  <a:moveTo>
                    <a:pt x="0" y="3"/>
                  </a:moveTo>
                  <a:cubicBezTo>
                    <a:pt x="10" y="2"/>
                    <a:pt x="17" y="0"/>
                    <a:pt x="26" y="3"/>
                  </a:cubicBezTo>
                  <a:cubicBezTo>
                    <a:pt x="20" y="3"/>
                    <a:pt x="7" y="5"/>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85"/>
            <p:cNvSpPr/>
            <p:nvPr/>
          </p:nvSpPr>
          <p:spPr bwMode="auto">
            <a:xfrm>
              <a:off x="6402152" y="4200525"/>
              <a:ext cx="80518" cy="12700"/>
            </a:xfrm>
            <a:custGeom>
              <a:gdLst>
                <a:gd fmla="*/ 13 w 14" name="T0"/>
                <a:gd fmla="*/ 3 h 4" name="T1"/>
                <a:gd fmla="*/ 1 w 14" name="T2"/>
                <a:gd fmla="*/ 4 h 4" name="T3"/>
                <a:gd fmla="*/ 13 w 14" name="T4"/>
                <a:gd fmla="*/ 3 h 4" name="T5"/>
              </a:gdLst>
              <a:cxnLst>
                <a:cxn ang="0">
                  <a:pos x="T0" y="T1"/>
                </a:cxn>
                <a:cxn ang="0">
                  <a:pos x="T2" y="T3"/>
                </a:cxn>
                <a:cxn ang="0">
                  <a:pos x="T4" y="T5"/>
                </a:cxn>
              </a:cxnLst>
              <a:rect b="b" l="0" r="r" t="0"/>
              <a:pathLst>
                <a:path h="4" w="14">
                  <a:moveTo>
                    <a:pt x="13" y="3"/>
                  </a:moveTo>
                  <a:cubicBezTo>
                    <a:pt x="8" y="4"/>
                    <a:pt x="5" y="2"/>
                    <a:pt x="1" y="4"/>
                  </a:cubicBezTo>
                  <a:cubicBezTo>
                    <a:pt x="0" y="1"/>
                    <a:pt x="14" y="0"/>
                    <a:pt x="1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87"/>
            <p:cNvSpPr/>
            <p:nvPr/>
          </p:nvSpPr>
          <p:spPr bwMode="auto">
            <a:xfrm>
              <a:off x="6304977" y="4252913"/>
              <a:ext cx="97177" cy="12700"/>
            </a:xfrm>
            <a:custGeom>
              <a:gdLst>
                <a:gd fmla="*/ 15 w 17" name="T0"/>
                <a:gd fmla="*/ 2 h 4" name="T1"/>
                <a:gd fmla="*/ 3 w 17" name="T2"/>
                <a:gd fmla="*/ 2 h 4" name="T3"/>
                <a:gd fmla="*/ 15 w 17" name="T4"/>
                <a:gd fmla="*/ 2 h 4" name="T5"/>
              </a:gdLst>
              <a:cxnLst>
                <a:cxn ang="0">
                  <a:pos x="T0" y="T1"/>
                </a:cxn>
                <a:cxn ang="0">
                  <a:pos x="T2" y="T3"/>
                </a:cxn>
                <a:cxn ang="0">
                  <a:pos x="T4" y="T5"/>
                </a:cxn>
              </a:cxnLst>
              <a:rect b="b" l="0" r="r" t="0"/>
              <a:pathLst>
                <a:path h="4" w="17">
                  <a:moveTo>
                    <a:pt x="15" y="2"/>
                  </a:moveTo>
                  <a:cubicBezTo>
                    <a:pt x="12" y="2"/>
                    <a:pt x="0" y="4"/>
                    <a:pt x="3" y="2"/>
                  </a:cubicBezTo>
                  <a:cubicBezTo>
                    <a:pt x="6" y="2"/>
                    <a:pt x="17" y="0"/>
                    <a:pt x="15"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88"/>
            <p:cNvSpPr/>
            <p:nvPr/>
          </p:nvSpPr>
          <p:spPr bwMode="auto">
            <a:xfrm>
              <a:off x="6266107" y="4321175"/>
              <a:ext cx="113835" cy="23813"/>
            </a:xfrm>
            <a:custGeom>
              <a:gdLst>
                <a:gd fmla="*/ 0 w 20" name="T0"/>
                <a:gd fmla="*/ 3 h 7" name="T1"/>
                <a:gd fmla="*/ 20 w 20" name="T2"/>
                <a:gd fmla="*/ 4 h 7" name="T3"/>
                <a:gd fmla="*/ 0 w 20" name="T4"/>
                <a:gd fmla="*/ 3 h 7" name="T5"/>
              </a:gdLst>
              <a:cxnLst>
                <a:cxn ang="0">
                  <a:pos x="T0" y="T1"/>
                </a:cxn>
                <a:cxn ang="0">
                  <a:pos x="T2" y="T3"/>
                </a:cxn>
                <a:cxn ang="0">
                  <a:pos x="T4" y="T5"/>
                </a:cxn>
              </a:cxnLst>
              <a:rect b="b" l="0" r="r" t="0"/>
              <a:pathLst>
                <a:path h="7" w="20">
                  <a:moveTo>
                    <a:pt x="0" y="3"/>
                  </a:moveTo>
                  <a:cubicBezTo>
                    <a:pt x="7" y="3"/>
                    <a:pt x="17" y="0"/>
                    <a:pt x="20" y="4"/>
                  </a:cubicBezTo>
                  <a:cubicBezTo>
                    <a:pt x="15" y="2"/>
                    <a:pt x="4" y="7"/>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92"/>
            <p:cNvSpPr/>
            <p:nvPr/>
          </p:nvSpPr>
          <p:spPr bwMode="auto">
            <a:xfrm>
              <a:off x="6157824" y="4327525"/>
              <a:ext cx="102730" cy="14288"/>
            </a:xfrm>
            <a:custGeom>
              <a:gdLst>
                <a:gd fmla="*/ 0 w 18" name="T0"/>
                <a:gd fmla="*/ 3 h 4" name="T1"/>
                <a:gd fmla="*/ 18 w 18" name="T2"/>
                <a:gd fmla="*/ 2 h 4" name="T3"/>
                <a:gd fmla="*/ 0 w 18" name="T4"/>
                <a:gd fmla="*/ 3 h 4" name="T5"/>
              </a:gdLst>
              <a:cxnLst>
                <a:cxn ang="0">
                  <a:pos x="T0" y="T1"/>
                </a:cxn>
                <a:cxn ang="0">
                  <a:pos x="T2" y="T3"/>
                </a:cxn>
                <a:cxn ang="0">
                  <a:pos x="T4" y="T5"/>
                </a:cxn>
              </a:cxnLst>
              <a:rect b="b" l="0" r="r" t="0"/>
              <a:pathLst>
                <a:path h="4" w="18">
                  <a:moveTo>
                    <a:pt x="0" y="3"/>
                  </a:moveTo>
                  <a:cubicBezTo>
                    <a:pt x="1" y="0"/>
                    <a:pt x="15" y="1"/>
                    <a:pt x="18" y="2"/>
                  </a:cubicBezTo>
                  <a:cubicBezTo>
                    <a:pt x="12" y="4"/>
                    <a:pt x="8" y="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93"/>
            <p:cNvSpPr/>
            <p:nvPr/>
          </p:nvSpPr>
          <p:spPr bwMode="auto">
            <a:xfrm>
              <a:off x="6113401" y="4348163"/>
              <a:ext cx="88846" cy="9525"/>
            </a:xfrm>
            <a:custGeom>
              <a:gdLst>
                <a:gd fmla="*/ 3 w 16" name="T0"/>
                <a:gd fmla="*/ 1 h 3" name="T1"/>
                <a:gd fmla="*/ 12 w 16" name="T2"/>
                <a:gd fmla="*/ 2 h 3" name="T3"/>
                <a:gd fmla="*/ 3 w 16" name="T4"/>
                <a:gd fmla="*/ 1 h 3" name="T5"/>
              </a:gdLst>
              <a:cxnLst>
                <a:cxn ang="0">
                  <a:pos x="T0" y="T1"/>
                </a:cxn>
                <a:cxn ang="0">
                  <a:pos x="T2" y="T3"/>
                </a:cxn>
                <a:cxn ang="0">
                  <a:pos x="T4" y="T5"/>
                </a:cxn>
              </a:cxnLst>
              <a:rect b="b" l="0" r="r" t="0"/>
              <a:pathLst>
                <a:path h="3" w="16">
                  <a:moveTo>
                    <a:pt x="3" y="1"/>
                  </a:moveTo>
                  <a:cubicBezTo>
                    <a:pt x="6" y="2"/>
                    <a:pt x="16" y="0"/>
                    <a:pt x="12" y="2"/>
                  </a:cubicBezTo>
                  <a:cubicBezTo>
                    <a:pt x="10" y="2"/>
                    <a:pt x="0" y="3"/>
                    <a:pt x="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94"/>
            <p:cNvSpPr/>
            <p:nvPr/>
          </p:nvSpPr>
          <p:spPr bwMode="auto">
            <a:xfrm>
              <a:off x="5308230" y="4206875"/>
              <a:ext cx="844041" cy="25400"/>
            </a:xfrm>
            <a:custGeom>
              <a:gdLst>
                <a:gd fmla="*/ 0 w 149" name="T0"/>
                <a:gd fmla="*/ 5 h 8" name="T1"/>
                <a:gd fmla="*/ 149 w 149" name="T2"/>
                <a:gd fmla="*/ 3 h 8" name="T3"/>
                <a:gd fmla="*/ 74 w 149" name="T4"/>
                <a:gd fmla="*/ 6 h 8" name="T5"/>
                <a:gd fmla="*/ 0 w 149" name="T6"/>
                <a:gd fmla="*/ 5 h 8" name="T7"/>
              </a:gdLst>
              <a:cxnLst>
                <a:cxn ang="0">
                  <a:pos x="T0" y="T1"/>
                </a:cxn>
                <a:cxn ang="0">
                  <a:pos x="T2" y="T3"/>
                </a:cxn>
                <a:cxn ang="0">
                  <a:pos x="T4" y="T5"/>
                </a:cxn>
                <a:cxn ang="0">
                  <a:pos x="T6" y="T7"/>
                </a:cxn>
              </a:cxnLst>
              <a:rect b="b" l="0" r="r" t="0"/>
              <a:pathLst>
                <a:path h="8" w="149">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95"/>
            <p:cNvSpPr/>
            <p:nvPr/>
          </p:nvSpPr>
          <p:spPr bwMode="auto">
            <a:xfrm>
              <a:off x="5941261" y="4351338"/>
              <a:ext cx="172140" cy="15875"/>
            </a:xfrm>
            <a:custGeom>
              <a:gdLst>
                <a:gd fmla="*/ 0 w 30" name="T0"/>
                <a:gd fmla="*/ 1 h 5" name="T1"/>
                <a:gd fmla="*/ 30 w 30" name="T2"/>
                <a:gd fmla="*/ 2 h 5" name="T3"/>
                <a:gd fmla="*/ 0 w 30" name="T4"/>
                <a:gd fmla="*/ 1 h 5" name="T5"/>
              </a:gdLst>
              <a:cxnLst>
                <a:cxn ang="0">
                  <a:pos x="T0" y="T1"/>
                </a:cxn>
                <a:cxn ang="0">
                  <a:pos x="T2" y="T3"/>
                </a:cxn>
                <a:cxn ang="0">
                  <a:pos x="T4" y="T5"/>
                </a:cxn>
              </a:cxnLst>
              <a:rect b="b" l="0" r="r" t="0"/>
              <a:pathLst>
                <a:path h="5" w="30">
                  <a:moveTo>
                    <a:pt x="0" y="1"/>
                  </a:moveTo>
                  <a:cubicBezTo>
                    <a:pt x="10" y="1"/>
                    <a:pt x="23" y="0"/>
                    <a:pt x="30" y="2"/>
                  </a:cubicBezTo>
                  <a:cubicBezTo>
                    <a:pt x="20" y="1"/>
                    <a:pt x="3" y="5"/>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96"/>
            <p:cNvSpPr/>
            <p:nvPr/>
          </p:nvSpPr>
          <p:spPr bwMode="auto">
            <a:xfrm>
              <a:off x="5624746" y="4338638"/>
              <a:ext cx="169364" cy="9525"/>
            </a:xfrm>
            <a:custGeom>
              <a:gdLst>
                <a:gd fmla="*/ 0 w 30" name="T0"/>
                <a:gd fmla="*/ 2 h 3" name="T1"/>
                <a:gd fmla="*/ 30 w 30" name="T2"/>
                <a:gd fmla="*/ 1 h 3" name="T3"/>
                <a:gd fmla="*/ 0 w 30" name="T4"/>
                <a:gd fmla="*/ 2 h 3" name="T5"/>
              </a:gdLst>
              <a:cxnLst>
                <a:cxn ang="0">
                  <a:pos x="T0" y="T1"/>
                </a:cxn>
                <a:cxn ang="0">
                  <a:pos x="T2" y="T3"/>
                </a:cxn>
                <a:cxn ang="0">
                  <a:pos x="T4" y="T5"/>
                </a:cxn>
              </a:cxnLst>
              <a:rect b="b" l="0" r="r" t="0"/>
              <a:pathLst>
                <a:path h="3" w="30">
                  <a:moveTo>
                    <a:pt x="0" y="2"/>
                  </a:moveTo>
                  <a:cubicBezTo>
                    <a:pt x="12" y="0"/>
                    <a:pt x="18" y="0"/>
                    <a:pt x="30" y="1"/>
                  </a:cubicBezTo>
                  <a:cubicBezTo>
                    <a:pt x="21" y="3"/>
                    <a:pt x="14" y="3"/>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100"/>
            <p:cNvSpPr/>
            <p:nvPr/>
          </p:nvSpPr>
          <p:spPr bwMode="auto">
            <a:xfrm>
              <a:off x="5438724" y="4341813"/>
              <a:ext cx="116611" cy="12700"/>
            </a:xfrm>
            <a:custGeom>
              <a:gdLst>
                <a:gd fmla="*/ 0 w 21" name="T0"/>
                <a:gd fmla="*/ 2 h 4" name="T1"/>
                <a:gd fmla="*/ 21 w 21" name="T2"/>
                <a:gd fmla="*/ 1 h 4" name="T3"/>
                <a:gd fmla="*/ 0 w 21" name="T4"/>
                <a:gd fmla="*/ 2 h 4" name="T5"/>
              </a:gdLst>
              <a:cxnLst>
                <a:cxn ang="0">
                  <a:pos x="T0" y="T1"/>
                </a:cxn>
                <a:cxn ang="0">
                  <a:pos x="T2" y="T3"/>
                </a:cxn>
                <a:cxn ang="0">
                  <a:pos x="T4" y="T5"/>
                </a:cxn>
              </a:cxnLst>
              <a:rect b="b" l="0" r="r" t="0"/>
              <a:pathLst>
                <a:path h="4" w="21">
                  <a:moveTo>
                    <a:pt x="0" y="2"/>
                  </a:moveTo>
                  <a:cubicBezTo>
                    <a:pt x="6" y="1"/>
                    <a:pt x="14" y="0"/>
                    <a:pt x="21" y="1"/>
                  </a:cubicBezTo>
                  <a:cubicBezTo>
                    <a:pt x="15" y="3"/>
                    <a:pt x="7"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101"/>
            <p:cNvSpPr/>
            <p:nvPr/>
          </p:nvSpPr>
          <p:spPr bwMode="auto">
            <a:xfrm>
              <a:off x="5466489" y="4179888"/>
              <a:ext cx="83293" cy="14288"/>
            </a:xfrm>
            <a:custGeom>
              <a:gdLst>
                <a:gd fmla="*/ 12 w 15" name="T0"/>
                <a:gd fmla="*/ 2 h 4" name="T1"/>
                <a:gd fmla="*/ 2 w 15" name="T2"/>
                <a:gd fmla="*/ 4 h 4" name="T3"/>
                <a:gd fmla="*/ 12 w 15" name="T4"/>
                <a:gd fmla="*/ 2 h 4" name="T5"/>
              </a:gdLst>
              <a:cxnLst>
                <a:cxn ang="0">
                  <a:pos x="T0" y="T1"/>
                </a:cxn>
                <a:cxn ang="0">
                  <a:pos x="T2" y="T3"/>
                </a:cxn>
                <a:cxn ang="0">
                  <a:pos x="T4" y="T5"/>
                </a:cxn>
              </a:cxnLst>
              <a:rect b="b" l="0" r="r" t="0"/>
              <a:pathLst>
                <a:path h="4" w="15">
                  <a:moveTo>
                    <a:pt x="12" y="2"/>
                  </a:moveTo>
                  <a:cubicBezTo>
                    <a:pt x="8" y="3"/>
                    <a:pt x="4" y="2"/>
                    <a:pt x="2" y="4"/>
                  </a:cubicBezTo>
                  <a:cubicBezTo>
                    <a:pt x="0" y="0"/>
                    <a:pt x="15" y="1"/>
                    <a:pt x="1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102"/>
            <p:cNvSpPr/>
            <p:nvPr/>
          </p:nvSpPr>
          <p:spPr bwMode="auto">
            <a:xfrm>
              <a:off x="5283243" y="4338638"/>
              <a:ext cx="149928" cy="15875"/>
            </a:xfrm>
            <a:custGeom>
              <a:gdLst>
                <a:gd fmla="*/ 26 w 26" name="T0"/>
                <a:gd fmla="*/ 4 h 5" name="T1"/>
                <a:gd fmla="*/ 0 w 26" name="T2"/>
                <a:gd fmla="*/ 3 h 5" name="T3"/>
                <a:gd fmla="*/ 26 w 26" name="T4"/>
                <a:gd fmla="*/ 4 h 5" name="T5"/>
              </a:gdLst>
              <a:cxnLst>
                <a:cxn ang="0">
                  <a:pos x="T0" y="T1"/>
                </a:cxn>
                <a:cxn ang="0">
                  <a:pos x="T2" y="T3"/>
                </a:cxn>
                <a:cxn ang="0">
                  <a:pos x="T4" y="T5"/>
                </a:cxn>
              </a:cxnLst>
              <a:rect b="b" l="0" r="r" t="0"/>
              <a:pathLst>
                <a:path h="5" w="26">
                  <a:moveTo>
                    <a:pt x="26" y="4"/>
                  </a:moveTo>
                  <a:cubicBezTo>
                    <a:pt x="16" y="5"/>
                    <a:pt x="10" y="4"/>
                    <a:pt x="0" y="3"/>
                  </a:cubicBezTo>
                  <a:cubicBezTo>
                    <a:pt x="8" y="2"/>
                    <a:pt x="24" y="0"/>
                    <a:pt x="26"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103"/>
            <p:cNvSpPr/>
            <p:nvPr/>
          </p:nvSpPr>
          <p:spPr bwMode="auto">
            <a:xfrm>
              <a:off x="5261032" y="4360863"/>
              <a:ext cx="141600" cy="9525"/>
            </a:xfrm>
            <a:custGeom>
              <a:gdLst>
                <a:gd fmla="*/ 8 w 25" name="T0"/>
                <a:gd fmla="*/ 0 h 3" name="T1"/>
                <a:gd fmla="*/ 14 w 25" name="T2"/>
                <a:gd fmla="*/ 2 h 3" name="T3"/>
                <a:gd fmla="*/ 0 w 25" name="T4"/>
                <a:gd fmla="*/ 1 h 3" name="T5"/>
                <a:gd fmla="*/ 8 w 25" name="T6"/>
                <a:gd fmla="*/ 0 h 3" name="T7"/>
              </a:gdLst>
              <a:cxnLst>
                <a:cxn ang="0">
                  <a:pos x="T0" y="T1"/>
                </a:cxn>
                <a:cxn ang="0">
                  <a:pos x="T2" y="T3"/>
                </a:cxn>
                <a:cxn ang="0">
                  <a:pos x="T4" y="T5"/>
                </a:cxn>
                <a:cxn ang="0">
                  <a:pos x="T6" y="T7"/>
                </a:cxn>
              </a:cxnLst>
              <a:rect b="b" l="0" r="r" t="0"/>
              <a:pathLst>
                <a:path h="3" w="25">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105"/>
            <p:cNvSpPr/>
            <p:nvPr/>
          </p:nvSpPr>
          <p:spPr bwMode="auto">
            <a:xfrm>
              <a:off x="5199950" y="4219575"/>
              <a:ext cx="88846" cy="17463"/>
            </a:xfrm>
            <a:custGeom>
              <a:gdLst>
                <a:gd fmla="*/ 0 w 16" name="T0"/>
                <a:gd fmla="*/ 3 h 5" name="T1"/>
                <a:gd fmla="*/ 16 w 16" name="T2"/>
                <a:gd fmla="*/ 3 h 5" name="T3"/>
                <a:gd fmla="*/ 0 w 16" name="T4"/>
                <a:gd fmla="*/ 3 h 5" name="T5"/>
              </a:gdLst>
              <a:cxnLst>
                <a:cxn ang="0">
                  <a:pos x="T0" y="T1"/>
                </a:cxn>
                <a:cxn ang="0">
                  <a:pos x="T2" y="T3"/>
                </a:cxn>
                <a:cxn ang="0">
                  <a:pos x="T4" y="T5"/>
                </a:cxn>
              </a:cxnLst>
              <a:rect b="b" l="0" r="r" t="0"/>
              <a:pathLst>
                <a:path h="5" w="16">
                  <a:moveTo>
                    <a:pt x="0" y="3"/>
                  </a:moveTo>
                  <a:cubicBezTo>
                    <a:pt x="2" y="2"/>
                    <a:pt x="12" y="0"/>
                    <a:pt x="16" y="3"/>
                  </a:cubicBezTo>
                  <a:cubicBezTo>
                    <a:pt x="11" y="3"/>
                    <a:pt x="3" y="5"/>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107"/>
            <p:cNvSpPr/>
            <p:nvPr/>
          </p:nvSpPr>
          <p:spPr bwMode="auto">
            <a:xfrm>
              <a:off x="5027810" y="4344988"/>
              <a:ext cx="136047" cy="12700"/>
            </a:xfrm>
            <a:custGeom>
              <a:gdLst>
                <a:gd fmla="*/ 24 w 24" name="T0"/>
                <a:gd fmla="*/ 1 h 4" name="T1"/>
                <a:gd fmla="*/ 0 w 24" name="T2"/>
                <a:gd fmla="*/ 2 h 4" name="T3"/>
                <a:gd fmla="*/ 24 w 24" name="T4"/>
                <a:gd fmla="*/ 1 h 4" name="T5"/>
              </a:gdLst>
              <a:cxnLst>
                <a:cxn ang="0">
                  <a:pos x="T0" y="T1"/>
                </a:cxn>
                <a:cxn ang="0">
                  <a:pos x="T2" y="T3"/>
                </a:cxn>
                <a:cxn ang="0">
                  <a:pos x="T4" y="T5"/>
                </a:cxn>
              </a:cxnLst>
              <a:rect b="b" l="0" r="r" t="0"/>
              <a:pathLst>
                <a:path h="4" w="24">
                  <a:moveTo>
                    <a:pt x="24" y="1"/>
                  </a:moveTo>
                  <a:cubicBezTo>
                    <a:pt x="15" y="4"/>
                    <a:pt x="8" y="4"/>
                    <a:pt x="0" y="2"/>
                  </a:cubicBezTo>
                  <a:cubicBezTo>
                    <a:pt x="7" y="2"/>
                    <a:pt x="18" y="0"/>
                    <a:pt x="24"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108"/>
            <p:cNvSpPr/>
            <p:nvPr/>
          </p:nvSpPr>
          <p:spPr bwMode="auto">
            <a:xfrm>
              <a:off x="4433650" y="4222750"/>
              <a:ext cx="702443" cy="20638"/>
            </a:xfrm>
            <a:custGeom>
              <a:gdLst>
                <a:gd fmla="*/ 0 w 124" name="T0"/>
                <a:gd fmla="*/ 0 h 6" name="T1"/>
                <a:gd fmla="*/ 123 w 124" name="T2"/>
                <a:gd fmla="*/ 1 h 6" name="T3"/>
                <a:gd fmla="*/ 123 w 124" name="T4"/>
                <a:gd fmla="*/ 3 h 6" name="T5"/>
                <a:gd fmla="*/ 22 w 124" name="T6"/>
                <a:gd fmla="*/ 3 h 6" name="T7"/>
                <a:gd fmla="*/ 0 w 124" name="T8"/>
                <a:gd fmla="*/ 0 h 6" name="T9"/>
              </a:gdLst>
              <a:cxnLst>
                <a:cxn ang="0">
                  <a:pos x="T0" y="T1"/>
                </a:cxn>
                <a:cxn ang="0">
                  <a:pos x="T2" y="T3"/>
                </a:cxn>
                <a:cxn ang="0">
                  <a:pos x="T4" y="T5"/>
                </a:cxn>
                <a:cxn ang="0">
                  <a:pos x="T6" y="T7"/>
                </a:cxn>
                <a:cxn ang="0">
                  <a:pos x="T8" y="T9"/>
                </a:cxn>
              </a:cxnLst>
              <a:rect b="b" l="0" r="r" t="0"/>
              <a:pathLst>
                <a:path h="6" w="124">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109"/>
            <p:cNvSpPr/>
            <p:nvPr/>
          </p:nvSpPr>
          <p:spPr bwMode="auto">
            <a:xfrm>
              <a:off x="4955622" y="4305300"/>
              <a:ext cx="49976" cy="9525"/>
            </a:xfrm>
            <a:custGeom>
              <a:gdLst>
                <a:gd fmla="*/ 0 w 9" name="T0"/>
                <a:gd fmla="*/ 1 h 3" name="T1"/>
                <a:gd fmla="*/ 9 w 9" name="T2"/>
                <a:gd fmla="*/ 2 h 3" name="T3"/>
                <a:gd fmla="*/ 0 w 9" name="T4"/>
                <a:gd fmla="*/ 1 h 3" name="T5"/>
              </a:gdLst>
              <a:cxnLst>
                <a:cxn ang="0">
                  <a:pos x="T0" y="T1"/>
                </a:cxn>
                <a:cxn ang="0">
                  <a:pos x="T2" y="T3"/>
                </a:cxn>
                <a:cxn ang="0">
                  <a:pos x="T4" y="T5"/>
                </a:cxn>
              </a:cxnLst>
              <a:rect b="b" l="0" r="r" t="0"/>
              <a:pathLst>
                <a:path h="3" w="9">
                  <a:moveTo>
                    <a:pt x="0" y="1"/>
                  </a:moveTo>
                  <a:cubicBezTo>
                    <a:pt x="4" y="1"/>
                    <a:pt x="8" y="0"/>
                    <a:pt x="9" y="2"/>
                  </a:cubicBezTo>
                  <a:cubicBezTo>
                    <a:pt x="5" y="2"/>
                    <a:pt x="1" y="3"/>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110"/>
            <p:cNvSpPr/>
            <p:nvPr/>
          </p:nvSpPr>
          <p:spPr bwMode="auto">
            <a:xfrm>
              <a:off x="4902869" y="4256088"/>
              <a:ext cx="58306" cy="15875"/>
            </a:xfrm>
            <a:custGeom>
              <a:gdLst>
                <a:gd fmla="*/ 0 w 10" name="T0"/>
                <a:gd fmla="*/ 2 h 5" name="T1"/>
                <a:gd fmla="*/ 9 w 10" name="T2"/>
                <a:gd fmla="*/ 3 h 5" name="T3"/>
                <a:gd fmla="*/ 0 w 10" name="T4"/>
                <a:gd fmla="*/ 2 h 5" name="T5"/>
              </a:gdLst>
              <a:cxnLst>
                <a:cxn ang="0">
                  <a:pos x="T0" y="T1"/>
                </a:cxn>
                <a:cxn ang="0">
                  <a:pos x="T2" y="T3"/>
                </a:cxn>
                <a:cxn ang="0">
                  <a:pos x="T4" y="T5"/>
                </a:cxn>
              </a:cxnLst>
              <a:rect b="b" l="0" r="r" t="0"/>
              <a:pathLst>
                <a:path h="5" w="10">
                  <a:moveTo>
                    <a:pt x="0" y="2"/>
                  </a:moveTo>
                  <a:cubicBezTo>
                    <a:pt x="3" y="2"/>
                    <a:pt x="10" y="0"/>
                    <a:pt x="9" y="3"/>
                  </a:cubicBezTo>
                  <a:cubicBezTo>
                    <a:pt x="4" y="2"/>
                    <a:pt x="2" y="5"/>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111"/>
            <p:cNvSpPr/>
            <p:nvPr/>
          </p:nvSpPr>
          <p:spPr bwMode="auto">
            <a:xfrm>
              <a:off x="4814022" y="4489450"/>
              <a:ext cx="66635" cy="15875"/>
            </a:xfrm>
            <a:custGeom>
              <a:gdLst>
                <a:gd fmla="*/ 0 w 12" name="T0"/>
                <a:gd fmla="*/ 1 h 5" name="T1"/>
                <a:gd fmla="*/ 12 w 12" name="T2"/>
                <a:gd fmla="*/ 2 h 5" name="T3"/>
                <a:gd fmla="*/ 0 w 12" name="T4"/>
                <a:gd fmla="*/ 1 h 5" name="T5"/>
              </a:gdLst>
              <a:cxnLst>
                <a:cxn ang="0">
                  <a:pos x="T0" y="T1"/>
                </a:cxn>
                <a:cxn ang="0">
                  <a:pos x="T2" y="T3"/>
                </a:cxn>
                <a:cxn ang="0">
                  <a:pos x="T4" y="T5"/>
                </a:cxn>
              </a:cxnLst>
              <a:rect b="b" l="0" r="r" t="0"/>
              <a:pathLst>
                <a:path h="5" w="12">
                  <a:moveTo>
                    <a:pt x="0" y="1"/>
                  </a:moveTo>
                  <a:cubicBezTo>
                    <a:pt x="5" y="0"/>
                    <a:pt x="9" y="1"/>
                    <a:pt x="12" y="2"/>
                  </a:cubicBezTo>
                  <a:cubicBezTo>
                    <a:pt x="8" y="1"/>
                    <a:pt x="0" y="5"/>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112"/>
            <p:cNvSpPr/>
            <p:nvPr/>
          </p:nvSpPr>
          <p:spPr bwMode="auto">
            <a:xfrm>
              <a:off x="4575248" y="4271963"/>
              <a:ext cx="102730" cy="9525"/>
            </a:xfrm>
            <a:custGeom>
              <a:gdLst>
                <a:gd fmla="*/ 18 w 18" name="T0"/>
                <a:gd fmla="*/ 1 h 3" name="T1"/>
                <a:gd fmla="*/ 0 w 18" name="T2"/>
                <a:gd fmla="*/ 0 h 3" name="T3"/>
                <a:gd fmla="*/ 18 w 18" name="T4"/>
                <a:gd fmla="*/ 1 h 3" name="T5"/>
              </a:gdLst>
              <a:cxnLst>
                <a:cxn ang="0">
                  <a:pos x="T0" y="T1"/>
                </a:cxn>
                <a:cxn ang="0">
                  <a:pos x="T2" y="T3"/>
                </a:cxn>
                <a:cxn ang="0">
                  <a:pos x="T4" y="T5"/>
                </a:cxn>
              </a:cxnLst>
              <a:rect b="b" l="0" r="r" t="0"/>
              <a:pathLst>
                <a:path h="3" w="18">
                  <a:moveTo>
                    <a:pt x="18" y="1"/>
                  </a:moveTo>
                  <a:cubicBezTo>
                    <a:pt x="11" y="2"/>
                    <a:pt x="4" y="3"/>
                    <a:pt x="0" y="0"/>
                  </a:cubicBezTo>
                  <a:cubicBezTo>
                    <a:pt x="5" y="1"/>
                    <a:pt x="17" y="0"/>
                    <a:pt x="18"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113"/>
            <p:cNvSpPr/>
            <p:nvPr/>
          </p:nvSpPr>
          <p:spPr bwMode="auto">
            <a:xfrm>
              <a:off x="3939442" y="4471988"/>
              <a:ext cx="44423" cy="14288"/>
            </a:xfrm>
            <a:custGeom>
              <a:gdLst>
                <a:gd fmla="*/ 0 w 8" name="T0"/>
                <a:gd fmla="*/ 1 h 4" name="T1"/>
                <a:gd fmla="*/ 8 w 8" name="T2"/>
                <a:gd fmla="*/ 2 h 4" name="T3"/>
                <a:gd fmla="*/ 0 w 8" name="T4"/>
                <a:gd fmla="*/ 1 h 4" name="T5"/>
              </a:gdLst>
              <a:cxnLst>
                <a:cxn ang="0">
                  <a:pos x="T0" y="T1"/>
                </a:cxn>
                <a:cxn ang="0">
                  <a:pos x="T2" y="T3"/>
                </a:cxn>
                <a:cxn ang="0">
                  <a:pos x="T4" y="T5"/>
                </a:cxn>
              </a:cxnLst>
              <a:rect b="b" l="0" r="r" t="0"/>
              <a:pathLst>
                <a:path h="4" w="8">
                  <a:moveTo>
                    <a:pt x="0" y="1"/>
                  </a:moveTo>
                  <a:cubicBezTo>
                    <a:pt x="3" y="2"/>
                    <a:pt x="8" y="0"/>
                    <a:pt x="8" y="2"/>
                  </a:cubicBezTo>
                  <a:cubicBezTo>
                    <a:pt x="5" y="3"/>
                    <a:pt x="2" y="4"/>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114"/>
            <p:cNvSpPr/>
            <p:nvPr/>
          </p:nvSpPr>
          <p:spPr bwMode="auto">
            <a:xfrm>
              <a:off x="3336951" y="4430713"/>
              <a:ext cx="63859" cy="12700"/>
            </a:xfrm>
            <a:custGeom>
              <a:gdLst>
                <a:gd fmla="*/ 0 w 11" name="T0"/>
                <a:gd fmla="*/ 0 h 4" name="T1"/>
                <a:gd fmla="*/ 11 w 11" name="T2"/>
                <a:gd fmla="*/ 1 h 4" name="T3"/>
                <a:gd fmla="*/ 0 w 11" name="T4"/>
                <a:gd fmla="*/ 0 h 4" name="T5"/>
              </a:gdLst>
              <a:cxnLst>
                <a:cxn ang="0">
                  <a:pos x="T0" y="T1"/>
                </a:cxn>
                <a:cxn ang="0">
                  <a:pos x="T2" y="T3"/>
                </a:cxn>
                <a:cxn ang="0">
                  <a:pos x="T4" y="T5"/>
                </a:cxn>
              </a:cxnLst>
              <a:rect b="b" l="0" r="r" t="0"/>
              <a:pathLst>
                <a:path h="4" w="11">
                  <a:moveTo>
                    <a:pt x="0" y="0"/>
                  </a:moveTo>
                  <a:cubicBezTo>
                    <a:pt x="4" y="0"/>
                    <a:pt x="8" y="0"/>
                    <a:pt x="11" y="1"/>
                  </a:cubicBezTo>
                  <a:cubicBezTo>
                    <a:pt x="7" y="0"/>
                    <a:pt x="0" y="4"/>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115"/>
            <p:cNvSpPr/>
            <p:nvPr/>
          </p:nvSpPr>
          <p:spPr bwMode="auto">
            <a:xfrm>
              <a:off x="3248105" y="4425950"/>
              <a:ext cx="88846" cy="14288"/>
            </a:xfrm>
            <a:custGeom>
              <a:gdLst>
                <a:gd fmla="*/ 0 w 16" name="T0"/>
                <a:gd fmla="*/ 1 h 4" name="T1"/>
                <a:gd fmla="*/ 14 w 16" name="T2"/>
                <a:gd fmla="*/ 3 h 4" name="T3"/>
                <a:gd fmla="*/ 0 w 16" name="T4"/>
                <a:gd fmla="*/ 1 h 4" name="T5"/>
              </a:gdLst>
              <a:cxnLst>
                <a:cxn ang="0">
                  <a:pos x="T0" y="T1"/>
                </a:cxn>
                <a:cxn ang="0">
                  <a:pos x="T2" y="T3"/>
                </a:cxn>
                <a:cxn ang="0">
                  <a:pos x="T4" y="T5"/>
                </a:cxn>
              </a:cxnLst>
              <a:rect b="b" l="0" r="r" t="0"/>
              <a:pathLst>
                <a:path h="4" w="16">
                  <a:moveTo>
                    <a:pt x="0" y="1"/>
                  </a:moveTo>
                  <a:cubicBezTo>
                    <a:pt x="3" y="0"/>
                    <a:pt x="16" y="0"/>
                    <a:pt x="14" y="3"/>
                  </a:cubicBezTo>
                  <a:cubicBezTo>
                    <a:pt x="11" y="1"/>
                    <a:pt x="4" y="4"/>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116"/>
            <p:cNvSpPr/>
            <p:nvPr/>
          </p:nvSpPr>
          <p:spPr bwMode="auto">
            <a:xfrm>
              <a:off x="2820531" y="4425950"/>
              <a:ext cx="410915" cy="20638"/>
            </a:xfrm>
            <a:custGeom>
              <a:gdLst>
                <a:gd fmla="*/ 0 w 72" name="T0"/>
                <a:gd fmla="*/ 1 h 6" name="T1"/>
                <a:gd fmla="*/ 72 w 72" name="T2"/>
                <a:gd fmla="*/ 2 h 6" name="T3"/>
                <a:gd fmla="*/ 42 w 72" name="T4"/>
                <a:gd fmla="*/ 2 h 6" name="T5"/>
                <a:gd fmla="*/ 0 w 72" name="T6"/>
                <a:gd fmla="*/ 1 h 6" name="T7"/>
              </a:gdLst>
              <a:cxnLst>
                <a:cxn ang="0">
                  <a:pos x="T0" y="T1"/>
                </a:cxn>
                <a:cxn ang="0">
                  <a:pos x="T2" y="T3"/>
                </a:cxn>
                <a:cxn ang="0">
                  <a:pos x="T4" y="T5"/>
                </a:cxn>
                <a:cxn ang="0">
                  <a:pos x="T6" y="T7"/>
                </a:cxn>
              </a:cxnLst>
              <a:rect b="b" l="0" r="r" t="0"/>
              <a:pathLst>
                <a:path h="6" w="72">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117"/>
            <p:cNvSpPr/>
            <p:nvPr/>
          </p:nvSpPr>
          <p:spPr bwMode="auto">
            <a:xfrm>
              <a:off x="2748344" y="4425950"/>
              <a:ext cx="55529" cy="20638"/>
            </a:xfrm>
            <a:custGeom>
              <a:gdLst>
                <a:gd fmla="*/ 10 w 10" name="T0"/>
                <a:gd fmla="*/ 4 h 6" name="T1"/>
                <a:gd fmla="*/ 2 w 10" name="T2"/>
                <a:gd fmla="*/ 3 h 6" name="T3"/>
                <a:gd fmla="*/ 3 w 10" name="T4"/>
                <a:gd fmla="*/ 2 h 6" name="T5"/>
                <a:gd fmla="*/ 0 w 10" name="T6"/>
                <a:gd fmla="*/ 2 h 6" name="T7"/>
                <a:gd fmla="*/ 10 w 10" name="T8"/>
                <a:gd fmla="*/ 2 h 6" name="T9"/>
                <a:gd fmla="*/ 10 w 10" name="T10"/>
                <a:gd fmla="*/ 4 h 6" name="T11"/>
              </a:gdLst>
              <a:cxnLst>
                <a:cxn ang="0">
                  <a:pos x="T0" y="T1"/>
                </a:cxn>
                <a:cxn ang="0">
                  <a:pos x="T2" y="T3"/>
                </a:cxn>
                <a:cxn ang="0">
                  <a:pos x="T4" y="T5"/>
                </a:cxn>
                <a:cxn ang="0">
                  <a:pos x="T6" y="T7"/>
                </a:cxn>
                <a:cxn ang="0">
                  <a:pos x="T8" y="T9"/>
                </a:cxn>
                <a:cxn ang="0">
                  <a:pos x="T10" y="T11"/>
                </a:cxn>
              </a:cxnLst>
              <a:rect b="b" l="0" r="r" t="0"/>
              <a:pathLst>
                <a:path h="6" w="10">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118"/>
            <p:cNvSpPr/>
            <p:nvPr/>
          </p:nvSpPr>
          <p:spPr bwMode="auto">
            <a:xfrm>
              <a:off x="2531781" y="4286250"/>
              <a:ext cx="124941" cy="15875"/>
            </a:xfrm>
            <a:custGeom>
              <a:gdLst>
                <a:gd fmla="*/ 0 w 22" name="T0"/>
                <a:gd fmla="*/ 2 h 5" name="T1"/>
                <a:gd fmla="*/ 22 w 22" name="T2"/>
                <a:gd fmla="*/ 2 h 5" name="T3"/>
                <a:gd fmla="*/ 0 w 22" name="T4"/>
                <a:gd fmla="*/ 2 h 5" name="T5"/>
              </a:gdLst>
              <a:cxnLst>
                <a:cxn ang="0">
                  <a:pos x="T0" y="T1"/>
                </a:cxn>
                <a:cxn ang="0">
                  <a:pos x="T2" y="T3"/>
                </a:cxn>
                <a:cxn ang="0">
                  <a:pos x="T4" y="T5"/>
                </a:cxn>
              </a:cxnLst>
              <a:rect b="b" l="0" r="r" t="0"/>
              <a:pathLst>
                <a:path h="5" w="22">
                  <a:moveTo>
                    <a:pt x="0" y="2"/>
                  </a:moveTo>
                  <a:cubicBezTo>
                    <a:pt x="7" y="1"/>
                    <a:pt x="18" y="0"/>
                    <a:pt x="22" y="2"/>
                  </a:cubicBezTo>
                  <a:cubicBezTo>
                    <a:pt x="11" y="2"/>
                    <a:pt x="8" y="5"/>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120"/>
            <p:cNvSpPr/>
            <p:nvPr/>
          </p:nvSpPr>
          <p:spPr bwMode="auto">
            <a:xfrm>
              <a:off x="2606746" y="4479925"/>
              <a:ext cx="49976" cy="9525"/>
            </a:xfrm>
            <a:custGeom>
              <a:gdLst>
                <a:gd fmla="*/ 9 w 9" name="T0"/>
                <a:gd fmla="*/ 2 h 3" name="T1"/>
                <a:gd fmla="*/ 2 w 9" name="T2"/>
                <a:gd fmla="*/ 3 h 3" name="T3"/>
                <a:gd fmla="*/ 9 w 9" name="T4"/>
                <a:gd fmla="*/ 2 h 3" name="T5"/>
              </a:gdLst>
              <a:cxnLst>
                <a:cxn ang="0">
                  <a:pos x="T0" y="T1"/>
                </a:cxn>
                <a:cxn ang="0">
                  <a:pos x="T2" y="T3"/>
                </a:cxn>
                <a:cxn ang="0">
                  <a:pos x="T4" y="T5"/>
                </a:cxn>
              </a:cxnLst>
              <a:rect b="b" l="0" r="r" t="0"/>
              <a:pathLst>
                <a:path h="3" w="9">
                  <a:moveTo>
                    <a:pt x="9" y="2"/>
                  </a:moveTo>
                  <a:cubicBezTo>
                    <a:pt x="8" y="3"/>
                    <a:pt x="5" y="3"/>
                    <a:pt x="2" y="3"/>
                  </a:cubicBezTo>
                  <a:cubicBezTo>
                    <a:pt x="0" y="0"/>
                    <a:pt x="9" y="0"/>
                    <a:pt x="9"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127"/>
            <p:cNvSpPr/>
            <p:nvPr/>
          </p:nvSpPr>
          <p:spPr bwMode="auto">
            <a:xfrm>
              <a:off x="9300765" y="4262438"/>
              <a:ext cx="222116" cy="15875"/>
            </a:xfrm>
            <a:custGeom>
              <a:gdLst>
                <a:gd fmla="*/ 0 w 39" name="T0"/>
                <a:gd fmla="*/ 4 h 5" name="T1"/>
                <a:gd fmla="*/ 39 w 39" name="T2"/>
                <a:gd fmla="*/ 3 h 5" name="T3"/>
                <a:gd fmla="*/ 0 w 39" name="T4"/>
                <a:gd fmla="*/ 4 h 5" name="T5"/>
              </a:gdLst>
              <a:cxnLst>
                <a:cxn ang="0">
                  <a:pos x="T0" y="T1"/>
                </a:cxn>
                <a:cxn ang="0">
                  <a:pos x="T2" y="T3"/>
                </a:cxn>
                <a:cxn ang="0">
                  <a:pos x="T4" y="T5"/>
                </a:cxn>
              </a:cxnLst>
              <a:rect b="b" l="0" r="r" t="0"/>
              <a:pathLst>
                <a:path h="5" w="39">
                  <a:moveTo>
                    <a:pt x="0" y="4"/>
                  </a:moveTo>
                  <a:cubicBezTo>
                    <a:pt x="10" y="2"/>
                    <a:pt x="31" y="0"/>
                    <a:pt x="39" y="3"/>
                  </a:cubicBezTo>
                  <a:cubicBezTo>
                    <a:pt x="28" y="3"/>
                    <a:pt x="7" y="5"/>
                    <a:pt x="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128"/>
            <p:cNvSpPr/>
            <p:nvPr/>
          </p:nvSpPr>
          <p:spPr bwMode="auto">
            <a:xfrm>
              <a:off x="9206366" y="4229100"/>
              <a:ext cx="191576" cy="14288"/>
            </a:xfrm>
            <a:custGeom>
              <a:gdLst>
                <a:gd fmla="*/ 27 w 34" name="T0"/>
                <a:gd fmla="*/ 0 h 4" name="T1"/>
                <a:gd fmla="*/ 34 w 34" name="T2"/>
                <a:gd fmla="*/ 0 h 4" name="T3"/>
                <a:gd fmla="*/ 0 w 34" name="T4"/>
                <a:gd fmla="*/ 1 h 4" name="T5"/>
                <a:gd fmla="*/ 27 w 34" name="T6"/>
                <a:gd fmla="*/ 0 h 4" name="T7"/>
              </a:gdLst>
              <a:cxnLst>
                <a:cxn ang="0">
                  <a:pos x="T0" y="T1"/>
                </a:cxn>
                <a:cxn ang="0">
                  <a:pos x="T2" y="T3"/>
                </a:cxn>
                <a:cxn ang="0">
                  <a:pos x="T4" y="T5"/>
                </a:cxn>
                <a:cxn ang="0">
                  <a:pos x="T6" y="T7"/>
                </a:cxn>
              </a:cxnLst>
              <a:rect b="b" l="0" r="r" t="0"/>
              <a:pathLst>
                <a:path h="4" w="3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130"/>
            <p:cNvSpPr/>
            <p:nvPr/>
          </p:nvSpPr>
          <p:spPr bwMode="auto">
            <a:xfrm>
              <a:off x="8523359" y="4292600"/>
              <a:ext cx="69412" cy="12700"/>
            </a:xfrm>
            <a:custGeom>
              <a:gdLst>
                <a:gd fmla="*/ 0 w 12" name="T0"/>
                <a:gd fmla="*/ 2 h 4" name="T1"/>
                <a:gd fmla="*/ 12 w 12" name="T2"/>
                <a:gd fmla="*/ 3 h 4" name="T3"/>
                <a:gd fmla="*/ 0 w 12" name="T4"/>
                <a:gd fmla="*/ 2 h 4" name="T5"/>
              </a:gdLst>
              <a:cxnLst>
                <a:cxn ang="0">
                  <a:pos x="T0" y="T1"/>
                </a:cxn>
                <a:cxn ang="0">
                  <a:pos x="T2" y="T3"/>
                </a:cxn>
                <a:cxn ang="0">
                  <a:pos x="T4" y="T5"/>
                </a:cxn>
              </a:cxnLst>
              <a:rect b="b" l="0" r="r" t="0"/>
              <a:pathLst>
                <a:path h="4" w="12">
                  <a:moveTo>
                    <a:pt x="0" y="2"/>
                  </a:moveTo>
                  <a:cubicBezTo>
                    <a:pt x="4" y="4"/>
                    <a:pt x="8" y="0"/>
                    <a:pt x="12" y="3"/>
                  </a:cubicBezTo>
                  <a:cubicBezTo>
                    <a:pt x="8" y="4"/>
                    <a:pt x="1"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133"/>
            <p:cNvSpPr/>
            <p:nvPr/>
          </p:nvSpPr>
          <p:spPr bwMode="auto">
            <a:xfrm>
              <a:off x="8120775" y="4308475"/>
              <a:ext cx="74965" cy="15875"/>
            </a:xfrm>
            <a:custGeom>
              <a:gdLst>
                <a:gd fmla="*/ 5 w 13" name="T0"/>
                <a:gd fmla="*/ 2 h 5" name="T1"/>
                <a:gd fmla="*/ 2 w 13" name="T2"/>
                <a:gd fmla="*/ 1 h 5" name="T3"/>
                <a:gd fmla="*/ 13 w 13" name="T4"/>
                <a:gd fmla="*/ 2 h 5" name="T5"/>
                <a:gd fmla="*/ 4 w 13" name="T6"/>
                <a:gd fmla="*/ 4 h 5" name="T7"/>
                <a:gd fmla="*/ 5 w 13" name="T8"/>
                <a:gd fmla="*/ 2 h 5" name="T9"/>
              </a:gdLst>
              <a:cxnLst>
                <a:cxn ang="0">
                  <a:pos x="T0" y="T1"/>
                </a:cxn>
                <a:cxn ang="0">
                  <a:pos x="T2" y="T3"/>
                </a:cxn>
                <a:cxn ang="0">
                  <a:pos x="T4" y="T5"/>
                </a:cxn>
                <a:cxn ang="0">
                  <a:pos x="T6" y="T7"/>
                </a:cxn>
                <a:cxn ang="0">
                  <a:pos x="T8" y="T9"/>
                </a:cxn>
              </a:cxnLst>
              <a:rect b="b" l="0" r="r" t="0"/>
              <a:pathLst>
                <a:path h="5" w="13">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135"/>
            <p:cNvSpPr/>
            <p:nvPr/>
          </p:nvSpPr>
          <p:spPr bwMode="auto">
            <a:xfrm>
              <a:off x="7690424" y="4311650"/>
              <a:ext cx="347057" cy="33338"/>
            </a:xfrm>
            <a:custGeom>
              <a:gdLst>
                <a:gd fmla="*/ 29 w 61" name="T0"/>
                <a:gd fmla="*/ 5 h 10" name="T1"/>
                <a:gd fmla="*/ 38 w 61" name="T2"/>
                <a:gd fmla="*/ 5 h 10" name="T3"/>
                <a:gd fmla="*/ 37 w 61" name="T4"/>
                <a:gd fmla="*/ 2 h 10" name="T5"/>
                <a:gd fmla="*/ 61 w 61" name="T6"/>
                <a:gd fmla="*/ 2 h 10" name="T7"/>
                <a:gd fmla="*/ 60 w 61" name="T8"/>
                <a:gd fmla="*/ 3 h 10" name="T9"/>
                <a:gd fmla="*/ 61 w 61" name="T10"/>
                <a:gd fmla="*/ 4 h 10" name="T11"/>
                <a:gd fmla="*/ 56 w 61" name="T12"/>
                <a:gd fmla="*/ 5 h 10" name="T13"/>
                <a:gd fmla="*/ 42 w 61" name="T14"/>
                <a:gd fmla="*/ 7 h 10" name="T15"/>
                <a:gd fmla="*/ 42 w 61" name="T16"/>
                <a:gd fmla="*/ 3 h 10" name="T17"/>
                <a:gd fmla="*/ 39 w 61" name="T18"/>
                <a:gd fmla="*/ 5 h 10" name="T19"/>
                <a:gd fmla="*/ 41 w 61" name="T20"/>
                <a:gd fmla="*/ 7 h 10" name="T21"/>
                <a:gd fmla="*/ 0 w 61" name="T22"/>
                <a:gd fmla="*/ 5 h 10" name="T23"/>
                <a:gd fmla="*/ 29 w 61" name="T24"/>
                <a:gd fmla="*/ 5 h 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 w="61">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136"/>
            <p:cNvSpPr>
              <a:spLocks noEditPoints="1"/>
            </p:cNvSpPr>
            <p:nvPr/>
          </p:nvSpPr>
          <p:spPr bwMode="auto">
            <a:xfrm>
              <a:off x="2498463" y="4229100"/>
              <a:ext cx="5225279" cy="184150"/>
            </a:xfrm>
            <a:custGeom>
              <a:gdLst>
                <a:gd fmla="*/ 48 w 921" name="T0"/>
                <a:gd fmla="*/ 20 h 56" name="T1"/>
                <a:gd fmla="*/ 31 w 921" name="T2"/>
                <a:gd fmla="*/ 23 h 56" name="T3"/>
                <a:gd fmla="*/ 5 w 921" name="T4"/>
                <a:gd fmla="*/ 31 h 56" name="T5"/>
                <a:gd fmla="*/ 2 w 921" name="T6"/>
                <a:gd fmla="*/ 43 h 56" name="T7"/>
                <a:gd fmla="*/ 148 w 921" name="T8"/>
                <a:gd fmla="*/ 51 h 56" name="T9"/>
                <a:gd fmla="*/ 166 w 921" name="T10"/>
                <a:gd fmla="*/ 53 h 56" name="T11"/>
                <a:gd fmla="*/ 344 w 921" name="T12"/>
                <a:gd fmla="*/ 53 h 56" name="T13"/>
                <a:gd fmla="*/ 644 w 921" name="T14"/>
                <a:gd fmla="*/ 49 h 56" name="T15"/>
                <a:gd fmla="*/ 783 w 921" name="T16"/>
                <a:gd fmla="*/ 41 h 56" name="T17"/>
                <a:gd fmla="*/ 826 w 921" name="T18"/>
                <a:gd fmla="*/ 39 h 56" name="T19"/>
                <a:gd fmla="*/ 645 w 921" name="T20"/>
                <a:gd fmla="*/ 45 h 56" name="T21"/>
                <a:gd fmla="*/ 287 w 921" name="T22"/>
                <a:gd fmla="*/ 44 h 56" name="T23"/>
                <a:gd fmla="*/ 406 w 921" name="T24"/>
                <a:gd fmla="*/ 42 h 56" name="T25"/>
                <a:gd fmla="*/ 386 w 921" name="T26"/>
                <a:gd fmla="*/ 37 h 56" name="T27"/>
                <a:gd fmla="*/ 373 w 921" name="T28"/>
                <a:gd fmla="*/ 41 h 56" name="T29"/>
                <a:gd fmla="*/ 349 w 921" name="T30"/>
                <a:gd fmla="*/ 41 h 56" name="T31"/>
                <a:gd fmla="*/ 193 w 921" name="T32"/>
                <a:gd fmla="*/ 38 h 56" name="T33"/>
                <a:gd fmla="*/ 115 w 921" name="T34"/>
                <a:gd fmla="*/ 37 h 56" name="T35"/>
                <a:gd fmla="*/ 264 w 921" name="T36"/>
                <a:gd fmla="*/ 29 h 56" name="T37"/>
                <a:gd fmla="*/ 281 w 921" name="T38"/>
                <a:gd fmla="*/ 25 h 56" name="T39"/>
                <a:gd fmla="*/ 314 w 921" name="T40"/>
                <a:gd fmla="*/ 31 h 56" name="T41"/>
                <a:gd fmla="*/ 296 w 921" name="T42"/>
                <a:gd fmla="*/ 27 h 56" name="T43"/>
                <a:gd fmla="*/ 329 w 921" name="T44"/>
                <a:gd fmla="*/ 23 h 56" name="T45"/>
                <a:gd fmla="*/ 377 w 921" name="T46"/>
                <a:gd fmla="*/ 19 h 56" name="T47"/>
                <a:gd fmla="*/ 530 w 921" name="T48"/>
                <a:gd fmla="*/ 20 h 56" name="T49"/>
                <a:gd fmla="*/ 921 w 921" name="T50"/>
                <a:gd fmla="*/ 0 h 56" name="T51"/>
                <a:gd fmla="*/ 618 w 921" name="T52"/>
                <a:gd fmla="*/ 11 h 56" name="T53"/>
                <a:gd fmla="*/ 525 w 921" name="T54"/>
                <a:gd fmla="*/ 16 h 56" name="T55"/>
                <a:gd fmla="*/ 495 w 921" name="T56"/>
                <a:gd fmla="*/ 13 h 56" name="T57"/>
                <a:gd fmla="*/ 447 w 921" name="T58"/>
                <a:gd fmla="*/ 16 h 56" name="T59"/>
                <a:gd fmla="*/ 427 w 921" name="T60"/>
                <a:gd fmla="*/ 14 h 56" name="T61"/>
                <a:gd fmla="*/ 391 w 921" name="T62"/>
                <a:gd fmla="*/ 13 h 56" name="T63"/>
                <a:gd fmla="*/ 347 w 921" name="T64"/>
                <a:gd fmla="*/ 16 h 56" name="T65"/>
                <a:gd fmla="*/ 341 w 921" name="T66"/>
                <a:gd fmla="*/ 13 h 56" name="T67"/>
                <a:gd fmla="*/ 329 w 921" name="T68"/>
                <a:gd fmla="*/ 16 h 56" name="T69"/>
                <a:gd fmla="*/ 318 w 921" name="T70"/>
                <a:gd fmla="*/ 13 h 56" name="T71"/>
                <a:gd fmla="*/ 296 w 921" name="T72"/>
                <a:gd fmla="*/ 15 h 56" name="T73"/>
                <a:gd fmla="*/ 278 w 921" name="T74"/>
                <a:gd fmla="*/ 12 h 56" name="T75"/>
                <a:gd fmla="*/ 29 w 921" name="T76"/>
                <a:gd fmla="*/ 17 h 56" name="T77"/>
                <a:gd fmla="*/ 33 w 921" name="T78"/>
                <a:gd fmla="*/ 22 h 56" name="T79"/>
                <a:gd fmla="*/ 180 w 921" name="T80"/>
                <a:gd fmla="*/ 42 h 56" name="T81"/>
                <a:gd fmla="*/ 135 w 921" name="T82"/>
                <a:gd fmla="*/ 41 h 56" name="T83"/>
                <a:gd fmla="*/ 135 w 921" name="T84"/>
                <a:gd fmla="*/ 41 h 56" name="T85"/>
                <a:gd fmla="*/ 233 w 921" name="T86"/>
                <a:gd fmla="*/ 28 h 56" name="T87"/>
                <a:gd fmla="*/ 233 w 921" name="T88"/>
                <a:gd fmla="*/ 25 h 5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56" w="921">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137"/>
            <p:cNvSpPr/>
            <p:nvPr/>
          </p:nvSpPr>
          <p:spPr bwMode="auto">
            <a:xfrm flipH="1">
              <a:off x="4922305" y="4271963"/>
              <a:ext cx="0" cy="3175"/>
            </a:xfrm>
            <a:custGeom>
              <a:gdLst>
                <a:gd fmla="*/ 0 h 1" name="T0"/>
                <a:gd fmla="*/ 1 h 1" name="T1"/>
                <a:gd fmla="*/ 0 h 1" name="T2"/>
              </a:gdLst>
              <a:cxnLst>
                <a:cxn ang="0">
                  <a:pos x="0" y="T0"/>
                </a:cxn>
                <a:cxn ang="0">
                  <a:pos x="0" y="T1"/>
                </a:cxn>
                <a:cxn ang="0">
                  <a:pos x="0" y="T2"/>
                </a:cxn>
              </a:cxnLst>
              <a:rect b="b" l="0" r="r" t="0"/>
              <a:pathLst>
                <a:path h="1">
                  <a:moveTo>
                    <a:pt x="0" y="0"/>
                  </a:moveTo>
                  <a:cubicBezTo>
                    <a:pt x="0" y="0"/>
                    <a:pt x="0" y="1"/>
                    <a:pt x="0" y="1"/>
                  </a:cubicBezTo>
                  <a:cubicBezTo>
                    <a:pt x="0" y="1"/>
                    <a:pt x="0" y="1"/>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138"/>
            <p:cNvSpPr/>
            <p:nvPr/>
          </p:nvSpPr>
          <p:spPr bwMode="auto">
            <a:xfrm>
              <a:off x="7609908" y="4324350"/>
              <a:ext cx="52753" cy="14288"/>
            </a:xfrm>
            <a:custGeom>
              <a:gdLst>
                <a:gd fmla="*/ 9 w 9" name="T0"/>
                <a:gd fmla="*/ 2 h 4" name="T1"/>
                <a:gd fmla="*/ 6 w 9" name="T2"/>
                <a:gd fmla="*/ 3 h 4" name="T3"/>
                <a:gd fmla="*/ 6 w 9" name="T4"/>
                <a:gd fmla="*/ 4 h 4" name="T5"/>
                <a:gd fmla="*/ 0 w 9" name="T6"/>
                <a:gd fmla="*/ 4 h 4" name="T7"/>
                <a:gd fmla="*/ 0 w 9" name="T8"/>
                <a:gd fmla="*/ 1 h 4" name="T9"/>
                <a:gd fmla="*/ 9 w 9" name="T10"/>
                <a:gd fmla="*/ 2 h 4" name="T11"/>
              </a:gdLst>
              <a:cxnLst>
                <a:cxn ang="0">
                  <a:pos x="T0" y="T1"/>
                </a:cxn>
                <a:cxn ang="0">
                  <a:pos x="T2" y="T3"/>
                </a:cxn>
                <a:cxn ang="0">
                  <a:pos x="T4" y="T5"/>
                </a:cxn>
                <a:cxn ang="0">
                  <a:pos x="T6" y="T7"/>
                </a:cxn>
                <a:cxn ang="0">
                  <a:pos x="T8" y="T9"/>
                </a:cxn>
                <a:cxn ang="0">
                  <a:pos x="T10" y="T11"/>
                </a:cxn>
              </a:cxnLst>
              <a:rect b="b" l="0" r="r" t="0"/>
              <a:pathLst>
                <a:path h="4" w="9">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139"/>
            <p:cNvSpPr/>
            <p:nvPr/>
          </p:nvSpPr>
          <p:spPr bwMode="auto">
            <a:xfrm>
              <a:off x="7207322" y="4298950"/>
              <a:ext cx="130494" cy="12700"/>
            </a:xfrm>
            <a:custGeom>
              <a:gdLst>
                <a:gd fmla="*/ 23 w 23" name="T0"/>
                <a:gd fmla="*/ 2 h 4" name="T1"/>
                <a:gd fmla="*/ 2 w 23" name="T2"/>
                <a:gd fmla="*/ 2 h 4" name="T3"/>
                <a:gd fmla="*/ 23 w 23" name="T4"/>
                <a:gd fmla="*/ 2 h 4" name="T5"/>
              </a:gdLst>
              <a:cxnLst>
                <a:cxn ang="0">
                  <a:pos x="T0" y="T1"/>
                </a:cxn>
                <a:cxn ang="0">
                  <a:pos x="T2" y="T3"/>
                </a:cxn>
                <a:cxn ang="0">
                  <a:pos x="T4" y="T5"/>
                </a:cxn>
              </a:cxnLst>
              <a:rect b="b" l="0" r="r" t="0"/>
              <a:pathLst>
                <a:path h="4" w="23">
                  <a:moveTo>
                    <a:pt x="23" y="2"/>
                  </a:moveTo>
                  <a:cubicBezTo>
                    <a:pt x="17" y="4"/>
                    <a:pt x="0" y="4"/>
                    <a:pt x="2" y="2"/>
                  </a:cubicBezTo>
                  <a:cubicBezTo>
                    <a:pt x="5" y="2"/>
                    <a:pt x="20" y="0"/>
                    <a:pt x="2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140"/>
            <p:cNvSpPr/>
            <p:nvPr/>
          </p:nvSpPr>
          <p:spPr bwMode="auto">
            <a:xfrm>
              <a:off x="7223981" y="4344988"/>
              <a:ext cx="63859" cy="15875"/>
            </a:xfrm>
            <a:custGeom>
              <a:gdLst>
                <a:gd fmla="*/ 4 w 11" name="T0"/>
                <a:gd fmla="*/ 2 h 5" name="T1"/>
                <a:gd fmla="*/ 9 w 11" name="T2"/>
                <a:gd fmla="*/ 2 h 5" name="T3"/>
                <a:gd fmla="*/ 8 w 11" name="T4"/>
                <a:gd fmla="*/ 0 h 5" name="T5"/>
                <a:gd fmla="*/ 11 w 11" name="T6"/>
                <a:gd fmla="*/ 4 h 5" name="T7"/>
                <a:gd fmla="*/ 4 w 11" name="T8"/>
                <a:gd fmla="*/ 2 h 5" name="T9"/>
              </a:gdLst>
              <a:cxnLst>
                <a:cxn ang="0">
                  <a:pos x="T0" y="T1"/>
                </a:cxn>
                <a:cxn ang="0">
                  <a:pos x="T2" y="T3"/>
                </a:cxn>
                <a:cxn ang="0">
                  <a:pos x="T4" y="T5"/>
                </a:cxn>
                <a:cxn ang="0">
                  <a:pos x="T6" y="T7"/>
                </a:cxn>
                <a:cxn ang="0">
                  <a:pos x="T8" y="T9"/>
                </a:cxn>
              </a:cxnLst>
              <a:rect b="b" l="0" r="r" t="0"/>
              <a:pathLst>
                <a:path h="5" w="11">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144"/>
            <p:cNvSpPr/>
            <p:nvPr/>
          </p:nvSpPr>
          <p:spPr bwMode="auto">
            <a:xfrm>
              <a:off x="6157824" y="4194175"/>
              <a:ext cx="238775" cy="28575"/>
            </a:xfrm>
            <a:custGeom>
              <a:gdLst>
                <a:gd fmla="*/ 0 w 42" name="T0"/>
                <a:gd fmla="*/ 6 h 9" name="T1"/>
                <a:gd fmla="*/ 34 w 42" name="T2"/>
                <a:gd fmla="*/ 5 h 9" name="T3"/>
                <a:gd fmla="*/ 42 w 42" name="T4"/>
                <a:gd fmla="*/ 6 h 9" name="T5"/>
                <a:gd fmla="*/ 0 w 42" name="T6"/>
                <a:gd fmla="*/ 6 h 9" name="T7"/>
              </a:gdLst>
              <a:cxnLst>
                <a:cxn ang="0">
                  <a:pos x="T0" y="T1"/>
                </a:cxn>
                <a:cxn ang="0">
                  <a:pos x="T2" y="T3"/>
                </a:cxn>
                <a:cxn ang="0">
                  <a:pos x="T4" y="T5"/>
                </a:cxn>
                <a:cxn ang="0">
                  <a:pos x="T6" y="T7"/>
                </a:cxn>
              </a:cxnLst>
              <a:rect b="b" l="0" r="r" t="0"/>
              <a:pathLst>
                <a:path h="9" w="42">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145"/>
            <p:cNvSpPr/>
            <p:nvPr/>
          </p:nvSpPr>
          <p:spPr bwMode="auto">
            <a:xfrm>
              <a:off x="5907944" y="4330700"/>
              <a:ext cx="97177" cy="14288"/>
            </a:xfrm>
            <a:custGeom>
              <a:gdLst>
                <a:gd fmla="*/ 3 w 17" name="T0"/>
                <a:gd fmla="*/ 2 h 4" name="T1"/>
                <a:gd fmla="*/ 17 w 17" name="T2"/>
                <a:gd fmla="*/ 3 h 4" name="T3"/>
                <a:gd fmla="*/ 3 w 17" name="T4"/>
                <a:gd fmla="*/ 2 h 4" name="T5"/>
              </a:gdLst>
              <a:cxnLst>
                <a:cxn ang="0">
                  <a:pos x="T0" y="T1"/>
                </a:cxn>
                <a:cxn ang="0">
                  <a:pos x="T2" y="T3"/>
                </a:cxn>
                <a:cxn ang="0">
                  <a:pos x="T4" y="T5"/>
                </a:cxn>
              </a:cxnLst>
              <a:rect b="b" l="0" r="r" t="0"/>
              <a:pathLst>
                <a:path h="4" w="17">
                  <a:moveTo>
                    <a:pt x="3" y="2"/>
                  </a:moveTo>
                  <a:cubicBezTo>
                    <a:pt x="4" y="2"/>
                    <a:pt x="14" y="0"/>
                    <a:pt x="17" y="3"/>
                  </a:cubicBezTo>
                  <a:cubicBezTo>
                    <a:pt x="15" y="4"/>
                    <a:pt x="0" y="3"/>
                    <a:pt x="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146"/>
            <p:cNvSpPr/>
            <p:nvPr/>
          </p:nvSpPr>
          <p:spPr bwMode="auto">
            <a:xfrm>
              <a:off x="5466489" y="4357688"/>
              <a:ext cx="397033" cy="9525"/>
            </a:xfrm>
            <a:custGeom>
              <a:gdLst>
                <a:gd fmla="*/ 70 w 70" name="T0"/>
                <a:gd fmla="*/ 1 h 3" name="T1"/>
                <a:gd fmla="*/ 0 w 70" name="T2"/>
                <a:gd fmla="*/ 2 h 3" name="T3"/>
                <a:gd fmla="*/ 70 w 70" name="T4"/>
                <a:gd fmla="*/ 1 h 3" name="T5"/>
              </a:gdLst>
              <a:cxnLst>
                <a:cxn ang="0">
                  <a:pos x="T0" y="T1"/>
                </a:cxn>
                <a:cxn ang="0">
                  <a:pos x="T2" y="T3"/>
                </a:cxn>
                <a:cxn ang="0">
                  <a:pos x="T4" y="T5"/>
                </a:cxn>
              </a:cxnLst>
              <a:rect b="b" l="0" r="r" t="0"/>
              <a:pathLst>
                <a:path h="3" w="70">
                  <a:moveTo>
                    <a:pt x="70" y="1"/>
                  </a:moveTo>
                  <a:cubicBezTo>
                    <a:pt x="40" y="2"/>
                    <a:pt x="28" y="3"/>
                    <a:pt x="0" y="2"/>
                  </a:cubicBezTo>
                  <a:cubicBezTo>
                    <a:pt x="22" y="1"/>
                    <a:pt x="51" y="0"/>
                    <a:pt x="7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148"/>
            <p:cNvSpPr/>
            <p:nvPr/>
          </p:nvSpPr>
          <p:spPr bwMode="auto">
            <a:xfrm>
              <a:off x="4808469" y="4354513"/>
              <a:ext cx="435904" cy="15875"/>
            </a:xfrm>
            <a:custGeom>
              <a:gdLst>
                <a:gd fmla="*/ 14 w 77" name="T0"/>
                <a:gd fmla="*/ 0 h 5" name="T1"/>
                <a:gd fmla="*/ 21 w 77" name="T2"/>
                <a:gd fmla="*/ 3 h 5" name="T3"/>
                <a:gd fmla="*/ 62 w 77" name="T4"/>
                <a:gd fmla="*/ 3 h 5" name="T5"/>
                <a:gd fmla="*/ 53 w 77" name="T6"/>
                <a:gd fmla="*/ 5 h 5" name="T7"/>
                <a:gd fmla="*/ 0 w 77" name="T8"/>
                <a:gd fmla="*/ 3 h 5" name="T9"/>
                <a:gd fmla="*/ 14 w 77" name="T10"/>
                <a:gd fmla="*/ 0 h 5" name="T11"/>
              </a:gdLst>
              <a:cxnLst>
                <a:cxn ang="0">
                  <a:pos x="T0" y="T1"/>
                </a:cxn>
                <a:cxn ang="0">
                  <a:pos x="T2" y="T3"/>
                </a:cxn>
                <a:cxn ang="0">
                  <a:pos x="T4" y="T5"/>
                </a:cxn>
                <a:cxn ang="0">
                  <a:pos x="T6" y="T7"/>
                </a:cxn>
                <a:cxn ang="0">
                  <a:pos x="T8" y="T9"/>
                </a:cxn>
                <a:cxn ang="0">
                  <a:pos x="T10" y="T11"/>
                </a:cxn>
              </a:cxnLst>
              <a:rect b="b" l="0" r="r" t="0"/>
              <a:pathLst>
                <a:path h="5" w="77">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149"/>
            <p:cNvSpPr/>
            <p:nvPr/>
          </p:nvSpPr>
          <p:spPr bwMode="auto">
            <a:xfrm>
              <a:off x="4466967" y="4479925"/>
              <a:ext cx="63859" cy="19050"/>
            </a:xfrm>
            <a:custGeom>
              <a:gdLst>
                <a:gd fmla="*/ 8 w 11" name="T0"/>
                <a:gd fmla="*/ 3 h 6" name="T1"/>
                <a:gd fmla="*/ 7 w 11" name="T2"/>
                <a:gd fmla="*/ 4 h 6" name="T3"/>
                <a:gd fmla="*/ 9 w 11" name="T4"/>
                <a:gd fmla="*/ 5 h 6" name="T5"/>
                <a:gd fmla="*/ 3 w 11" name="T6"/>
                <a:gd fmla="*/ 2 h 6" name="T7"/>
                <a:gd fmla="*/ 8 w 11" name="T8"/>
                <a:gd fmla="*/ 3 h 6" name="T9"/>
              </a:gdLst>
              <a:cxnLst>
                <a:cxn ang="0">
                  <a:pos x="T0" y="T1"/>
                </a:cxn>
                <a:cxn ang="0">
                  <a:pos x="T2" y="T3"/>
                </a:cxn>
                <a:cxn ang="0">
                  <a:pos x="T4" y="T5"/>
                </a:cxn>
                <a:cxn ang="0">
                  <a:pos x="T6" y="T7"/>
                </a:cxn>
                <a:cxn ang="0">
                  <a:pos x="T8" y="T9"/>
                </a:cxn>
              </a:cxnLst>
              <a:rect b="b" l="0" r="r" t="0"/>
              <a:pathLst>
                <a:path h="6" w="11">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150"/>
            <p:cNvSpPr/>
            <p:nvPr/>
          </p:nvSpPr>
          <p:spPr bwMode="auto">
            <a:xfrm>
              <a:off x="3770077" y="4475163"/>
              <a:ext cx="169364" cy="14288"/>
            </a:xfrm>
            <a:custGeom>
              <a:gdLst>
                <a:gd fmla="*/ 0 w 30" name="T0"/>
                <a:gd fmla="*/ 2 h 4" name="T1"/>
                <a:gd fmla="*/ 30 w 30" name="T2"/>
                <a:gd fmla="*/ 4 h 4" name="T3"/>
                <a:gd fmla="*/ 0 w 30" name="T4"/>
                <a:gd fmla="*/ 2 h 4" name="T5"/>
              </a:gdLst>
              <a:cxnLst>
                <a:cxn ang="0">
                  <a:pos x="T0" y="T1"/>
                </a:cxn>
                <a:cxn ang="0">
                  <a:pos x="T2" y="T3"/>
                </a:cxn>
                <a:cxn ang="0">
                  <a:pos x="T4" y="T5"/>
                </a:cxn>
              </a:cxnLst>
              <a:rect b="b" l="0" r="r" t="0"/>
              <a:pathLst>
                <a:path h="4" w="30">
                  <a:moveTo>
                    <a:pt x="0" y="2"/>
                  </a:moveTo>
                  <a:cubicBezTo>
                    <a:pt x="8" y="0"/>
                    <a:pt x="22" y="2"/>
                    <a:pt x="30" y="4"/>
                  </a:cubicBezTo>
                  <a:cubicBezTo>
                    <a:pt x="20" y="3"/>
                    <a:pt x="8" y="4"/>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151"/>
            <p:cNvSpPr/>
            <p:nvPr/>
          </p:nvSpPr>
          <p:spPr bwMode="auto">
            <a:xfrm>
              <a:off x="2481804" y="4249738"/>
              <a:ext cx="77741" cy="15875"/>
            </a:xfrm>
            <a:custGeom>
              <a:gdLst>
                <a:gd fmla="*/ 14 w 14" name="T0"/>
                <a:gd fmla="*/ 2 h 5" name="T1"/>
                <a:gd fmla="*/ 14 w 14" name="T2"/>
                <a:gd fmla="*/ 4 h 5" name="T3"/>
                <a:gd fmla="*/ 1 w 14" name="T4"/>
                <a:gd fmla="*/ 5 h 5" name="T5"/>
                <a:gd fmla="*/ 14 w 14" name="T6"/>
                <a:gd fmla="*/ 2 h 5" name="T7"/>
              </a:gdLst>
              <a:cxnLst>
                <a:cxn ang="0">
                  <a:pos x="T0" y="T1"/>
                </a:cxn>
                <a:cxn ang="0">
                  <a:pos x="T2" y="T3"/>
                </a:cxn>
                <a:cxn ang="0">
                  <a:pos x="T4" y="T5"/>
                </a:cxn>
                <a:cxn ang="0">
                  <a:pos x="T6" y="T7"/>
                </a:cxn>
              </a:cxnLst>
              <a:rect b="b" l="0" r="r" t="0"/>
              <a:pathLst>
                <a:path h="5" w="14">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153"/>
            <p:cNvSpPr/>
            <p:nvPr/>
          </p:nvSpPr>
          <p:spPr bwMode="auto">
            <a:xfrm>
              <a:off x="7526615" y="4327525"/>
              <a:ext cx="44423" cy="20638"/>
            </a:xfrm>
            <a:custGeom>
              <a:gdLst>
                <a:gd fmla="*/ 8 w 8" name="T0"/>
                <a:gd fmla="*/ 3 h 6" name="T1"/>
                <a:gd fmla="*/ 2 w 8" name="T2"/>
                <a:gd fmla="*/ 6 h 6" name="T3"/>
                <a:gd fmla="*/ 0 w 8" name="T4"/>
                <a:gd fmla="*/ 2 h 6" name="T5"/>
                <a:gd fmla="*/ 8 w 8" name="T6"/>
                <a:gd fmla="*/ 3 h 6" name="T7"/>
              </a:gdLst>
              <a:cxnLst>
                <a:cxn ang="0">
                  <a:pos x="T0" y="T1"/>
                </a:cxn>
                <a:cxn ang="0">
                  <a:pos x="T2" y="T3"/>
                </a:cxn>
                <a:cxn ang="0">
                  <a:pos x="T4" y="T5"/>
                </a:cxn>
                <a:cxn ang="0">
                  <a:pos x="T6" y="T7"/>
                </a:cxn>
              </a:cxnLst>
              <a:rect b="b" l="0" r="r" t="0"/>
              <a:pathLst>
                <a:path h="6" w="8">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154"/>
            <p:cNvSpPr/>
            <p:nvPr/>
          </p:nvSpPr>
          <p:spPr bwMode="auto">
            <a:xfrm>
              <a:off x="7371134" y="4330700"/>
              <a:ext cx="124941" cy="23813"/>
            </a:xfrm>
            <a:custGeom>
              <a:gdLst>
                <a:gd fmla="*/ 22 w 22" name="T0"/>
                <a:gd fmla="*/ 2 h 7" name="T1"/>
                <a:gd fmla="*/ 22 w 22" name="T2"/>
                <a:gd fmla="*/ 4 h 7" name="T3"/>
                <a:gd fmla="*/ 0 w 22" name="T4"/>
                <a:gd fmla="*/ 7 h 7" name="T5"/>
                <a:gd fmla="*/ 0 w 22" name="T6"/>
                <a:gd fmla="*/ 2 h 7" name="T7"/>
                <a:gd fmla="*/ 22 w 22" name="T8"/>
                <a:gd fmla="*/ 2 h 7" name="T9"/>
              </a:gdLst>
              <a:cxnLst>
                <a:cxn ang="0">
                  <a:pos x="T0" y="T1"/>
                </a:cxn>
                <a:cxn ang="0">
                  <a:pos x="T2" y="T3"/>
                </a:cxn>
                <a:cxn ang="0">
                  <a:pos x="T4" y="T5"/>
                </a:cxn>
                <a:cxn ang="0">
                  <a:pos x="T6" y="T7"/>
                </a:cxn>
                <a:cxn ang="0">
                  <a:pos x="T8" y="T9"/>
                </a:cxn>
              </a:cxnLst>
              <a:rect b="b" l="0" r="r" t="0"/>
              <a:pathLst>
                <a:path h="7" w="22">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155"/>
            <p:cNvSpPr/>
            <p:nvPr/>
          </p:nvSpPr>
          <p:spPr bwMode="auto">
            <a:xfrm>
              <a:off x="2645616" y="4449763"/>
              <a:ext cx="1043945" cy="42863"/>
            </a:xfrm>
            <a:custGeom>
              <a:gdLst>
                <a:gd fmla="*/ 65 w 184" name="T0"/>
                <a:gd fmla="*/ 4 h 13" name="T1"/>
                <a:gd fmla="*/ 158 w 184" name="T2"/>
                <a:gd fmla="*/ 8 h 13" name="T3"/>
                <a:gd fmla="*/ 184 w 184" name="T4"/>
                <a:gd fmla="*/ 8 h 13" name="T5"/>
                <a:gd fmla="*/ 116 w 184" name="T6"/>
                <a:gd fmla="*/ 9 h 13" name="T7"/>
                <a:gd fmla="*/ 83 w 184" name="T8"/>
                <a:gd fmla="*/ 12 h 13" name="T9"/>
                <a:gd fmla="*/ 45 w 184" name="T10"/>
                <a:gd fmla="*/ 10 h 13" name="T11"/>
                <a:gd fmla="*/ 0 w 184" name="T12"/>
                <a:gd fmla="*/ 6 h 13" name="T13"/>
                <a:gd fmla="*/ 65 w 184" name="T14"/>
                <a:gd fmla="*/ 4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184">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pic>
        <p:nvPicPr>
          <p:cNvPr id="80" name="图片 79"/>
          <p:cNvPicPr>
            <a:picLocks noChangeAspect="1"/>
          </p:cNvPicPr>
          <p:nvPr/>
        </p:nvPicPr>
        <p:blipFill>
          <a:blip r:embed="rId6">
            <a:extLst>
              <a:ext uri="{28A0092B-C50C-407E-A947-70E740481C1C}">
                <a14:useLocalDpi/>
              </a:ext>
            </a:extLst>
          </a:blip>
          <a:stretch>
            <a:fillRect/>
          </a:stretch>
        </p:blipFill>
        <p:spPr>
          <a:xfrm flipH="1">
            <a:off x="1223628" y="2176500"/>
            <a:ext cx="2326734" cy="2476399"/>
          </a:xfrm>
          <a:prstGeom prst="rect">
            <a:avLst/>
          </a:prstGeom>
        </p:spPr>
      </p:pic>
    </p:spTree>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80"/>
                                        </p:tgtEl>
                                        <p:attrNameLst>
                                          <p:attrName>style.visibility</p:attrName>
                                        </p:attrNameLst>
                                      </p:cBhvr>
                                      <p:to>
                                        <p:strVal val="visible"/>
                                      </p:to>
                                    </p:set>
                                    <p:anim calcmode="lin" valueType="num">
                                      <p:cBhvr additive="base">
                                        <p:cTn dur="500" fill="hold" id="7"/>
                                        <p:tgtEl>
                                          <p:spTgt spid="80"/>
                                        </p:tgtEl>
                                        <p:attrNameLst>
                                          <p:attrName>ppt_x</p:attrName>
                                        </p:attrNameLst>
                                      </p:cBhvr>
                                      <p:tavLst>
                                        <p:tav tm="0">
                                          <p:val>
                                            <p:strVal val="0-#ppt_w/2"/>
                                          </p:val>
                                        </p:tav>
                                        <p:tav tm="100000">
                                          <p:val>
                                            <p:strVal val="#ppt_x"/>
                                          </p:val>
                                        </p:tav>
                                      </p:tavLst>
                                    </p:anim>
                                    <p:anim calcmode="lin" valueType="num">
                                      <p:cBhvr additive="base">
                                        <p:cTn dur="500" fill="hold" id="8"/>
                                        <p:tgtEl>
                                          <p:spTgt spid="8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mph" presetID="26" presetSubtype="0">
                                  <p:stCondLst>
                                    <p:cond delay="0"/>
                                  </p:stCondLst>
                                  <p:childTnLst>
                                    <p:animEffect filter="fade" transition="out">
                                      <p:cBhvr>
                                        <p:cTn dur="500" id="11" tmFilter="0, 0; .2, .5; .8, .5; 1, 0"/>
                                        <p:tgtEl>
                                          <p:spTgt spid="1026"/>
                                        </p:tgtEl>
                                      </p:cBhvr>
                                    </p:animEffect>
                                    <p:animScale>
                                      <p:cBhvr>
                                        <p:cTn autoRev="1" dur="250" fill="hold" id="12"/>
                                        <p:tgtEl>
                                          <p:spTgt spid="1026"/>
                                        </p:tgtEl>
                                      </p:cBhvr>
                                      <p:by x="105000" y="105000"/>
                                    </p:animScale>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16"/>
                                        </p:tgtEl>
                                        <p:attrNameLst>
                                          <p:attrName>style.visibility</p:attrName>
                                        </p:attrNameLst>
                                      </p:cBhvr>
                                      <p:to>
                                        <p:strVal val="visible"/>
                                      </p:to>
                                    </p:set>
                                    <p:animEffect filter="fade" transition="in">
                                      <p:cBhvr>
                                        <p:cTn dur="500" id="16"/>
                                        <p:tgtEl>
                                          <p:spTgt spid="16"/>
                                        </p:tgtEl>
                                      </p:cBhvr>
                                    </p:animEffect>
                                  </p:childTnLst>
                                </p:cTn>
                              </p:par>
                            </p:childTnLst>
                          </p:cTn>
                        </p:par>
                        <p:par>
                          <p:cTn fill="hold" id="17" nodeType="afterGroup">
                            <p:stCondLst>
                              <p:cond delay="1500"/>
                            </p:stCondLst>
                            <p:childTnLst>
                              <p:par>
                                <p:cTn fill="hold" id="18" nodeType="afterEffect" presetClass="entr" presetID="22" presetSubtype="8">
                                  <p:stCondLst>
                                    <p:cond delay="0"/>
                                  </p:stCondLst>
                                  <p:childTnLst>
                                    <p:set>
                                      <p:cBhvr>
                                        <p:cTn dur="1" fill="hold" id="19">
                                          <p:stCondLst>
                                            <p:cond delay="0"/>
                                          </p:stCondLst>
                                        </p:cTn>
                                        <p:tgtEl>
                                          <p:spTgt spid="2"/>
                                        </p:tgtEl>
                                        <p:attrNameLst>
                                          <p:attrName>style.visibility</p:attrName>
                                        </p:attrNameLst>
                                      </p:cBhvr>
                                      <p:to>
                                        <p:strVal val="visible"/>
                                      </p:to>
                                    </p:set>
                                    <p:animEffect filter="wipe(left)" transition="in">
                                      <p:cBhvr>
                                        <p:cTn dur="500" id="20"/>
                                        <p:tgtEl>
                                          <p:spTgt spid="2"/>
                                        </p:tgtEl>
                                      </p:cBhvr>
                                    </p:animEffect>
                                  </p:childTnLst>
                                </p:cTn>
                              </p:par>
                            </p:childTnLst>
                          </p:cTn>
                        </p:par>
                        <p:par>
                          <p:cTn fill="hold" id="21" nodeType="afterGroup">
                            <p:stCondLst>
                              <p:cond delay="2000"/>
                            </p:stCondLst>
                            <p:childTnLst>
                              <p:par>
                                <p:cTn fill="hold" grpId="0" id="22" nodeType="afterEffect" presetClass="entr" presetID="10" presetSubtype="0">
                                  <p:stCondLst>
                                    <p:cond delay="0"/>
                                  </p:stCondLst>
                                  <p:childTnLst>
                                    <p:set>
                                      <p:cBhvr>
                                        <p:cTn dur="1" fill="hold" id="23">
                                          <p:stCondLst>
                                            <p:cond delay="0"/>
                                          </p:stCondLst>
                                        </p:cTn>
                                        <p:tgtEl>
                                          <p:spTgt spid="10"/>
                                        </p:tgtEl>
                                        <p:attrNameLst>
                                          <p:attrName>style.visibility</p:attrName>
                                        </p:attrNameLst>
                                      </p:cBhvr>
                                      <p:to>
                                        <p:strVal val="visible"/>
                                      </p:to>
                                    </p:set>
                                    <p:animEffect filter="fade" transition="in">
                                      <p:cBhvr>
                                        <p:cTn dur="500" id="24"/>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16"/>
          <p:cNvGrpSpPr>
            <a:grpSpLocks noChangeAspect="1"/>
          </p:cNvGrpSpPr>
          <p:nvPr/>
        </p:nvGrpSpPr>
        <p:grpSpPr>
          <a:xfrm>
            <a:off x="2121199" y="2056360"/>
            <a:ext cx="776692" cy="1341006"/>
            <a:chOff x="1449" y="1496"/>
            <a:chExt cx="730" cy="1260"/>
          </a:xfrm>
          <a:solidFill>
            <a:schemeClr val="accent1"/>
          </a:solidFill>
        </p:grpSpPr>
        <p:sp>
          <p:nvSpPr>
            <p:cNvPr id="85" name="Freeform 17"/>
            <p:cNvSpPr>
              <a:spLocks noEditPoints="1"/>
            </p:cNvSpPr>
            <p:nvPr/>
          </p:nvSpPr>
          <p:spPr bwMode="auto">
            <a:xfrm>
              <a:off x="1449" y="1496"/>
              <a:ext cx="730" cy="1260"/>
            </a:xfrm>
            <a:custGeom>
              <a:gdLst>
                <a:gd fmla="*/ 609 w 684" name="T0"/>
                <a:gd fmla="*/ 553 h 1183" name="T1"/>
                <a:gd fmla="*/ 448 w 684" name="T2"/>
                <a:gd fmla="*/ 401 h 1183" name="T3"/>
                <a:gd fmla="*/ 269 w 684" name="T4"/>
                <a:gd fmla="*/ 315 h 1183" name="T5"/>
                <a:gd fmla="*/ 94 w 684" name="T6"/>
                <a:gd fmla="*/ 233 h 1183" name="T7"/>
                <a:gd fmla="*/ 88 w 684" name="T8"/>
                <a:gd fmla="*/ 655 h 1183" name="T9"/>
                <a:gd fmla="*/ 70 w 684" name="T10"/>
                <a:gd fmla="*/ 918 h 1183" name="T11"/>
                <a:gd fmla="*/ 139 w 684" name="T12"/>
                <a:gd fmla="*/ 1167 h 1183" name="T13"/>
                <a:gd fmla="*/ 202 w 684" name="T14"/>
                <a:gd fmla="*/ 975 h 1183" name="T15"/>
                <a:gd fmla="*/ 70 w 684" name="T16"/>
                <a:gd fmla="*/ 734 h 1183" name="T17"/>
                <a:gd fmla="*/ 278 w 684" name="T18"/>
                <a:gd fmla="*/ 562 h 1183" name="T19"/>
                <a:gd fmla="*/ 307 w 684" name="T20"/>
                <a:gd fmla="*/ 754 h 1183" name="T21"/>
                <a:gd fmla="*/ 323 w 684" name="T22"/>
                <a:gd fmla="*/ 769 h 1183" name="T23"/>
                <a:gd fmla="*/ 322 w 684" name="T24"/>
                <a:gd fmla="*/ 948 h 1183" name="T25"/>
                <a:gd fmla="*/ 345 w 684" name="T26"/>
                <a:gd fmla="*/ 765 h 1183" name="T27"/>
                <a:gd fmla="*/ 457 w 684" name="T28"/>
                <a:gd fmla="*/ 753 h 1183" name="T29"/>
                <a:gd fmla="*/ 553 w 684" name="T30"/>
                <a:gd fmla="*/ 815 h 1183" name="T31"/>
                <a:gd fmla="*/ 388 w 684" name="T32"/>
                <a:gd fmla="*/ 1179 h 1183" name="T33"/>
                <a:gd fmla="*/ 445 w 684" name="T34"/>
                <a:gd fmla="*/ 1002 h 1183" name="T35"/>
                <a:gd fmla="*/ 666 w 684" name="T36"/>
                <a:gd fmla="*/ 692 h 1183" name="T37"/>
                <a:gd fmla="*/ 200 w 684" name="T38"/>
                <a:gd fmla="*/ 558 h 1183" name="T39"/>
                <a:gd fmla="*/ 132 w 684" name="T40"/>
                <a:gd fmla="*/ 509 h 1183" name="T41"/>
                <a:gd fmla="*/ 123 w 684" name="T42"/>
                <a:gd fmla="*/ 61 h 1183" name="T43"/>
                <a:gd fmla="*/ 241 w 684" name="T44"/>
                <a:gd fmla="*/ 532 h 1183" name="T45"/>
                <a:gd fmla="*/ 388 w 684" name="T46"/>
                <a:gd fmla="*/ 620 h 1183" name="T47"/>
                <a:gd fmla="*/ 406 w 684" name="T48"/>
                <a:gd fmla="*/ 459 h 1183" name="T49"/>
                <a:gd fmla="*/ 305 w 684" name="T50"/>
                <a:gd fmla="*/ 567 h 1183" name="T51"/>
                <a:gd fmla="*/ 444 w 684" name="T52"/>
                <a:gd fmla="*/ 423 h 1183" name="T53"/>
                <a:gd fmla="*/ 423 w 684" name="T54"/>
                <a:gd fmla="*/ 643 h 1183" name="T55"/>
                <a:gd fmla="*/ 415 w 684" name="T56"/>
                <a:gd fmla="*/ 724 h 1183" name="T57"/>
                <a:gd fmla="*/ 428 w 684" name="T58"/>
                <a:gd fmla="*/ 654 h 1183" name="T59"/>
                <a:gd fmla="*/ 574 w 684" name="T60"/>
                <a:gd fmla="*/ 534 h 1183" name="T61"/>
                <a:gd fmla="*/ 415 w 684" name="T62"/>
                <a:gd fmla="*/ 724 h 1183" name="T63"/>
                <a:gd fmla="*/ 476 w 684" name="T64"/>
                <a:gd fmla="*/ 750 h 1183" name="T65"/>
                <a:gd fmla="*/ 607 w 684" name="T66"/>
                <a:gd fmla="*/ 631 h 1183" name="T67"/>
                <a:gd fmla="*/ 517 w 684" name="T68"/>
                <a:gd fmla="*/ 804 h 118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83" w="684">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6" name="Freeform 18"/>
            <p:cNvSpPr/>
            <p:nvPr/>
          </p:nvSpPr>
          <p:spPr bwMode="auto">
            <a:xfrm>
              <a:off x="1760" y="2545"/>
              <a:ext cx="57" cy="47"/>
            </a:xfrm>
            <a:custGeom>
              <a:gdLst>
                <a:gd fmla="*/ 0 w 54" name="T0"/>
                <a:gd fmla="*/ 18 h 44" name="T1"/>
                <a:gd fmla="*/ 54 w 54" name="T2"/>
                <a:gd fmla="*/ 0 h 44" name="T3"/>
                <a:gd fmla="*/ 46 w 54" name="T4"/>
                <a:gd fmla="*/ 44 h 44" name="T5"/>
                <a:gd fmla="*/ 39 w 54" name="T6"/>
                <a:gd fmla="*/ 23 h 44" name="T7"/>
                <a:gd fmla="*/ 0 w 54" name="T8"/>
                <a:gd fmla="*/ 18 h 44" name="T9"/>
              </a:gdLst>
              <a:cxnLst>
                <a:cxn ang="0">
                  <a:pos x="T0" y="T1"/>
                </a:cxn>
                <a:cxn ang="0">
                  <a:pos x="T2" y="T3"/>
                </a:cxn>
                <a:cxn ang="0">
                  <a:pos x="T4" y="T5"/>
                </a:cxn>
                <a:cxn ang="0">
                  <a:pos x="T6" y="T7"/>
                </a:cxn>
                <a:cxn ang="0">
                  <a:pos x="T8" y="T9"/>
                </a:cxn>
              </a:cxnLst>
              <a:rect b="b" l="0" r="r" t="0"/>
              <a:pathLst>
                <a:path h="44" w="5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3" name="Group 21"/>
          <p:cNvGrpSpPr>
            <a:grpSpLocks noChangeAspect="1"/>
          </p:cNvGrpSpPr>
          <p:nvPr/>
        </p:nvGrpSpPr>
        <p:grpSpPr>
          <a:xfrm>
            <a:off x="4220633" y="2037798"/>
            <a:ext cx="830043" cy="1358771"/>
            <a:chOff x="3270" y="1510"/>
            <a:chExt cx="762" cy="1247"/>
          </a:xfrm>
          <a:solidFill>
            <a:schemeClr val="tx1">
              <a:lumMod val="65000"/>
              <a:lumOff val="35000"/>
            </a:schemeClr>
          </a:solidFill>
        </p:grpSpPr>
        <p:sp>
          <p:nvSpPr>
            <p:cNvPr id="88" name="Freeform 22"/>
            <p:cNvSpPr/>
            <p:nvPr/>
          </p:nvSpPr>
          <p:spPr bwMode="auto">
            <a:xfrm>
              <a:off x="3616" y="2549"/>
              <a:ext cx="56" cy="46"/>
            </a:xfrm>
            <a:custGeom>
              <a:gdLst>
                <a:gd fmla="*/ 0 w 54" name="T0"/>
                <a:gd fmla="*/ 18 h 44" name="T1"/>
                <a:gd fmla="*/ 54 w 54" name="T2"/>
                <a:gd fmla="*/ 0 h 44" name="T3"/>
                <a:gd fmla="*/ 46 w 54" name="T4"/>
                <a:gd fmla="*/ 44 h 44" name="T5"/>
                <a:gd fmla="*/ 39 w 54" name="T6"/>
                <a:gd fmla="*/ 23 h 44" name="T7"/>
                <a:gd fmla="*/ 0 w 54" name="T8"/>
                <a:gd fmla="*/ 18 h 44" name="T9"/>
              </a:gdLst>
              <a:cxnLst>
                <a:cxn ang="0">
                  <a:pos x="T0" y="T1"/>
                </a:cxn>
                <a:cxn ang="0">
                  <a:pos x="T2" y="T3"/>
                </a:cxn>
                <a:cxn ang="0">
                  <a:pos x="T4" y="T5"/>
                </a:cxn>
                <a:cxn ang="0">
                  <a:pos x="T6" y="T7"/>
                </a:cxn>
                <a:cxn ang="0">
                  <a:pos x="T8" y="T9"/>
                </a:cxn>
              </a:cxnLst>
              <a:rect b="b" l="0" r="r" t="0"/>
              <a:pathLst>
                <a:path h="44" w="5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0" name="Freeform 23"/>
            <p:cNvSpPr>
              <a:spLocks noEditPoints="1"/>
            </p:cNvSpPr>
            <p:nvPr/>
          </p:nvSpPr>
          <p:spPr bwMode="auto">
            <a:xfrm>
              <a:off x="3270" y="1510"/>
              <a:ext cx="762" cy="1247"/>
            </a:xfrm>
            <a:custGeom>
              <a:gdLst>
                <a:gd fmla="*/ 629 w 729" name="T0"/>
                <a:gd fmla="*/ 554 h 1195" name="T1"/>
                <a:gd fmla="*/ 512 w 729" name="T2"/>
                <a:gd fmla="*/ 454 h 1195" name="T3"/>
                <a:gd fmla="*/ 509 w 729" name="T4"/>
                <a:gd fmla="*/ 405 h 1195" name="T5"/>
                <a:gd fmla="*/ 591 w 729" name="T6"/>
                <a:gd fmla="*/ 78 h 1195" name="T7"/>
                <a:gd fmla="*/ 415 w 729" name="T8"/>
                <a:gd fmla="*/ 118 h 1195" name="T9"/>
                <a:gd fmla="*/ 276 w 729" name="T10"/>
                <a:gd fmla="*/ 309 h 1195" name="T11"/>
                <a:gd fmla="*/ 37 w 729" name="T12"/>
                <a:gd fmla="*/ 50 h 1195" name="T13"/>
                <a:gd fmla="*/ 151 w 729" name="T14"/>
                <a:gd fmla="*/ 585 h 1195" name="T15"/>
                <a:gd fmla="*/ 202 w 729" name="T16"/>
                <a:gd fmla="*/ 988 h 1195" name="T17"/>
                <a:gd fmla="*/ 160 w 729" name="T18"/>
                <a:gd fmla="*/ 1169 h 1195" name="T19"/>
                <a:gd fmla="*/ 135 w 729" name="T20"/>
                <a:gd fmla="*/ 904 h 1195" name="T21"/>
                <a:gd fmla="*/ 298 w 729" name="T22"/>
                <a:gd fmla="*/ 556 h 1195" name="T23"/>
                <a:gd fmla="*/ 447 w 729" name="T24"/>
                <a:gd fmla="*/ 694 h 1195" name="T25"/>
                <a:gd fmla="*/ 268 w 729" name="T26"/>
                <a:gd fmla="*/ 812 h 1195" name="T27"/>
                <a:gd fmla="*/ 373 w 729" name="T28"/>
                <a:gd fmla="*/ 737 h 1195" name="T29"/>
                <a:gd fmla="*/ 391 w 729" name="T30"/>
                <a:gd fmla="*/ 740 h 1195" name="T31"/>
                <a:gd fmla="*/ 440 w 729" name="T32"/>
                <a:gd fmla="*/ 778 h 1195" name="T33"/>
                <a:gd fmla="*/ 593 w 729" name="T34"/>
                <a:gd fmla="*/ 811 h 1195" name="T35"/>
                <a:gd fmla="*/ 460 w 729" name="T36"/>
                <a:gd fmla="*/ 992 h 1195" name="T37"/>
                <a:gd fmla="*/ 465 w 729" name="T38"/>
                <a:gd fmla="*/ 1195 h 1195" name="T39"/>
                <a:gd fmla="*/ 647 w 729" name="T40"/>
                <a:gd fmla="*/ 784 h 1195" name="T41"/>
                <a:gd fmla="*/ 437 w 729" name="T42"/>
                <a:gd fmla="*/ 585 h 1195" name="T43"/>
                <a:gd fmla="*/ 210 w 729" name="T44"/>
                <a:gd fmla="*/ 547 h 1195" name="T45"/>
                <a:gd fmla="*/ 54 w 729" name="T46"/>
                <a:gd fmla="*/ 143 h 1195" name="T47"/>
                <a:gd fmla="*/ 240 w 729" name="T48"/>
                <a:gd fmla="*/ 230 h 1195" name="T49"/>
                <a:gd fmla="*/ 374 w 729" name="T50"/>
                <a:gd fmla="*/ 387 h 1195" name="T51"/>
                <a:gd fmla="*/ 520 w 729" name="T52"/>
                <a:gd fmla="*/ 52 h 1195" name="T53"/>
                <a:gd fmla="*/ 468 w 729" name="T54"/>
                <a:gd fmla="*/ 505 h 1195" name="T55"/>
                <a:gd fmla="*/ 437 w 729" name="T56"/>
                <a:gd fmla="*/ 585 h 1195" name="T57"/>
                <a:gd fmla="*/ 494 w 729" name="T58"/>
                <a:gd fmla="*/ 673 h 1195" name="T59"/>
                <a:gd fmla="*/ 529 w 729" name="T60"/>
                <a:gd fmla="*/ 484 h 1195" name="T61"/>
                <a:gd fmla="*/ 429 w 729" name="T62"/>
                <a:gd fmla="*/ 736 h 1195" name="T63"/>
                <a:gd fmla="*/ 603 w 729" name="T64"/>
                <a:gd fmla="*/ 672 h 1195" name="T65"/>
                <a:gd fmla="*/ 691 w 729" name="T66"/>
                <a:gd fmla="*/ 638 h 1195" name="T67"/>
                <a:gd fmla="*/ 520 w 729" name="T68"/>
                <a:gd fmla="*/ 768 h 119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95" w="729">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 name="Group 26"/>
          <p:cNvGrpSpPr>
            <a:grpSpLocks noChangeAspect="1"/>
          </p:cNvGrpSpPr>
          <p:nvPr/>
        </p:nvGrpSpPr>
        <p:grpSpPr>
          <a:xfrm>
            <a:off x="6360799" y="2070081"/>
            <a:ext cx="804356" cy="1322916"/>
            <a:chOff x="5100" y="1511"/>
            <a:chExt cx="756" cy="1243"/>
          </a:xfrm>
          <a:solidFill>
            <a:schemeClr val="accent1"/>
          </a:solidFill>
        </p:grpSpPr>
        <p:sp>
          <p:nvSpPr>
            <p:cNvPr id="92" name="Freeform 27"/>
            <p:cNvSpPr/>
            <p:nvPr/>
          </p:nvSpPr>
          <p:spPr bwMode="auto">
            <a:xfrm>
              <a:off x="5459" y="2603"/>
              <a:ext cx="57" cy="48"/>
            </a:xfrm>
            <a:custGeom>
              <a:gdLst>
                <a:gd fmla="*/ 0 w 54" name="T0"/>
                <a:gd fmla="*/ 18 h 45" name="T1"/>
                <a:gd fmla="*/ 54 w 54" name="T2"/>
                <a:gd fmla="*/ 0 h 45" name="T3"/>
                <a:gd fmla="*/ 46 w 54" name="T4"/>
                <a:gd fmla="*/ 45 h 45" name="T5"/>
                <a:gd fmla="*/ 40 w 54" name="T6"/>
                <a:gd fmla="*/ 23 h 45" name="T7"/>
                <a:gd fmla="*/ 0 w 54" name="T8"/>
                <a:gd fmla="*/ 18 h 45" name="T9"/>
              </a:gdLst>
              <a:cxnLst>
                <a:cxn ang="0">
                  <a:pos x="T0" y="T1"/>
                </a:cxn>
                <a:cxn ang="0">
                  <a:pos x="T2" y="T3"/>
                </a:cxn>
                <a:cxn ang="0">
                  <a:pos x="T4" y="T5"/>
                </a:cxn>
                <a:cxn ang="0">
                  <a:pos x="T6" y="T7"/>
                </a:cxn>
                <a:cxn ang="0">
                  <a:pos x="T8" y="T9"/>
                </a:cxn>
              </a:cxnLst>
              <a:rect b="b" l="0" r="r" t="0"/>
              <a:pathLst>
                <a:path h="45" w="54">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3" name="Freeform 28"/>
            <p:cNvSpPr>
              <a:spLocks noEditPoints="1"/>
            </p:cNvSpPr>
            <p:nvPr/>
          </p:nvSpPr>
          <p:spPr bwMode="auto">
            <a:xfrm>
              <a:off x="5100" y="1511"/>
              <a:ext cx="756" cy="1243"/>
            </a:xfrm>
            <a:custGeom>
              <a:gdLst>
                <a:gd fmla="*/ 638 w 716" name="T0"/>
                <a:gd fmla="*/ 356 h 1179" name="T1"/>
                <a:gd fmla="*/ 533 w 716" name="T2"/>
                <a:gd fmla="*/ 162 h 1179" name="T3"/>
                <a:gd fmla="*/ 380 w 716" name="T4"/>
                <a:gd fmla="*/ 2 h 1179" name="T5"/>
                <a:gd fmla="*/ 296 w 716" name="T6"/>
                <a:gd fmla="*/ 488 h 1179" name="T7"/>
                <a:gd fmla="*/ 92 w 716" name="T8"/>
                <a:gd fmla="*/ 55 h 1179" name="T9"/>
                <a:gd fmla="*/ 132 w 716" name="T10"/>
                <a:gd fmla="*/ 487 h 1179" name="T11"/>
                <a:gd fmla="*/ 232 w 716" name="T12"/>
                <a:gd fmla="*/ 1045 h 1179" name="T13"/>
                <a:gd fmla="*/ 181 w 716" name="T14"/>
                <a:gd fmla="*/ 1178 h 1179" name="T15"/>
                <a:gd fmla="*/ 260 w 716" name="T16"/>
                <a:gd fmla="*/ 1045 h 1179" name="T17"/>
                <a:gd fmla="*/ 105 w 716" name="T18"/>
                <a:gd fmla="*/ 852 h 1179" name="T19"/>
                <a:gd fmla="*/ 154 w 716" name="T20"/>
                <a:gd fmla="*/ 431 h 1179" name="T21"/>
                <a:gd fmla="*/ 99 w 716" name="T22"/>
                <a:gd fmla="*/ 84 h 1179" name="T23"/>
                <a:gd fmla="*/ 297 w 716" name="T24"/>
                <a:gd fmla="*/ 549 h 1179" name="T25"/>
                <a:gd fmla="*/ 161 w 716" name="T26"/>
                <a:gd fmla="*/ 656 h 1179" name="T27"/>
                <a:gd fmla="*/ 399 w 716" name="T28"/>
                <a:gd fmla="*/ 516 h 1179" name="T29"/>
                <a:gd fmla="*/ 553 w 716" name="T30"/>
                <a:gd fmla="*/ 619 h 1179" name="T31"/>
                <a:gd fmla="*/ 319 w 716" name="T32"/>
                <a:gd fmla="*/ 793 h 1179" name="T33"/>
                <a:gd fmla="*/ 415 w 716" name="T34"/>
                <a:gd fmla="*/ 798 h 1179" name="T35"/>
                <a:gd fmla="*/ 438 w 716" name="T36"/>
                <a:gd fmla="*/ 814 h 1179" name="T37"/>
                <a:gd fmla="*/ 569 w 716" name="T38"/>
                <a:gd fmla="*/ 720 h 1179" name="T39"/>
                <a:gd fmla="*/ 547 w 716" name="T40"/>
                <a:gd fmla="*/ 720 h 1179" name="T41"/>
                <a:gd fmla="*/ 561 w 716" name="T42"/>
                <a:gd fmla="*/ 729 h 1179" name="T43"/>
                <a:gd fmla="*/ 414 w 716" name="T44"/>
                <a:gd fmla="*/ 667 h 1179" name="T45"/>
                <a:gd fmla="*/ 574 w 716" name="T46"/>
                <a:gd fmla="*/ 577 h 1179" name="T47"/>
                <a:gd fmla="*/ 485 w 716" name="T48"/>
                <a:gd fmla="*/ 1018 h 1179" name="T49"/>
                <a:gd fmla="*/ 492 w 716" name="T50"/>
                <a:gd fmla="*/ 1175 h 1179" name="T51"/>
                <a:gd fmla="*/ 671 w 716" name="T52"/>
                <a:gd fmla="*/ 840 h 1179" name="T53"/>
                <a:gd fmla="*/ 325 w 716" name="T54"/>
                <a:gd fmla="*/ 522 h 1179" name="T55"/>
                <a:gd fmla="*/ 325 w 716" name="T56"/>
                <a:gd fmla="*/ 142 h 1179" name="T57"/>
                <a:gd fmla="*/ 423 w 716" name="T58"/>
                <a:gd fmla="*/ 507 h 1179" name="T59"/>
                <a:gd fmla="*/ 325 w 716" name="T60"/>
                <a:gd fmla="*/ 522 h 1179" name="T61"/>
                <a:gd fmla="*/ 483 w 716" name="T62"/>
                <a:gd fmla="*/ 355 h 1179" name="T63"/>
                <a:gd fmla="*/ 652 w 716" name="T64"/>
                <a:gd fmla="*/ 186 h 1179" name="T65"/>
                <a:gd fmla="*/ 553 w 716" name="T66"/>
                <a:gd fmla="*/ 552 h 117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79" w="716">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94" name="文本框 93"/>
          <p:cNvSpPr txBox="1"/>
          <p:nvPr/>
        </p:nvSpPr>
        <p:spPr>
          <a:xfrm>
            <a:off x="1907704" y="3628563"/>
            <a:ext cx="1190661" cy="312420"/>
          </a:xfrm>
          <a:prstGeom prst="rect">
            <a:avLst/>
          </a:prstGeom>
          <a:noFill/>
        </p:spPr>
        <p:txBody>
          <a:bodyPr bIns="34290" lIns="68580" rIns="68580" rtlCol="0" tIns="34290" wrap="square">
            <a:spAutoFit/>
          </a:bodyPr>
          <a:lstStyle/>
          <a:p>
            <a:pPr algn="ctr"/>
            <a:r>
              <a:rPr altLang="en-US" lang="zh-CN" smtClean="0" sz="1600">
                <a:solidFill>
                  <a:schemeClr val="tx1">
                    <a:lumMod val="75000"/>
                    <a:lumOff val="25000"/>
                  </a:schemeClr>
                </a:solidFill>
                <a:latin charset="-122" pitchFamily="34" typeface="微软雅黑"/>
                <a:ea charset="-122" pitchFamily="34" typeface="微软雅黑"/>
              </a:rPr>
              <a:t>添加标题</a:t>
            </a:r>
          </a:p>
        </p:txBody>
      </p:sp>
      <p:sp>
        <p:nvSpPr>
          <p:cNvPr id="95" name="文本框 94"/>
          <p:cNvSpPr txBox="1"/>
          <p:nvPr/>
        </p:nvSpPr>
        <p:spPr>
          <a:xfrm>
            <a:off x="4083848" y="3661229"/>
            <a:ext cx="1190661" cy="312420"/>
          </a:xfrm>
          <a:prstGeom prst="rect">
            <a:avLst/>
          </a:prstGeom>
          <a:noFill/>
        </p:spPr>
        <p:txBody>
          <a:bodyPr bIns="34290" lIns="68580" rIns="68580" rtlCol="0" tIns="34290" wrap="square">
            <a:spAutoFit/>
          </a:bodyPr>
          <a:lstStyle/>
          <a:p>
            <a:pPr algn="ctr"/>
            <a:r>
              <a:rPr altLang="en-US" lang="zh-CN" smtClean="0" sz="1600">
                <a:solidFill>
                  <a:schemeClr val="tx1">
                    <a:lumMod val="75000"/>
                    <a:lumOff val="25000"/>
                  </a:schemeClr>
                </a:solidFill>
                <a:latin charset="-122" pitchFamily="34" typeface="微软雅黑"/>
                <a:ea charset="-122" pitchFamily="34" typeface="微软雅黑"/>
              </a:rPr>
              <a:t>添加标题</a:t>
            </a:r>
          </a:p>
        </p:txBody>
      </p:sp>
      <p:sp>
        <p:nvSpPr>
          <p:cNvPr id="96" name="文本框 95"/>
          <p:cNvSpPr txBox="1"/>
          <p:nvPr/>
        </p:nvSpPr>
        <p:spPr>
          <a:xfrm>
            <a:off x="6229438" y="3661229"/>
            <a:ext cx="1190661" cy="312420"/>
          </a:xfrm>
          <a:prstGeom prst="rect">
            <a:avLst/>
          </a:prstGeom>
          <a:noFill/>
        </p:spPr>
        <p:txBody>
          <a:bodyPr bIns="34290" lIns="68580" rIns="68580" rtlCol="0" tIns="34290" wrap="square">
            <a:spAutoFit/>
          </a:bodyPr>
          <a:lstStyle/>
          <a:p>
            <a:pPr algn="ctr"/>
            <a:r>
              <a:rPr altLang="en-US" lang="zh-CN" smtClean="0" sz="1600">
                <a:solidFill>
                  <a:schemeClr val="tx1">
                    <a:lumMod val="75000"/>
                    <a:lumOff val="25000"/>
                  </a:schemeClr>
                </a:solidFill>
                <a:latin charset="-122" pitchFamily="34" typeface="微软雅黑"/>
                <a:ea charset="-122" pitchFamily="34" typeface="微软雅黑"/>
              </a:rPr>
              <a:t>添加标题</a:t>
            </a:r>
          </a:p>
        </p:txBody>
      </p:sp>
      <p:sp>
        <p:nvSpPr>
          <p:cNvPr id="97" name="文本框 96"/>
          <p:cNvSpPr txBox="1"/>
          <p:nvPr/>
        </p:nvSpPr>
        <p:spPr>
          <a:xfrm>
            <a:off x="1701008" y="4070584"/>
            <a:ext cx="1580951" cy="722376"/>
          </a:xfrm>
          <a:prstGeom prst="rect">
            <a:avLst/>
          </a:prstGeom>
          <a:noFill/>
        </p:spPr>
        <p:txBody>
          <a:bodyPr bIns="34290" lIns="68580" rIns="68580" rtlCol="0" tIns="34290" wrap="square">
            <a:spAutoFit/>
          </a:bodyPr>
          <a:lstStyle/>
          <a:p>
            <a:pPr>
              <a:lnSpc>
                <a:spcPct val="130000"/>
              </a:lnSpc>
              <a:spcBef>
                <a:spcPct val="0"/>
              </a:spcBef>
              <a:buNone/>
            </a:pPr>
            <a:r>
              <a:rPr altLang="en-US" lang="zh-CN" smtClean="0" sz="11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itchFamily="34" typeface="微软雅黑"/>
              </a:rPr>
              <a:t>在此录入上述图表的描述说明，在此录入上述图表的综合描述说明。</a:t>
            </a:r>
          </a:p>
        </p:txBody>
      </p:sp>
      <p:sp>
        <p:nvSpPr>
          <p:cNvPr id="98" name="文本框 97"/>
          <p:cNvSpPr txBox="1"/>
          <p:nvPr/>
        </p:nvSpPr>
        <p:spPr>
          <a:xfrm>
            <a:off x="4009299" y="4125028"/>
            <a:ext cx="1426796" cy="603504"/>
          </a:xfrm>
          <a:prstGeom prst="rect">
            <a:avLst/>
          </a:prstGeom>
          <a:noFill/>
        </p:spPr>
        <p:txBody>
          <a:bodyPr bIns="34290" lIns="68580" rIns="68580" rtlCol="0" tIns="34290" wrap="square">
            <a:spAutoFit/>
          </a:bodyPr>
          <a:lstStyle/>
          <a:p>
            <a:pPr>
              <a:lnSpc>
                <a:spcPct val="130000"/>
              </a:lnSpc>
              <a:spcBef>
                <a:spcPct val="0"/>
              </a:spcBef>
              <a:buNone/>
            </a:pPr>
            <a:r>
              <a:rPr altLang="en-US" lang="zh-CN" smtClean="0" sz="9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itchFamily="34" typeface="微软雅黑"/>
              </a:rPr>
              <a:t>在此录入上述图表的描述说明，在此录入上述图表的综合描述说明。</a:t>
            </a:r>
          </a:p>
        </p:txBody>
      </p:sp>
      <p:sp>
        <p:nvSpPr>
          <p:cNvPr id="99" name="文本框 98"/>
          <p:cNvSpPr txBox="1"/>
          <p:nvPr/>
        </p:nvSpPr>
        <p:spPr>
          <a:xfrm>
            <a:off x="6163235" y="4103250"/>
            <a:ext cx="1433101" cy="617220"/>
          </a:xfrm>
          <a:prstGeom prst="rect">
            <a:avLst/>
          </a:prstGeom>
          <a:noFill/>
        </p:spPr>
        <p:txBody>
          <a:bodyPr bIns="34290" lIns="68580" rIns="68580" rtlCol="0" tIns="34290" wrap="square">
            <a:spAutoFit/>
          </a:bodyPr>
          <a:lstStyle/>
          <a:p>
            <a:pPr algn="dist"/>
            <a:r>
              <a:rPr altLang="en-US" lang="zh-CN" smtClean="0" sz="9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itchFamily="34" typeface="微软雅黑"/>
              </a:rPr>
              <a:t>在此录入上述图表的描述说明，在此录入上述图表的综合描述说明。</a:t>
            </a:r>
          </a:p>
          <a:p>
            <a:pPr algn="dist"/>
            <a:r>
              <a:rPr altLang="en-US" lang="zh-CN" smtClean="0" sz="9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itchFamily="34" typeface="微软雅黑"/>
              </a:rPr>
              <a:t>. </a:t>
            </a:r>
          </a:p>
        </p:txBody>
      </p:sp>
      <p:sp>
        <p:nvSpPr>
          <p:cNvPr id="19" name="椭圆 18"/>
          <p:cNvSpPr/>
          <p:nvPr/>
        </p:nvSpPr>
        <p:spPr>
          <a:xfrm>
            <a:off x="1655676" y="1924472"/>
            <a:ext cx="1512168" cy="1512168"/>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3795769" y="1888468"/>
            <a:ext cx="1548172" cy="1548172"/>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5943262" y="1924472"/>
            <a:ext cx="1512168" cy="1512168"/>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94"/>
          <p:cNvSpPr txBox="1"/>
          <p:nvPr/>
        </p:nvSpPr>
        <p:spPr>
          <a:xfrm>
            <a:off x="3959932" y="996933"/>
            <a:ext cx="1190661" cy="312420"/>
          </a:xfrm>
          <a:prstGeom prst="rect">
            <a:avLst/>
          </a:prstGeom>
          <a:noFill/>
        </p:spPr>
        <p:txBody>
          <a:bodyPr bIns="34290" lIns="68580" rIns="68580" rtlCol="0" tIns="34290" wrap="square">
            <a:spAutoFit/>
          </a:bodyPr>
          <a:lstStyle/>
          <a:p>
            <a:pPr algn="ctr"/>
            <a:r>
              <a:rPr altLang="en-US" lang="zh-CN" smtClean="0" sz="1600">
                <a:solidFill>
                  <a:schemeClr val="tx1">
                    <a:lumMod val="75000"/>
                    <a:lumOff val="25000"/>
                  </a:schemeClr>
                </a:solidFill>
                <a:latin charset="-122" pitchFamily="34" typeface="微软雅黑"/>
                <a:ea charset="-122" pitchFamily="34" typeface="微软雅黑"/>
              </a:rPr>
              <a:t>添加标题</a:t>
            </a:r>
          </a:p>
        </p:txBody>
      </p:sp>
      <p:sp>
        <p:nvSpPr>
          <p:cNvPr id="23" name="文本框 97"/>
          <p:cNvSpPr txBox="1"/>
          <p:nvPr/>
        </p:nvSpPr>
        <p:spPr>
          <a:xfrm>
            <a:off x="1439652" y="1315074"/>
            <a:ext cx="6300700" cy="425196"/>
          </a:xfrm>
          <a:prstGeom prst="rect">
            <a:avLst/>
          </a:prstGeom>
          <a:noFill/>
        </p:spPr>
        <p:txBody>
          <a:bodyPr bIns="34290" lIns="68580" rIns="68580" rtlCol="0" tIns="34290" wrap="square">
            <a:spAutoFit/>
          </a:bodyPr>
          <a:lstStyle/>
          <a:p>
            <a:pPr>
              <a:lnSpc>
                <a:spcPct val="130000"/>
              </a:lnSpc>
              <a:spcBef>
                <a:spcPct val="0"/>
              </a:spcBef>
            </a:pPr>
            <a:r>
              <a:rPr altLang="en-US" lang="zh-CN" smtClean="0" sz="9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itchFamily="34" typeface="微软雅黑"/>
              </a:rPr>
              <a:t>在此录入上述图表的描述说明，在此录入上述图表的综合描述说明。在此录入上述图表的描述说明，在此录入上述图表的综合描述说明。</a:t>
            </a:r>
          </a:p>
        </p:txBody>
      </p:sp>
    </p:spTree>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19"/>
                                        </p:tgtEl>
                                        <p:attrNameLst>
                                          <p:attrName>style.visibility</p:attrName>
                                        </p:attrNameLst>
                                      </p:cBhvr>
                                      <p:to>
                                        <p:strVal val="visible"/>
                                      </p:to>
                                    </p:set>
                                    <p:animEffect filter="wheel(1)" transition="in">
                                      <p:cBhvr>
                                        <p:cTn dur="500" id="7"/>
                                        <p:tgtEl>
                                          <p:spTgt spid="19"/>
                                        </p:tgtEl>
                                      </p:cBhvr>
                                    </p:animEffect>
                                  </p:childTnLst>
                                </p:cTn>
                              </p:par>
                            </p:childTnLst>
                          </p:cTn>
                        </p:par>
                        <p:par>
                          <p:cTn fill="hold" id="8" nodeType="afterGroup">
                            <p:stCondLst>
                              <p:cond delay="500"/>
                            </p:stCondLst>
                            <p:childTnLst>
                              <p:par>
                                <p:cTn fill="hold" grpId="0" id="9" nodeType="afterEffect" presetClass="entr" presetID="21" presetSubtype="1">
                                  <p:stCondLst>
                                    <p:cond delay="0"/>
                                  </p:stCondLst>
                                  <p:childTnLst>
                                    <p:set>
                                      <p:cBhvr>
                                        <p:cTn dur="1" fill="hold" id="10">
                                          <p:stCondLst>
                                            <p:cond delay="0"/>
                                          </p:stCondLst>
                                        </p:cTn>
                                        <p:tgtEl>
                                          <p:spTgt spid="20"/>
                                        </p:tgtEl>
                                        <p:attrNameLst>
                                          <p:attrName>style.visibility</p:attrName>
                                        </p:attrNameLst>
                                      </p:cBhvr>
                                      <p:to>
                                        <p:strVal val="visible"/>
                                      </p:to>
                                    </p:set>
                                    <p:animEffect filter="wheel(1)" transition="in">
                                      <p:cBhvr>
                                        <p:cTn dur="500" id="11"/>
                                        <p:tgtEl>
                                          <p:spTgt spid="20"/>
                                        </p:tgtEl>
                                      </p:cBhvr>
                                    </p:animEffect>
                                  </p:childTnLst>
                                </p:cTn>
                              </p:par>
                            </p:childTnLst>
                          </p:cTn>
                        </p:par>
                        <p:par>
                          <p:cTn fill="hold" id="12" nodeType="afterGroup">
                            <p:stCondLst>
                              <p:cond delay="1000"/>
                            </p:stCondLst>
                            <p:childTnLst>
                              <p:par>
                                <p:cTn fill="hold" grpId="0" id="13" nodeType="afterEffect" presetClass="entr" presetID="21" presetSubtype="1">
                                  <p:stCondLst>
                                    <p:cond delay="0"/>
                                  </p:stCondLst>
                                  <p:childTnLst>
                                    <p:set>
                                      <p:cBhvr>
                                        <p:cTn dur="1" fill="hold" id="14">
                                          <p:stCondLst>
                                            <p:cond delay="0"/>
                                          </p:stCondLst>
                                        </p:cTn>
                                        <p:tgtEl>
                                          <p:spTgt spid="21"/>
                                        </p:tgtEl>
                                        <p:attrNameLst>
                                          <p:attrName>style.visibility</p:attrName>
                                        </p:attrNameLst>
                                      </p:cBhvr>
                                      <p:to>
                                        <p:strVal val="visible"/>
                                      </p:to>
                                    </p:set>
                                    <p:animEffect filter="wheel(1)" transition="in">
                                      <p:cBhvr>
                                        <p:cTn dur="500" id="15"/>
                                        <p:tgtEl>
                                          <p:spTgt spid="21"/>
                                        </p:tgtEl>
                                      </p:cBhvr>
                                    </p:animEffect>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id="18" nodeType="clickEffect" presetClass="entr" presetID="10" presetSubtype="0">
                                  <p:stCondLst>
                                    <p:cond delay="0"/>
                                  </p:stCondLst>
                                  <p:childTnLst>
                                    <p:set>
                                      <p:cBhvr>
                                        <p:cTn dur="1" fill="hold" id="19">
                                          <p:stCondLst>
                                            <p:cond delay="0"/>
                                          </p:stCondLst>
                                        </p:cTn>
                                        <p:tgtEl>
                                          <p:spTgt spid="2"/>
                                        </p:tgtEl>
                                        <p:attrNameLst>
                                          <p:attrName>style.visibility</p:attrName>
                                        </p:attrNameLst>
                                      </p:cBhvr>
                                      <p:to>
                                        <p:strVal val="visible"/>
                                      </p:to>
                                    </p:set>
                                    <p:animEffect filter="fade" transition="in">
                                      <p:cBhvr>
                                        <p:cTn dur="500" id="20"/>
                                        <p:tgtEl>
                                          <p:spTgt spid="2"/>
                                        </p:tgtEl>
                                      </p:cBhvr>
                                    </p:animEffect>
                                  </p:childTnLst>
                                </p:cTn>
                              </p:par>
                              <p:par>
                                <p:cTn fill="hold" id="21" nodeType="withEffect" presetClass="entr" presetID="10" presetSubtype="0">
                                  <p:stCondLst>
                                    <p:cond delay="300"/>
                                  </p:stCondLst>
                                  <p:childTnLst>
                                    <p:set>
                                      <p:cBhvr>
                                        <p:cTn dur="1" fill="hold" id="22">
                                          <p:stCondLst>
                                            <p:cond delay="0"/>
                                          </p:stCondLst>
                                        </p:cTn>
                                        <p:tgtEl>
                                          <p:spTgt spid="3"/>
                                        </p:tgtEl>
                                        <p:attrNameLst>
                                          <p:attrName>style.visibility</p:attrName>
                                        </p:attrNameLst>
                                      </p:cBhvr>
                                      <p:to>
                                        <p:strVal val="visible"/>
                                      </p:to>
                                    </p:set>
                                    <p:animEffect filter="fade" transition="in">
                                      <p:cBhvr>
                                        <p:cTn dur="500" id="23"/>
                                        <p:tgtEl>
                                          <p:spTgt spid="3"/>
                                        </p:tgtEl>
                                      </p:cBhvr>
                                    </p:animEffect>
                                  </p:childTnLst>
                                </p:cTn>
                              </p:par>
                              <p:par>
                                <p:cTn fill="hold" id="24" nodeType="withEffect" presetClass="entr" presetID="10" presetSubtype="0">
                                  <p:stCondLst>
                                    <p:cond delay="600"/>
                                  </p:stCondLst>
                                  <p:childTnLst>
                                    <p:set>
                                      <p:cBhvr>
                                        <p:cTn dur="1" fill="hold" id="25">
                                          <p:stCondLst>
                                            <p:cond delay="0"/>
                                          </p:stCondLst>
                                        </p:cTn>
                                        <p:tgtEl>
                                          <p:spTgt spid="4"/>
                                        </p:tgtEl>
                                        <p:attrNameLst>
                                          <p:attrName>style.visibility</p:attrName>
                                        </p:attrNameLst>
                                      </p:cBhvr>
                                      <p:to>
                                        <p:strVal val="visible"/>
                                      </p:to>
                                    </p:set>
                                    <p:animEffect filter="fade" transition="in">
                                      <p:cBhvr>
                                        <p:cTn dur="500" id="26"/>
                                        <p:tgtEl>
                                          <p:spTgt spid="4"/>
                                        </p:tgtEl>
                                      </p:cBhvr>
                                    </p:animEffect>
                                  </p:childTnLst>
                                </p:cTn>
                              </p:par>
                              <p:par>
                                <p:cTn fill="hold" grpId="0" id="27" nodeType="withEffect" presetClass="entr" presetID="10" presetSubtype="0">
                                  <p:stCondLst>
                                    <p:cond delay="900"/>
                                  </p:stCondLst>
                                  <p:childTnLst>
                                    <p:set>
                                      <p:cBhvr>
                                        <p:cTn dur="1" fill="hold" id="28">
                                          <p:stCondLst>
                                            <p:cond delay="0"/>
                                          </p:stCondLst>
                                        </p:cTn>
                                        <p:tgtEl>
                                          <p:spTgt spid="94"/>
                                        </p:tgtEl>
                                        <p:attrNameLst>
                                          <p:attrName>style.visibility</p:attrName>
                                        </p:attrNameLst>
                                      </p:cBhvr>
                                      <p:to>
                                        <p:strVal val="visible"/>
                                      </p:to>
                                    </p:set>
                                    <p:animEffect filter="fade" transition="in">
                                      <p:cBhvr>
                                        <p:cTn dur="500" id="29"/>
                                        <p:tgtEl>
                                          <p:spTgt spid="94"/>
                                        </p:tgtEl>
                                      </p:cBhvr>
                                    </p:animEffect>
                                  </p:childTnLst>
                                </p:cTn>
                              </p:par>
                              <p:par>
                                <p:cTn fill="hold" grpId="0" id="30" nodeType="withEffect" presetClass="entr" presetID="10" presetSubtype="0">
                                  <p:stCondLst>
                                    <p:cond delay="1200"/>
                                  </p:stCondLst>
                                  <p:childTnLst>
                                    <p:set>
                                      <p:cBhvr>
                                        <p:cTn dur="1" fill="hold" id="31">
                                          <p:stCondLst>
                                            <p:cond delay="0"/>
                                          </p:stCondLst>
                                        </p:cTn>
                                        <p:tgtEl>
                                          <p:spTgt spid="95"/>
                                        </p:tgtEl>
                                        <p:attrNameLst>
                                          <p:attrName>style.visibility</p:attrName>
                                        </p:attrNameLst>
                                      </p:cBhvr>
                                      <p:to>
                                        <p:strVal val="visible"/>
                                      </p:to>
                                    </p:set>
                                    <p:animEffect filter="fade" transition="in">
                                      <p:cBhvr>
                                        <p:cTn dur="500" id="32"/>
                                        <p:tgtEl>
                                          <p:spTgt spid="95"/>
                                        </p:tgtEl>
                                      </p:cBhvr>
                                    </p:animEffect>
                                  </p:childTnLst>
                                </p:cTn>
                              </p:par>
                              <p:par>
                                <p:cTn fill="hold" grpId="0" id="33" nodeType="withEffect" presetClass="entr" presetID="10" presetSubtype="0">
                                  <p:stCondLst>
                                    <p:cond delay="1500"/>
                                  </p:stCondLst>
                                  <p:childTnLst>
                                    <p:set>
                                      <p:cBhvr>
                                        <p:cTn dur="1" fill="hold" id="34">
                                          <p:stCondLst>
                                            <p:cond delay="0"/>
                                          </p:stCondLst>
                                        </p:cTn>
                                        <p:tgtEl>
                                          <p:spTgt spid="96"/>
                                        </p:tgtEl>
                                        <p:attrNameLst>
                                          <p:attrName>style.visibility</p:attrName>
                                        </p:attrNameLst>
                                      </p:cBhvr>
                                      <p:to>
                                        <p:strVal val="visible"/>
                                      </p:to>
                                    </p:set>
                                    <p:animEffect filter="fade" transition="in">
                                      <p:cBhvr>
                                        <p:cTn dur="500" id="35"/>
                                        <p:tgtEl>
                                          <p:spTgt spid="96"/>
                                        </p:tgtEl>
                                      </p:cBhvr>
                                    </p:animEffect>
                                  </p:childTnLst>
                                </p:cTn>
                              </p:par>
                              <p:par>
                                <p:cTn fill="hold" grpId="0" id="36" nodeType="withEffect" presetClass="entr" presetID="10" presetSubtype="0">
                                  <p:stCondLst>
                                    <p:cond delay="1800"/>
                                  </p:stCondLst>
                                  <p:childTnLst>
                                    <p:set>
                                      <p:cBhvr>
                                        <p:cTn dur="1" fill="hold" id="37">
                                          <p:stCondLst>
                                            <p:cond delay="0"/>
                                          </p:stCondLst>
                                        </p:cTn>
                                        <p:tgtEl>
                                          <p:spTgt spid="97"/>
                                        </p:tgtEl>
                                        <p:attrNameLst>
                                          <p:attrName>style.visibility</p:attrName>
                                        </p:attrNameLst>
                                      </p:cBhvr>
                                      <p:to>
                                        <p:strVal val="visible"/>
                                      </p:to>
                                    </p:set>
                                    <p:animEffect filter="fade" transition="in">
                                      <p:cBhvr>
                                        <p:cTn dur="500" id="38"/>
                                        <p:tgtEl>
                                          <p:spTgt spid="97"/>
                                        </p:tgtEl>
                                      </p:cBhvr>
                                    </p:animEffect>
                                  </p:childTnLst>
                                </p:cTn>
                              </p:par>
                              <p:par>
                                <p:cTn fill="hold" grpId="0" id="39" nodeType="withEffect" presetClass="entr" presetID="10" presetSubtype="0">
                                  <p:stCondLst>
                                    <p:cond delay="2100"/>
                                  </p:stCondLst>
                                  <p:childTnLst>
                                    <p:set>
                                      <p:cBhvr>
                                        <p:cTn dur="1" fill="hold" id="40">
                                          <p:stCondLst>
                                            <p:cond delay="0"/>
                                          </p:stCondLst>
                                        </p:cTn>
                                        <p:tgtEl>
                                          <p:spTgt spid="98"/>
                                        </p:tgtEl>
                                        <p:attrNameLst>
                                          <p:attrName>style.visibility</p:attrName>
                                        </p:attrNameLst>
                                      </p:cBhvr>
                                      <p:to>
                                        <p:strVal val="visible"/>
                                      </p:to>
                                    </p:set>
                                    <p:animEffect filter="fade" transition="in">
                                      <p:cBhvr>
                                        <p:cTn dur="500" id="41"/>
                                        <p:tgtEl>
                                          <p:spTgt spid="98"/>
                                        </p:tgtEl>
                                      </p:cBhvr>
                                    </p:animEffect>
                                  </p:childTnLst>
                                </p:cTn>
                              </p:par>
                              <p:par>
                                <p:cTn fill="hold" grpId="0" id="42" nodeType="withEffect" presetClass="entr" presetID="10" presetSubtype="0">
                                  <p:stCondLst>
                                    <p:cond delay="2400"/>
                                  </p:stCondLst>
                                  <p:childTnLst>
                                    <p:set>
                                      <p:cBhvr>
                                        <p:cTn dur="1" fill="hold" id="43">
                                          <p:stCondLst>
                                            <p:cond delay="0"/>
                                          </p:stCondLst>
                                        </p:cTn>
                                        <p:tgtEl>
                                          <p:spTgt spid="99"/>
                                        </p:tgtEl>
                                        <p:attrNameLst>
                                          <p:attrName>style.visibility</p:attrName>
                                        </p:attrNameLst>
                                      </p:cBhvr>
                                      <p:to>
                                        <p:strVal val="visible"/>
                                      </p:to>
                                    </p:set>
                                    <p:animEffect filter="fade" transition="in">
                                      <p:cBhvr>
                                        <p:cTn dur="500" id="44"/>
                                        <p:tgtEl>
                                          <p:spTgt spid="99"/>
                                        </p:tgtEl>
                                      </p:cBhvr>
                                    </p:animEffect>
                                  </p:childTnLst>
                                </p:cTn>
                              </p:par>
                              <p:par>
                                <p:cTn fill="hold" grpId="0" id="45" nodeType="withEffect" presetClass="entr" presetID="10" presetSubtype="0">
                                  <p:stCondLst>
                                    <p:cond delay="1200"/>
                                  </p:stCondLst>
                                  <p:childTnLst>
                                    <p:set>
                                      <p:cBhvr>
                                        <p:cTn dur="1" fill="hold" id="46">
                                          <p:stCondLst>
                                            <p:cond delay="0"/>
                                          </p:stCondLst>
                                        </p:cTn>
                                        <p:tgtEl>
                                          <p:spTgt spid="22"/>
                                        </p:tgtEl>
                                        <p:attrNameLst>
                                          <p:attrName>style.visibility</p:attrName>
                                        </p:attrNameLst>
                                      </p:cBhvr>
                                      <p:to>
                                        <p:strVal val="visible"/>
                                      </p:to>
                                    </p:set>
                                    <p:animEffect filter="fade" transition="in">
                                      <p:cBhvr>
                                        <p:cTn dur="500" id="47"/>
                                        <p:tgtEl>
                                          <p:spTgt spid="22"/>
                                        </p:tgtEl>
                                      </p:cBhvr>
                                    </p:animEffect>
                                  </p:childTnLst>
                                </p:cTn>
                              </p:par>
                              <p:par>
                                <p:cTn fill="hold" grpId="0" id="48" nodeType="withEffect" presetClass="entr" presetID="10" presetSubtype="0">
                                  <p:stCondLst>
                                    <p:cond delay="2100"/>
                                  </p:stCondLst>
                                  <p:childTnLst>
                                    <p:set>
                                      <p:cBhvr>
                                        <p:cTn dur="1" fill="hold" id="49">
                                          <p:stCondLst>
                                            <p:cond delay="0"/>
                                          </p:stCondLst>
                                        </p:cTn>
                                        <p:tgtEl>
                                          <p:spTgt spid="23"/>
                                        </p:tgtEl>
                                        <p:attrNameLst>
                                          <p:attrName>style.visibility</p:attrName>
                                        </p:attrNameLst>
                                      </p:cBhvr>
                                      <p:to>
                                        <p:strVal val="visible"/>
                                      </p:to>
                                    </p:set>
                                    <p:animEffect filter="fade" transition="in">
                                      <p:cBhvr>
                                        <p:cTn dur="500" id="50"/>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4"/>
      <p:bldP grpId="0" spid="95"/>
      <p:bldP grpId="0" spid="96"/>
      <p:bldP grpId="0" spid="97"/>
      <p:bldP grpId="0" spid="98"/>
      <p:bldP grpId="0" spid="99"/>
      <p:bldP grpId="0" spid="19"/>
      <p:bldP grpId="0" spid="20"/>
      <p:bldP grpId="0" spid="21"/>
      <p:bldP grpId="0" spid="22"/>
      <p:bldP grpId="0" spid="23"/>
    </p:bld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5.xml><?xml version="1.0" encoding="utf-8"?>
<p:tagLst xmlns:p="http://schemas.openxmlformats.org/presentationml/2006/main">
  <p:tag name="PA" val="v3.0.0"/>
</p:tagLst>
</file>

<file path=ppt/tags/tag16.xml><?xml version="1.0" encoding="utf-8"?>
<p:tagLst xmlns:p="http://schemas.openxmlformats.org/presentationml/2006/main">
  <p:tag name="PA" val="v3.0.0"/>
</p:tagLst>
</file>

<file path=ppt/tags/tag17.xml><?xml version="1.0" encoding="utf-8"?>
<p:tagLst xmlns:p="http://schemas.openxmlformats.org/presentationml/2006/main">
  <p:tag name="PA" val="v3.0.0"/>
</p:tagLst>
</file>

<file path=ppt/tags/tag1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heme/theme1.xml><?xml version="1.0" encoding="utf-8"?>
<a:theme xmlns:r="http://schemas.openxmlformats.org/officeDocument/2006/relationships" xmlns:a="http://schemas.openxmlformats.org/drawingml/2006/main" name="">
  <a:themeElements>
    <a:clrScheme name="自定义 531">
      <a:dk1>
        <a:sysClr val="windowText" lastClr="000000"/>
      </a:dk1>
      <a:lt1>
        <a:sysClr val="window" lastClr="FFFFFF"/>
      </a:lt1>
      <a:dk2>
        <a:srgbClr val="1F497D"/>
      </a:dk2>
      <a:lt2>
        <a:srgbClr val="EEECE1"/>
      </a:lt2>
      <a:accent1>
        <a:srgbClr val="FF0000"/>
      </a:accent1>
      <a:accent2>
        <a:srgbClr val="3F3F3F"/>
      </a:accent2>
      <a:accent3>
        <a:srgbClr val="FF0000"/>
      </a:accent3>
      <a:accent4>
        <a:srgbClr val="3F3F3F"/>
      </a:accent4>
      <a:accent5>
        <a:srgbClr val="FF0000"/>
      </a:accent5>
      <a:accent6>
        <a:srgbClr val="3F3F3F"/>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http://www.ypppt.com/</Company>
  <PresentationFormat>自定义</PresentationFormat>
  <Paragraphs>173</Paragraphs>
  <Slides>25</Slides>
  <Notes>25</Notes>
  <TotalTime>65</TotalTime>
  <HiddenSlides>0</HiddenSlides>
  <MMClips>0</MMClips>
  <ScaleCrop>0</ScaleCrop>
  <HeadingPairs>
    <vt:vector baseType="variant" size="6">
      <vt:variant>
        <vt:lpstr>Fonts used</vt:lpstr>
      </vt:variant>
      <vt:variant>
        <vt:i4>19</vt:i4>
      </vt:variant>
      <vt:variant>
        <vt:lpstr>Theme</vt:lpstr>
      </vt:variant>
      <vt:variant>
        <vt:i4>1</vt:i4>
      </vt:variant>
      <vt:variant>
        <vt:lpstr>Slide Titles</vt:lpstr>
      </vt:variant>
      <vt:variant>
        <vt:i4>25</vt:i4>
      </vt:variant>
    </vt:vector>
  </HeadingPairs>
  <TitlesOfParts>
    <vt:vector baseType="lpstr" size="45">
      <vt:lpstr>Arial</vt:lpstr>
      <vt:lpstr>Calibri</vt:lpstr>
      <vt:lpstr>微软雅黑</vt:lpstr>
      <vt:lpstr>Calibri Light</vt:lpstr>
      <vt:lpstr>Algerian</vt:lpstr>
      <vt:lpstr>Impact</vt:lpstr>
      <vt:lpstr>宋体</vt:lpstr>
      <vt:lpstr>hakuyoxingshu7000</vt:lpstr>
      <vt:lpstr>方正舒体</vt:lpstr>
      <vt:lpstr>方正静蕾简体</vt:lpstr>
      <vt:lpstr>方正清刻本悦宋简体</vt:lpstr>
      <vt:lpstr>方正卡通简体</vt:lpstr>
      <vt:lpstr>华文细黑</vt:lpstr>
      <vt:lpstr>Open Sans Light</vt:lpstr>
      <vt:lpstr>Open Sans</vt:lpstr>
      <vt:lpstr>微软雅黑 Light</vt:lpstr>
      <vt:lpstr>Arial Black</vt:lpstr>
      <vt:lpstr>迷你简卡通</vt:lpstr>
      <vt:lpstr>Aharoni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2017-06-09T01:05:11Z</dcterms:created>
  <cp:lastModifiedBy>kan</cp:lastModifiedBy>
  <dcterms:modified xsi:type="dcterms:W3CDTF">2021-08-20T11:21:20Z</dcterms:modified>
  <cp:revision>65</cp:revision>
  <dc:title>PowerPoint 演示文稿</dc:title>
</cp:coreProperties>
</file>