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9" r:id="rId7"/>
    <p:sldId id="268" r:id="rId8"/>
    <p:sldId id="262" r:id="rId9"/>
    <p:sldId id="271" r:id="rId10"/>
    <p:sldId id="259" r:id="rId11"/>
    <p:sldId id="267" r:id="rId12"/>
    <p:sldId id="263" r:id="rId13"/>
    <p:sldId id="265" r:id="rId14"/>
    <p:sldId id="260" r:id="rId15"/>
    <p:sldId id="270" r:id="rId16"/>
    <p:sldId id="266" r:id="rId17"/>
    <p:sldId id="272" r:id="rId18"/>
    <p:sldId id="261" r:id="rId19"/>
    <p:sldId id="275" r:id="rId20"/>
    <p:sldId id="264" r:id="rId21"/>
    <p:sldId id="273" r:id="rId22"/>
    <p:sldId id="274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6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2EF-4F05-B6D6-CBBCE33C9E34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2EF-4F05-B6D6-CBBCE33C9E34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EF-4F05-B6D6-CBBCE33C9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4"/>
        <c:holeSize val="70"/>
      </c:doughnutChart>
    </c:plotArea>
    <c:plotVisOnly val="1"/>
    <c:dispBlanksAs val="gap"/>
    <c:showDLblsOverMax val="0"/>
  </c:chart>
  <c:spPr>
    <a:ln>
      <a:noFill/>
    </a:ln>
  </c:spPr>
  <c:txPr>
    <a:bodyPr/>
    <a:p>
      <a:pPr rtl="0">
        <a:defRPr sz="1800" baseline="-25000" smtId="4294967295"/>
      </a:pPr>
      <a:endParaRPr sz="1800" baseline="-250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invertIfNegative val="1"/>
            <c:extLst>
              <c:ext xmlns:c16="http://schemas.microsoft.com/office/drawing/2014/chart" uri="{C3380CC4-5D6E-409C-BE32-E72D297353CC}">
                <c16:uniqueId val="{00000001-DE1B-435D-85B5-07BEFD435788}"/>
              </c:ext>
            </c:extLst>
          </c:dPt>
          <c:dPt>
            <c:idx val="1"/>
            <c:invertIfNegative val="1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E1B-435D-85B5-07BEFD435788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1B-435D-85B5-07BEFD435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3"/>
        <c:holeSize val="70"/>
      </c:doughnutChart>
    </c:plotArea>
    <c:plotVisOnly val="1"/>
    <c:dispBlanksAs val="gap"/>
    <c:showDLblsOverMax val="0"/>
  </c:chart>
  <c:txPr>
    <a:bodyPr/>
    <a:p>
      <a:pPr rtl="0">
        <a:defRPr sz="1800" smtId="4294967295"/>
      </a:pPr>
      <a:endParaRPr sz="18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bg1">
                  <a:lumMod val="7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4C8-47D8-BAA8-9C00BDAC2CA1}"/>
              </c:ext>
            </c:extLst>
          </c:dPt>
          <c:dPt>
            <c:idx val="1"/>
            <c:invertIfNegative val="1"/>
            <c:extLst>
              <c:ext xmlns:c16="http://schemas.microsoft.com/office/drawing/2014/chart" uri="{C3380CC4-5D6E-409C-BE32-E72D297353CC}">
                <c16:uniqueId val="{00000003-44C8-47D8-BAA8-9C00BDAC2CA1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C8-47D8-BAA8-9C00BDAC2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3"/>
        <c:holeSize val="70"/>
      </c:doughnutChart>
    </c:plotArea>
    <c:plotVisOnly val="1"/>
    <c:dispBlanksAs val="gap"/>
    <c:showDLblsOverMax val="0"/>
  </c:chart>
  <c:txPr>
    <a:bodyPr/>
    <a:p>
      <a:pPr rtl="0">
        <a:defRPr sz="1800" smtId="4294967295"/>
      </a:pPr>
      <a:endParaRPr sz="18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6-454B-84E4-91E75B30C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3"/>
        <c:holeSize val="70"/>
      </c:doughnutChart>
    </c:plotArea>
    <c:plotVisOnly val="1"/>
    <c:dispBlanksAs val="gap"/>
    <c:showDLblsOverMax val="0"/>
  </c:chart>
  <c:txPr>
    <a:bodyPr/>
    <a:p>
      <a:pPr rtl="0">
        <a:defRPr sz="1800" smtId="4294967295"/>
      </a:pPr>
      <a:endParaRPr sz="18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2">
                <a:alpha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B-4669-8C8F-CDD2328488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alpha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B-4669-8C8F-CDD2328488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alpha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AB-4669-8C8F-CDD2328488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Pt>
            <c:idx val="1"/>
            <c:invertIfNegative val="0"/>
            <c:spPr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0AB-4669-8C8F-CDD232848885}"/>
              </c:ext>
            </c:extLst>
          </c:dPt>
          <c:dPt>
            <c:idx val="2"/>
            <c:invertIfNegative val="0"/>
            <c:spPr>
              <a:solidFill>
                <a:schemeClr val="accent3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0AB-4669-8C8F-CDD232848885}"/>
              </c:ext>
            </c:extLst>
          </c:dPt>
          <c:dPt>
            <c:idx val="3"/>
            <c:invertIfNegative val="0"/>
            <c:spPr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00AB-4669-8C8F-CDD232848885}"/>
              </c:ext>
            </c:extLst>
          </c:dPt>
          <c:dPt>
            <c:idx val="4"/>
            <c:invertIfNegative val="0"/>
            <c:spPr>
              <a:solidFill>
                <a:schemeClr val="accent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00AB-4669-8C8F-CDD232848885}"/>
              </c:ext>
            </c:extLst>
          </c:dPt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0AB-4669-8C8F-CDD232848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-107847824"/>
        <c:axId val="-107833136"/>
      </c:barChart>
      <c:catAx>
        <c:axId val="-107847824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-107833136"/>
        <c:auto val="0"/>
        <c:lblAlgn val="ctr"/>
        <c:lblOffset/>
        <c:noMultiLvlLbl val="0"/>
      </c:catAx>
      <c:valAx>
        <c:axId val="-107833136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vert="horz"/>
          <a:p>
            <a:pPr>
              <a:defRPr/>
            </a:pPr>
            <a:endParaRPr lang="zh-CN"/>
          </a:p>
        </c:txPr>
        <c:crossAx val="-10784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+mn-lt"/>
          <a:ea typeface="+mn-ea"/>
          <a:cs typeface="+mn-ea"/>
          <a:sym typeface="+mn-lt"/>
        </a:defRPr>
      </a:pPr>
      <a:endParaRPr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7788-7E83-46FA-AD63-5FEC81E052A6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C0F3E-62B4-489C-A384-86229AF312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8631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168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5184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01415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00419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3088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40845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770166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24969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68685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69472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1265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50750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1644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64516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460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75771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89293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2687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1168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5201047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6022651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5183080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2053397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3187474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73652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874669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558744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206066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476427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94614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491640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92826236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5883729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335922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3233445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0600750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7048102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268305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7005742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9923302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525909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01658058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CE7D-4452-4E00-91FA-154ABE755784}" type="datetimeFigureOut">
              <a:rPr lang="zh-CN" altLang="en-US" smtClean="0"/>
              <a:t>2021/1/1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EE1C-084C-4D08-ACFC-DB9397C17F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028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2000"/>
    </mc:Choice>
    <mc:Fallback>
      <p:transition spd="slow"/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7741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1.xml" Type="http://schemas.openxmlformats.org/officeDocument/2006/relationships/chart"/><Relationship Id="rId4" Target="../charts/chart2.xml" Type="http://schemas.openxmlformats.org/officeDocument/2006/relationships/chart"/><Relationship Id="rId5" Target="../charts/chart3.xml" Type="http://schemas.openxmlformats.org/officeDocument/2006/relationships/chart"/><Relationship Id="rId6" Target="../charts/chart4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tags/tag4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4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tags/tag5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charts/chart5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1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2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4.jpeg" Type="http://schemas.openxmlformats.org/officeDocument/2006/relationships/image"/><Relationship Id="rId4" Target="../media/image5.jpeg" Type="http://schemas.openxmlformats.org/officeDocument/2006/relationships/image"/><Relationship Id="rId5" Target="../media/image3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2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tags/tag3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62112" y="5426387"/>
              <a:ext cx="196881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汇报人：XXX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151245" y="1965771"/>
            <a:ext cx="7498080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960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latin charset="-122" panose="02000000000000000000" pitchFamily="2" typeface="方正粗黑宋简体"/>
                <a:ea charset="-122" panose="02000000000000000000" pitchFamily="2" typeface="方正粗黑宋简体"/>
              </a:rPr>
              <a:t>单击添加标题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46514" y="1504106"/>
            <a:ext cx="778076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mtClean="0" sz="2400">
                <a:solidFill>
                  <a:srgbClr val="FE6835"/>
                </a:solidFill>
              </a:rPr>
              <a:t>Business report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2526581" y="3585460"/>
            <a:ext cx="6820627" cy="347407"/>
            <a:chOff x="2526584" y="3437853"/>
            <a:chExt cx="6820627" cy="347407"/>
          </a:xfrm>
        </p:grpSpPr>
        <p:sp>
          <p:nvSpPr>
            <p:cNvPr id="10" name="矩形 9"/>
            <p:cNvSpPr/>
            <p:nvPr/>
          </p:nvSpPr>
          <p:spPr>
            <a:xfrm>
              <a:off x="2526584" y="3437853"/>
              <a:ext cx="6820627" cy="347407"/>
            </a:xfrm>
            <a:prstGeom prst="rect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594146" y="3437853"/>
              <a:ext cx="6685504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1600">
                  <a:solidFill>
                    <a:schemeClr val="bg1"/>
                  </a:solidFill>
                  <a:latin typeface="+mj-lt"/>
                </a:rPr>
                <a:t>年终总结/月季总结/工作计划</a:t>
              </a:r>
            </a:p>
          </p:txBody>
        </p:sp>
      </p:grpSp>
      <p:sp>
        <p:nvSpPr>
          <p:cNvPr id="12" name="矩形 11"/>
          <p:cNvSpPr/>
          <p:nvPr/>
        </p:nvSpPr>
        <p:spPr>
          <a:xfrm>
            <a:off x="2888895" y="4121053"/>
            <a:ext cx="6096000" cy="8229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rgbClr val="FE6835"/>
                </a:solidFill>
                <a:latin typeface="+mj-ea"/>
                <a:ea typeface="+mj-ea"/>
              </a:rPr>
              <a:t>We must accept finite disappointment, but we must never lose infinite hope. </a:t>
            </a:r>
          </a:p>
        </p:txBody>
      </p:sp>
    </p:spTree>
    <p:extLst>
      <p:ext uri="{BB962C8B-B14F-4D97-AF65-F5344CB8AC3E}">
        <p14:creationId val="176029706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1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mtClean="0" spc="0" strike="noStrike" sz="2800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30101010101" pitchFamily="2" typeface="等线"/>
                  <a:ea charset="-122" panose="02010600030101010101" pitchFamily="2" typeface="等线"/>
                  <a:cs typeface="+mn-cs"/>
                </a:rPr>
                <a:t>点击输入标题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543198" y="1838848"/>
            <a:ext cx="9105604" cy="2554681"/>
            <a:chOff x="2123307" y="1686233"/>
            <a:chExt cx="7967436" cy="2958505"/>
          </a:xfrm>
        </p:grpSpPr>
        <p:grpSp>
          <p:nvGrpSpPr>
            <p:cNvPr id="5" name="Group 33"/>
            <p:cNvGrpSpPr>
              <a:grpSpLocks noChangeAspect="1"/>
            </p:cNvGrpSpPr>
            <p:nvPr/>
          </p:nvGrpSpPr>
          <p:grpSpPr>
            <a:xfrm>
              <a:off x="2123307" y="1686233"/>
              <a:ext cx="1871368" cy="1980688"/>
              <a:chOff x="1263334" y="1439274"/>
              <a:chExt cx="1555283" cy="1646138"/>
            </a:xfrm>
          </p:grpSpPr>
          <p:graphicFrame>
            <p:nvGraphicFramePr>
              <p:cNvPr id="6" name="Chart 61"/>
              <p:cNvGraphicFramePr/>
              <p:nvPr>
                <p:extLst>
                  <p:ext uri="{D42A27DB-BD31-4B8C-83A1-F6EECF244321}">
                    <p14:modId val="2689991677"/>
                  </p:ext>
                </p:extLst>
              </p:nvPr>
            </p:nvGraphicFramePr>
            <p:xfrm>
              <a:off x="1263334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r:id="rId3"/>
              </a:graphicData>
            </a:graphic>
          </p:graphicFrame>
          <p:sp>
            <p:nvSpPr>
              <p:cNvPr id="7" name="TextBox 67"/>
              <p:cNvSpPr txBox="1"/>
              <p:nvPr/>
            </p:nvSpPr>
            <p:spPr>
              <a:xfrm>
                <a:off x="1775024" y="2086327"/>
                <a:ext cx="531902" cy="352032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/>
              <a:p>
                <a:pPr algn="ctr"/>
                <a:r>
                  <a:rPr b="1" lang="en-US" smtClean="0">
                    <a:solidFill>
                      <a:schemeClr val="accent1"/>
                    </a:solidFill>
                  </a:rPr>
                  <a:t>70%</a:t>
                </a:r>
              </a:p>
            </p:txBody>
          </p:sp>
        </p:grpSp>
        <p:grpSp>
          <p:nvGrpSpPr>
            <p:cNvPr id="8" name="Group 34"/>
            <p:cNvGrpSpPr>
              <a:grpSpLocks noChangeAspect="1"/>
            </p:cNvGrpSpPr>
            <p:nvPr/>
          </p:nvGrpSpPr>
          <p:grpSpPr>
            <a:xfrm>
              <a:off x="4155330" y="1686235"/>
              <a:ext cx="1871368" cy="1980689"/>
              <a:chOff x="2992668" y="1439274"/>
              <a:chExt cx="1555283" cy="1646138"/>
            </a:xfrm>
          </p:grpSpPr>
          <p:graphicFrame>
            <p:nvGraphicFramePr>
              <p:cNvPr id="9" name="Chart 63"/>
              <p:cNvGraphicFramePr/>
              <p:nvPr>
                <p:extLst>
                  <p:ext uri="{D42A27DB-BD31-4B8C-83A1-F6EECF244321}">
                    <p14:modId val="512571476"/>
                  </p:ext>
                </p:extLst>
              </p:nvPr>
            </p:nvGraphicFramePr>
            <p:xfrm>
              <a:off x="2992668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r:id="rId4"/>
              </a:graphicData>
            </a:graphic>
          </p:graphicFrame>
          <p:sp>
            <p:nvSpPr>
              <p:cNvPr id="10" name="TextBox 68"/>
              <p:cNvSpPr txBox="1"/>
              <p:nvPr/>
            </p:nvSpPr>
            <p:spPr>
              <a:xfrm>
                <a:off x="3504357" y="2080129"/>
                <a:ext cx="531902" cy="352032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/>
              <a:p>
                <a:pPr algn="ctr"/>
                <a:r>
                  <a:rPr b="1" lang="en-US" smtClean="0">
                    <a:solidFill>
                      <a:schemeClr val="accent2"/>
                    </a:solidFill>
                  </a:rPr>
                  <a:t>50%</a:t>
                </a:r>
              </a:p>
            </p:txBody>
          </p:sp>
        </p:grpSp>
        <p:grpSp>
          <p:nvGrpSpPr>
            <p:cNvPr id="11" name="Group 35"/>
            <p:cNvGrpSpPr>
              <a:grpSpLocks noChangeAspect="1"/>
            </p:cNvGrpSpPr>
            <p:nvPr/>
          </p:nvGrpSpPr>
          <p:grpSpPr>
            <a:xfrm>
              <a:off x="6187353" y="1686233"/>
              <a:ext cx="1871368" cy="1980688"/>
              <a:chOff x="4659025" y="1439274"/>
              <a:chExt cx="1555283" cy="1646138"/>
            </a:xfrm>
          </p:grpSpPr>
          <p:graphicFrame>
            <p:nvGraphicFramePr>
              <p:cNvPr id="12" name="Chart 64"/>
              <p:cNvGraphicFramePr/>
              <p:nvPr>
                <p:extLst>
                  <p:ext uri="{D42A27DB-BD31-4B8C-83A1-F6EECF244321}">
                    <p14:modId val="2977940128"/>
                  </p:ext>
                </p:extLst>
              </p:nvPr>
            </p:nvGraphicFramePr>
            <p:xfrm>
              <a:off x="4659025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r:id="rId5"/>
              </a:graphicData>
            </a:graphic>
          </p:graphicFrame>
          <p:sp>
            <p:nvSpPr>
              <p:cNvPr id="13" name="TextBox 69"/>
              <p:cNvSpPr txBox="1"/>
              <p:nvPr/>
            </p:nvSpPr>
            <p:spPr>
              <a:xfrm>
                <a:off x="5170716" y="2103013"/>
                <a:ext cx="531902" cy="352032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/>
              <a:p>
                <a:pPr algn="ctr"/>
                <a:r>
                  <a:rPr b="1" lang="en-US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90%</a:t>
                </a:r>
              </a:p>
            </p:txBody>
          </p:sp>
        </p:grpSp>
        <p:grpSp>
          <p:nvGrpSpPr>
            <p:cNvPr id="14" name="Group 36"/>
            <p:cNvGrpSpPr>
              <a:grpSpLocks noChangeAspect="1"/>
            </p:cNvGrpSpPr>
            <p:nvPr/>
          </p:nvGrpSpPr>
          <p:grpSpPr>
            <a:xfrm>
              <a:off x="8219375" y="1686233"/>
              <a:ext cx="1871368" cy="1980688"/>
              <a:chOff x="6325383" y="1439274"/>
              <a:chExt cx="1555283" cy="1646138"/>
            </a:xfrm>
          </p:grpSpPr>
          <p:graphicFrame>
            <p:nvGraphicFramePr>
              <p:cNvPr id="15" name="Chart 65"/>
              <p:cNvGraphicFramePr/>
              <p:nvPr>
                <p:extLst>
                  <p:ext uri="{D42A27DB-BD31-4B8C-83A1-F6EECF244321}">
                    <p14:modId val="74944335"/>
                  </p:ext>
                </p:extLst>
              </p:nvPr>
            </p:nvGraphicFramePr>
            <p:xfrm>
              <a:off x="6325383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r:id="rId6"/>
              </a:graphicData>
            </a:graphic>
          </p:graphicFrame>
          <p:sp>
            <p:nvSpPr>
              <p:cNvPr id="16" name="TextBox 70"/>
              <p:cNvSpPr txBox="1"/>
              <p:nvPr/>
            </p:nvSpPr>
            <p:spPr>
              <a:xfrm>
                <a:off x="6779912" y="2103014"/>
                <a:ext cx="666544" cy="352032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/>
              <a:p>
                <a:pPr algn="ctr"/>
                <a:r>
                  <a:rPr b="1" lang="en-US" smtClean="0">
                    <a:solidFill>
                      <a:schemeClr val="accent4"/>
                    </a:solidFill>
                  </a:rPr>
                  <a:t>100%</a:t>
                </a:r>
              </a:p>
            </p:txBody>
          </p:sp>
        </p:grpSp>
        <p:sp>
          <p:nvSpPr>
            <p:cNvPr id="17" name="TextBox 49"/>
            <p:cNvSpPr txBox="1"/>
            <p:nvPr/>
          </p:nvSpPr>
          <p:spPr>
            <a:xfrm>
              <a:off x="2850631" y="3676411"/>
              <a:ext cx="416720" cy="28238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1"/>
                  </a:solidFill>
                </a:rPr>
                <a:t>20XX</a:t>
              </a:r>
            </a:p>
          </p:txBody>
        </p:sp>
        <p:sp>
          <p:nvSpPr>
            <p:cNvPr id="18" name="TextBox 50"/>
            <p:cNvSpPr txBox="1"/>
            <p:nvPr/>
          </p:nvSpPr>
          <p:spPr>
            <a:xfrm>
              <a:off x="4882653" y="3676411"/>
              <a:ext cx="416720" cy="28238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2"/>
                  </a:solidFill>
                </a:rPr>
                <a:t>20XX</a:t>
              </a:r>
            </a:p>
          </p:txBody>
        </p:sp>
        <p:sp>
          <p:nvSpPr>
            <p:cNvPr id="19" name="TextBox 51"/>
            <p:cNvSpPr txBox="1"/>
            <p:nvPr/>
          </p:nvSpPr>
          <p:spPr>
            <a:xfrm>
              <a:off x="6914676" y="3676411"/>
              <a:ext cx="416720" cy="28238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20XX</a:t>
              </a:r>
            </a:p>
          </p:txBody>
        </p:sp>
        <p:sp>
          <p:nvSpPr>
            <p:cNvPr id="20" name="TextBox 52"/>
            <p:cNvSpPr txBox="1"/>
            <p:nvPr/>
          </p:nvSpPr>
          <p:spPr>
            <a:xfrm>
              <a:off x="8946698" y="3676411"/>
              <a:ext cx="416720" cy="282384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4"/>
                  </a:solidFill>
                </a:rPr>
                <a:t>20XX</a:t>
              </a:r>
            </a:p>
          </p:txBody>
        </p:sp>
        <p:grpSp>
          <p:nvGrpSpPr>
            <p:cNvPr id="21" name="Group 37"/>
            <p:cNvGrpSpPr/>
            <p:nvPr/>
          </p:nvGrpSpPr>
          <p:grpSpPr>
            <a:xfrm>
              <a:off x="2410907" y="4074415"/>
              <a:ext cx="1296168" cy="558403"/>
              <a:chOff x="654725" y="3050273"/>
              <a:chExt cx="1296168" cy="558403"/>
            </a:xfrm>
          </p:grpSpPr>
          <p:sp>
            <p:nvSpPr>
              <p:cNvPr id="22" name="Isosceles Triangle 38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12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3" name="Round Same Side Corner Rectangle 5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lang="zh-CN" sz="2000">
                    <a:solidFill>
                      <a:schemeClr val="bg1"/>
                    </a:solidFill>
                    <a:latin typeface="+mj-lt"/>
                  </a:rPr>
                  <a:t>关键词</a:t>
                </a:r>
              </a:p>
            </p:txBody>
          </p:sp>
        </p:grpSp>
        <p:grpSp>
          <p:nvGrpSpPr>
            <p:cNvPr id="24" name="Group 55"/>
            <p:cNvGrpSpPr/>
            <p:nvPr/>
          </p:nvGrpSpPr>
          <p:grpSpPr>
            <a:xfrm>
              <a:off x="4442930" y="4086335"/>
              <a:ext cx="1296168" cy="558403"/>
              <a:chOff x="654725" y="3050273"/>
              <a:chExt cx="1296168" cy="558403"/>
            </a:xfrm>
          </p:grpSpPr>
          <p:sp>
            <p:nvSpPr>
              <p:cNvPr id="25" name="Isosceles Triangle 5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12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6" name="Round Same Side Corner Rectangle 57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rgbClr val="FE68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lang="zh-CN" smtClean="0" sz="2000">
                    <a:solidFill>
                      <a:schemeClr val="bg1"/>
                    </a:solidFill>
                    <a:latin typeface="+mj-lt"/>
                  </a:rPr>
                  <a:t>关键词</a:t>
                </a:r>
              </a:p>
            </p:txBody>
          </p:sp>
        </p:grpSp>
        <p:grpSp>
          <p:nvGrpSpPr>
            <p:cNvPr id="27" name="Group 62"/>
            <p:cNvGrpSpPr/>
            <p:nvPr/>
          </p:nvGrpSpPr>
          <p:grpSpPr>
            <a:xfrm>
              <a:off x="6474953" y="4074415"/>
              <a:ext cx="1296168" cy="558403"/>
              <a:chOff x="654725" y="3050273"/>
              <a:chExt cx="1296168" cy="558403"/>
            </a:xfrm>
          </p:grpSpPr>
          <p:sp>
            <p:nvSpPr>
              <p:cNvPr id="28" name="Isosceles Triangle 6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12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ound Same Side Corner Rectangle 71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lang="zh-CN" smtClean="0" sz="2000">
                    <a:solidFill>
                      <a:schemeClr val="bg1"/>
                    </a:solidFill>
                    <a:latin typeface="+mj-lt"/>
                  </a:rPr>
                  <a:t>关键词</a:t>
                </a:r>
              </a:p>
            </p:txBody>
          </p:sp>
        </p:grpSp>
        <p:grpSp>
          <p:nvGrpSpPr>
            <p:cNvPr id="30" name="Group 72"/>
            <p:cNvGrpSpPr/>
            <p:nvPr/>
          </p:nvGrpSpPr>
          <p:grpSpPr>
            <a:xfrm>
              <a:off x="8506975" y="4074415"/>
              <a:ext cx="1296168" cy="558403"/>
              <a:chOff x="654725" y="3050273"/>
              <a:chExt cx="1296168" cy="558403"/>
            </a:xfrm>
          </p:grpSpPr>
          <p:sp>
            <p:nvSpPr>
              <p:cNvPr id="31" name="Isosceles Triangle 73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en-US" sz="12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ound Same Side Corner Rectangle 7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en-US" b="1" lang="zh-CN" smtClean="0" sz="2000">
                    <a:solidFill>
                      <a:schemeClr val="bg1"/>
                    </a:solidFill>
                    <a:latin typeface="+mj-lt"/>
                  </a:rPr>
                  <a:t>关键词</a:t>
                </a:r>
              </a:p>
            </p:txBody>
          </p:sp>
        </p:grpSp>
      </p:grpSp>
      <p:sp>
        <p:nvSpPr>
          <p:cNvPr id="34" name="矩形 33"/>
          <p:cNvSpPr/>
          <p:nvPr/>
        </p:nvSpPr>
        <p:spPr>
          <a:xfrm>
            <a:off x="1573239" y="4599413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5" name="矩形 34"/>
          <p:cNvSpPr/>
          <p:nvPr/>
        </p:nvSpPr>
        <p:spPr>
          <a:xfrm>
            <a:off x="3865501" y="4620000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6" name="矩形 35"/>
          <p:cNvSpPr/>
          <p:nvPr/>
        </p:nvSpPr>
        <p:spPr>
          <a:xfrm>
            <a:off x="6258119" y="4621521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7" name="矩形 36"/>
          <p:cNvSpPr/>
          <p:nvPr/>
        </p:nvSpPr>
        <p:spPr>
          <a:xfrm>
            <a:off x="8550380" y="4642107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</p:spTree>
    <p:extLst>
      <p:ext uri="{BB962C8B-B14F-4D97-AF65-F5344CB8AC3E}">
        <p14:creationId val="368703434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35"/>
      <p:bldP grpId="0" spid="36"/>
      <p:bldP grpId="0" spid="37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6" name="组合 4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251424" y="1828974"/>
            <a:ext cx="2859415" cy="3581056"/>
            <a:chOff x="1773938" y="1828800"/>
            <a:chExt cx="2859415" cy="4115217"/>
          </a:xfrm>
        </p:grpSpPr>
        <p:sp>
          <p:nvSpPr>
            <p:cNvPr id="7" name="圆角矩形 6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535994" y="1855104"/>
            <a:ext cx="2859415" cy="3581056"/>
            <a:chOff x="1773938" y="1828800"/>
            <a:chExt cx="2859415" cy="4115217"/>
          </a:xfrm>
        </p:grpSpPr>
        <p:sp>
          <p:nvSpPr>
            <p:cNvPr id="11" name="圆角矩形 10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835030" y="1855104"/>
            <a:ext cx="2859415" cy="3581056"/>
            <a:chOff x="1773938" y="1828800"/>
            <a:chExt cx="2859415" cy="4115217"/>
          </a:xfrm>
        </p:grpSpPr>
        <p:sp>
          <p:nvSpPr>
            <p:cNvPr id="16" name="圆角矩形 15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等腰三角形 19"/>
          <p:cNvSpPr/>
          <p:nvPr/>
        </p:nvSpPr>
        <p:spPr>
          <a:xfrm rot="4791972">
            <a:off x="4849743" y="141430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等腰三角形 20"/>
          <p:cNvSpPr/>
          <p:nvPr/>
        </p:nvSpPr>
        <p:spPr>
          <a:xfrm rot="4791972">
            <a:off x="9815302" y="5913296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1361472" y="3055323"/>
            <a:ext cx="2508867" cy="2148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3" name="矩形 22"/>
          <p:cNvSpPr/>
          <p:nvPr/>
        </p:nvSpPr>
        <p:spPr>
          <a:xfrm>
            <a:off x="1915049" y="1864850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4" name="矩形 23"/>
          <p:cNvSpPr/>
          <p:nvPr/>
        </p:nvSpPr>
        <p:spPr>
          <a:xfrm>
            <a:off x="4633944" y="3085756"/>
            <a:ext cx="2508867" cy="2148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5" name="矩形 24"/>
          <p:cNvSpPr/>
          <p:nvPr/>
        </p:nvSpPr>
        <p:spPr>
          <a:xfrm>
            <a:off x="5187520" y="189528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6" name="矩形 25"/>
          <p:cNvSpPr/>
          <p:nvPr/>
        </p:nvSpPr>
        <p:spPr>
          <a:xfrm>
            <a:off x="7937136" y="3108657"/>
            <a:ext cx="2508867" cy="2148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7" name="矩形 26"/>
          <p:cNvSpPr/>
          <p:nvPr/>
        </p:nvSpPr>
        <p:spPr>
          <a:xfrm>
            <a:off x="8490712" y="1918184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grpSp>
        <p:nvGrpSpPr>
          <p:cNvPr id="28" name="组合 27"/>
          <p:cNvGrpSpPr/>
          <p:nvPr/>
        </p:nvGrpSpPr>
        <p:grpSpPr>
          <a:xfrm rot="19378872">
            <a:off x="2412687" y="5878022"/>
            <a:ext cx="1127070" cy="985612"/>
            <a:chOff x="4933741" y="160774"/>
            <a:chExt cx="753032" cy="658519"/>
          </a:xfrm>
        </p:grpSpPr>
        <p:sp>
          <p:nvSpPr>
            <p:cNvPr id="29" name="椭圆 28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椭圆 34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椭圆 42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椭圆 43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5" name="椭圆 44"/>
          <p:cNvSpPr/>
          <p:nvPr/>
        </p:nvSpPr>
        <p:spPr>
          <a:xfrm>
            <a:off x="8746892" y="5539325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algn="tl" blurRad="114300" dir="2700000" dist="38100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1874688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3"/>
      <p:bldP grpId="0" spid="24"/>
      <p:bldP grpId="0" spid="25"/>
      <p:bldP grpId="0" spid="26"/>
      <p:bldP grpId="0" spid="2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typeface="Gill Sans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056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4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成功项目展示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367529" y="2947335"/>
              <a:ext cx="2691130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mtClean="0" spc="0" strike="noStrike" sz="4400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30101010101" pitchFamily="2" typeface="等线"/>
                  <a:ea charset="-122" panose="02010600030101010101" pitchFamily="2" typeface="等线"/>
                  <a:cs typeface="+mn-cs"/>
                </a:rPr>
                <a:t>Part three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4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30101010101" pitchFamily="2" typeface="等线 Light"/>
                <a:ea charset="-122" panose="02010600030101010101" pitchFamily="2" typeface="等线 Light"/>
                <a:cs typeface="+mn-cs"/>
              </a:rPr>
              <a:t>We must accept finite disappointment, but we must never lose infinite hope. </a:t>
            </a: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</p:spTree>
    <p:custDataLst>
      <p:tags r:id="rId3"/>
    </p:custDataLst>
    <p:extLst>
      <p:ext uri="{BB962C8B-B14F-4D97-AF65-F5344CB8AC3E}">
        <p14:creationId val="111648107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217987" y="1426863"/>
            <a:ext cx="3158765" cy="4534701"/>
            <a:chOff x="2248132" y="1386671"/>
            <a:chExt cx="3158765" cy="4534701"/>
          </a:xfrm>
        </p:grpSpPr>
        <p:sp>
          <p:nvSpPr>
            <p:cNvPr id="6" name="矩形 5"/>
            <p:cNvSpPr/>
            <p:nvPr/>
          </p:nvSpPr>
          <p:spPr>
            <a:xfrm>
              <a:off x="2459146" y="1610629"/>
              <a:ext cx="2947751" cy="43107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u="sng"/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2248132" y="1386671"/>
              <a:ext cx="2947751" cy="4310743"/>
            </a:xfrm>
            <a:prstGeom prst="rect">
              <a:avLst/>
            </a:prstGeom>
            <a:blipFill dpi="0" rotWithShape="1">
              <a:blip r:embed="rId3"/>
              <a:stretch>
                <a:fillRect b="-2929" t="-4553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rtlCol="0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algn="l" defTabSz="914400" eaLnBrk="1" hangingPunct="1" latinLnBrk="0" marL="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546773" y="1620677"/>
            <a:ext cx="745437" cy="650250"/>
            <a:chOff x="6546773" y="1620677"/>
            <a:chExt cx="745437" cy="650250"/>
          </a:xfrm>
        </p:grpSpPr>
        <p:sp>
          <p:nvSpPr>
            <p:cNvPr id="8" name="椭圆 7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20801" y="3211722"/>
            <a:ext cx="745437" cy="650250"/>
            <a:chOff x="6546773" y="1620677"/>
            <a:chExt cx="745437" cy="650250"/>
          </a:xfrm>
        </p:grpSpPr>
        <p:sp>
          <p:nvSpPr>
            <p:cNvPr id="12" name="椭圆 11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46773" y="4772623"/>
            <a:ext cx="745437" cy="650250"/>
            <a:chOff x="6546773" y="1620677"/>
            <a:chExt cx="745437" cy="650250"/>
          </a:xfrm>
        </p:grpSpPr>
        <p:sp>
          <p:nvSpPr>
            <p:cNvPr id="15" name="椭圆 14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7515039" y="1800988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8" name="矩形 17"/>
          <p:cNvSpPr/>
          <p:nvPr/>
        </p:nvSpPr>
        <p:spPr>
          <a:xfrm>
            <a:off x="7509802" y="1426863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7509802" y="3255071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0" name="矩形 19"/>
          <p:cNvSpPr/>
          <p:nvPr/>
        </p:nvSpPr>
        <p:spPr>
          <a:xfrm>
            <a:off x="7504563" y="2880947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7500058" y="4802768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2" name="矩形 21"/>
          <p:cNvSpPr/>
          <p:nvPr/>
        </p:nvSpPr>
        <p:spPr>
          <a:xfrm>
            <a:off x="7494822" y="4428642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3" name="椭圆 22"/>
          <p:cNvSpPr/>
          <p:nvPr/>
        </p:nvSpPr>
        <p:spPr>
          <a:xfrm rot="1189116">
            <a:off x="10912756" y="172833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algn="tl" blurRad="114300" dir="2700000" dist="38100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2600000">
            <a:off x="1507904" y="2032326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</p:spTree>
    <p:extLst>
      <p:ext uri="{BB962C8B-B14F-4D97-AF65-F5344CB8AC3E}">
        <p14:creationId val="158419632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35118" y="2110155"/>
            <a:ext cx="8570398" cy="2023145"/>
            <a:chOff x="1985136" y="2132832"/>
            <a:chExt cx="6875510" cy="1623046"/>
          </a:xfrm>
        </p:grpSpPr>
        <p:grpSp>
          <p:nvGrpSpPr>
            <p:cNvPr id="5" name="Group 50"/>
            <p:cNvGrpSpPr/>
            <p:nvPr/>
          </p:nvGrpSpPr>
          <p:grpSpPr>
            <a:xfrm>
              <a:off x="1985136" y="2132832"/>
              <a:ext cx="1296169" cy="1296168"/>
              <a:chOff x="1093072" y="1592431"/>
              <a:chExt cx="1296169" cy="1296168"/>
            </a:xfrm>
          </p:grpSpPr>
          <p:sp>
            <p:nvSpPr>
              <p:cNvPr id="6" name="Oval 34"/>
              <p:cNvSpPr/>
              <p:nvPr/>
            </p:nvSpPr>
            <p:spPr>
              <a:xfrm>
                <a:off x="1225573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Pie 35"/>
              <p:cNvSpPr/>
              <p:nvPr/>
            </p:nvSpPr>
            <p:spPr>
              <a:xfrm>
                <a:off x="1093072" y="1592431"/>
                <a:ext cx="1296169" cy="1296168"/>
              </a:xfrm>
              <a:prstGeom prst="pie">
                <a:avLst>
                  <a:gd fmla="val 27111" name="adj1"/>
                  <a:gd fmla="val 16200000" name="adj2"/>
                </a:avLst>
              </a:prstGeom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TextBox 67"/>
              <p:cNvSpPr txBox="1"/>
              <p:nvPr/>
            </p:nvSpPr>
            <p:spPr>
              <a:xfrm>
                <a:off x="1212809" y="2119522"/>
                <a:ext cx="489216" cy="171166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mtClean="0" sz="1400">
                    <a:solidFill>
                      <a:schemeClr val="bg1"/>
                    </a:solidFill>
                  </a:rPr>
                  <a:t>75%</a:t>
                </a:r>
              </a:p>
            </p:txBody>
          </p:sp>
        </p:grpSp>
        <p:grpSp>
          <p:nvGrpSpPr>
            <p:cNvPr id="9" name="Group 51"/>
            <p:cNvGrpSpPr/>
            <p:nvPr/>
          </p:nvGrpSpPr>
          <p:grpSpPr>
            <a:xfrm>
              <a:off x="3872291" y="2132832"/>
              <a:ext cx="1296169" cy="1296168"/>
              <a:chOff x="2999277" y="1592431"/>
              <a:chExt cx="1296169" cy="1296168"/>
            </a:xfrm>
          </p:grpSpPr>
          <p:sp>
            <p:nvSpPr>
              <p:cNvPr id="10" name="Oval 36"/>
              <p:cNvSpPr/>
              <p:nvPr/>
            </p:nvSpPr>
            <p:spPr>
              <a:xfrm>
                <a:off x="3131778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Pie 37"/>
              <p:cNvSpPr/>
              <p:nvPr/>
            </p:nvSpPr>
            <p:spPr>
              <a:xfrm>
                <a:off x="2999277" y="1592431"/>
                <a:ext cx="1296169" cy="1296168"/>
              </a:xfrm>
              <a:prstGeom prst="pie">
                <a:avLst>
                  <a:gd fmla="val 5379724" name="adj1"/>
                  <a:gd fmla="val 16200000" name="adj2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TextBox 38"/>
              <p:cNvSpPr txBox="1"/>
              <p:nvPr/>
            </p:nvSpPr>
            <p:spPr>
              <a:xfrm>
                <a:off x="3119014" y="2085624"/>
                <a:ext cx="489216" cy="171166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mtClean="0" sz="1400">
                    <a:solidFill>
                      <a:schemeClr val="bg1"/>
                    </a:solidFill>
                  </a:rPr>
                  <a:t>50%</a:t>
                </a:r>
              </a:p>
            </p:txBody>
          </p:sp>
        </p:grpSp>
        <p:grpSp>
          <p:nvGrpSpPr>
            <p:cNvPr id="13" name="Group 60"/>
            <p:cNvGrpSpPr/>
            <p:nvPr/>
          </p:nvGrpSpPr>
          <p:grpSpPr>
            <a:xfrm>
              <a:off x="5782296" y="2132832"/>
              <a:ext cx="1296169" cy="1296168"/>
              <a:chOff x="5020880" y="1592431"/>
              <a:chExt cx="1296169" cy="1296168"/>
            </a:xfrm>
          </p:grpSpPr>
          <p:sp>
            <p:nvSpPr>
              <p:cNvPr id="14" name="Oval 39"/>
              <p:cNvSpPr/>
              <p:nvPr/>
            </p:nvSpPr>
            <p:spPr>
              <a:xfrm>
                <a:off x="5153379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Pie 40"/>
              <p:cNvSpPr/>
              <p:nvPr/>
            </p:nvSpPr>
            <p:spPr>
              <a:xfrm>
                <a:off x="5020880" y="1592431"/>
                <a:ext cx="1296169" cy="1296168"/>
              </a:xfrm>
              <a:prstGeom prst="pie">
                <a:avLst>
                  <a:gd fmla="val 19548649" name="adj1"/>
                  <a:gd fmla="val 16200000" name="adj2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TextBox 41"/>
              <p:cNvSpPr txBox="1"/>
              <p:nvPr/>
            </p:nvSpPr>
            <p:spPr>
              <a:xfrm>
                <a:off x="5140617" y="2085624"/>
                <a:ext cx="489216" cy="171166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mtClean="0" sz="1400">
                    <a:solidFill>
                      <a:schemeClr val="bg1"/>
                    </a:solidFill>
                  </a:rPr>
                  <a:t>85%</a:t>
                </a:r>
              </a:p>
            </p:txBody>
          </p:sp>
        </p:grpSp>
        <p:grpSp>
          <p:nvGrpSpPr>
            <p:cNvPr id="17" name="Group 61"/>
            <p:cNvGrpSpPr/>
            <p:nvPr/>
          </p:nvGrpSpPr>
          <p:grpSpPr>
            <a:xfrm>
              <a:off x="7564477" y="2132832"/>
              <a:ext cx="1296169" cy="1296168"/>
              <a:chOff x="6793776" y="1592431"/>
              <a:chExt cx="1296169" cy="1296168"/>
            </a:xfrm>
          </p:grpSpPr>
          <p:sp>
            <p:nvSpPr>
              <p:cNvPr id="18" name="Oval 42"/>
              <p:cNvSpPr/>
              <p:nvPr/>
            </p:nvSpPr>
            <p:spPr>
              <a:xfrm>
                <a:off x="6926277" y="1661368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Pie 43"/>
              <p:cNvSpPr/>
              <p:nvPr/>
            </p:nvSpPr>
            <p:spPr>
              <a:xfrm>
                <a:off x="6793776" y="1592431"/>
                <a:ext cx="1296169" cy="1296168"/>
              </a:xfrm>
              <a:prstGeom prst="pie">
                <a:avLst>
                  <a:gd fmla="val 17910010" name="adj1"/>
                  <a:gd fmla="val 5351067" name="adj2"/>
                </a:avLst>
              </a:prstGeom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TextBox 44"/>
              <p:cNvSpPr txBox="1"/>
              <p:nvPr/>
            </p:nvSpPr>
            <p:spPr>
              <a:xfrm>
                <a:off x="7497713" y="2134505"/>
                <a:ext cx="489216" cy="171166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algn="ctr"/>
                <a:r>
                  <a:rPr b="1" lang="en-US" smtClean="0" sz="1400">
                    <a:solidFill>
                      <a:schemeClr val="bg1"/>
                    </a:solidFill>
                  </a:rPr>
                  <a:t>75%</a:t>
                </a:r>
              </a:p>
            </p:txBody>
          </p:sp>
        </p:grpSp>
        <p:sp>
          <p:nvSpPr>
            <p:cNvPr id="21" name="TextBox 46"/>
            <p:cNvSpPr txBox="1"/>
            <p:nvPr/>
          </p:nvSpPr>
          <p:spPr>
            <a:xfrm>
              <a:off x="2456991" y="3558351"/>
              <a:ext cx="382066" cy="19561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1"/>
                  </a:solidFill>
                </a:rPr>
                <a:t>20XX</a:t>
              </a:r>
            </a:p>
          </p:txBody>
        </p:sp>
        <p:sp>
          <p:nvSpPr>
            <p:cNvPr id="22" name="TextBox 47"/>
            <p:cNvSpPr txBox="1"/>
            <p:nvPr/>
          </p:nvSpPr>
          <p:spPr>
            <a:xfrm>
              <a:off x="4336299" y="3558351"/>
              <a:ext cx="382066" cy="19561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2"/>
                  </a:solidFill>
                </a:rPr>
                <a:t>20XX</a:t>
              </a:r>
            </a:p>
          </p:txBody>
        </p:sp>
        <p:sp>
          <p:nvSpPr>
            <p:cNvPr id="23" name="TextBox 48"/>
            <p:cNvSpPr txBox="1"/>
            <p:nvPr/>
          </p:nvSpPr>
          <p:spPr>
            <a:xfrm>
              <a:off x="6229364" y="3558351"/>
              <a:ext cx="382066" cy="19561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20XX</a:t>
              </a:r>
            </a:p>
          </p:txBody>
        </p:sp>
        <p:sp>
          <p:nvSpPr>
            <p:cNvPr id="24" name="TextBox 49"/>
            <p:cNvSpPr txBox="1"/>
            <p:nvPr/>
          </p:nvSpPr>
          <p:spPr>
            <a:xfrm>
              <a:off x="8014134" y="3558351"/>
              <a:ext cx="382066" cy="195618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pPr algn="ctr"/>
              <a:r>
                <a:rPr b="1" lang="en-US" smtClean="0" sz="1600">
                  <a:solidFill>
                    <a:schemeClr val="accent4"/>
                  </a:solidFill>
                </a:rPr>
                <a:t>20XX</a:t>
              </a:r>
            </a:p>
          </p:txBody>
        </p:sp>
      </p:grpSp>
      <p:sp>
        <p:nvSpPr>
          <p:cNvPr id="31" name="矩形 30"/>
          <p:cNvSpPr/>
          <p:nvPr/>
        </p:nvSpPr>
        <p:spPr>
          <a:xfrm>
            <a:off x="1650846" y="4610422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2" name="矩形 31"/>
          <p:cNvSpPr/>
          <p:nvPr/>
        </p:nvSpPr>
        <p:spPr>
          <a:xfrm>
            <a:off x="3943108" y="4631008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3" name="矩形 32"/>
          <p:cNvSpPr/>
          <p:nvPr/>
        </p:nvSpPr>
        <p:spPr>
          <a:xfrm>
            <a:off x="6335724" y="4632528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4" name="矩形 33"/>
          <p:cNvSpPr/>
          <p:nvPr/>
        </p:nvSpPr>
        <p:spPr>
          <a:xfrm>
            <a:off x="8627988" y="4653115"/>
            <a:ext cx="207861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35" name="矩形 34"/>
          <p:cNvSpPr/>
          <p:nvPr/>
        </p:nvSpPr>
        <p:spPr>
          <a:xfrm>
            <a:off x="2136155" y="4300211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36" name="矩形 35"/>
          <p:cNvSpPr/>
          <p:nvPr/>
        </p:nvSpPr>
        <p:spPr>
          <a:xfrm>
            <a:off x="4392545" y="4300211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37" name="矩形 36"/>
          <p:cNvSpPr/>
          <p:nvPr/>
        </p:nvSpPr>
        <p:spPr>
          <a:xfrm>
            <a:off x="6868471" y="4302351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38" name="矩形 37"/>
          <p:cNvSpPr/>
          <p:nvPr/>
        </p:nvSpPr>
        <p:spPr>
          <a:xfrm>
            <a:off x="9124859" y="4302351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56" name="椭圆 55"/>
          <p:cNvSpPr/>
          <p:nvPr/>
        </p:nvSpPr>
        <p:spPr>
          <a:xfrm rot="1189116">
            <a:off x="8669474" y="111445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algn="tl" blurRad="114300" dir="2700000" dist="38100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rot="12600000">
            <a:off x="9085632" y="751829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</p:spTree>
    <p:extLst>
      <p:ext uri="{BB962C8B-B14F-4D97-AF65-F5344CB8AC3E}">
        <p14:creationId val="211841521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" name="组合 12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7383224" y="1673050"/>
            <a:ext cx="3461933" cy="4310743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u="sng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7108670" y="1520467"/>
            <a:ext cx="3453836" cy="2307955"/>
          </a:xfrm>
          <a:prstGeom prst="rect">
            <a:avLst/>
          </a:prstGeom>
          <a:blipFill dpi="0" rotWithShape="1">
            <a:blip r:embed="rId3"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rtlCol="0"/>
          <a:lstStyle>
            <a:defPPr>
              <a:defRPr lang="zh-CN">
                <a:solidFill>
                  <a:schemeClr val="dk1"/>
                </a:solidFill>
              </a:defRPr>
            </a:defPPr>
            <a:lvl1pPr algn="l" defTabSz="914400" eaLnBrk="1" hangingPunct="1" latinLnBrk="0" marL="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697134" y="1622699"/>
            <a:ext cx="3461933" cy="4310743"/>
          </a:xfrm>
          <a:prstGeom prst="rect">
            <a:avLst/>
          </a:prstGeom>
          <a:solidFill>
            <a:srgbClr val="72B8FF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u="sng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1414483" y="1520467"/>
            <a:ext cx="3461933" cy="2307955"/>
          </a:xfrm>
          <a:prstGeom prst="rect">
            <a:avLst/>
          </a:prstGeom>
          <a:blipFill dpi="0" rotWithShape="1">
            <a:blip r:embed="rId4"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rtlCol="0"/>
          <a:lstStyle>
            <a:defPPr>
              <a:defRPr lang="zh-CN">
                <a:solidFill>
                  <a:schemeClr val="dk1"/>
                </a:solidFill>
              </a:defRPr>
            </a:defPPr>
            <a:lvl1pPr algn="l" defTabSz="914400" eaLnBrk="1" hangingPunct="1" latinLnBrk="0" marL="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1911999" y="4411432"/>
            <a:ext cx="2814580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0" name="矩形 9"/>
          <p:cNvSpPr/>
          <p:nvPr/>
        </p:nvSpPr>
        <p:spPr>
          <a:xfrm>
            <a:off x="2608384" y="393065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1" name="矩形 10"/>
          <p:cNvSpPr/>
          <p:nvPr/>
        </p:nvSpPr>
        <p:spPr>
          <a:xfrm>
            <a:off x="7662675" y="4446619"/>
            <a:ext cx="2814580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2" name="矩形 11"/>
          <p:cNvSpPr/>
          <p:nvPr/>
        </p:nvSpPr>
        <p:spPr>
          <a:xfrm>
            <a:off x="8359060" y="3965840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</p:spTree>
    <p:extLst>
      <p:ext uri="{BB962C8B-B14F-4D97-AF65-F5344CB8AC3E}">
        <p14:creationId val="322075731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5"/>
      <p:bldP grpId="0" spid="7"/>
      <p:bldP grpId="0" spid="6"/>
      <p:bldP grpId="0" spid="9"/>
      <p:bldP grpId="0" spid="10"/>
      <p:bldP grpId="0" spid="11"/>
      <p:bldP grpId="0" spid="1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056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4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明年工作计划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421255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mtClean="0" spc="0" strike="noStrike" sz="4400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30101010101" pitchFamily="2" typeface="等线"/>
                  <a:ea charset="-122" panose="02010600030101010101" pitchFamily="2" typeface="等线"/>
                  <a:cs typeface="+mn-cs"/>
                </a:rPr>
                <a:t>Part fuor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4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30101010101" pitchFamily="2" typeface="等线 Light"/>
                <a:ea charset="-122" panose="02010600030101010101" pitchFamily="2" typeface="等线 Light"/>
                <a:cs typeface="+mn-cs"/>
              </a:rPr>
              <a:t>We must accept finite disappointment, but we must never lose infinite hope. </a:t>
            </a: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</p:spTree>
    <p:custDataLst>
      <p:tags r:id="rId3"/>
    </p:custDataLst>
    <p:extLst>
      <p:ext uri="{BB962C8B-B14F-4D97-AF65-F5344CB8AC3E}">
        <p14:creationId val="3392992822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076383" y="3814612"/>
            <a:ext cx="8350180" cy="2009669"/>
            <a:chOff x="1879048" y="2095080"/>
            <a:chExt cx="7154420" cy="2009669"/>
          </a:xfrm>
        </p:grpSpPr>
        <p:cxnSp>
          <p:nvCxnSpPr>
            <p:cNvPr id="6" name="肘形连接符 5"/>
            <p:cNvCxnSpPr/>
            <p:nvPr/>
          </p:nvCxnSpPr>
          <p:spPr>
            <a:xfrm flipV="1" rot="10800000">
              <a:off x="1879048" y="3089867"/>
              <a:ext cx="4682528" cy="1014882"/>
            </a:xfrm>
            <a:prstGeom prst="bentConnector3">
              <a:avLst/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肘形连接符 7"/>
            <p:cNvCxnSpPr/>
            <p:nvPr/>
          </p:nvCxnSpPr>
          <p:spPr>
            <a:xfrm flipV="1" rot="10800000">
              <a:off x="6561576" y="2095080"/>
              <a:ext cx="2471892" cy="994787"/>
            </a:xfrm>
            <a:prstGeom prst="bentConnector3">
              <a:avLst>
                <a:gd fmla="val 100407" name="adj1"/>
              </a:avLst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1407085" y="2984758"/>
            <a:ext cx="1949065" cy="643773"/>
            <a:chOff x="1407085" y="2984758"/>
            <a:chExt cx="1949065" cy="643773"/>
          </a:xfrm>
        </p:grpSpPr>
        <p:grpSp>
          <p:nvGrpSpPr>
            <p:cNvPr id="34" name="组合 33"/>
            <p:cNvGrpSpPr/>
            <p:nvPr/>
          </p:nvGrpSpPr>
          <p:grpSpPr>
            <a:xfrm>
              <a:off x="1407085" y="2987110"/>
              <a:ext cx="1949065" cy="641421"/>
              <a:chOff x="1366891" y="1930957"/>
              <a:chExt cx="1949065" cy="641421"/>
            </a:xfrm>
          </p:grpSpPr>
          <p:sp>
            <p:nvSpPr>
              <p:cNvPr id="31" name="矩形标注 30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矩形标注 32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1" name="文本框 40"/>
            <p:cNvSpPr txBox="1"/>
            <p:nvPr/>
          </p:nvSpPr>
          <p:spPr>
            <a:xfrm>
              <a:off x="1721801" y="2984758"/>
              <a:ext cx="1187767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A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75153" y="1957315"/>
            <a:ext cx="1949065" cy="641421"/>
            <a:chOff x="4011283" y="2177228"/>
            <a:chExt cx="1949065" cy="641421"/>
          </a:xfrm>
        </p:grpSpPr>
        <p:grpSp>
          <p:nvGrpSpPr>
            <p:cNvPr id="35" name="组合 34"/>
            <p:cNvGrpSpPr/>
            <p:nvPr/>
          </p:nvGrpSpPr>
          <p:grpSpPr>
            <a:xfrm>
              <a:off x="4011283" y="2177228"/>
              <a:ext cx="1949065" cy="641421"/>
              <a:chOff x="1366891" y="1930957"/>
              <a:chExt cx="1949065" cy="641421"/>
            </a:xfrm>
          </p:grpSpPr>
          <p:sp>
            <p:nvSpPr>
              <p:cNvPr id="36" name="矩形标注 35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矩形标注 36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2" name="文本框 41"/>
            <p:cNvSpPr txBox="1"/>
            <p:nvPr/>
          </p:nvSpPr>
          <p:spPr>
            <a:xfrm>
              <a:off x="4224491" y="2177228"/>
              <a:ext cx="1163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B</a:t>
              </a: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898666" y="943309"/>
            <a:ext cx="1949065" cy="641421"/>
            <a:chOff x="6705915" y="915951"/>
            <a:chExt cx="1949065" cy="641421"/>
          </a:xfrm>
        </p:grpSpPr>
        <p:grpSp>
          <p:nvGrpSpPr>
            <p:cNvPr id="38" name="组合 37"/>
            <p:cNvGrpSpPr/>
            <p:nvPr/>
          </p:nvGrpSpPr>
          <p:grpSpPr>
            <a:xfrm>
              <a:off x="6705915" y="915951"/>
              <a:ext cx="1949065" cy="641421"/>
              <a:chOff x="1366891" y="1930957"/>
              <a:chExt cx="1949065" cy="641421"/>
            </a:xfrm>
          </p:grpSpPr>
          <p:sp>
            <p:nvSpPr>
              <p:cNvPr id="39" name="矩形标注 38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矩形标注 39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fmla="val -4350" name="adj1"/>
                  <a:gd fmla="val 87501" name="adj2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6943372" y="915951"/>
              <a:ext cx="11703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8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C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152562" y="3938573"/>
            <a:ext cx="2504906" cy="1813924"/>
            <a:chOff x="2052078" y="3429751"/>
            <a:chExt cx="2504906" cy="1813924"/>
          </a:xfrm>
        </p:grpSpPr>
        <p:sp>
          <p:nvSpPr>
            <p:cNvPr id="45" name="矩形 44"/>
            <p:cNvSpPr/>
            <p:nvPr/>
          </p:nvSpPr>
          <p:spPr>
            <a:xfrm>
              <a:off x="2052078" y="37062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2611681" y="3429752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矩形 47"/>
            <p:cNvSpPr/>
            <p:nvPr/>
          </p:nvSpPr>
          <p:spPr>
            <a:xfrm>
              <a:off x="2204478" y="38586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2764081" y="3582152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847045" y="2913929"/>
            <a:ext cx="2504906" cy="1813924"/>
            <a:chOff x="2052078" y="3429751"/>
            <a:chExt cx="2504906" cy="1813924"/>
          </a:xfrm>
        </p:grpSpPr>
        <p:sp>
          <p:nvSpPr>
            <p:cNvPr id="52" name="矩形 51"/>
            <p:cNvSpPr/>
            <p:nvPr/>
          </p:nvSpPr>
          <p:spPr>
            <a:xfrm>
              <a:off x="2052078" y="37062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53" name="矩形 52"/>
            <p:cNvSpPr/>
            <p:nvPr/>
          </p:nvSpPr>
          <p:spPr>
            <a:xfrm>
              <a:off x="2611681" y="3429751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矩形 54"/>
            <p:cNvSpPr/>
            <p:nvPr/>
          </p:nvSpPr>
          <p:spPr>
            <a:xfrm>
              <a:off x="2204478" y="38586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2764081" y="3582151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720799" y="1910160"/>
            <a:ext cx="2504906" cy="1813924"/>
            <a:chOff x="2052078" y="3429751"/>
            <a:chExt cx="2504906" cy="1813924"/>
          </a:xfrm>
        </p:grpSpPr>
        <p:sp>
          <p:nvSpPr>
            <p:cNvPr id="58" name="矩形 57"/>
            <p:cNvSpPr/>
            <p:nvPr/>
          </p:nvSpPr>
          <p:spPr>
            <a:xfrm>
              <a:off x="2052078" y="37062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2611681" y="3429751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60" name="矩形 59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矩形 60"/>
            <p:cNvSpPr/>
            <p:nvPr/>
          </p:nvSpPr>
          <p:spPr>
            <a:xfrm>
              <a:off x="2204478" y="3858680"/>
              <a:ext cx="230654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2764081" y="3582151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</p:spTree>
    <p:extLst>
      <p:ext uri="{BB962C8B-B14F-4D97-AF65-F5344CB8AC3E}">
        <p14:creationId val="47433933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00" id="1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6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aphicFrame>
        <p:nvGraphicFramePr>
          <p:cNvPr id="5" name="Chart 4"/>
          <p:cNvGraphicFramePr/>
          <p:nvPr>
            <p:extLst>
              <p:ext uri="{D42A27DB-BD31-4B8C-83A1-F6EECF244321}">
                <p14:modId val="2809986923"/>
              </p:ext>
            </p:extLst>
          </p:nvPr>
        </p:nvGraphicFramePr>
        <p:xfrm>
          <a:off x="1342787" y="1159683"/>
          <a:ext cx="9506426" cy="3090492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2783709" y="1515428"/>
            <a:ext cx="7924827" cy="1379661"/>
            <a:chOff x="3145450" y="1541430"/>
            <a:chExt cx="6884657" cy="1379661"/>
          </a:xfrm>
        </p:grpSpPr>
        <p:sp>
          <p:nvSpPr>
            <p:cNvPr id="6" name="Rectangular Callout 2"/>
            <p:cNvSpPr/>
            <p:nvPr/>
          </p:nvSpPr>
          <p:spPr>
            <a:xfrm>
              <a:off x="3145450" y="1825054"/>
              <a:ext cx="632460" cy="438271"/>
            </a:xfrm>
            <a:prstGeom prst="wedgeRectCallout">
              <a:avLst>
                <a:gd fmla="val -19924" name="adj1"/>
                <a:gd fmla="val 86778" name="adj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3190088" y="1894608"/>
              <a:ext cx="508073" cy="2971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b="1" lang="en-US" smtClean="0" sz="150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8" name="Rectangular Callout 75"/>
            <p:cNvSpPr/>
            <p:nvPr/>
          </p:nvSpPr>
          <p:spPr>
            <a:xfrm>
              <a:off x="4680880" y="2161430"/>
              <a:ext cx="632460" cy="438271"/>
            </a:xfrm>
            <a:prstGeom prst="wedgeRectCallout">
              <a:avLst>
                <a:gd fmla="val -19924" name="adj1"/>
                <a:gd fmla="val 86778" name="adj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TextBox 76"/>
            <p:cNvSpPr txBox="1"/>
            <p:nvPr/>
          </p:nvSpPr>
          <p:spPr>
            <a:xfrm>
              <a:off x="4655355" y="2230984"/>
              <a:ext cx="508073" cy="2971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b="1" lang="en-US" smtClean="0" sz="150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10" name="Rectangular Callout 77"/>
            <p:cNvSpPr/>
            <p:nvPr/>
          </p:nvSpPr>
          <p:spPr>
            <a:xfrm>
              <a:off x="6196854" y="1830990"/>
              <a:ext cx="632460" cy="438271"/>
            </a:xfrm>
            <a:prstGeom prst="wedgeRectCallout">
              <a:avLst>
                <a:gd fmla="val -19924" name="adj1"/>
                <a:gd fmla="val 86778" name="adj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TextBox 78"/>
            <p:cNvSpPr txBox="1"/>
            <p:nvPr/>
          </p:nvSpPr>
          <p:spPr>
            <a:xfrm>
              <a:off x="6241491" y="1900544"/>
              <a:ext cx="508073" cy="2971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b="1" lang="en-US" smtClean="0" sz="150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12" name="Rectangular Callout 79"/>
            <p:cNvSpPr/>
            <p:nvPr/>
          </p:nvSpPr>
          <p:spPr>
            <a:xfrm>
              <a:off x="7828473" y="1541430"/>
              <a:ext cx="632460" cy="438271"/>
            </a:xfrm>
            <a:prstGeom prst="wedgeRectCallout">
              <a:avLst>
                <a:gd fmla="val -19924" name="adj1"/>
                <a:gd fmla="val 86778" name="adj2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TextBox 80"/>
            <p:cNvSpPr txBox="1"/>
            <p:nvPr/>
          </p:nvSpPr>
          <p:spPr>
            <a:xfrm>
              <a:off x="7873112" y="1610984"/>
              <a:ext cx="508073" cy="2971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b="1" lang="en-US" smtClean="0" sz="150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14" name="Rectangular Callout 81"/>
            <p:cNvSpPr/>
            <p:nvPr/>
          </p:nvSpPr>
          <p:spPr>
            <a:xfrm>
              <a:off x="9397647" y="2482820"/>
              <a:ext cx="632460" cy="438271"/>
            </a:xfrm>
            <a:prstGeom prst="wedgeRectCallout">
              <a:avLst>
                <a:gd fmla="val -19924" name="adj1"/>
                <a:gd fmla="val 86778" name="adj2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TextBox 82"/>
            <p:cNvSpPr txBox="1"/>
            <p:nvPr/>
          </p:nvSpPr>
          <p:spPr>
            <a:xfrm>
              <a:off x="9397648" y="2540624"/>
              <a:ext cx="508073" cy="2971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b="1" lang="en-US" smtClean="0" sz="150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</a:p>
          </p:txBody>
        </p:sp>
      </p:grpSp>
      <p:sp>
        <p:nvSpPr>
          <p:cNvPr id="18" name="矩形 17"/>
          <p:cNvSpPr/>
          <p:nvPr/>
        </p:nvSpPr>
        <p:spPr>
          <a:xfrm>
            <a:off x="3717731" y="4982914"/>
            <a:ext cx="475653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926449" y="4431950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</p:spTree>
    <p:extLst>
      <p:ext uri="{BB962C8B-B14F-4D97-AF65-F5344CB8AC3E}">
        <p14:creationId val="229905598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5">
                                            <p:graphicEl>
                                              <a:chart bldStep="gridLegend" categoryIdx="-3" seriesIdx="-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5">
                                            <p:graphicEl>
                                              <a:chart bldStep="series" categoryIdx="-4" seriesIdx="0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5">
                                            <p:graphicEl>
                                              <a:chart bldStep="series" categoryIdx="-4" seriesIdx="1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2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5">
                                            <p:graphicEl>
                                              <a:chart bldStep="series" categoryIdx="-4" seriesIdx="2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bldStep="series" categoryIdx="-4" seriesIdx="3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5">
                                            <p:graphicEl>
                                              <a:chart bldStep="series" categoryIdx="-4" seriesIdx="3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Graphic grpId="0" spid="5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1" name="组合 20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368251" y="1798653"/>
            <a:ext cx="2751573" cy="2652766"/>
            <a:chOff x="2865456" y="1808702"/>
            <a:chExt cx="2751573" cy="2652766"/>
          </a:xfrm>
        </p:grpSpPr>
        <p:sp>
          <p:nvSpPr>
            <p:cNvPr id="5" name="椭圆 4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45688" y="1768506"/>
            <a:ext cx="2751573" cy="2652766"/>
            <a:chOff x="2865456" y="1808702"/>
            <a:chExt cx="2751573" cy="2652766"/>
          </a:xfrm>
        </p:grpSpPr>
        <p:sp>
          <p:nvSpPr>
            <p:cNvPr id="9" name="椭圆 8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132465" y="1853919"/>
            <a:ext cx="2751573" cy="2652766"/>
            <a:chOff x="2865456" y="1808702"/>
            <a:chExt cx="2751573" cy="2652766"/>
          </a:xfrm>
        </p:grpSpPr>
        <p:sp>
          <p:nvSpPr>
            <p:cNvPr id="12" name="椭圆 11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3717731" y="4954086"/>
            <a:ext cx="475653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5" name="矩形 14"/>
          <p:cNvSpPr/>
          <p:nvPr/>
        </p:nvSpPr>
        <p:spPr>
          <a:xfrm>
            <a:off x="1431419" y="2625260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6" name="矩形 15"/>
          <p:cNvSpPr/>
          <p:nvPr/>
        </p:nvSpPr>
        <p:spPr>
          <a:xfrm>
            <a:off x="1891496" y="224182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4735144" y="2703488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8" name="矩形 17"/>
          <p:cNvSpPr/>
          <p:nvPr/>
        </p:nvSpPr>
        <p:spPr>
          <a:xfrm>
            <a:off x="5195220" y="2320051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8241813" y="2703488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0" name="矩形 19"/>
          <p:cNvSpPr/>
          <p:nvPr/>
        </p:nvSpPr>
        <p:spPr>
          <a:xfrm>
            <a:off x="8701892" y="2320051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</p:spTree>
    <p:extLst>
      <p:ext uri="{BB962C8B-B14F-4D97-AF65-F5344CB8AC3E}">
        <p14:creationId val="367597909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17"/>
      <p:bldP grpId="0" spid="18"/>
      <p:bldP grpId="0" spid="19"/>
      <p:bldP grpId="0" spid="20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58022" y="1215116"/>
            <a:ext cx="848249" cy="710390"/>
            <a:chOff x="4421274" y="1617783"/>
            <a:chExt cx="848249" cy="710390"/>
          </a:xfrm>
        </p:grpSpPr>
        <p:sp>
          <p:nvSpPr>
            <p:cNvPr id="6" name="等腰三角形 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/>
                <a:t>1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02119" y="2295806"/>
            <a:ext cx="1402080" cy="2068204"/>
          </a:xfrm>
          <a:prstGeom prst="rect">
            <a:avLst/>
          </a:prstGeom>
          <a:noFill/>
          <a:ln w="444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rtlCol="0" vert="eaVert" wrap="none">
            <a:spAutoFit/>
          </a:bodyPr>
          <a:lstStyle/>
          <a:p>
            <a:r>
              <a:rPr altLang="en-US" b="1" lang="zh-CN" sz="8000">
                <a:solidFill>
                  <a:srgbClr val="FE6835"/>
                </a:solidFill>
              </a:rPr>
              <a:t>目录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966395" y="2330856"/>
            <a:ext cx="848249" cy="710390"/>
            <a:chOff x="4421274" y="1617783"/>
            <a:chExt cx="848249" cy="710390"/>
          </a:xfrm>
        </p:grpSpPr>
        <p:sp>
          <p:nvSpPr>
            <p:cNvPr id="10" name="等腰三角形 9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/>
                <a:t>2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966184" y="3367895"/>
            <a:ext cx="848249" cy="710390"/>
            <a:chOff x="4421274" y="1617783"/>
            <a:chExt cx="848249" cy="710390"/>
          </a:xfrm>
        </p:grpSpPr>
        <p:sp>
          <p:nvSpPr>
            <p:cNvPr id="13" name="等腰三角形 12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/>
                <a:t>3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974557" y="4483635"/>
            <a:ext cx="848249" cy="710390"/>
            <a:chOff x="4421274" y="1617783"/>
            <a:chExt cx="848249" cy="710390"/>
          </a:xfrm>
        </p:grpSpPr>
        <p:sp>
          <p:nvSpPr>
            <p:cNvPr id="16" name="等腰三角形 1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2800"/>
                <a:t>4</a:t>
              </a:r>
            </a:p>
          </p:txBody>
        </p:sp>
      </p:grpSp>
      <p:sp>
        <p:nvSpPr>
          <p:cNvPr id="18" name="文本框 6"/>
          <p:cNvSpPr txBox="1"/>
          <p:nvPr/>
        </p:nvSpPr>
        <p:spPr>
          <a:xfrm>
            <a:off x="6289021" y="1258503"/>
            <a:ext cx="3226767" cy="54864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360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</a:p>
        </p:txBody>
      </p:sp>
      <p:sp>
        <p:nvSpPr>
          <p:cNvPr id="19" name="文本框 7"/>
          <p:cNvSpPr txBox="1"/>
          <p:nvPr/>
        </p:nvSpPr>
        <p:spPr>
          <a:xfrm>
            <a:off x="6289021" y="2413241"/>
            <a:ext cx="3226767" cy="54864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360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</a:p>
        </p:txBody>
      </p:sp>
      <p:sp>
        <p:nvSpPr>
          <p:cNvPr id="20" name="文本框 8"/>
          <p:cNvSpPr txBox="1"/>
          <p:nvPr/>
        </p:nvSpPr>
        <p:spPr>
          <a:xfrm>
            <a:off x="6289021" y="3455773"/>
            <a:ext cx="3226767" cy="54864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360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</a:p>
        </p:txBody>
      </p:sp>
      <p:sp>
        <p:nvSpPr>
          <p:cNvPr id="21" name="文本框 9"/>
          <p:cNvSpPr txBox="1"/>
          <p:nvPr/>
        </p:nvSpPr>
        <p:spPr>
          <a:xfrm>
            <a:off x="6289021" y="4566020"/>
            <a:ext cx="3226767" cy="54864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360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</a:p>
        </p:txBody>
      </p:sp>
      <p:sp>
        <p:nvSpPr>
          <p:cNvPr id="22" name="矩形 21"/>
          <p:cNvSpPr/>
          <p:nvPr/>
        </p:nvSpPr>
        <p:spPr>
          <a:xfrm>
            <a:off x="6188422" y="1206973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6196484" y="2365230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6192658" y="3394324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6188422" y="4508639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496118712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62112" y="5426387"/>
              <a:ext cx="196881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汇报人：XXX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005269" y="1927980"/>
            <a:ext cx="7863249" cy="1844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mtClean="0" sz="1150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latin charset="-122" panose="02000000000000000000" pitchFamily="2" typeface="方正粗黑宋简体"/>
                <a:ea charset="-122" panose="02000000000000000000" pitchFamily="2" typeface="方正粗黑宋简体"/>
              </a:rPr>
              <a:t>Thank you</a:t>
            </a:r>
          </a:p>
        </p:txBody>
      </p:sp>
      <p:sp>
        <p:nvSpPr>
          <p:cNvPr id="12" name="矩形 11"/>
          <p:cNvSpPr/>
          <p:nvPr/>
        </p:nvSpPr>
        <p:spPr>
          <a:xfrm>
            <a:off x="2888893" y="3669347"/>
            <a:ext cx="6096000" cy="8229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600">
                <a:solidFill>
                  <a:srgbClr val="FE6835"/>
                </a:solidFill>
                <a:latin typeface="+mj-ea"/>
                <a:ea typeface="+mj-ea"/>
              </a:rPr>
              <a:t>We must accept finite disappointment, but we must never lose infinite hope. </a:t>
            </a:r>
          </a:p>
        </p:txBody>
      </p:sp>
    </p:spTree>
    <p:extLst>
      <p:ext uri="{BB962C8B-B14F-4D97-AF65-F5344CB8AC3E}">
        <p14:creationId val="3793556833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9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9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056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4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年度工作概述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419667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4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Part one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We must accept finite disappointment, but we must never lose infinite hope. </a:t>
            </a: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399559767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6" name="组合 2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59276" y="1841360"/>
            <a:ext cx="3799574" cy="1587639"/>
            <a:chOff x="1678075" y="1971988"/>
            <a:chExt cx="3799574" cy="1587639"/>
          </a:xfrm>
        </p:grpSpPr>
        <p:sp>
          <p:nvSpPr>
            <p:cNvPr id="6" name="矩形 5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17785" y="4100489"/>
            <a:ext cx="3799574" cy="1587639"/>
            <a:chOff x="1678075" y="1971988"/>
            <a:chExt cx="3799574" cy="1587639"/>
          </a:xfrm>
        </p:grpSpPr>
        <p:sp>
          <p:nvSpPr>
            <p:cNvPr id="9" name="矩形 8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705928" y="1841360"/>
            <a:ext cx="3799574" cy="1587639"/>
            <a:chOff x="1678075" y="1971988"/>
            <a:chExt cx="3799574" cy="1587639"/>
          </a:xfrm>
        </p:grpSpPr>
        <p:sp>
          <p:nvSpPr>
            <p:cNvPr id="12" name="矩形 11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705928" y="4100489"/>
            <a:ext cx="3799574" cy="1587639"/>
            <a:chOff x="1678075" y="1971988"/>
            <a:chExt cx="3799574" cy="1587639"/>
          </a:xfrm>
        </p:grpSpPr>
        <p:sp>
          <p:nvSpPr>
            <p:cNvPr id="15" name="矩形 14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矩形 16"/>
          <p:cNvSpPr/>
          <p:nvPr/>
        </p:nvSpPr>
        <p:spPr>
          <a:xfrm>
            <a:off x="1754948" y="2304934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8" name="矩形 17"/>
          <p:cNvSpPr/>
          <p:nvPr/>
        </p:nvSpPr>
        <p:spPr>
          <a:xfrm>
            <a:off x="1749711" y="1930809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1749711" y="4584847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0" name="矩形 19"/>
          <p:cNvSpPr/>
          <p:nvPr/>
        </p:nvSpPr>
        <p:spPr>
          <a:xfrm>
            <a:off x="1744474" y="4210721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6846294" y="2304934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2" name="矩形 21"/>
          <p:cNvSpPr/>
          <p:nvPr/>
        </p:nvSpPr>
        <p:spPr>
          <a:xfrm>
            <a:off x="6841057" y="1930809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3" name="矩形 22"/>
          <p:cNvSpPr/>
          <p:nvPr/>
        </p:nvSpPr>
        <p:spPr>
          <a:xfrm>
            <a:off x="6841057" y="4584847"/>
            <a:ext cx="321404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4" name="矩形 23"/>
          <p:cNvSpPr/>
          <p:nvPr/>
        </p:nvSpPr>
        <p:spPr>
          <a:xfrm>
            <a:off x="6835820" y="4210721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5" name="等腰三角形 24"/>
          <p:cNvSpPr/>
          <p:nvPr/>
        </p:nvSpPr>
        <p:spPr>
          <a:xfrm rot="4791972">
            <a:off x="6378114" y="69663"/>
            <a:ext cx="1016277" cy="876101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等腰三角形 27"/>
          <p:cNvSpPr/>
          <p:nvPr/>
        </p:nvSpPr>
        <p:spPr>
          <a:xfrm rot="8151332">
            <a:off x="11477523" y="4903805"/>
            <a:ext cx="720504" cy="6211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86696395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1539695" y="1633407"/>
            <a:ext cx="6834151" cy="2260183"/>
          </a:xfrm>
          <a:prstGeom prst="rect">
            <a:avLst/>
          </a:prstGeom>
          <a:solidFill>
            <a:srgbClr val="F8F8F8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449862" y="1505744"/>
            <a:ext cx="6669906" cy="2219470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1295665" y="1315494"/>
            <a:ext cx="2255532" cy="2253250"/>
          </a:xfrm>
          <a:prstGeom prst="rect">
            <a:avLst/>
          </a:prstGeom>
          <a:blipFill dpi="0" rotWithShape="1">
            <a:blip r:embed="rId3"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rtlCol="0"/>
          <a:lstStyle>
            <a:defPPr>
              <a:defRPr lang="zh-CN">
                <a:solidFill>
                  <a:schemeClr val="dk1"/>
                </a:solidFill>
              </a:defRPr>
            </a:defPPr>
            <a:lvl1pPr algn="l" defTabSz="914400" eaLnBrk="1" hangingPunct="1" latinLnBrk="0" marL="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3768284" y="2280107"/>
            <a:ext cx="3698205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9" name="矩形 18"/>
          <p:cNvSpPr/>
          <p:nvPr/>
        </p:nvSpPr>
        <p:spPr>
          <a:xfrm>
            <a:off x="3715441" y="1793266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sp>
        <p:nvSpPr>
          <p:cNvPr id="14" name="椭圆 13"/>
          <p:cNvSpPr/>
          <p:nvPr/>
        </p:nvSpPr>
        <p:spPr>
          <a:xfrm>
            <a:off x="10638537" y="2224888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algn="tl" blurRad="114300" dir="2700000" dist="38100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249043" y="1591057"/>
            <a:ext cx="1129711" cy="1129711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algn="tl" blurRad="114300" dir="2700000" dist="38100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rot="4791972">
            <a:off x="2994911" y="5117625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7255428">
            <a:off x="10183143" y="1515468"/>
            <a:ext cx="1318135" cy="11363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3944380" y="3113860"/>
            <a:ext cx="7092855" cy="2676236"/>
            <a:chOff x="3944380" y="3113860"/>
            <a:chExt cx="7092855" cy="2676236"/>
          </a:xfrm>
        </p:grpSpPr>
        <p:grpSp>
          <p:nvGrpSpPr>
            <p:cNvPr id="13" name="组合 12"/>
            <p:cNvGrpSpPr/>
            <p:nvPr/>
          </p:nvGrpSpPr>
          <p:grpSpPr>
            <a:xfrm>
              <a:off x="3944380" y="3113860"/>
              <a:ext cx="7092855" cy="2676236"/>
              <a:chOff x="3976590" y="3247009"/>
              <a:chExt cx="7092855" cy="2676236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3976590" y="3476259"/>
                <a:ext cx="6989227" cy="2446986"/>
                <a:chOff x="3752462" y="3369193"/>
                <a:chExt cx="7068105" cy="2474602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3752462" y="3558104"/>
                  <a:ext cx="6911280" cy="2285691"/>
                </a:xfrm>
                <a:prstGeom prst="rect">
                  <a:avLst/>
                </a:prstGeom>
                <a:solidFill>
                  <a:srgbClr val="F8F8F8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4075386" y="3369193"/>
                  <a:ext cx="6745181" cy="2244518"/>
                </a:xfrm>
                <a:prstGeom prst="rect">
                  <a:avLst/>
                </a:prstGeom>
                <a:solidFill>
                  <a:srgbClr val="FE6835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6" name="矩形 5"/>
              <p:cNvSpPr>
                <a:spLocks noChangeAspect="1"/>
              </p:cNvSpPr>
              <p:nvPr/>
            </p:nvSpPr>
            <p:spPr>
              <a:xfrm>
                <a:off x="8767809" y="3247009"/>
                <a:ext cx="2301636" cy="2319674"/>
              </a:xfrm>
              <a:prstGeom prst="rect">
                <a:avLst/>
              </a:prstGeom>
              <a:blipFill dpi="0" rotWithShape="1">
                <a:blip r:embed="rId4"/>
                <a:stretch>
                  <a:fillRect b="-10468" t="-46713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 rtlCol="0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algn="l" defTabSz="914400" eaLnBrk="1" hangingPunct="1" latinLnBrk="0" marL="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/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4933167" y="4194792"/>
              <a:ext cx="3698205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7079885" y="3722272"/>
              <a:ext cx="14020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</p:spTree>
    <p:extLst>
      <p:ext uri="{BB962C8B-B14F-4D97-AF65-F5344CB8AC3E}">
        <p14:creationId val="147633135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962045" y="2119444"/>
            <a:ext cx="2426795" cy="2765492"/>
            <a:chOff x="4962045" y="2119444"/>
            <a:chExt cx="2426795" cy="2765492"/>
          </a:xfrm>
        </p:grpSpPr>
        <p:sp>
          <p:nvSpPr>
            <p:cNvPr id="17" name="Freeform 44"/>
            <p:cNvSpPr/>
            <p:nvPr/>
          </p:nvSpPr>
          <p:spPr>
            <a:xfrm rot="16200000">
              <a:off x="4989326" y="2307567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18" name="Freeform 44"/>
            <p:cNvSpPr/>
            <p:nvPr/>
          </p:nvSpPr>
          <p:spPr>
            <a:xfrm rot="16200000">
              <a:off x="6267407" y="2294262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4989327" y="3763505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20" name="Freeform 44"/>
            <p:cNvSpPr/>
            <p:nvPr/>
          </p:nvSpPr>
          <p:spPr>
            <a:xfrm rot="16200000">
              <a:off x="6267408" y="3750200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6" name="Freeform 44"/>
            <p:cNvSpPr/>
            <p:nvPr/>
          </p:nvSpPr>
          <p:spPr>
            <a:xfrm rot="16200000">
              <a:off x="4905973" y="2175516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7" name="Rectangle 47"/>
            <p:cNvSpPr/>
            <p:nvPr/>
          </p:nvSpPr>
          <p:spPr>
            <a:xfrm>
              <a:off x="5154850" y="2279187"/>
              <a:ext cx="633730" cy="5791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b="1" lang="en-US" sz="3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01</a:t>
              </a:r>
            </a:p>
          </p:txBody>
        </p:sp>
        <p:sp>
          <p:nvSpPr>
            <p:cNvPr id="9" name="Freeform 53"/>
            <p:cNvSpPr/>
            <p:nvPr/>
          </p:nvSpPr>
          <p:spPr>
            <a:xfrm rot="16200000">
              <a:off x="6184054" y="2175516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10" name="Rectangle 54"/>
            <p:cNvSpPr/>
            <p:nvPr/>
          </p:nvSpPr>
          <p:spPr>
            <a:xfrm>
              <a:off x="6432932" y="2279187"/>
              <a:ext cx="633730" cy="5791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b="1" lang="en-US" sz="3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02</a:t>
              </a:r>
            </a:p>
          </p:txBody>
        </p:sp>
        <p:sp>
          <p:nvSpPr>
            <p:cNvPr id="12" name="Freeform 68"/>
            <p:cNvSpPr/>
            <p:nvPr/>
          </p:nvSpPr>
          <p:spPr>
            <a:xfrm rot="16200000">
              <a:off x="4905973" y="3626265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>
                <a:solidFill>
                  <a:srgbClr val="F26D64"/>
                </a:solidFill>
              </a:endParaRPr>
            </a:p>
          </p:txBody>
        </p:sp>
        <p:sp>
          <p:nvSpPr>
            <p:cNvPr id="13" name="Rectangle 69"/>
            <p:cNvSpPr/>
            <p:nvPr/>
          </p:nvSpPr>
          <p:spPr>
            <a:xfrm>
              <a:off x="5154850" y="3729936"/>
              <a:ext cx="633730" cy="5791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b="1" lang="en-US" sz="3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03</a:t>
              </a:r>
            </a:p>
          </p:txBody>
        </p:sp>
        <p:sp>
          <p:nvSpPr>
            <p:cNvPr id="15" name="Freeform 71"/>
            <p:cNvSpPr/>
            <p:nvPr/>
          </p:nvSpPr>
          <p:spPr>
            <a:xfrm rot="16200000">
              <a:off x="6184054" y="3626265"/>
              <a:ext cx="1177503" cy="1065360"/>
            </a:xfrm>
            <a:custGeom>
              <a:gdLst>
                <a:gd fmla="*/ 0 w 1324964" name="connsiteX0"/>
                <a:gd fmla="*/ 0 h 1468983" name="connsiteY0"/>
                <a:gd fmla="*/ 769166 w 1324964" name="connsiteX1"/>
                <a:gd fmla="*/ 0 h 1468983" name="connsiteY1"/>
                <a:gd fmla="*/ 1324961 w 1324964" name="connsiteX2"/>
                <a:gd fmla="*/ 2 h 1468983" name="connsiteY2"/>
                <a:gd fmla="*/ 1324961 w 1324964" name="connsiteX3"/>
                <a:gd fmla="*/ 734490 h 1468983" name="connsiteY3"/>
                <a:gd fmla="*/ 1324964 w 1324964" name="connsiteX4"/>
                <a:gd fmla="*/ 1324961 h 1468983" name="connsiteY4"/>
                <a:gd fmla="*/ 1324963 w 1324964" name="connsiteX5"/>
                <a:gd fmla="*/ 1468983 h 1468983" name="connsiteY5"/>
                <a:gd fmla="*/ 0 w 1324964" name="connsiteX6"/>
                <a:gd fmla="*/ 1468980 h 1468983" name="connsiteY6"/>
                <a:gd fmla="*/ 403253 w 1324964" name="connsiteX7"/>
                <a:gd fmla="*/ 734492 h 1468983" name="connsiteY7"/>
                <a:gd fmla="*/ 0 w 1324964" name="connsiteX8"/>
                <a:gd fmla="*/ 0 h 146898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468983" w="1324964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3556"/>
            </a:p>
          </p:txBody>
        </p:sp>
        <p:sp>
          <p:nvSpPr>
            <p:cNvPr id="16" name="Rectangle 73"/>
            <p:cNvSpPr/>
            <p:nvPr/>
          </p:nvSpPr>
          <p:spPr>
            <a:xfrm>
              <a:off x="6432932" y="3729936"/>
              <a:ext cx="633730" cy="5791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b="1" lang="en-US" sz="3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04</a:t>
              </a:r>
            </a:p>
          </p:txBody>
        </p:sp>
      </p:grpSp>
      <p:sp>
        <p:nvSpPr>
          <p:cNvPr id="22" name="矩形 21"/>
          <p:cNvSpPr/>
          <p:nvPr/>
        </p:nvSpPr>
        <p:spPr>
          <a:xfrm>
            <a:off x="1189797" y="2457610"/>
            <a:ext cx="353651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838868" y="2005481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  <p:sp>
        <p:nvSpPr>
          <p:cNvPr id="24" name="矩形 23"/>
          <p:cNvSpPr/>
          <p:nvPr/>
        </p:nvSpPr>
        <p:spPr>
          <a:xfrm>
            <a:off x="1184297" y="4525194"/>
            <a:ext cx="353651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833368" y="407306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  <p:sp>
        <p:nvSpPr>
          <p:cNvPr id="26" name="矩形 25"/>
          <p:cNvSpPr/>
          <p:nvPr/>
        </p:nvSpPr>
        <p:spPr>
          <a:xfrm>
            <a:off x="7607059" y="2571574"/>
            <a:ext cx="353651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256129" y="211944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  <p:sp>
        <p:nvSpPr>
          <p:cNvPr id="28" name="矩形 27"/>
          <p:cNvSpPr/>
          <p:nvPr/>
        </p:nvSpPr>
        <p:spPr>
          <a:xfrm>
            <a:off x="7601559" y="4639157"/>
            <a:ext cx="353651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250629" y="4187028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</p:spTree>
    <p:extLst>
      <p:ext uri="{BB962C8B-B14F-4D97-AF65-F5344CB8AC3E}">
        <p14:creationId val="192593080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algn="tl" blurRad="152400" dir="2700000" dist="38100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16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265400" y="3544744"/>
            <a:ext cx="2569144" cy="2529841"/>
            <a:chOff x="8265400" y="3544744"/>
            <a:chExt cx="2569144" cy="2529841"/>
          </a:xfrm>
        </p:grpSpPr>
        <p:sp>
          <p:nvSpPr>
            <p:cNvPr id="10" name="矩形 9"/>
            <p:cNvSpPr/>
            <p:nvPr/>
          </p:nvSpPr>
          <p:spPr>
            <a:xfrm>
              <a:off x="8456319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8265400" y="3544744"/>
              <a:ext cx="2377440" cy="2377440"/>
            </a:xfrm>
            <a:prstGeom prst="rect">
              <a:avLst/>
            </a:prstGeom>
            <a:blipFill dpi="0" rotWithShape="1">
              <a:blip r:embed="rId3"/>
              <a:stretch>
                <a:fillRect l="-20291" r="-25785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rtlCol="0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algn="l" defTabSz="914400" eaLnBrk="1" hangingPunct="1" latinLnBrk="0" marL="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458813" y="1504929"/>
            <a:ext cx="5972045" cy="4569656"/>
            <a:chOff x="1458813" y="1504929"/>
            <a:chExt cx="5972045" cy="4569656"/>
          </a:xfrm>
        </p:grpSpPr>
        <p:sp>
          <p:nvSpPr>
            <p:cNvPr id="9" name="矩形 8"/>
            <p:cNvSpPr/>
            <p:nvPr/>
          </p:nvSpPr>
          <p:spPr>
            <a:xfrm>
              <a:off x="1648947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1458813" y="3544744"/>
              <a:ext cx="2377440" cy="2377440"/>
            </a:xfrm>
            <a:prstGeom prst="rect">
              <a:avLst/>
            </a:prstGeom>
            <a:blipFill dpi="0" rotWithShape="1">
              <a:blip r:embed="rId4"/>
              <a:stretch>
                <a:fillRect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rtlCol="0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algn="l" defTabSz="914400" eaLnBrk="1" hangingPunct="1" latinLnBrk="0" marL="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862499" y="1504929"/>
              <a:ext cx="2568359" cy="2528166"/>
              <a:chOff x="4862499" y="1504929"/>
              <a:chExt cx="2568359" cy="252816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5052633" y="1653331"/>
                <a:ext cx="2378225" cy="2379764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矩形 6"/>
              <p:cNvSpPr>
                <a:spLocks noChangeAspect="1"/>
              </p:cNvSpPr>
              <p:nvPr/>
            </p:nvSpPr>
            <p:spPr>
              <a:xfrm>
                <a:off x="4862499" y="1504929"/>
                <a:ext cx="2377440" cy="2377440"/>
              </a:xfrm>
              <a:prstGeom prst="rect">
                <a:avLst/>
              </a:prstGeom>
              <a:blipFill dpi="0" rotWithShape="1">
                <a:blip r:embed="rId5"/>
                <a:stretch>
                  <a:fillRect b="-10468" t="-46713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 rtlCol="0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algn="l" defTabSz="914400" eaLnBrk="1" hangingPunct="1" latinLnBrk="0" marL="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altLang="en-US" lang="zh-CN"/>
              </a:p>
            </p:txBody>
          </p:sp>
        </p:grpSp>
      </p:grpSp>
      <p:sp>
        <p:nvSpPr>
          <p:cNvPr id="11" name="矩形 10"/>
          <p:cNvSpPr/>
          <p:nvPr/>
        </p:nvSpPr>
        <p:spPr>
          <a:xfrm>
            <a:off x="1503986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4937133" y="4306022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8360467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1529705" y="1901490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5" name="矩形 14"/>
          <p:cNvSpPr/>
          <p:nvPr/>
        </p:nvSpPr>
        <p:spPr>
          <a:xfrm>
            <a:off x="2089308" y="1624961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6" name="矩形 15"/>
          <p:cNvSpPr/>
          <p:nvPr/>
        </p:nvSpPr>
        <p:spPr>
          <a:xfrm>
            <a:off x="4938157" y="4689590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7" name="矩形 16"/>
          <p:cNvSpPr/>
          <p:nvPr/>
        </p:nvSpPr>
        <p:spPr>
          <a:xfrm>
            <a:off x="5497760" y="4413060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18" name="矩形 17"/>
          <p:cNvSpPr/>
          <p:nvPr/>
        </p:nvSpPr>
        <p:spPr>
          <a:xfrm>
            <a:off x="8361475" y="1888497"/>
            <a:ext cx="2306548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19" name="矩形 18"/>
          <p:cNvSpPr/>
          <p:nvPr/>
        </p:nvSpPr>
        <p:spPr>
          <a:xfrm>
            <a:off x="8921076" y="1611968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</p:spTree>
    <p:extLst>
      <p:ext uri="{BB962C8B-B14F-4D97-AF65-F5344CB8AC3E}">
        <p14:creationId val="42075078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0560"/>
          </a:xfrm>
          <a:prstGeom prst="rect">
            <a:avLst/>
          </a:prstGeom>
          <a:noFill/>
          <a:ln w="50800">
            <a:noFill/>
          </a:ln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altLang="en-US" b="1" lang="zh-CN" sz="4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工作完成情况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321242" cy="7620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mtClean="0" spc="0" strike="noStrike" sz="4400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30101010101" pitchFamily="2" typeface="等线"/>
                  <a:ea charset="-122" panose="02010600030101010101" pitchFamily="2" typeface="等线"/>
                  <a:cs typeface="+mn-cs"/>
                </a:rPr>
                <a:t>Part two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4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30101010101" pitchFamily="2" typeface="等线 Light"/>
                <a:ea charset="-122" panose="02010600030101010101" pitchFamily="2" typeface="等线 Light"/>
                <a:cs typeface="+mn-cs"/>
              </a:rPr>
              <a:t>We must accept finite disappointment, but we must never lose infinite hope. </a:t>
            </a: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</p:spTree>
    <p:custDataLst>
      <p:tags r:id="rId3"/>
    </p:custDataLst>
    <p:extLst>
      <p:ext uri="{BB962C8B-B14F-4D97-AF65-F5344CB8AC3E}">
        <p14:creationId val="375622407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4064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241047" y="614672"/>
            <a:ext cx="565301" cy="545011"/>
          </a:xfrm>
          <a:prstGeom prst="ellipse">
            <a:avLst/>
          </a:prstGeom>
          <a:solidFill>
            <a:srgbClr val="FE6835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algn="tl" blurRad="152400" dir="2700000" dist="38100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806348" y="605471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</a:p>
        </p:txBody>
      </p:sp>
      <p:sp>
        <p:nvSpPr>
          <p:cNvPr id="23" name="矩形 22"/>
          <p:cNvSpPr/>
          <p:nvPr/>
        </p:nvSpPr>
        <p:spPr>
          <a:xfrm>
            <a:off x="2385166" y="3929063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u="sng"/>
          </a:p>
        </p:txBody>
      </p:sp>
      <p:sp>
        <p:nvSpPr>
          <p:cNvPr id="24" name="矩形 23"/>
          <p:cNvSpPr/>
          <p:nvPr/>
        </p:nvSpPr>
        <p:spPr>
          <a:xfrm>
            <a:off x="4363857" y="1709950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u="sng"/>
          </a:p>
        </p:txBody>
      </p:sp>
      <p:grpSp>
        <p:nvGrpSpPr>
          <p:cNvPr id="15" name="组合 14"/>
          <p:cNvGrpSpPr/>
          <p:nvPr/>
        </p:nvGrpSpPr>
        <p:grpSpPr>
          <a:xfrm>
            <a:off x="2532500" y="1538979"/>
            <a:ext cx="6684810" cy="1668747"/>
            <a:chOff x="2532500" y="1349439"/>
            <a:chExt cx="6684810" cy="1668747"/>
          </a:xfrm>
        </p:grpSpPr>
        <p:grpSp>
          <p:nvGrpSpPr>
            <p:cNvPr id="8" name="组合 7"/>
            <p:cNvGrpSpPr/>
            <p:nvPr/>
          </p:nvGrpSpPr>
          <p:grpSpPr>
            <a:xfrm>
              <a:off x="2532500" y="1748771"/>
              <a:ext cx="1014884" cy="1027085"/>
              <a:chOff x="2130566" y="1989932"/>
              <a:chExt cx="1014884" cy="10270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u="sng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u="sng"/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4204795" y="1349439"/>
              <a:ext cx="5012515" cy="1668747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u="sng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532500" y="3786414"/>
            <a:ext cx="6684810" cy="1705443"/>
            <a:chOff x="2532500" y="3028322"/>
            <a:chExt cx="6684810" cy="1705443"/>
          </a:xfrm>
        </p:grpSpPr>
        <p:grpSp>
          <p:nvGrpSpPr>
            <p:cNvPr id="10" name="组合 9"/>
            <p:cNvGrpSpPr/>
            <p:nvPr/>
          </p:nvGrpSpPr>
          <p:grpSpPr>
            <a:xfrm>
              <a:off x="8202426" y="3451295"/>
              <a:ext cx="1014884" cy="1027085"/>
              <a:chOff x="2130566" y="1989932"/>
              <a:chExt cx="1014884" cy="1027085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u="sng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u="sng"/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2532500" y="3028322"/>
              <a:ext cx="5012515" cy="17054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u="sng"/>
            </a:p>
          </p:txBody>
        </p:sp>
      </p:grpSp>
      <p:sp>
        <p:nvSpPr>
          <p:cNvPr id="17" name="iconfont-1013-691958"/>
          <p:cNvSpPr>
            <a:spLocks noChangeAspect="1"/>
          </p:cNvSpPr>
          <p:nvPr/>
        </p:nvSpPr>
        <p:spPr bwMode="auto">
          <a:xfrm>
            <a:off x="2679832" y="2157018"/>
            <a:ext cx="609685" cy="569064"/>
          </a:xfrm>
          <a:custGeom>
            <a:gdLst>
              <a:gd fmla="*/ 10425 w 10662" name="T0"/>
              <a:gd fmla="*/ 4930 h 9951" name="T1"/>
              <a:gd fmla="*/ 7631 w 10662" name="T2"/>
              <a:gd fmla="*/ 1373 h 9951" name="T3"/>
              <a:gd fmla="*/ 7278 w 10662" name="T4"/>
              <a:gd fmla="*/ 1156 h 9951" name="T5"/>
              <a:gd fmla="*/ 4295 w 10662" name="T6"/>
              <a:gd fmla="*/ 0 h 9951" name="T7"/>
              <a:gd fmla="*/ 3595 w 10662" name="T8"/>
              <a:gd fmla="*/ 85 h 9951" name="T9"/>
              <a:gd fmla="*/ 240 w 10662" name="T10"/>
              <a:gd fmla="*/ 4634 h 9951" name="T11"/>
              <a:gd fmla="*/ 2653 w 10662" name="T12"/>
              <a:gd fmla="*/ 7995 h 9951" name="T13"/>
              <a:gd fmla="*/ 3136 w 10662" name="T14"/>
              <a:gd fmla="*/ 8342 h 9951" name="T15"/>
              <a:gd fmla="*/ 7480 w 10662" name="T16"/>
              <a:gd fmla="*/ 9445 h 9951" name="T17"/>
              <a:gd fmla="*/ 10425 w 10662" name="T18"/>
              <a:gd fmla="*/ 4930 h 9951" name="T19"/>
              <a:gd fmla="*/ 2234 w 10662" name="T20"/>
              <a:gd fmla="*/ 6995 h 9951" name="T21"/>
              <a:gd fmla="*/ 833 w 10662" name="T22"/>
              <a:gd fmla="*/ 4206 h 9951" name="T23"/>
              <a:gd fmla="*/ 2743 w 10662" name="T24"/>
              <a:gd fmla="*/ 1038 h 9951" name="T25"/>
              <a:gd fmla="*/ 6150 w 10662" name="T26"/>
              <a:gd fmla="*/ 1111 h 9951" name="T27"/>
              <a:gd fmla="*/ 2234 w 10662" name="T28"/>
              <a:gd fmla="*/ 6995 h 9951" name="T29"/>
              <a:gd fmla="*/ 8265 w 10662" name="T30"/>
              <a:gd fmla="*/ 7124 h 9951" name="T31"/>
              <a:gd fmla="*/ 7426 w 10662" name="T32"/>
              <a:gd fmla="*/ 7858 h 9951" name="T33"/>
              <a:gd fmla="*/ 6489 w 10662" name="T34"/>
              <a:gd fmla="*/ 7964 h 9951" name="T35"/>
              <a:gd fmla="*/ 6489 w 10662" name="T36"/>
              <a:gd fmla="*/ 8515 h 9951" name="T37"/>
              <a:gd fmla="*/ 5904 w 10662" name="T38"/>
              <a:gd fmla="*/ 8515 h 9951" name="T39"/>
              <a:gd fmla="*/ 5904 w 10662" name="T40"/>
              <a:gd fmla="*/ 7956 h 9951" name="T41"/>
              <a:gd fmla="*/ 5136 w 10662" name="T42"/>
              <a:gd fmla="*/ 7887 h 9951" name="T43"/>
              <a:gd fmla="*/ 4629 w 10662" name="T44"/>
              <a:gd fmla="*/ 7744 h 9951" name="T45"/>
              <a:gd fmla="*/ 4066 w 10662" name="T46"/>
              <a:gd fmla="*/ 6823 h 9951" name="T47"/>
              <a:gd fmla="*/ 4063 w 10662" name="T48"/>
              <a:gd fmla="*/ 6347 h 9951" name="T49"/>
              <a:gd fmla="*/ 4922 w 10662" name="T50"/>
              <a:gd fmla="*/ 6347 h 9951" name="T51"/>
              <a:gd fmla="*/ 4939 w 10662" name="T52"/>
              <a:gd fmla="*/ 6644 h 9951" name="T53"/>
              <a:gd fmla="*/ 5444 w 10662" name="T54"/>
              <a:gd fmla="*/ 7164 h 9951" name="T55"/>
              <a:gd fmla="*/ 5888 w 10662" name="T56"/>
              <a:gd fmla="*/ 7194 h 9951" name="T57"/>
              <a:gd fmla="*/ 5888 w 10662" name="T58"/>
              <a:gd fmla="*/ 5788 h 9951" name="T59"/>
              <a:gd fmla="*/ 5258 w 10662" name="T60"/>
              <a:gd fmla="*/ 5736 h 9951" name="T61"/>
              <a:gd fmla="*/ 4916 w 10662" name="T62"/>
              <a:gd fmla="*/ 5672 h 9951" name="T63"/>
              <a:gd fmla="*/ 4140 w 10662" name="T64"/>
              <a:gd fmla="*/ 4801 h 9951" name="T65"/>
              <a:gd fmla="*/ 4140 w 10662" name="T66"/>
              <a:gd fmla="*/ 3927 h 9951" name="T67"/>
              <a:gd fmla="*/ 5057 w 10662" name="T68"/>
              <a:gd fmla="*/ 3037 h 9951" name="T69"/>
              <a:gd fmla="*/ 5765 w 10662" name="T70"/>
              <a:gd fmla="*/ 2974 h 9951" name="T71"/>
              <a:gd fmla="*/ 5901 w 10662" name="T72"/>
              <a:gd fmla="*/ 2830 h 9951" name="T73"/>
              <a:gd fmla="*/ 5899 w 10662" name="T74"/>
              <a:gd fmla="*/ 2470 h 9951" name="T75"/>
              <a:gd fmla="*/ 6488 w 10662" name="T76"/>
              <a:gd fmla="*/ 2470 h 9951" name="T77"/>
              <a:gd fmla="*/ 6488 w 10662" name="T78"/>
              <a:gd fmla="*/ 2955 h 9951" name="T79"/>
              <a:gd fmla="*/ 7134 w 10662" name="T80"/>
              <a:gd fmla="*/ 3008 h 9951" name="T81"/>
              <a:gd fmla="*/ 7387 w 10662" name="T82"/>
              <a:gd fmla="*/ 3054 h 9951" name="T83"/>
              <a:gd fmla="*/ 8188 w 10662" name="T84"/>
              <a:gd fmla="*/ 4060 h 9951" name="T85"/>
              <a:gd fmla="*/ 8209 w 10662" name="T86"/>
              <a:gd fmla="*/ 4400 h 9951" name="T87"/>
              <a:gd fmla="*/ 7371 w 10662" name="T88"/>
              <a:gd fmla="*/ 4400 h 9951" name="T89"/>
              <a:gd fmla="*/ 6498 w 10662" name="T90"/>
              <a:gd fmla="*/ 3754 h 9951" name="T91"/>
              <a:gd fmla="*/ 6498 w 10662" name="T92"/>
              <a:gd fmla="*/ 5034 h 9951" name="T93"/>
              <a:gd fmla="*/ 6898 w 10662" name="T94"/>
              <a:gd fmla="*/ 5072 h 9951" name="T95"/>
              <a:gd fmla="*/ 7740 w 10662" name="T96"/>
              <a:gd fmla="*/ 5248 h 9951" name="T97"/>
              <a:gd fmla="*/ 8275 w 10662" name="T98"/>
              <a:gd fmla="*/ 5836 h 9951" name="T99"/>
              <a:gd fmla="*/ 8265 w 10662" name="T100"/>
              <a:gd fmla="*/ 7124 h 9951" name="T101"/>
              <a:gd fmla="*/ 7256 w 10662" name="T102"/>
              <a:gd fmla="*/ 5931 h 9951" name="T103"/>
              <a:gd fmla="*/ 6493 w 10662" name="T104"/>
              <a:gd fmla="*/ 5819 h 9951" name="T105"/>
              <a:gd fmla="*/ 6493 w 10662" name="T106"/>
              <a:gd fmla="*/ 7205 h 9951" name="T107"/>
              <a:gd fmla="*/ 6970 w 10662" name="T108"/>
              <a:gd fmla="*/ 7142 h 9951" name="T109"/>
              <a:gd fmla="*/ 7356 w 10662" name="T110"/>
              <a:gd fmla="*/ 6022 h 9951" name="T111"/>
              <a:gd fmla="*/ 7256 w 10662" name="T112"/>
              <a:gd fmla="*/ 5931 h 9951" name="T113"/>
              <a:gd fmla="*/ 5102 w 10662" name="T114"/>
              <a:gd fmla="*/ 4753 h 9951" name="T115"/>
              <a:gd fmla="*/ 5889 w 10662" name="T116"/>
              <a:gd fmla="*/ 5007 h 9951" name="T117"/>
              <a:gd fmla="*/ 5889 w 10662" name="T118"/>
              <a:gd fmla="*/ 3739 h 9951" name="T119"/>
              <a:gd fmla="*/ 5079 w 10662" name="T120"/>
              <a:gd fmla="*/ 4021 h 9951" name="T121"/>
              <a:gd fmla="*/ 5102 w 10662" name="T122"/>
              <a:gd fmla="*/ 4753 h 9951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9951" w="10662">
                <a:moveTo>
                  <a:pt x="10425" y="4930"/>
                </a:moveTo>
                <a:cubicBezTo>
                  <a:pt x="10223" y="3194"/>
                  <a:pt x="9249" y="2021"/>
                  <a:pt x="7631" y="1373"/>
                </a:cubicBezTo>
                <a:cubicBezTo>
                  <a:pt x="7504" y="1322"/>
                  <a:pt x="7377" y="1248"/>
                  <a:pt x="7278" y="1156"/>
                </a:cubicBezTo>
                <a:cubicBezTo>
                  <a:pt x="6472" y="407"/>
                  <a:pt x="5520" y="28"/>
                  <a:pt x="4295" y="0"/>
                </a:cubicBezTo>
                <a:cubicBezTo>
                  <a:pt x="4146" y="18"/>
                  <a:pt x="3867" y="33"/>
                  <a:pt x="3595" y="85"/>
                </a:cubicBezTo>
                <a:cubicBezTo>
                  <a:pt x="1471" y="491"/>
                  <a:pt x="0" y="2468"/>
                  <a:pt x="240" y="4634"/>
                </a:cubicBezTo>
                <a:cubicBezTo>
                  <a:pt x="412" y="6194"/>
                  <a:pt x="1251" y="7307"/>
                  <a:pt x="2653" y="7995"/>
                </a:cubicBezTo>
                <a:cubicBezTo>
                  <a:pt x="2838" y="8086"/>
                  <a:pt x="2991" y="8198"/>
                  <a:pt x="3136" y="8342"/>
                </a:cubicBezTo>
                <a:cubicBezTo>
                  <a:pt x="4368" y="9555"/>
                  <a:pt x="5832" y="9951"/>
                  <a:pt x="7480" y="9445"/>
                </a:cubicBezTo>
                <a:cubicBezTo>
                  <a:pt x="9447" y="8840"/>
                  <a:pt x="10662" y="6969"/>
                  <a:pt x="10425" y="4930"/>
                </a:cubicBezTo>
                <a:close/>
                <a:moveTo>
                  <a:pt x="2234" y="6995"/>
                </a:moveTo>
                <a:cubicBezTo>
                  <a:pt x="1582" y="6583"/>
                  <a:pt x="816" y="5521"/>
                  <a:pt x="833" y="4206"/>
                </a:cubicBezTo>
                <a:cubicBezTo>
                  <a:pt x="850" y="2790"/>
                  <a:pt x="1501" y="1720"/>
                  <a:pt x="2743" y="1038"/>
                </a:cubicBezTo>
                <a:cubicBezTo>
                  <a:pt x="3923" y="390"/>
                  <a:pt x="5338" y="565"/>
                  <a:pt x="6150" y="1111"/>
                </a:cubicBezTo>
                <a:cubicBezTo>
                  <a:pt x="3195" y="1106"/>
                  <a:pt x="1079" y="4283"/>
                  <a:pt x="2234" y="6995"/>
                </a:cubicBezTo>
                <a:close/>
                <a:moveTo>
                  <a:pt x="8265" y="7124"/>
                </a:moveTo>
                <a:cubicBezTo>
                  <a:pt x="8151" y="7551"/>
                  <a:pt x="7847" y="7784"/>
                  <a:pt x="7426" y="7858"/>
                </a:cubicBezTo>
                <a:cubicBezTo>
                  <a:pt x="7124" y="7911"/>
                  <a:pt x="6816" y="7928"/>
                  <a:pt x="6489" y="7964"/>
                </a:cubicBezTo>
                <a:lnTo>
                  <a:pt x="6489" y="8515"/>
                </a:lnTo>
                <a:lnTo>
                  <a:pt x="5904" y="8515"/>
                </a:lnTo>
                <a:lnTo>
                  <a:pt x="5904" y="7956"/>
                </a:lnTo>
                <a:cubicBezTo>
                  <a:pt x="5635" y="7933"/>
                  <a:pt x="5383" y="7924"/>
                  <a:pt x="5136" y="7887"/>
                </a:cubicBezTo>
                <a:cubicBezTo>
                  <a:pt x="4964" y="7860"/>
                  <a:pt x="4789" y="7813"/>
                  <a:pt x="4629" y="7744"/>
                </a:cubicBezTo>
                <a:cubicBezTo>
                  <a:pt x="4233" y="7571"/>
                  <a:pt x="4112" y="7213"/>
                  <a:pt x="4066" y="6823"/>
                </a:cubicBezTo>
                <a:cubicBezTo>
                  <a:pt x="4047" y="6669"/>
                  <a:pt x="4063" y="6512"/>
                  <a:pt x="4063" y="6347"/>
                </a:cubicBezTo>
                <a:lnTo>
                  <a:pt x="4922" y="6347"/>
                </a:lnTo>
                <a:cubicBezTo>
                  <a:pt x="4928" y="6446"/>
                  <a:pt x="4932" y="6545"/>
                  <a:pt x="4939" y="6644"/>
                </a:cubicBezTo>
                <a:cubicBezTo>
                  <a:pt x="4965" y="6998"/>
                  <a:pt x="5091" y="7129"/>
                  <a:pt x="5444" y="7164"/>
                </a:cubicBezTo>
                <a:cubicBezTo>
                  <a:pt x="5588" y="7178"/>
                  <a:pt x="5733" y="7184"/>
                  <a:pt x="5888" y="7194"/>
                </a:cubicBezTo>
                <a:lnTo>
                  <a:pt x="5888" y="5788"/>
                </a:lnTo>
                <a:cubicBezTo>
                  <a:pt x="5676" y="5771"/>
                  <a:pt x="5466" y="5758"/>
                  <a:pt x="5258" y="5736"/>
                </a:cubicBezTo>
                <a:cubicBezTo>
                  <a:pt x="5143" y="5723"/>
                  <a:pt x="5030" y="5696"/>
                  <a:pt x="4916" y="5672"/>
                </a:cubicBezTo>
                <a:cubicBezTo>
                  <a:pt x="4445" y="5572"/>
                  <a:pt x="4190" y="5264"/>
                  <a:pt x="4140" y="4801"/>
                </a:cubicBezTo>
                <a:cubicBezTo>
                  <a:pt x="4109" y="4513"/>
                  <a:pt x="4099" y="4213"/>
                  <a:pt x="4140" y="3927"/>
                </a:cubicBezTo>
                <a:cubicBezTo>
                  <a:pt x="4220" y="3375"/>
                  <a:pt x="4492" y="3126"/>
                  <a:pt x="5057" y="3037"/>
                </a:cubicBezTo>
                <a:cubicBezTo>
                  <a:pt x="5291" y="3000"/>
                  <a:pt x="5529" y="2986"/>
                  <a:pt x="5765" y="2974"/>
                </a:cubicBezTo>
                <a:cubicBezTo>
                  <a:pt x="5871" y="2969"/>
                  <a:pt x="5907" y="2934"/>
                  <a:pt x="5901" y="2830"/>
                </a:cubicBezTo>
                <a:cubicBezTo>
                  <a:pt x="5893" y="2714"/>
                  <a:pt x="5899" y="2598"/>
                  <a:pt x="5899" y="2470"/>
                </a:cubicBezTo>
                <a:lnTo>
                  <a:pt x="6488" y="2470"/>
                </a:lnTo>
                <a:lnTo>
                  <a:pt x="6488" y="2955"/>
                </a:lnTo>
                <a:cubicBezTo>
                  <a:pt x="6714" y="2973"/>
                  <a:pt x="6924" y="2988"/>
                  <a:pt x="7134" y="3008"/>
                </a:cubicBezTo>
                <a:cubicBezTo>
                  <a:pt x="7219" y="3017"/>
                  <a:pt x="7303" y="3035"/>
                  <a:pt x="7387" y="3054"/>
                </a:cubicBezTo>
                <a:cubicBezTo>
                  <a:pt x="7870" y="3164"/>
                  <a:pt x="8130" y="3379"/>
                  <a:pt x="8188" y="4060"/>
                </a:cubicBezTo>
                <a:cubicBezTo>
                  <a:pt x="8198" y="4169"/>
                  <a:pt x="8202" y="4279"/>
                  <a:pt x="8209" y="4400"/>
                </a:cubicBezTo>
                <a:lnTo>
                  <a:pt x="7371" y="4400"/>
                </a:lnTo>
                <a:cubicBezTo>
                  <a:pt x="7244" y="3843"/>
                  <a:pt x="7026" y="3681"/>
                  <a:pt x="6498" y="3754"/>
                </a:cubicBezTo>
                <a:lnTo>
                  <a:pt x="6498" y="5034"/>
                </a:lnTo>
                <a:cubicBezTo>
                  <a:pt x="6631" y="5046"/>
                  <a:pt x="6767" y="5048"/>
                  <a:pt x="6898" y="5072"/>
                </a:cubicBezTo>
                <a:cubicBezTo>
                  <a:pt x="7180" y="5124"/>
                  <a:pt x="7464" y="5172"/>
                  <a:pt x="7740" y="5248"/>
                </a:cubicBezTo>
                <a:cubicBezTo>
                  <a:pt x="8032" y="5329"/>
                  <a:pt x="8201" y="5549"/>
                  <a:pt x="8275" y="5836"/>
                </a:cubicBezTo>
                <a:cubicBezTo>
                  <a:pt x="8386" y="6265"/>
                  <a:pt x="8379" y="6697"/>
                  <a:pt x="8265" y="7124"/>
                </a:cubicBezTo>
                <a:close/>
                <a:moveTo>
                  <a:pt x="7256" y="5931"/>
                </a:moveTo>
                <a:cubicBezTo>
                  <a:pt x="7014" y="5811"/>
                  <a:pt x="6755" y="5817"/>
                  <a:pt x="6493" y="5819"/>
                </a:cubicBezTo>
                <a:lnTo>
                  <a:pt x="6493" y="7205"/>
                </a:lnTo>
                <a:cubicBezTo>
                  <a:pt x="6664" y="7184"/>
                  <a:pt x="6822" y="7181"/>
                  <a:pt x="6970" y="7142"/>
                </a:cubicBezTo>
                <a:cubicBezTo>
                  <a:pt x="7422" y="7025"/>
                  <a:pt x="7633" y="6400"/>
                  <a:pt x="7356" y="6022"/>
                </a:cubicBezTo>
                <a:cubicBezTo>
                  <a:pt x="7329" y="5986"/>
                  <a:pt x="7295" y="5950"/>
                  <a:pt x="7256" y="5931"/>
                </a:cubicBezTo>
                <a:close/>
                <a:moveTo>
                  <a:pt x="5102" y="4753"/>
                </a:moveTo>
                <a:cubicBezTo>
                  <a:pt x="5306" y="5009"/>
                  <a:pt x="5594" y="5009"/>
                  <a:pt x="5889" y="5007"/>
                </a:cubicBezTo>
                <a:lnTo>
                  <a:pt x="5889" y="3739"/>
                </a:lnTo>
                <a:cubicBezTo>
                  <a:pt x="5582" y="3748"/>
                  <a:pt x="5276" y="3733"/>
                  <a:pt x="5079" y="4021"/>
                </a:cubicBezTo>
                <a:cubicBezTo>
                  <a:pt x="4949" y="4211"/>
                  <a:pt x="4960" y="4574"/>
                  <a:pt x="5102" y="47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18" name="two-overlapping-rectangular-boxes_20019"/>
          <p:cNvSpPr>
            <a:spLocks noChangeAspect="1"/>
          </p:cNvSpPr>
          <p:nvPr/>
        </p:nvSpPr>
        <p:spPr bwMode="auto">
          <a:xfrm>
            <a:off x="8349758" y="4483920"/>
            <a:ext cx="609685" cy="531847"/>
          </a:xfrm>
          <a:custGeom>
            <a:gdLst>
              <a:gd fmla="*/ 4027 w 4826" name="T0"/>
              <a:gd fmla="*/ 1352 h 4216" name="T1"/>
              <a:gd fmla="*/ 4027 w 4826" name="T2"/>
              <a:gd fmla="*/ 0 h 4216" name="T3"/>
              <a:gd fmla="*/ 0 w 4826" name="T4"/>
              <a:gd fmla="*/ 0 h 4216" name="T5"/>
              <a:gd fmla="*/ 0 w 4826" name="T6"/>
              <a:gd fmla="*/ 2863 h 4216" name="T7"/>
              <a:gd fmla="*/ 799 w 4826" name="T8"/>
              <a:gd fmla="*/ 2863 h 4216" name="T9"/>
              <a:gd fmla="*/ 799 w 4826" name="T10"/>
              <a:gd fmla="*/ 4216 h 4216" name="T11"/>
              <a:gd fmla="*/ 4826 w 4826" name="T12"/>
              <a:gd fmla="*/ 4216 h 4216" name="T13"/>
              <a:gd fmla="*/ 4826 w 4826" name="T14"/>
              <a:gd fmla="*/ 1352 h 4216" name="T15"/>
              <a:gd fmla="*/ 4027 w 4826" name="T16"/>
              <a:gd fmla="*/ 1352 h 4216" name="T17"/>
              <a:gd fmla="*/ 799 w 4826" name="T18"/>
              <a:gd fmla="*/ 2704 h 4216" name="T19"/>
              <a:gd fmla="*/ 159 w 4826" name="T20"/>
              <a:gd fmla="*/ 2704 h 4216" name="T21"/>
              <a:gd fmla="*/ 159 w 4826" name="T22"/>
              <a:gd fmla="*/ 159 h 4216" name="T23"/>
              <a:gd fmla="*/ 3868 w 4826" name="T24"/>
              <a:gd fmla="*/ 159 h 4216" name="T25"/>
              <a:gd fmla="*/ 3868 w 4826" name="T26"/>
              <a:gd fmla="*/ 1352 h 4216" name="T27"/>
              <a:gd fmla="*/ 799 w 4826" name="T28"/>
              <a:gd fmla="*/ 1352 h 4216" name="T29"/>
              <a:gd fmla="*/ 799 w 4826" name="T30"/>
              <a:gd fmla="*/ 2704 h 4216" name="T31"/>
              <a:gd fmla="*/ 4667 w 4826" name="T32"/>
              <a:gd fmla="*/ 4056 h 4216" name="T33"/>
              <a:gd fmla="*/ 958 w 4826" name="T34"/>
              <a:gd fmla="*/ 4056 h 4216" name="T35"/>
              <a:gd fmla="*/ 958 w 4826" name="T36"/>
              <a:gd fmla="*/ 2863 h 4216" name="T37"/>
              <a:gd fmla="*/ 958 w 4826" name="T38"/>
              <a:gd fmla="*/ 2704 h 4216" name="T39"/>
              <a:gd fmla="*/ 958 w 4826" name="T40"/>
              <a:gd fmla="*/ 1511 h 4216" name="T41"/>
              <a:gd fmla="*/ 3868 w 4826" name="T42"/>
              <a:gd fmla="*/ 1511 h 4216" name="T43"/>
              <a:gd fmla="*/ 4027 w 4826" name="T44"/>
              <a:gd fmla="*/ 1511 h 4216" name="T45"/>
              <a:gd fmla="*/ 4667 w 4826" name="T46"/>
              <a:gd fmla="*/ 1511 h 4216" name="T47"/>
              <a:gd fmla="*/ 4667 w 4826" name="T48"/>
              <a:gd fmla="*/ 4056 h 4216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4216" w="4826">
                <a:moveTo>
                  <a:pt x="4027" y="1352"/>
                </a:moveTo>
                <a:lnTo>
                  <a:pt x="4027" y="0"/>
                </a:lnTo>
                <a:lnTo>
                  <a:pt x="0" y="0"/>
                </a:lnTo>
                <a:lnTo>
                  <a:pt x="0" y="2863"/>
                </a:lnTo>
                <a:lnTo>
                  <a:pt x="799" y="2863"/>
                </a:lnTo>
                <a:lnTo>
                  <a:pt x="799" y="4216"/>
                </a:lnTo>
                <a:lnTo>
                  <a:pt x="4826" y="4216"/>
                </a:lnTo>
                <a:lnTo>
                  <a:pt x="4826" y="1352"/>
                </a:lnTo>
                <a:lnTo>
                  <a:pt x="4027" y="1352"/>
                </a:lnTo>
                <a:close/>
                <a:moveTo>
                  <a:pt x="799" y="2704"/>
                </a:moveTo>
                <a:lnTo>
                  <a:pt x="159" y="2704"/>
                </a:lnTo>
                <a:lnTo>
                  <a:pt x="159" y="159"/>
                </a:lnTo>
                <a:lnTo>
                  <a:pt x="3868" y="159"/>
                </a:lnTo>
                <a:lnTo>
                  <a:pt x="3868" y="1352"/>
                </a:lnTo>
                <a:lnTo>
                  <a:pt x="799" y="1352"/>
                </a:lnTo>
                <a:lnTo>
                  <a:pt x="799" y="2704"/>
                </a:lnTo>
                <a:close/>
                <a:moveTo>
                  <a:pt x="4667" y="4056"/>
                </a:moveTo>
                <a:lnTo>
                  <a:pt x="958" y="4056"/>
                </a:lnTo>
                <a:lnTo>
                  <a:pt x="958" y="2863"/>
                </a:lnTo>
                <a:lnTo>
                  <a:pt x="958" y="2704"/>
                </a:lnTo>
                <a:lnTo>
                  <a:pt x="958" y="1511"/>
                </a:lnTo>
                <a:lnTo>
                  <a:pt x="3868" y="1511"/>
                </a:lnTo>
                <a:lnTo>
                  <a:pt x="4027" y="1511"/>
                </a:lnTo>
                <a:lnTo>
                  <a:pt x="4667" y="1511"/>
                </a:lnTo>
                <a:lnTo>
                  <a:pt x="4667" y="40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/>
        </p:txBody>
      </p:sp>
      <p:sp>
        <p:nvSpPr>
          <p:cNvPr id="19" name="矩形 18"/>
          <p:cNvSpPr/>
          <p:nvPr/>
        </p:nvSpPr>
        <p:spPr>
          <a:xfrm>
            <a:off x="4472409" y="2101007"/>
            <a:ext cx="4477285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0" name="矩形 19"/>
          <p:cNvSpPr/>
          <p:nvPr/>
        </p:nvSpPr>
        <p:spPr>
          <a:xfrm>
            <a:off x="6003165" y="1707478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2775912" y="4313142"/>
            <a:ext cx="4477285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</a:p>
        </p:txBody>
      </p:sp>
      <p:sp>
        <p:nvSpPr>
          <p:cNvPr id="22" name="矩形 21"/>
          <p:cNvSpPr/>
          <p:nvPr/>
        </p:nvSpPr>
        <p:spPr>
          <a:xfrm>
            <a:off x="4306668" y="3919613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</a:p>
        </p:txBody>
      </p:sp>
      <p:sp>
        <p:nvSpPr>
          <p:cNvPr id="25" name="等腰三角形 24"/>
          <p:cNvSpPr/>
          <p:nvPr/>
        </p:nvSpPr>
        <p:spPr>
          <a:xfrm rot="4791972">
            <a:off x="9916396" y="70729"/>
            <a:ext cx="1240601" cy="106948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26" name="等腰三角形 25"/>
          <p:cNvSpPr/>
          <p:nvPr/>
        </p:nvSpPr>
        <p:spPr>
          <a:xfrm rot="4791972">
            <a:off x="160563" y="4523673"/>
            <a:ext cx="1268200" cy="109327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9678805" y="5491857"/>
            <a:ext cx="1510319" cy="1320759"/>
            <a:chOff x="4933741" y="160774"/>
            <a:chExt cx="753032" cy="658519"/>
          </a:xfrm>
        </p:grpSpPr>
        <p:sp>
          <p:nvSpPr>
            <p:cNvPr id="27" name="椭圆 26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椭圆 28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椭圆 33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椭圆 34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椭圆 39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椭圆 40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4" name="组合 43"/>
          <p:cNvGrpSpPr/>
          <p:nvPr/>
        </p:nvGrpSpPr>
        <p:grpSpPr>
          <a:xfrm rot="1309584">
            <a:off x="-36029" y="2342159"/>
            <a:ext cx="1119450" cy="978948"/>
            <a:chOff x="4933741" y="160774"/>
            <a:chExt cx="753032" cy="658519"/>
          </a:xfrm>
        </p:grpSpPr>
        <p:sp>
          <p:nvSpPr>
            <p:cNvPr id="45" name="椭圆 44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椭圆 47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椭圆 52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  <p:extLst>
      <p:ext uri="{BB962C8B-B14F-4D97-AF65-F5344CB8AC3E}">
        <p14:creationId val="351599994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23"/>
      <p:bldP grpId="0" spid="24"/>
      <p:bldP grpId="0" spid="17"/>
      <p:bldP grpId="0" spid="19"/>
      <p:bldP grpId="0" spid="20"/>
      <p:bldP grpId="0" spid="21"/>
      <p:bldP grpId="0" spid="22"/>
    </p:bldLst>
  </p:timing>
</p:sld>
</file>

<file path=ppt/tags/tag1.xml><?xml version="1.0" encoding="utf-8"?>
<p:tagLst xmlns:p="http://schemas.openxmlformats.org/presentationml/2006/main">
  <p:tag name="ISLIDE.VECTOR" val="#379126;#378999;"/>
</p:tagLst>
</file>

<file path=ppt/tags/tag2.xml><?xml version="1.0" encoding="utf-8"?>
<p:tagLst xmlns:p="http://schemas.openxmlformats.org/presentationml/2006/main">
  <p:tag name="ISLIDE.VECTOR" val="#379126;#378999;"/>
</p:tagLst>
</file>

<file path=ppt/tags/tag3.xml><?xml version="1.0" encoding="utf-8"?>
<p:tagLst xmlns:p="http://schemas.openxmlformats.org/presentationml/2006/main">
  <p:tag name="ISLIDE.ICON" val="#368820;#368813;#172501;"/>
</p:tagLst>
</file>

<file path=ppt/tags/tag4.xml><?xml version="1.0" encoding="utf-8"?>
<p:tagLst xmlns:p="http://schemas.openxmlformats.org/presentationml/2006/main">
  <p:tag name="ISLIDE.VECTOR" val="#379126;#378999;"/>
</p:tagLst>
</file>

<file path=ppt/tags/tag5.xml><?xml version="1.0" encoding="utf-8"?>
<p:tagLst xmlns:p="http://schemas.openxmlformats.org/presentationml/2006/main">
  <p:tag name="ISLIDE.VECTOR" val="#379126;#378999;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156</Paragraphs>
  <Slides>20</Slides>
  <Notes>20</Notes>
  <TotalTime>498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9">
      <vt:lpstr>Arial</vt:lpstr>
      <vt:lpstr>等线 Light</vt:lpstr>
      <vt:lpstr>等线</vt:lpstr>
      <vt:lpstr>Calibri Light</vt:lpstr>
      <vt:lpstr>Calibri</vt:lpstr>
      <vt:lpstr>方正粗黑宋简体</vt:lpstr>
      <vt:lpstr>微软雅黑</vt:lpstr>
      <vt:lpstr>Gill Sans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2020-09-18T10:26:55Z</dcterms:created>
  <cp:lastModifiedBy>kan</cp:lastModifiedBy>
  <dcterms:modified xsi:type="dcterms:W3CDTF">2021-08-22T05:44:46Z</dcterms:modified>
  <cp:revision>52</cp:revision>
  <dc:title>PowerPoint 演示文稿</dc:title>
</cp:coreProperties>
</file>